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94660"/>
  </p:normalViewPr>
  <p:slideViewPr>
    <p:cSldViewPr snapToGrid="0">
      <p:cViewPr varScale="1">
        <p:scale>
          <a:sx n="75" d="100"/>
          <a:sy n="75" d="100"/>
        </p:scale>
        <p:origin x="-48" y="-50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64C4B25-336A-8CED-D8B4-DF25AE0FAF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A57F5607-669E-A939-528E-B1EEEAF1D6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477E794-F6F3-3E0B-C233-B9157EE6C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5DEFE-5B27-43CB-ABEE-1D3C284DF4F6}" type="datetimeFigureOut">
              <a:rPr lang="zh-CN" altLang="en-US" smtClean="0"/>
              <a:t>2025/4/30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36405DEF-A32F-22B2-6171-94BADAC52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961ED16D-06DB-1CA3-1D25-1949BB6D3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522A-61CF-453B-82B9-25285DD581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337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4E3C1D35-24F6-53C2-F29F-C771EF307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7840EADE-618C-99A5-A791-8AA989053C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8315708-CD10-FBBF-81F3-9C53DB96F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5DEFE-5B27-43CB-ABEE-1D3C284DF4F6}" type="datetimeFigureOut">
              <a:rPr lang="zh-CN" altLang="en-US" smtClean="0"/>
              <a:t>2025/4/30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469C76D4-2BC5-6D39-15A0-87487E35C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6522F33F-6FA7-23B6-3329-9CD9F5446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522A-61CF-453B-82B9-25285DD581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3363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2A50AF42-6659-CB46-74C0-F499A72715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A69CD9DC-D79E-F0C1-F56C-285142C1CD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5DCD29F-2B6A-B99B-B782-3D24DE3EF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5DEFE-5B27-43CB-ABEE-1D3C284DF4F6}" type="datetimeFigureOut">
              <a:rPr lang="zh-CN" altLang="en-US" smtClean="0"/>
              <a:t>2025/4/30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589EBDC7-1649-7985-6F73-B0BA2BC74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671B7000-0397-ABBA-7E82-FE990051B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522A-61CF-453B-82B9-25285DD581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9700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296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5B2EF88-0F0E-8BC0-59C5-6ABF59E32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99D738AD-4616-35D1-C733-78AA82DFB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EF2B8334-80E8-2AF3-A61F-50C16A5BB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5DEFE-5B27-43CB-ABEE-1D3C284DF4F6}" type="datetimeFigureOut">
              <a:rPr lang="zh-CN" altLang="en-US" smtClean="0"/>
              <a:t>2025/4/30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3926B629-A38C-81AB-495D-C18F11E56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7B2DE359-8B37-9BAE-DD7A-5A6E43387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522A-61CF-453B-82B9-25285DD581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4555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EA0DEE8-EB45-883E-ED7F-1D86E0726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F0CD5F0B-1CE9-3B90-B0F1-58489776AC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6D14210-AC8E-5E43-0F8A-ACA46F87B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5DEFE-5B27-43CB-ABEE-1D3C284DF4F6}" type="datetimeFigureOut">
              <a:rPr lang="zh-CN" altLang="en-US" smtClean="0"/>
              <a:t>2025/4/30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2966D98-8772-42EC-6626-0E27C7A73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1CAB716F-6152-DBB9-E624-D4E012808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522A-61CF-453B-82B9-25285DD581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0728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558426F-A4FF-071B-269A-D2DFB8FA0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6B35A6EB-ABBA-0D8A-761E-FED70D7151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88A7A926-0340-9B37-12F4-88F5AB34E2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62BB6D3C-B91B-0E82-A6FF-2B5B043AB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5DEFE-5B27-43CB-ABEE-1D3C284DF4F6}" type="datetimeFigureOut">
              <a:rPr lang="zh-CN" altLang="en-US" smtClean="0"/>
              <a:t>2025/4/30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90B9DC12-D3A7-E1E4-FD3B-086F93267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34DA4F04-B729-10C0-0C02-29AA309AD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522A-61CF-453B-82B9-25285DD581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3984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CEEC194-DB94-A9DE-2C18-B0583321A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C7075A9E-29F1-C646-29A0-A1BE584A70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1FB4B3E5-E014-B090-AB46-ABAF23C98C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F6E48A7E-740A-DA1E-0539-07C440319C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80C20FA7-6BC2-7A44-DEC7-245148A8EC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C809B437-014E-A37D-7BFC-8D1ABEAEE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5DEFE-5B27-43CB-ABEE-1D3C284DF4F6}" type="datetimeFigureOut">
              <a:rPr lang="zh-CN" altLang="en-US" smtClean="0"/>
              <a:t>2025/4/30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7763FFA-419E-C4B5-C9D8-B7FC5FAD3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4E94CCD6-07D1-8115-63F9-DD657FA80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522A-61CF-453B-82B9-25285DD581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921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BFEB8AE-2AB5-8156-949F-2681A611F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E11E1225-09C7-47EF-50BE-592D3F010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5DEFE-5B27-43CB-ABEE-1D3C284DF4F6}" type="datetimeFigureOut">
              <a:rPr lang="zh-CN" altLang="en-US" smtClean="0"/>
              <a:t>2025/4/30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DE140AB4-2ED6-7DE6-B0DF-3B0FB9546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8F873255-C175-9330-3E8B-2EF529F86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522A-61CF-453B-82B9-25285DD581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4721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00D0889D-DFF2-E7CE-4805-601787FBE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5DEFE-5B27-43CB-ABEE-1D3C284DF4F6}" type="datetimeFigureOut">
              <a:rPr lang="zh-CN" altLang="en-US" smtClean="0"/>
              <a:t>2025/4/30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34B93995-6098-29B3-CC91-983705C48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A23193C3-6795-E536-12C0-55993D198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522A-61CF-453B-82B9-25285DD581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6988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CCA38A32-96A0-87C6-6B96-9C7E3F1F2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F7E5FC28-9E42-B4BB-CBCF-05D1B40F9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603F532E-F8A0-C095-10B7-BE7E2463CD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CF1C7D69-4DF5-9E0B-6CF7-A808D6514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5DEFE-5B27-43CB-ABEE-1D3C284DF4F6}" type="datetimeFigureOut">
              <a:rPr lang="zh-CN" altLang="en-US" smtClean="0"/>
              <a:t>2025/4/30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2C8A8ECC-2687-8940-FE7D-6E6D64EA3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0DE6ADFC-18AC-AB5B-2C13-245D5E94F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522A-61CF-453B-82B9-25285DD581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7307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4CF047E-D3A7-D4AF-173E-6039DD606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277709EC-EC0B-2F8B-EC8C-1D518C590E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96CAD060-9A53-4292-867F-C79E17504F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DAFB11A4-3D43-75E4-BD9C-24E88638D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5DEFE-5B27-43CB-ABEE-1D3C284DF4F6}" type="datetimeFigureOut">
              <a:rPr lang="zh-CN" altLang="en-US" smtClean="0"/>
              <a:t>2025/4/30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4B30DE5C-0D0F-B9FF-952A-FCB53FC7D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50AC8959-E1D4-F264-10A0-0CEF13D93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522A-61CF-453B-82B9-25285DD581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9013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7707C3FF-896A-14B0-9199-82E95288A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9FBD2C6-6FEB-D6F4-AA12-B70349CBE2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77DD88B-2BAC-0F60-409E-EF0EFCB62F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5DEFE-5B27-43CB-ABEE-1D3C284DF4F6}" type="datetimeFigureOut">
              <a:rPr lang="zh-CN" altLang="en-US" smtClean="0"/>
              <a:t>2025/4/30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70DF2AF-E8A3-FB32-070A-5931437017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1B4F80C-9676-1194-CFC1-490B618EBB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83522A-61CF-453B-82B9-25285DD581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1384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alphaModFix amt="50000"/>
          </a:blip>
          <a:srcRect l="29281" t="648" r="29744" b="14"/>
          <a:stretch>
            <a:fillRect/>
          </a:stretch>
        </p:blipFill>
        <p:spPr>
          <a:xfrm>
            <a:off x="7144512" y="0"/>
            <a:ext cx="5047488" cy="6858000"/>
          </a:xfrm>
          <a:custGeom>
            <a:avLst/>
            <a:gdLst>
              <a:gd name="connsiteX0" fmla="*/ 0 w 5047488"/>
              <a:gd name="connsiteY0" fmla="*/ 0 h 6858000"/>
              <a:gd name="connsiteX1" fmla="*/ 5047488 w 5047488"/>
              <a:gd name="connsiteY1" fmla="*/ 0 h 6858000"/>
              <a:gd name="connsiteX2" fmla="*/ 5047488 w 5047488"/>
              <a:gd name="connsiteY2" fmla="*/ 6858000 h 6858000"/>
              <a:gd name="connsiteX3" fmla="*/ 0 w 5047488"/>
              <a:gd name="connsiteY3" fmla="*/ 6858000 h 6858000"/>
            </a:gdLst>
            <a:ahLst/>
            <a:cxnLst/>
            <a:rect l="l" t="t" r="r" b="b"/>
            <a:pathLst>
              <a:path w="5047488" h="6858000">
                <a:moveTo>
                  <a:pt x="0" y="0"/>
                </a:moveTo>
                <a:lnTo>
                  <a:pt x="5047488" y="0"/>
                </a:lnTo>
                <a:lnTo>
                  <a:pt x="5047488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4" name="标题 1"/>
          <p:cNvSpPr txBox="1"/>
          <p:nvPr/>
        </p:nvSpPr>
        <p:spPr>
          <a:xfrm rot="5400000">
            <a:off x="525145" y="-540915"/>
            <a:ext cx="6858001" cy="7930055"/>
          </a:xfrm>
          <a:prstGeom prst="round2SameRect">
            <a:avLst>
              <a:gd name="adj1" fmla="val 8161"/>
              <a:gd name="adj2" fmla="val 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558521" y="2668287"/>
            <a:ext cx="5865907" cy="16634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47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三农问题与国家发展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7232859" y="1357016"/>
            <a:ext cx="3991402" cy="4646886"/>
          </a:xfrm>
          <a:prstGeom prst="roundRect">
            <a:avLst>
              <a:gd name="adj" fmla="val 8427"/>
            </a:avLst>
          </a:prstGeom>
          <a:solidFill>
            <a:schemeClr val="accent1"/>
          </a:solidFill>
          <a:ln w="63500" cap="sq">
            <a:solidFill>
              <a:schemeClr val="accent1">
                <a:lumMod val="60000"/>
                <a:lumOff val="4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alphaModFix/>
          </a:blip>
          <a:srcRect l="24400" t="2055" r="29553" b="2288"/>
          <a:stretch>
            <a:fillRect/>
          </a:stretch>
        </p:blipFill>
        <p:spPr>
          <a:xfrm>
            <a:off x="7232859" y="1357016"/>
            <a:ext cx="3991402" cy="4646886"/>
          </a:xfrm>
          <a:custGeom>
            <a:avLst/>
            <a:gdLst>
              <a:gd name="connsiteX0" fmla="*/ 336355 w 3991402"/>
              <a:gd name="connsiteY0" fmla="*/ 0 h 4646886"/>
              <a:gd name="connsiteX1" fmla="*/ 3655047 w 3991402"/>
              <a:gd name="connsiteY1" fmla="*/ 0 h 4646886"/>
              <a:gd name="connsiteX2" fmla="*/ 3991402 w 3991402"/>
              <a:gd name="connsiteY2" fmla="*/ 336355 h 4646886"/>
              <a:gd name="connsiteX3" fmla="*/ 3991402 w 3991402"/>
              <a:gd name="connsiteY3" fmla="*/ 4310531 h 4646886"/>
              <a:gd name="connsiteX4" fmla="*/ 3655047 w 3991402"/>
              <a:gd name="connsiteY4" fmla="*/ 4646886 h 4646886"/>
              <a:gd name="connsiteX5" fmla="*/ 336355 w 3991402"/>
              <a:gd name="connsiteY5" fmla="*/ 4646886 h 4646886"/>
              <a:gd name="connsiteX6" fmla="*/ 0 w 3991402"/>
              <a:gd name="connsiteY6" fmla="*/ 4310531 h 4646886"/>
              <a:gd name="connsiteX7" fmla="*/ 0 w 3991402"/>
              <a:gd name="connsiteY7" fmla="*/ 336355 h 4646886"/>
              <a:gd name="connsiteX8" fmla="*/ 336355 w 3991402"/>
              <a:gd name="connsiteY8" fmla="*/ 0 h 4646886"/>
            </a:gdLst>
            <a:ahLst/>
            <a:cxnLst/>
            <a:rect l="l" t="t" r="r" b="b"/>
            <a:pathLst>
              <a:path w="3991402" h="4646886">
                <a:moveTo>
                  <a:pt x="336355" y="0"/>
                </a:moveTo>
                <a:lnTo>
                  <a:pt x="3655047" y="0"/>
                </a:lnTo>
                <a:cubicBezTo>
                  <a:pt x="3840811" y="0"/>
                  <a:pt x="3991402" y="150591"/>
                  <a:pt x="3991402" y="336355"/>
                </a:cubicBezTo>
                <a:lnTo>
                  <a:pt x="3991402" y="4310531"/>
                </a:lnTo>
                <a:cubicBezTo>
                  <a:pt x="3991402" y="4496295"/>
                  <a:pt x="3840811" y="4646886"/>
                  <a:pt x="3655047" y="4646886"/>
                </a:cubicBezTo>
                <a:lnTo>
                  <a:pt x="336355" y="4646886"/>
                </a:lnTo>
                <a:cubicBezTo>
                  <a:pt x="150591" y="4646886"/>
                  <a:pt x="0" y="4496295"/>
                  <a:pt x="0" y="4310531"/>
                </a:cubicBezTo>
                <a:lnTo>
                  <a:pt x="0" y="336355"/>
                </a:lnTo>
                <a:cubicBezTo>
                  <a:pt x="0" y="150591"/>
                  <a:pt x="150591" y="0"/>
                  <a:pt x="336355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8" name="标题 1"/>
          <p:cNvSpPr txBox="1"/>
          <p:nvPr/>
        </p:nvSpPr>
        <p:spPr>
          <a:xfrm>
            <a:off x="6784966" y="2150364"/>
            <a:ext cx="764286" cy="764286"/>
          </a:xfrm>
          <a:prstGeom prst="roundRect">
            <a:avLst/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0918323" y="4931674"/>
            <a:ext cx="611875" cy="61187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5400000">
            <a:off x="3035511" y="1439570"/>
            <a:ext cx="480063" cy="655109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757983" y="5298345"/>
            <a:ext cx="2054225" cy="36489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sq">
            <a:solidFill>
              <a:schemeClr val="accent1">
                <a:alpha val="10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3113730" y="5298345"/>
            <a:ext cx="1952625" cy="36489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sq">
            <a:solidFill>
              <a:schemeClr val="accent1">
                <a:alpha val="10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673762" y="5232142"/>
            <a:ext cx="497305" cy="497305"/>
          </a:xfrm>
          <a:prstGeom prst="ellipse">
            <a:avLst/>
          </a:prstGeom>
          <a:gradFill>
            <a:gsLst>
              <a:gs pos="29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42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3015437" y="5232142"/>
            <a:ext cx="497305" cy="497305"/>
          </a:xfrm>
          <a:prstGeom prst="ellipse">
            <a:avLst/>
          </a:prstGeom>
          <a:gradFill>
            <a:gsLst>
              <a:gs pos="29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42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3148244" y="5360334"/>
            <a:ext cx="231690" cy="240920"/>
          </a:xfrm>
          <a:custGeom>
            <a:avLst/>
            <a:gdLst>
              <a:gd name="connsiteX0" fmla="*/ 198153 w 692417"/>
              <a:gd name="connsiteY0" fmla="*/ 663680 h 720001"/>
              <a:gd name="connsiteX1" fmla="*/ 239787 w 692417"/>
              <a:gd name="connsiteY1" fmla="*/ 663680 h 720001"/>
              <a:gd name="connsiteX2" fmla="*/ 295235 w 692417"/>
              <a:gd name="connsiteY2" fmla="*/ 663680 h 720001"/>
              <a:gd name="connsiteX3" fmla="*/ 397182 w 692417"/>
              <a:gd name="connsiteY3" fmla="*/ 663680 h 720001"/>
              <a:gd name="connsiteX4" fmla="*/ 452630 w 692417"/>
              <a:gd name="connsiteY4" fmla="*/ 663680 h 720001"/>
              <a:gd name="connsiteX5" fmla="*/ 494264 w 692417"/>
              <a:gd name="connsiteY5" fmla="*/ 663680 h 720001"/>
              <a:gd name="connsiteX6" fmla="*/ 522425 w 692417"/>
              <a:gd name="connsiteY6" fmla="*/ 691841 h 720001"/>
              <a:gd name="connsiteX7" fmla="*/ 494264 w 692417"/>
              <a:gd name="connsiteY7" fmla="*/ 720001 h 720001"/>
              <a:gd name="connsiteX8" fmla="*/ 452630 w 692417"/>
              <a:gd name="connsiteY8" fmla="*/ 720001 h 720001"/>
              <a:gd name="connsiteX9" fmla="*/ 397182 w 692417"/>
              <a:gd name="connsiteY9" fmla="*/ 720001 h 720001"/>
              <a:gd name="connsiteX10" fmla="*/ 295235 w 692417"/>
              <a:gd name="connsiteY10" fmla="*/ 720001 h 720001"/>
              <a:gd name="connsiteX11" fmla="*/ 239787 w 692417"/>
              <a:gd name="connsiteY11" fmla="*/ 720001 h 720001"/>
              <a:gd name="connsiteX12" fmla="*/ 198153 w 692417"/>
              <a:gd name="connsiteY12" fmla="*/ 720001 h 720001"/>
              <a:gd name="connsiteX13" fmla="*/ 169992 w 692417"/>
              <a:gd name="connsiteY13" fmla="*/ 691841 h 720001"/>
              <a:gd name="connsiteX14" fmla="*/ 198153 w 692417"/>
              <a:gd name="connsiteY14" fmla="*/ 663680 h 720001"/>
              <a:gd name="connsiteX15" fmla="*/ 154400 w 692417"/>
              <a:gd name="connsiteY15" fmla="*/ 572143 h 720001"/>
              <a:gd name="connsiteX16" fmla="*/ 154241 w 692417"/>
              <a:gd name="connsiteY16" fmla="*/ 572597 h 720001"/>
              <a:gd name="connsiteX17" fmla="*/ 160423 w 692417"/>
              <a:gd name="connsiteY17" fmla="*/ 572597 h 720001"/>
              <a:gd name="connsiteX18" fmla="*/ 346215 w 692417"/>
              <a:gd name="connsiteY18" fmla="*/ 0 h 720001"/>
              <a:gd name="connsiteX19" fmla="*/ 456041 w 692417"/>
              <a:gd name="connsiteY19" fmla="*/ 22341 h 720001"/>
              <a:gd name="connsiteX20" fmla="*/ 545873 w 692417"/>
              <a:gd name="connsiteY20" fmla="*/ 82980 h 720001"/>
              <a:gd name="connsiteX21" fmla="*/ 606513 w 692417"/>
              <a:gd name="connsiteY21" fmla="*/ 172812 h 720001"/>
              <a:gd name="connsiteX22" fmla="*/ 628853 w 692417"/>
              <a:gd name="connsiteY22" fmla="*/ 282638 h 720001"/>
              <a:gd name="connsiteX23" fmla="*/ 628853 w 692417"/>
              <a:gd name="connsiteY23" fmla="*/ 493091 h 720001"/>
              <a:gd name="connsiteX24" fmla="*/ 687990 w 692417"/>
              <a:gd name="connsiteY24" fmla="*/ 585551 h 720001"/>
              <a:gd name="connsiteX25" fmla="*/ 688929 w 692417"/>
              <a:gd name="connsiteY25" fmla="*/ 614275 h 720001"/>
              <a:gd name="connsiteX26" fmla="*/ 664336 w 692417"/>
              <a:gd name="connsiteY26" fmla="*/ 628918 h 720001"/>
              <a:gd name="connsiteX27" fmla="*/ 28189 w 692417"/>
              <a:gd name="connsiteY27" fmla="*/ 628918 h 720001"/>
              <a:gd name="connsiteX28" fmla="*/ 3596 w 692417"/>
              <a:gd name="connsiteY28" fmla="*/ 614462 h 720001"/>
              <a:gd name="connsiteX29" fmla="*/ 4159 w 692417"/>
              <a:gd name="connsiteY29" fmla="*/ 585927 h 720001"/>
              <a:gd name="connsiteX30" fmla="*/ 63578 w 692417"/>
              <a:gd name="connsiteY30" fmla="*/ 489336 h 720001"/>
              <a:gd name="connsiteX31" fmla="*/ 63578 w 692417"/>
              <a:gd name="connsiteY31" fmla="*/ 282638 h 720001"/>
              <a:gd name="connsiteX32" fmla="*/ 85919 w 692417"/>
              <a:gd name="connsiteY32" fmla="*/ 172812 h 720001"/>
              <a:gd name="connsiteX33" fmla="*/ 146558 w 692417"/>
              <a:gd name="connsiteY33" fmla="*/ 82980 h 720001"/>
              <a:gd name="connsiteX34" fmla="*/ 236389 w 692417"/>
              <a:gd name="connsiteY34" fmla="*/ 22341 h 720001"/>
              <a:gd name="connsiteX35" fmla="*/ 346215 w 692417"/>
              <a:gd name="connsiteY35" fmla="*/ 0 h 720001"/>
            </a:gdLst>
            <a:ahLst/>
            <a:cxnLst/>
            <a:rect l="l" t="t" r="r" b="b"/>
            <a:pathLst>
              <a:path w="692417" h="720001">
                <a:moveTo>
                  <a:pt x="198153" y="663680"/>
                </a:moveTo>
                <a:lnTo>
                  <a:pt x="239787" y="663680"/>
                </a:lnTo>
                <a:lnTo>
                  <a:pt x="295235" y="663680"/>
                </a:lnTo>
                <a:lnTo>
                  <a:pt x="397182" y="663680"/>
                </a:lnTo>
                <a:lnTo>
                  <a:pt x="452630" y="663680"/>
                </a:lnTo>
                <a:lnTo>
                  <a:pt x="494264" y="663680"/>
                </a:lnTo>
                <a:cubicBezTo>
                  <a:pt x="509847" y="663680"/>
                  <a:pt x="522425" y="676259"/>
                  <a:pt x="522425" y="691841"/>
                </a:cubicBezTo>
                <a:cubicBezTo>
                  <a:pt x="522425" y="707423"/>
                  <a:pt x="509753" y="720001"/>
                  <a:pt x="494264" y="720001"/>
                </a:cubicBezTo>
                <a:lnTo>
                  <a:pt x="452630" y="720001"/>
                </a:lnTo>
                <a:lnTo>
                  <a:pt x="397182" y="720001"/>
                </a:lnTo>
                <a:lnTo>
                  <a:pt x="295235" y="720001"/>
                </a:lnTo>
                <a:lnTo>
                  <a:pt x="239787" y="720001"/>
                </a:lnTo>
                <a:lnTo>
                  <a:pt x="198153" y="720001"/>
                </a:lnTo>
                <a:cubicBezTo>
                  <a:pt x="182571" y="720001"/>
                  <a:pt x="169992" y="707423"/>
                  <a:pt x="169992" y="691841"/>
                </a:cubicBezTo>
                <a:cubicBezTo>
                  <a:pt x="169992" y="676259"/>
                  <a:pt x="182571" y="663680"/>
                  <a:pt x="198153" y="663680"/>
                </a:cubicBezTo>
                <a:close/>
                <a:moveTo>
                  <a:pt x="154400" y="572143"/>
                </a:moveTo>
                <a:lnTo>
                  <a:pt x="154241" y="572597"/>
                </a:lnTo>
                <a:lnTo>
                  <a:pt x="160423" y="572597"/>
                </a:lnTo>
                <a:close/>
                <a:moveTo>
                  <a:pt x="346215" y="0"/>
                </a:moveTo>
                <a:cubicBezTo>
                  <a:pt x="384232" y="0"/>
                  <a:pt x="421122" y="7510"/>
                  <a:pt x="456041" y="22341"/>
                </a:cubicBezTo>
                <a:cubicBezTo>
                  <a:pt x="489646" y="36609"/>
                  <a:pt x="519872" y="57072"/>
                  <a:pt x="545873" y="82980"/>
                </a:cubicBezTo>
                <a:cubicBezTo>
                  <a:pt x="571875" y="108981"/>
                  <a:pt x="592245" y="139207"/>
                  <a:pt x="606513" y="172812"/>
                </a:cubicBezTo>
                <a:cubicBezTo>
                  <a:pt x="621344" y="207637"/>
                  <a:pt x="628853" y="244621"/>
                  <a:pt x="628853" y="282638"/>
                </a:cubicBezTo>
                <a:lnTo>
                  <a:pt x="628853" y="493091"/>
                </a:lnTo>
                <a:lnTo>
                  <a:pt x="687990" y="585551"/>
                </a:lnTo>
                <a:cubicBezTo>
                  <a:pt x="693528" y="594187"/>
                  <a:pt x="693904" y="605263"/>
                  <a:pt x="688929" y="614275"/>
                </a:cubicBezTo>
                <a:cubicBezTo>
                  <a:pt x="684048" y="623286"/>
                  <a:pt x="674567" y="628918"/>
                  <a:pt x="664336" y="628918"/>
                </a:cubicBezTo>
                <a:lnTo>
                  <a:pt x="28189" y="628918"/>
                </a:lnTo>
                <a:cubicBezTo>
                  <a:pt x="17958" y="628918"/>
                  <a:pt x="8571" y="623380"/>
                  <a:pt x="3596" y="614462"/>
                </a:cubicBezTo>
                <a:cubicBezTo>
                  <a:pt x="-1380" y="605545"/>
                  <a:pt x="-1192" y="594656"/>
                  <a:pt x="4159" y="585927"/>
                </a:cubicBezTo>
                <a:lnTo>
                  <a:pt x="63578" y="489336"/>
                </a:lnTo>
                <a:lnTo>
                  <a:pt x="63578" y="282638"/>
                </a:lnTo>
                <a:cubicBezTo>
                  <a:pt x="63578" y="244621"/>
                  <a:pt x="71087" y="207731"/>
                  <a:pt x="85919" y="172812"/>
                </a:cubicBezTo>
                <a:cubicBezTo>
                  <a:pt x="100186" y="139207"/>
                  <a:pt x="120650" y="108981"/>
                  <a:pt x="146558" y="82980"/>
                </a:cubicBezTo>
                <a:cubicBezTo>
                  <a:pt x="172465" y="56978"/>
                  <a:pt x="202785" y="36609"/>
                  <a:pt x="236389" y="22341"/>
                </a:cubicBezTo>
                <a:cubicBezTo>
                  <a:pt x="271214" y="7510"/>
                  <a:pt x="308199" y="0"/>
                  <a:pt x="346215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811211" y="5346462"/>
            <a:ext cx="222406" cy="240920"/>
          </a:xfrm>
          <a:custGeom>
            <a:avLst/>
            <a:gdLst>
              <a:gd name="connsiteX0" fmla="*/ 332293 w 664672"/>
              <a:gd name="connsiteY0" fmla="*/ 387672 h 720001"/>
              <a:gd name="connsiteX1" fmla="*/ 660804 w 664672"/>
              <a:gd name="connsiteY1" fmla="*/ 598902 h 720001"/>
              <a:gd name="connsiteX2" fmla="*/ 563560 w 664672"/>
              <a:gd name="connsiteY2" fmla="*/ 720001 h 720001"/>
              <a:gd name="connsiteX3" fmla="*/ 101112 w 664672"/>
              <a:gd name="connsiteY3" fmla="*/ 720001 h 720001"/>
              <a:gd name="connsiteX4" fmla="*/ 3868 w 664672"/>
              <a:gd name="connsiteY4" fmla="*/ 598902 h 720001"/>
              <a:gd name="connsiteX5" fmla="*/ 332293 w 664672"/>
              <a:gd name="connsiteY5" fmla="*/ 387672 h 720001"/>
              <a:gd name="connsiteX6" fmla="*/ 332293 w 664672"/>
              <a:gd name="connsiteY6" fmla="*/ 0 h 720001"/>
              <a:gd name="connsiteX7" fmla="*/ 509517 w 664672"/>
              <a:gd name="connsiteY7" fmla="*/ 177224 h 720001"/>
              <a:gd name="connsiteX8" fmla="*/ 332293 w 664672"/>
              <a:gd name="connsiteY8" fmla="*/ 354448 h 720001"/>
              <a:gd name="connsiteX9" fmla="*/ 155069 w 664672"/>
              <a:gd name="connsiteY9" fmla="*/ 177224 h 720001"/>
              <a:gd name="connsiteX10" fmla="*/ 332293 w 664672"/>
              <a:gd name="connsiteY10" fmla="*/ 0 h 720001"/>
            </a:gdLst>
            <a:ahLst/>
            <a:cxnLst/>
            <a:rect l="l" t="t" r="r" b="b"/>
            <a:pathLst>
              <a:path w="664672" h="720001">
                <a:moveTo>
                  <a:pt x="332293" y="387672"/>
                </a:moveTo>
                <a:cubicBezTo>
                  <a:pt x="550549" y="387672"/>
                  <a:pt x="628448" y="491162"/>
                  <a:pt x="660804" y="598902"/>
                </a:cubicBezTo>
                <a:cubicBezTo>
                  <a:pt x="679021" y="659624"/>
                  <a:pt x="630616" y="720001"/>
                  <a:pt x="563560" y="720001"/>
                </a:cubicBezTo>
                <a:lnTo>
                  <a:pt x="101112" y="720001"/>
                </a:lnTo>
                <a:cubicBezTo>
                  <a:pt x="34057" y="720001"/>
                  <a:pt x="-14348" y="659624"/>
                  <a:pt x="3868" y="598902"/>
                </a:cubicBezTo>
                <a:cubicBezTo>
                  <a:pt x="36138" y="491162"/>
                  <a:pt x="114037" y="387672"/>
                  <a:pt x="332293" y="387672"/>
                </a:cubicBezTo>
                <a:close/>
                <a:moveTo>
                  <a:pt x="332293" y="0"/>
                </a:moveTo>
                <a:cubicBezTo>
                  <a:pt x="430230" y="0"/>
                  <a:pt x="509604" y="79287"/>
                  <a:pt x="509517" y="177224"/>
                </a:cubicBezTo>
                <a:cubicBezTo>
                  <a:pt x="509517" y="275074"/>
                  <a:pt x="430144" y="354448"/>
                  <a:pt x="332293" y="354448"/>
                </a:cubicBezTo>
                <a:cubicBezTo>
                  <a:pt x="234442" y="354448"/>
                  <a:pt x="155069" y="275074"/>
                  <a:pt x="155069" y="177224"/>
                </a:cubicBezTo>
                <a:cubicBezTo>
                  <a:pt x="155069" y="79287"/>
                  <a:pt x="234442" y="0"/>
                  <a:pt x="332293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3542952" y="5349835"/>
            <a:ext cx="1465582" cy="261918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1500" dirty="0" err="1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华文琥珀" panose="02010800040101010101" pitchFamily="2" charset="-122"/>
                <a:ea typeface="华文琥珀" panose="02010800040101010101" pitchFamily="2" charset="-122"/>
                <a:cs typeface="Source Han Sans"/>
              </a:rPr>
              <a:t>时间</a:t>
            </a:r>
            <a:r>
              <a:rPr kumimoji="1" lang="en-US" altLang="zh-CN" sz="1500" dirty="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华文琥珀" panose="02010800040101010101" pitchFamily="2" charset="-122"/>
                <a:ea typeface="华文琥珀" panose="02010800040101010101" pitchFamily="2" charset="-122"/>
                <a:cs typeface="Source Han Sans"/>
              </a:rPr>
              <a:t>:  </a:t>
            </a:r>
            <a:endParaRPr kumimoji="1" lang="zh-CN" altLang="en-US" dirty="0"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18" name="标题 1"/>
          <p:cNvSpPr txBox="1"/>
          <p:nvPr/>
        </p:nvSpPr>
        <p:spPr>
          <a:xfrm>
            <a:off x="1104728" y="5337768"/>
            <a:ext cx="680367" cy="271478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1100" dirty="0" err="1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华文琥珀" panose="02010800040101010101" pitchFamily="2" charset="-122"/>
                <a:ea typeface="华文琥珀" panose="02010800040101010101" pitchFamily="2" charset="-122"/>
                <a:cs typeface="Source Han Sans"/>
              </a:rPr>
              <a:t>小组成员</a:t>
            </a:r>
            <a:r>
              <a:rPr kumimoji="1" lang="en-US" altLang="zh-CN" sz="1500" dirty="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：</a:t>
            </a:r>
            <a:endParaRPr kumimoji="1" lang="zh-CN" altLang="en-US" dirty="0"/>
          </a:p>
        </p:txBody>
      </p:sp>
      <p:sp>
        <p:nvSpPr>
          <p:cNvPr id="19" name="标题 1"/>
          <p:cNvSpPr txBox="1"/>
          <p:nvPr/>
        </p:nvSpPr>
        <p:spPr>
          <a:xfrm>
            <a:off x="3092528" y="720039"/>
            <a:ext cx="1667448" cy="207061"/>
          </a:xfrm>
          <a:custGeom>
            <a:avLst/>
            <a:gdLst>
              <a:gd name="connsiteX0" fmla="*/ 353068 w 1228797"/>
              <a:gd name="connsiteY0" fmla="*/ 146933 h 152590"/>
              <a:gd name="connsiteX1" fmla="*/ 353259 w 1228797"/>
              <a:gd name="connsiteY1" fmla="*/ 146971 h 152590"/>
              <a:gd name="connsiteX2" fmla="*/ 352878 w 1228797"/>
              <a:gd name="connsiteY2" fmla="*/ 146971 h 152590"/>
              <a:gd name="connsiteX3" fmla="*/ 463654 w 1228797"/>
              <a:gd name="connsiteY3" fmla="*/ 28766 h 152590"/>
              <a:gd name="connsiteX4" fmla="*/ 457368 w 1228797"/>
              <a:gd name="connsiteY4" fmla="*/ 35052 h 152590"/>
              <a:gd name="connsiteX5" fmla="*/ 457368 w 1228797"/>
              <a:gd name="connsiteY5" fmla="*/ 66866 h 152590"/>
              <a:gd name="connsiteX6" fmla="*/ 463464 w 1228797"/>
              <a:gd name="connsiteY6" fmla="*/ 73152 h 152590"/>
              <a:gd name="connsiteX7" fmla="*/ 463654 w 1228797"/>
              <a:gd name="connsiteY7" fmla="*/ 73152 h 152590"/>
              <a:gd name="connsiteX8" fmla="*/ 502611 w 1228797"/>
              <a:gd name="connsiteY8" fmla="*/ 73152 h 152590"/>
              <a:gd name="connsiteX9" fmla="*/ 525281 w 1228797"/>
              <a:gd name="connsiteY9" fmla="*/ 51911 h 152590"/>
              <a:gd name="connsiteX10" fmla="*/ 504450 w 1228797"/>
              <a:gd name="connsiteY10" fmla="*/ 28795 h 152590"/>
              <a:gd name="connsiteX11" fmla="*/ 503183 w 1228797"/>
              <a:gd name="connsiteY11" fmla="*/ 28766 h 152590"/>
              <a:gd name="connsiteX12" fmla="*/ 1154216 w 1228797"/>
              <a:gd name="connsiteY12" fmla="*/ 28194 h 152590"/>
              <a:gd name="connsiteX13" fmla="*/ 1154216 w 1228797"/>
              <a:gd name="connsiteY13" fmla="*/ 28765 h 152590"/>
              <a:gd name="connsiteX14" fmla="*/ 1104877 w 1228797"/>
              <a:gd name="connsiteY14" fmla="*/ 77914 h 152590"/>
              <a:gd name="connsiteX15" fmla="*/ 1154026 w 1228797"/>
              <a:gd name="connsiteY15" fmla="*/ 127254 h 152590"/>
              <a:gd name="connsiteX16" fmla="*/ 1203365 w 1228797"/>
              <a:gd name="connsiteY16" fmla="*/ 78105 h 152590"/>
              <a:gd name="connsiteX17" fmla="*/ 1203365 w 1228797"/>
              <a:gd name="connsiteY17" fmla="*/ 78009 h 152590"/>
              <a:gd name="connsiteX18" fmla="*/ 1154502 w 1228797"/>
              <a:gd name="connsiteY18" fmla="*/ 28195 h 152590"/>
              <a:gd name="connsiteX19" fmla="*/ 1154216 w 1228797"/>
              <a:gd name="connsiteY19" fmla="*/ 28194 h 152590"/>
              <a:gd name="connsiteX20" fmla="*/ 836558 w 1228797"/>
              <a:gd name="connsiteY20" fmla="*/ 25718 h 152590"/>
              <a:gd name="connsiteX21" fmla="*/ 787314 w 1228797"/>
              <a:gd name="connsiteY21" fmla="*/ 74962 h 152590"/>
              <a:gd name="connsiteX22" fmla="*/ 836558 w 1228797"/>
              <a:gd name="connsiteY22" fmla="*/ 124207 h 152590"/>
              <a:gd name="connsiteX23" fmla="*/ 885802 w 1228797"/>
              <a:gd name="connsiteY23" fmla="*/ 74962 h 152590"/>
              <a:gd name="connsiteX24" fmla="*/ 885802 w 1228797"/>
              <a:gd name="connsiteY24" fmla="*/ 74867 h 152590"/>
              <a:gd name="connsiteX25" fmla="*/ 836558 w 1228797"/>
              <a:gd name="connsiteY25" fmla="*/ 25718 h 152590"/>
              <a:gd name="connsiteX26" fmla="*/ 200954 w 1228797"/>
              <a:gd name="connsiteY26" fmla="*/ 25527 h 152590"/>
              <a:gd name="connsiteX27" fmla="*/ 200954 w 1228797"/>
              <a:gd name="connsiteY27" fmla="*/ 25908 h 152590"/>
              <a:gd name="connsiteX28" fmla="*/ 151424 w 1228797"/>
              <a:gd name="connsiteY28" fmla="*/ 75248 h 152590"/>
              <a:gd name="connsiteX29" fmla="*/ 200764 w 1228797"/>
              <a:gd name="connsiteY29" fmla="*/ 124778 h 152590"/>
              <a:gd name="connsiteX30" fmla="*/ 250294 w 1228797"/>
              <a:gd name="connsiteY30" fmla="*/ 75438 h 152590"/>
              <a:gd name="connsiteX31" fmla="*/ 250294 w 1228797"/>
              <a:gd name="connsiteY31" fmla="*/ 75248 h 152590"/>
              <a:gd name="connsiteX32" fmla="*/ 201145 w 1228797"/>
              <a:gd name="connsiteY32" fmla="*/ 25528 h 152590"/>
              <a:gd name="connsiteX33" fmla="*/ 200954 w 1228797"/>
              <a:gd name="connsiteY33" fmla="*/ 25527 h 152590"/>
              <a:gd name="connsiteX34" fmla="*/ 437841 w 1228797"/>
              <a:gd name="connsiteY34" fmla="*/ 3429 h 152590"/>
              <a:gd name="connsiteX35" fmla="*/ 502040 w 1228797"/>
              <a:gd name="connsiteY35" fmla="*/ 3429 h 152590"/>
              <a:gd name="connsiteX36" fmla="*/ 535949 w 1228797"/>
              <a:gd name="connsiteY36" fmla="*/ 16764 h 152590"/>
              <a:gd name="connsiteX37" fmla="*/ 550808 w 1228797"/>
              <a:gd name="connsiteY37" fmla="*/ 49340 h 152590"/>
              <a:gd name="connsiteX38" fmla="*/ 528615 w 1228797"/>
              <a:gd name="connsiteY38" fmla="*/ 91345 h 152590"/>
              <a:gd name="connsiteX39" fmla="*/ 526233 w 1228797"/>
              <a:gd name="connsiteY39" fmla="*/ 99251 h 152590"/>
              <a:gd name="connsiteX40" fmla="*/ 544712 w 1228797"/>
              <a:gd name="connsiteY40" fmla="*/ 138017 h 152590"/>
              <a:gd name="connsiteX41" fmla="*/ 541683 w 1228797"/>
              <a:gd name="connsiteY41" fmla="*/ 146377 h 152590"/>
              <a:gd name="connsiteX42" fmla="*/ 538997 w 1228797"/>
              <a:gd name="connsiteY42" fmla="*/ 146971 h 152590"/>
              <a:gd name="connsiteX43" fmla="*/ 525567 w 1228797"/>
              <a:gd name="connsiteY43" fmla="*/ 146971 h 152590"/>
              <a:gd name="connsiteX44" fmla="*/ 519947 w 1228797"/>
              <a:gd name="connsiteY44" fmla="*/ 143447 h 152590"/>
              <a:gd name="connsiteX45" fmla="*/ 500230 w 1228797"/>
              <a:gd name="connsiteY45" fmla="*/ 102203 h 152590"/>
              <a:gd name="connsiteX46" fmla="*/ 494611 w 1228797"/>
              <a:gd name="connsiteY46" fmla="*/ 98679 h 152590"/>
              <a:gd name="connsiteX47" fmla="*/ 463654 w 1228797"/>
              <a:gd name="connsiteY47" fmla="*/ 98679 h 152590"/>
              <a:gd name="connsiteX48" fmla="*/ 457368 w 1228797"/>
              <a:gd name="connsiteY48" fmla="*/ 104773 h 152590"/>
              <a:gd name="connsiteX49" fmla="*/ 457368 w 1228797"/>
              <a:gd name="connsiteY49" fmla="*/ 104966 h 152590"/>
              <a:gd name="connsiteX50" fmla="*/ 457368 w 1228797"/>
              <a:gd name="connsiteY50" fmla="*/ 140684 h 152590"/>
              <a:gd name="connsiteX51" fmla="*/ 451081 w 1228797"/>
              <a:gd name="connsiteY51" fmla="*/ 146971 h 152590"/>
              <a:gd name="connsiteX52" fmla="*/ 437841 w 1228797"/>
              <a:gd name="connsiteY52" fmla="*/ 146971 h 152590"/>
              <a:gd name="connsiteX53" fmla="*/ 431555 w 1228797"/>
              <a:gd name="connsiteY53" fmla="*/ 140684 h 152590"/>
              <a:gd name="connsiteX54" fmla="*/ 431555 w 1228797"/>
              <a:gd name="connsiteY54" fmla="*/ 9716 h 152590"/>
              <a:gd name="connsiteX55" fmla="*/ 437841 w 1228797"/>
              <a:gd name="connsiteY55" fmla="*/ 3429 h 152590"/>
              <a:gd name="connsiteX56" fmla="*/ 293633 w 1228797"/>
              <a:gd name="connsiteY56" fmla="*/ 3429 h 152590"/>
              <a:gd name="connsiteX57" fmla="*/ 306777 w 1228797"/>
              <a:gd name="connsiteY57" fmla="*/ 3429 h 152590"/>
              <a:gd name="connsiteX58" fmla="*/ 312683 w 1228797"/>
              <a:gd name="connsiteY58" fmla="*/ 9715 h 152590"/>
              <a:gd name="connsiteX59" fmla="*/ 312683 w 1228797"/>
              <a:gd name="connsiteY59" fmla="*/ 80677 h 152590"/>
              <a:gd name="connsiteX60" fmla="*/ 350592 w 1228797"/>
              <a:gd name="connsiteY60" fmla="*/ 123032 h 152590"/>
              <a:gd name="connsiteX61" fmla="*/ 392950 w 1228797"/>
              <a:gd name="connsiteY61" fmla="*/ 85118 h 152590"/>
              <a:gd name="connsiteX62" fmla="*/ 392978 w 1228797"/>
              <a:gd name="connsiteY62" fmla="*/ 81248 h 152590"/>
              <a:gd name="connsiteX63" fmla="*/ 392978 w 1228797"/>
              <a:gd name="connsiteY63" fmla="*/ 9715 h 152590"/>
              <a:gd name="connsiteX64" fmla="*/ 399265 w 1228797"/>
              <a:gd name="connsiteY64" fmla="*/ 3429 h 152590"/>
              <a:gd name="connsiteX65" fmla="*/ 412505 w 1228797"/>
              <a:gd name="connsiteY65" fmla="*/ 3429 h 152590"/>
              <a:gd name="connsiteX66" fmla="*/ 418696 w 1228797"/>
              <a:gd name="connsiteY66" fmla="*/ 9715 h 152590"/>
              <a:gd name="connsiteX67" fmla="*/ 418696 w 1228797"/>
              <a:gd name="connsiteY67" fmla="*/ 81153 h 152590"/>
              <a:gd name="connsiteX68" fmla="*/ 378496 w 1228797"/>
              <a:gd name="connsiteY68" fmla="*/ 141799 h 152590"/>
              <a:gd name="connsiteX69" fmla="*/ 353068 w 1228797"/>
              <a:gd name="connsiteY69" fmla="*/ 146933 h 152590"/>
              <a:gd name="connsiteX70" fmla="*/ 327634 w 1228797"/>
              <a:gd name="connsiteY70" fmla="*/ 141836 h 152590"/>
              <a:gd name="connsiteX71" fmla="*/ 287346 w 1228797"/>
              <a:gd name="connsiteY71" fmla="*/ 81248 h 152590"/>
              <a:gd name="connsiteX72" fmla="*/ 287346 w 1228797"/>
              <a:gd name="connsiteY72" fmla="*/ 81153 h 152590"/>
              <a:gd name="connsiteX73" fmla="*/ 287346 w 1228797"/>
              <a:gd name="connsiteY73" fmla="*/ 9715 h 152590"/>
              <a:gd name="connsiteX74" fmla="*/ 293633 w 1228797"/>
              <a:gd name="connsiteY74" fmla="*/ 3429 h 152590"/>
              <a:gd name="connsiteX75" fmla="*/ 6264 w 1228797"/>
              <a:gd name="connsiteY75" fmla="*/ 3333 h 152590"/>
              <a:gd name="connsiteX76" fmla="*/ 18646 w 1228797"/>
              <a:gd name="connsiteY76" fmla="*/ 3333 h 152590"/>
              <a:gd name="connsiteX77" fmla="*/ 23790 w 1228797"/>
              <a:gd name="connsiteY77" fmla="*/ 6000 h 152590"/>
              <a:gd name="connsiteX78" fmla="*/ 61890 w 1228797"/>
              <a:gd name="connsiteY78" fmla="*/ 59817 h 152590"/>
              <a:gd name="connsiteX79" fmla="*/ 67033 w 1228797"/>
              <a:gd name="connsiteY79" fmla="*/ 62388 h 152590"/>
              <a:gd name="connsiteX80" fmla="*/ 72081 w 1228797"/>
              <a:gd name="connsiteY80" fmla="*/ 59817 h 152590"/>
              <a:gd name="connsiteX81" fmla="*/ 110181 w 1228797"/>
              <a:gd name="connsiteY81" fmla="*/ 6000 h 152590"/>
              <a:gd name="connsiteX82" fmla="*/ 115325 w 1228797"/>
              <a:gd name="connsiteY82" fmla="*/ 3333 h 152590"/>
              <a:gd name="connsiteX83" fmla="*/ 127707 w 1228797"/>
              <a:gd name="connsiteY83" fmla="*/ 3333 h 152590"/>
              <a:gd name="connsiteX84" fmla="*/ 134065 w 1228797"/>
              <a:gd name="connsiteY84" fmla="*/ 9548 h 152590"/>
              <a:gd name="connsiteX85" fmla="*/ 132851 w 1228797"/>
              <a:gd name="connsiteY85" fmla="*/ 13335 h 152590"/>
              <a:gd name="connsiteX86" fmla="*/ 81702 w 1228797"/>
              <a:gd name="connsiteY86" fmla="*/ 83724 h 152590"/>
              <a:gd name="connsiteX87" fmla="*/ 79987 w 1228797"/>
              <a:gd name="connsiteY87" fmla="*/ 89154 h 152590"/>
              <a:gd name="connsiteX88" fmla="*/ 79987 w 1228797"/>
              <a:gd name="connsiteY88" fmla="*/ 140684 h 152590"/>
              <a:gd name="connsiteX89" fmla="*/ 73701 w 1228797"/>
              <a:gd name="connsiteY89" fmla="*/ 146970 h 152590"/>
              <a:gd name="connsiteX90" fmla="*/ 60270 w 1228797"/>
              <a:gd name="connsiteY90" fmla="*/ 146970 h 152590"/>
              <a:gd name="connsiteX91" fmla="*/ 53984 w 1228797"/>
              <a:gd name="connsiteY91" fmla="*/ 140684 h 152590"/>
              <a:gd name="connsiteX92" fmla="*/ 53984 w 1228797"/>
              <a:gd name="connsiteY92" fmla="*/ 89154 h 152590"/>
              <a:gd name="connsiteX93" fmla="*/ 52269 w 1228797"/>
              <a:gd name="connsiteY93" fmla="*/ 83724 h 152590"/>
              <a:gd name="connsiteX94" fmla="*/ 1215 w 1228797"/>
              <a:gd name="connsiteY94" fmla="*/ 13335 h 152590"/>
              <a:gd name="connsiteX95" fmla="*/ 2572 w 1228797"/>
              <a:gd name="connsiteY95" fmla="*/ 4549 h 152590"/>
              <a:gd name="connsiteX96" fmla="*/ 6264 w 1228797"/>
              <a:gd name="connsiteY96" fmla="*/ 3333 h 152590"/>
              <a:gd name="connsiteX97" fmla="*/ 1154026 w 1228797"/>
              <a:gd name="connsiteY97" fmla="*/ 3238 h 152590"/>
              <a:gd name="connsiteX98" fmla="*/ 1228797 w 1228797"/>
              <a:gd name="connsiteY98" fmla="*/ 77819 h 152590"/>
              <a:gd name="connsiteX99" fmla="*/ 1228797 w 1228797"/>
              <a:gd name="connsiteY99" fmla="*/ 77914 h 152590"/>
              <a:gd name="connsiteX100" fmla="*/ 1154216 w 1228797"/>
              <a:gd name="connsiteY100" fmla="*/ 152590 h 152590"/>
              <a:gd name="connsiteX101" fmla="*/ 1079445 w 1228797"/>
              <a:gd name="connsiteY101" fmla="*/ 78009 h 152590"/>
              <a:gd name="connsiteX102" fmla="*/ 1154026 w 1228797"/>
              <a:gd name="connsiteY102" fmla="*/ 3238 h 152590"/>
              <a:gd name="connsiteX103" fmla="*/ 646058 w 1228797"/>
              <a:gd name="connsiteY103" fmla="*/ 2096 h 152590"/>
              <a:gd name="connsiteX104" fmla="*/ 659774 w 1228797"/>
              <a:gd name="connsiteY104" fmla="*/ 2096 h 152590"/>
              <a:gd name="connsiteX105" fmla="*/ 666060 w 1228797"/>
              <a:gd name="connsiteY105" fmla="*/ 8382 h 152590"/>
              <a:gd name="connsiteX106" fmla="*/ 666060 w 1228797"/>
              <a:gd name="connsiteY106" fmla="*/ 116491 h 152590"/>
              <a:gd name="connsiteX107" fmla="*/ 672346 w 1228797"/>
              <a:gd name="connsiteY107" fmla="*/ 122778 h 152590"/>
              <a:gd name="connsiteX108" fmla="*/ 750166 w 1228797"/>
              <a:gd name="connsiteY108" fmla="*/ 122778 h 152590"/>
              <a:gd name="connsiteX109" fmla="*/ 756452 w 1228797"/>
              <a:gd name="connsiteY109" fmla="*/ 129064 h 152590"/>
              <a:gd name="connsiteX110" fmla="*/ 756452 w 1228797"/>
              <a:gd name="connsiteY110" fmla="*/ 141733 h 152590"/>
              <a:gd name="connsiteX111" fmla="*/ 750356 w 1228797"/>
              <a:gd name="connsiteY111" fmla="*/ 148019 h 152590"/>
              <a:gd name="connsiteX112" fmla="*/ 750166 w 1228797"/>
              <a:gd name="connsiteY112" fmla="*/ 148019 h 152590"/>
              <a:gd name="connsiteX113" fmla="*/ 646058 w 1228797"/>
              <a:gd name="connsiteY113" fmla="*/ 148019 h 152590"/>
              <a:gd name="connsiteX114" fmla="*/ 639771 w 1228797"/>
              <a:gd name="connsiteY114" fmla="*/ 141733 h 152590"/>
              <a:gd name="connsiteX115" fmla="*/ 639771 w 1228797"/>
              <a:gd name="connsiteY115" fmla="*/ 8382 h 152590"/>
              <a:gd name="connsiteX116" fmla="*/ 646058 w 1228797"/>
              <a:gd name="connsiteY116" fmla="*/ 2096 h 152590"/>
              <a:gd name="connsiteX117" fmla="*/ 995720 w 1228797"/>
              <a:gd name="connsiteY117" fmla="*/ 191 h 152590"/>
              <a:gd name="connsiteX118" fmla="*/ 1040488 w 1228797"/>
              <a:gd name="connsiteY118" fmla="*/ 15621 h 152590"/>
              <a:gd name="connsiteX119" fmla="*/ 1051060 w 1228797"/>
              <a:gd name="connsiteY119" fmla="*/ 25146 h 152590"/>
              <a:gd name="connsiteX120" fmla="*/ 1051251 w 1228797"/>
              <a:gd name="connsiteY120" fmla="*/ 25418 h 152590"/>
              <a:gd name="connsiteX121" fmla="*/ 1049536 w 1228797"/>
              <a:gd name="connsiteY121" fmla="*/ 34004 h 152590"/>
              <a:gd name="connsiteX122" fmla="*/ 1038964 w 1228797"/>
              <a:gd name="connsiteY122" fmla="*/ 41434 h 152590"/>
              <a:gd name="connsiteX123" fmla="*/ 1030867 w 1228797"/>
              <a:gd name="connsiteY123" fmla="*/ 40767 h 152590"/>
              <a:gd name="connsiteX124" fmla="*/ 1028010 w 1228797"/>
              <a:gd name="connsiteY124" fmla="*/ 38100 h 152590"/>
              <a:gd name="connsiteX125" fmla="*/ 1027343 w 1228797"/>
              <a:gd name="connsiteY125" fmla="*/ 37624 h 152590"/>
              <a:gd name="connsiteX126" fmla="*/ 995911 w 1228797"/>
              <a:gd name="connsiteY126" fmla="*/ 26194 h 152590"/>
              <a:gd name="connsiteX127" fmla="*/ 993815 w 1228797"/>
              <a:gd name="connsiteY127" fmla="*/ 26194 h 152590"/>
              <a:gd name="connsiteX128" fmla="*/ 990386 w 1228797"/>
              <a:gd name="connsiteY128" fmla="*/ 26194 h 152590"/>
              <a:gd name="connsiteX129" fmla="*/ 981623 w 1228797"/>
              <a:gd name="connsiteY129" fmla="*/ 28004 h 152590"/>
              <a:gd name="connsiteX130" fmla="*/ 947638 w 1228797"/>
              <a:gd name="connsiteY130" fmla="*/ 64456 h 152590"/>
              <a:gd name="connsiteX131" fmla="*/ 984957 w 1228797"/>
              <a:gd name="connsiteY131" fmla="*/ 123254 h 152590"/>
              <a:gd name="connsiteX132" fmla="*/ 988957 w 1228797"/>
              <a:gd name="connsiteY132" fmla="*/ 124016 h 152590"/>
              <a:gd name="connsiteX133" fmla="*/ 992291 w 1228797"/>
              <a:gd name="connsiteY133" fmla="*/ 122968 h 152590"/>
              <a:gd name="connsiteX134" fmla="*/ 1001816 w 1228797"/>
              <a:gd name="connsiteY134" fmla="*/ 122968 h 152590"/>
              <a:gd name="connsiteX135" fmla="*/ 1009150 w 1228797"/>
              <a:gd name="connsiteY135" fmla="*/ 121920 h 152590"/>
              <a:gd name="connsiteX136" fmla="*/ 1010484 w 1228797"/>
              <a:gd name="connsiteY136" fmla="*/ 121920 h 152590"/>
              <a:gd name="connsiteX137" fmla="*/ 1011817 w 1228797"/>
              <a:gd name="connsiteY137" fmla="*/ 121920 h 152590"/>
              <a:gd name="connsiteX138" fmla="*/ 1017437 w 1228797"/>
              <a:gd name="connsiteY138" fmla="*/ 119920 h 152590"/>
              <a:gd name="connsiteX139" fmla="*/ 1018580 w 1228797"/>
              <a:gd name="connsiteY139" fmla="*/ 119444 h 152590"/>
              <a:gd name="connsiteX140" fmla="*/ 1019723 w 1228797"/>
              <a:gd name="connsiteY140" fmla="*/ 118967 h 152590"/>
              <a:gd name="connsiteX141" fmla="*/ 1020866 w 1228797"/>
              <a:gd name="connsiteY141" fmla="*/ 118396 h 152590"/>
              <a:gd name="connsiteX142" fmla="*/ 1023438 w 1228797"/>
              <a:gd name="connsiteY142" fmla="*/ 117062 h 152590"/>
              <a:gd name="connsiteX143" fmla="*/ 1024200 w 1228797"/>
              <a:gd name="connsiteY143" fmla="*/ 116491 h 152590"/>
              <a:gd name="connsiteX144" fmla="*/ 1041154 w 1228797"/>
              <a:gd name="connsiteY144" fmla="*/ 95345 h 152590"/>
              <a:gd name="connsiteX145" fmla="*/ 1040202 w 1228797"/>
              <a:gd name="connsiteY145" fmla="*/ 90297 h 152590"/>
              <a:gd name="connsiteX146" fmla="*/ 1036106 w 1228797"/>
              <a:gd name="connsiteY146" fmla="*/ 88583 h 152590"/>
              <a:gd name="connsiteX147" fmla="*/ 1008579 w 1228797"/>
              <a:gd name="connsiteY147" fmla="*/ 88583 h 152590"/>
              <a:gd name="connsiteX148" fmla="*/ 1002292 w 1228797"/>
              <a:gd name="connsiteY148" fmla="*/ 82296 h 152590"/>
              <a:gd name="connsiteX149" fmla="*/ 1002292 w 1228797"/>
              <a:gd name="connsiteY149" fmla="*/ 69437 h 152590"/>
              <a:gd name="connsiteX150" fmla="*/ 1002292 w 1228797"/>
              <a:gd name="connsiteY150" fmla="*/ 69245 h 152590"/>
              <a:gd name="connsiteX151" fmla="*/ 1008579 w 1228797"/>
              <a:gd name="connsiteY151" fmla="*/ 63151 h 152590"/>
              <a:gd name="connsiteX152" fmla="*/ 1065729 w 1228797"/>
              <a:gd name="connsiteY152" fmla="*/ 63151 h 152590"/>
              <a:gd name="connsiteX153" fmla="*/ 1066205 w 1228797"/>
              <a:gd name="connsiteY153" fmla="*/ 63151 h 152590"/>
              <a:gd name="connsiteX154" fmla="*/ 1066777 w 1228797"/>
              <a:gd name="connsiteY154" fmla="*/ 63151 h 152590"/>
              <a:gd name="connsiteX155" fmla="*/ 1068205 w 1228797"/>
              <a:gd name="connsiteY155" fmla="*/ 68771 h 152590"/>
              <a:gd name="connsiteX156" fmla="*/ 1068205 w 1228797"/>
              <a:gd name="connsiteY156" fmla="*/ 80391 h 152590"/>
              <a:gd name="connsiteX157" fmla="*/ 1043155 w 1228797"/>
              <a:gd name="connsiteY157" fmla="*/ 136112 h 152590"/>
              <a:gd name="connsiteX158" fmla="*/ 1040869 w 1228797"/>
              <a:gd name="connsiteY158" fmla="*/ 138113 h 152590"/>
              <a:gd name="connsiteX159" fmla="*/ 1039630 w 1228797"/>
              <a:gd name="connsiteY159" fmla="*/ 139065 h 152590"/>
              <a:gd name="connsiteX160" fmla="*/ 1037249 w 1228797"/>
              <a:gd name="connsiteY160" fmla="*/ 140780 h 152590"/>
              <a:gd name="connsiteX161" fmla="*/ 1036011 w 1228797"/>
              <a:gd name="connsiteY161" fmla="*/ 141637 h 152590"/>
              <a:gd name="connsiteX162" fmla="*/ 1033630 w 1228797"/>
              <a:gd name="connsiteY162" fmla="*/ 143161 h 152590"/>
              <a:gd name="connsiteX163" fmla="*/ 1032391 w 1228797"/>
              <a:gd name="connsiteY163" fmla="*/ 143923 h 152590"/>
              <a:gd name="connsiteX164" fmla="*/ 1029915 w 1228797"/>
              <a:gd name="connsiteY164" fmla="*/ 145352 h 152590"/>
              <a:gd name="connsiteX165" fmla="*/ 1029343 w 1228797"/>
              <a:gd name="connsiteY165" fmla="*/ 145352 h 152590"/>
              <a:gd name="connsiteX166" fmla="*/ 1025343 w 1228797"/>
              <a:gd name="connsiteY166" fmla="*/ 147257 h 152590"/>
              <a:gd name="connsiteX167" fmla="*/ 1024676 w 1228797"/>
              <a:gd name="connsiteY167" fmla="*/ 147257 h 152590"/>
              <a:gd name="connsiteX168" fmla="*/ 1022104 w 1228797"/>
              <a:gd name="connsiteY168" fmla="*/ 148209 h 152590"/>
              <a:gd name="connsiteX169" fmla="*/ 1020866 w 1228797"/>
              <a:gd name="connsiteY169" fmla="*/ 148209 h 152590"/>
              <a:gd name="connsiteX170" fmla="*/ 1020104 w 1228797"/>
              <a:gd name="connsiteY170" fmla="*/ 148209 h 152590"/>
              <a:gd name="connsiteX171" fmla="*/ 1018009 w 1228797"/>
              <a:gd name="connsiteY171" fmla="*/ 148971 h 152590"/>
              <a:gd name="connsiteX172" fmla="*/ 1017151 w 1228797"/>
              <a:gd name="connsiteY172" fmla="*/ 148971 h 152590"/>
              <a:gd name="connsiteX173" fmla="*/ 1015913 w 1228797"/>
              <a:gd name="connsiteY173" fmla="*/ 148971 h 152590"/>
              <a:gd name="connsiteX174" fmla="*/ 1015056 w 1228797"/>
              <a:gd name="connsiteY174" fmla="*/ 148971 h 152590"/>
              <a:gd name="connsiteX175" fmla="*/ 1013151 w 1228797"/>
              <a:gd name="connsiteY175" fmla="*/ 149447 h 152590"/>
              <a:gd name="connsiteX176" fmla="*/ 1012103 w 1228797"/>
              <a:gd name="connsiteY176" fmla="*/ 149447 h 152590"/>
              <a:gd name="connsiteX177" fmla="*/ 1010960 w 1228797"/>
              <a:gd name="connsiteY177" fmla="*/ 149447 h 152590"/>
              <a:gd name="connsiteX178" fmla="*/ 1009912 w 1228797"/>
              <a:gd name="connsiteY178" fmla="*/ 149447 h 152590"/>
              <a:gd name="connsiteX179" fmla="*/ 1008103 w 1228797"/>
              <a:gd name="connsiteY179" fmla="*/ 149447 h 152590"/>
              <a:gd name="connsiteX180" fmla="*/ 1006960 w 1228797"/>
              <a:gd name="connsiteY180" fmla="*/ 149447 h 152590"/>
              <a:gd name="connsiteX181" fmla="*/ 1005817 w 1228797"/>
              <a:gd name="connsiteY181" fmla="*/ 149447 h 152590"/>
              <a:gd name="connsiteX182" fmla="*/ 1004578 w 1228797"/>
              <a:gd name="connsiteY182" fmla="*/ 149447 h 152590"/>
              <a:gd name="connsiteX183" fmla="*/ 1002864 w 1228797"/>
              <a:gd name="connsiteY183" fmla="*/ 149447 h 152590"/>
              <a:gd name="connsiteX184" fmla="*/ 995720 w 1228797"/>
              <a:gd name="connsiteY184" fmla="*/ 149447 h 152590"/>
              <a:gd name="connsiteX185" fmla="*/ 990386 w 1228797"/>
              <a:gd name="connsiteY185" fmla="*/ 149447 h 152590"/>
              <a:gd name="connsiteX186" fmla="*/ 918425 w 1228797"/>
              <a:gd name="connsiteY186" fmla="*/ 72152 h 152590"/>
              <a:gd name="connsiteX187" fmla="*/ 995720 w 1228797"/>
              <a:gd name="connsiteY187" fmla="*/ 191 h 152590"/>
              <a:gd name="connsiteX188" fmla="*/ 836558 w 1228797"/>
              <a:gd name="connsiteY188" fmla="*/ 191 h 152590"/>
              <a:gd name="connsiteX189" fmla="*/ 911234 w 1228797"/>
              <a:gd name="connsiteY189" fmla="*/ 74867 h 152590"/>
              <a:gd name="connsiteX190" fmla="*/ 836558 w 1228797"/>
              <a:gd name="connsiteY190" fmla="*/ 149543 h 152590"/>
              <a:gd name="connsiteX191" fmla="*/ 761882 w 1228797"/>
              <a:gd name="connsiteY191" fmla="*/ 74867 h 152590"/>
              <a:gd name="connsiteX192" fmla="*/ 836558 w 1228797"/>
              <a:gd name="connsiteY192" fmla="*/ 191 h 152590"/>
              <a:gd name="connsiteX193" fmla="*/ 200954 w 1228797"/>
              <a:gd name="connsiteY193" fmla="*/ 0 h 152590"/>
              <a:gd name="connsiteX194" fmla="*/ 275821 w 1228797"/>
              <a:gd name="connsiteY194" fmla="*/ 74867 h 152590"/>
              <a:gd name="connsiteX195" fmla="*/ 200954 w 1228797"/>
              <a:gd name="connsiteY195" fmla="*/ 149733 h 152590"/>
              <a:gd name="connsiteX196" fmla="*/ 126088 w 1228797"/>
              <a:gd name="connsiteY196" fmla="*/ 74867 h 152590"/>
              <a:gd name="connsiteX197" fmla="*/ 200954 w 1228797"/>
              <a:gd name="connsiteY197" fmla="*/ 0 h 152590"/>
            </a:gdLst>
            <a:ahLst/>
            <a:cxnLst/>
            <a:rect l="l" t="t" r="r" b="b"/>
            <a:pathLst>
              <a:path w="1228797" h="152590">
                <a:moveTo>
                  <a:pt x="353068" y="146933"/>
                </a:moveTo>
                <a:lnTo>
                  <a:pt x="353259" y="146971"/>
                </a:lnTo>
                <a:lnTo>
                  <a:pt x="352878" y="146971"/>
                </a:lnTo>
                <a:close/>
                <a:moveTo>
                  <a:pt x="463654" y="28766"/>
                </a:moveTo>
                <a:cubicBezTo>
                  <a:pt x="460187" y="28766"/>
                  <a:pt x="457368" y="31580"/>
                  <a:pt x="457368" y="35052"/>
                </a:cubicBezTo>
                <a:lnTo>
                  <a:pt x="457368" y="66866"/>
                </a:lnTo>
                <a:cubicBezTo>
                  <a:pt x="457311" y="70284"/>
                  <a:pt x="460044" y="73099"/>
                  <a:pt x="463464" y="73152"/>
                </a:cubicBezTo>
                <a:cubicBezTo>
                  <a:pt x="463530" y="73153"/>
                  <a:pt x="463588" y="73153"/>
                  <a:pt x="463654" y="73152"/>
                </a:cubicBezTo>
                <a:lnTo>
                  <a:pt x="502611" y="73152"/>
                </a:lnTo>
                <a:cubicBezTo>
                  <a:pt x="514613" y="73223"/>
                  <a:pt x="524576" y="63892"/>
                  <a:pt x="525281" y="51911"/>
                </a:cubicBezTo>
                <a:cubicBezTo>
                  <a:pt x="525910" y="39775"/>
                  <a:pt x="516585" y="29427"/>
                  <a:pt x="504450" y="28795"/>
                </a:cubicBezTo>
                <a:cubicBezTo>
                  <a:pt x="504031" y="28773"/>
                  <a:pt x="503602" y="28763"/>
                  <a:pt x="503183" y="28766"/>
                </a:cubicBezTo>
                <a:close/>
                <a:moveTo>
                  <a:pt x="1154216" y="28194"/>
                </a:moveTo>
                <a:lnTo>
                  <a:pt x="1154216" y="28765"/>
                </a:lnTo>
                <a:cubicBezTo>
                  <a:pt x="1127022" y="28713"/>
                  <a:pt x="1104934" y="50717"/>
                  <a:pt x="1104877" y="77914"/>
                </a:cubicBezTo>
                <a:cubicBezTo>
                  <a:pt x="1104820" y="105111"/>
                  <a:pt x="1126832" y="127201"/>
                  <a:pt x="1154026" y="127254"/>
                </a:cubicBezTo>
                <a:cubicBezTo>
                  <a:pt x="1181220" y="127306"/>
                  <a:pt x="1203308" y="105301"/>
                  <a:pt x="1203365" y="78105"/>
                </a:cubicBezTo>
                <a:cubicBezTo>
                  <a:pt x="1203365" y="78073"/>
                  <a:pt x="1203365" y="78041"/>
                  <a:pt x="1203365" y="78009"/>
                </a:cubicBezTo>
                <a:cubicBezTo>
                  <a:pt x="1203632" y="50761"/>
                  <a:pt x="1181753" y="28458"/>
                  <a:pt x="1154502" y="28195"/>
                </a:cubicBezTo>
                <a:cubicBezTo>
                  <a:pt x="1154407" y="28195"/>
                  <a:pt x="1154312" y="28194"/>
                  <a:pt x="1154216" y="28194"/>
                </a:cubicBezTo>
                <a:close/>
                <a:moveTo>
                  <a:pt x="836558" y="25718"/>
                </a:moveTo>
                <a:cubicBezTo>
                  <a:pt x="809364" y="25718"/>
                  <a:pt x="787314" y="47766"/>
                  <a:pt x="787314" y="74962"/>
                </a:cubicBezTo>
                <a:cubicBezTo>
                  <a:pt x="787314" y="102159"/>
                  <a:pt x="809364" y="124207"/>
                  <a:pt x="836558" y="124207"/>
                </a:cubicBezTo>
                <a:cubicBezTo>
                  <a:pt x="863752" y="124207"/>
                  <a:pt x="885802" y="102159"/>
                  <a:pt x="885802" y="74962"/>
                </a:cubicBezTo>
                <a:cubicBezTo>
                  <a:pt x="885802" y="74931"/>
                  <a:pt x="885802" y="74898"/>
                  <a:pt x="885802" y="74867"/>
                </a:cubicBezTo>
                <a:cubicBezTo>
                  <a:pt x="885745" y="47707"/>
                  <a:pt x="863714" y="25718"/>
                  <a:pt x="836558" y="25718"/>
                </a:cubicBezTo>
                <a:close/>
                <a:moveTo>
                  <a:pt x="200954" y="25527"/>
                </a:moveTo>
                <a:lnTo>
                  <a:pt x="200954" y="25908"/>
                </a:lnTo>
                <a:cubicBezTo>
                  <a:pt x="173652" y="25856"/>
                  <a:pt x="151477" y="47945"/>
                  <a:pt x="151424" y="75248"/>
                </a:cubicBezTo>
                <a:cubicBezTo>
                  <a:pt x="151372" y="102550"/>
                  <a:pt x="173462" y="124725"/>
                  <a:pt x="200764" y="124778"/>
                </a:cubicBezTo>
                <a:cubicBezTo>
                  <a:pt x="228063" y="124830"/>
                  <a:pt x="250237" y="102740"/>
                  <a:pt x="250294" y="75438"/>
                </a:cubicBezTo>
                <a:cubicBezTo>
                  <a:pt x="250294" y="75374"/>
                  <a:pt x="250294" y="75311"/>
                  <a:pt x="250294" y="75248"/>
                </a:cubicBezTo>
                <a:cubicBezTo>
                  <a:pt x="250456" y="47946"/>
                  <a:pt x="228444" y="25686"/>
                  <a:pt x="201145" y="25528"/>
                </a:cubicBezTo>
                <a:cubicBezTo>
                  <a:pt x="201078" y="25527"/>
                  <a:pt x="201021" y="25527"/>
                  <a:pt x="200954" y="25527"/>
                </a:cubicBezTo>
                <a:close/>
                <a:moveTo>
                  <a:pt x="437841" y="3429"/>
                </a:moveTo>
                <a:lnTo>
                  <a:pt x="502040" y="3429"/>
                </a:lnTo>
                <a:cubicBezTo>
                  <a:pt x="514623" y="3414"/>
                  <a:pt x="526748" y="8180"/>
                  <a:pt x="535949" y="16764"/>
                </a:cubicBezTo>
                <a:cubicBezTo>
                  <a:pt x="545074" y="25190"/>
                  <a:pt x="550427" y="36928"/>
                  <a:pt x="550808" y="49340"/>
                </a:cubicBezTo>
                <a:cubicBezTo>
                  <a:pt x="551303" y="66268"/>
                  <a:pt x="542883" y="82215"/>
                  <a:pt x="528615" y="91345"/>
                </a:cubicBezTo>
                <a:cubicBezTo>
                  <a:pt x="525881" y="92959"/>
                  <a:pt x="524852" y="96397"/>
                  <a:pt x="526233" y="99251"/>
                </a:cubicBezTo>
                <a:lnTo>
                  <a:pt x="544712" y="138017"/>
                </a:lnTo>
                <a:cubicBezTo>
                  <a:pt x="546188" y="141161"/>
                  <a:pt x="544826" y="144904"/>
                  <a:pt x="541683" y="146377"/>
                </a:cubicBezTo>
                <a:cubicBezTo>
                  <a:pt x="540845" y="146772"/>
                  <a:pt x="539930" y="146974"/>
                  <a:pt x="538997" y="146971"/>
                </a:cubicBezTo>
                <a:lnTo>
                  <a:pt x="525567" y="146971"/>
                </a:lnTo>
                <a:cubicBezTo>
                  <a:pt x="523166" y="146983"/>
                  <a:pt x="520976" y="145611"/>
                  <a:pt x="519947" y="143447"/>
                </a:cubicBezTo>
                <a:lnTo>
                  <a:pt x="500230" y="102203"/>
                </a:lnTo>
                <a:cubicBezTo>
                  <a:pt x="499221" y="100023"/>
                  <a:pt x="497011" y="98643"/>
                  <a:pt x="494611" y="98679"/>
                </a:cubicBezTo>
                <a:lnTo>
                  <a:pt x="463654" y="98679"/>
                </a:lnTo>
                <a:cubicBezTo>
                  <a:pt x="460235" y="98626"/>
                  <a:pt x="457425" y="101355"/>
                  <a:pt x="457368" y="104773"/>
                </a:cubicBezTo>
                <a:cubicBezTo>
                  <a:pt x="457368" y="104838"/>
                  <a:pt x="457368" y="104902"/>
                  <a:pt x="457368" y="104966"/>
                </a:cubicBezTo>
                <a:lnTo>
                  <a:pt x="457368" y="140684"/>
                </a:lnTo>
                <a:cubicBezTo>
                  <a:pt x="457368" y="144156"/>
                  <a:pt x="454558" y="146971"/>
                  <a:pt x="451081" y="146971"/>
                </a:cubicBezTo>
                <a:lnTo>
                  <a:pt x="437841" y="146971"/>
                </a:lnTo>
                <a:cubicBezTo>
                  <a:pt x="434365" y="146971"/>
                  <a:pt x="431555" y="144156"/>
                  <a:pt x="431555" y="140684"/>
                </a:cubicBezTo>
                <a:lnTo>
                  <a:pt x="431555" y="9716"/>
                </a:lnTo>
                <a:cubicBezTo>
                  <a:pt x="431603" y="6265"/>
                  <a:pt x="434393" y="3480"/>
                  <a:pt x="437841" y="3429"/>
                </a:cubicBezTo>
                <a:close/>
                <a:moveTo>
                  <a:pt x="293633" y="3429"/>
                </a:moveTo>
                <a:lnTo>
                  <a:pt x="306777" y="3429"/>
                </a:lnTo>
                <a:cubicBezTo>
                  <a:pt x="310101" y="3631"/>
                  <a:pt x="312692" y="6387"/>
                  <a:pt x="312683" y="9715"/>
                </a:cubicBezTo>
                <a:lnTo>
                  <a:pt x="312683" y="80677"/>
                </a:lnTo>
                <a:cubicBezTo>
                  <a:pt x="311454" y="102842"/>
                  <a:pt x="328427" y="121805"/>
                  <a:pt x="350592" y="123032"/>
                </a:cubicBezTo>
                <a:cubicBezTo>
                  <a:pt x="372757" y="124258"/>
                  <a:pt x="391721" y="107284"/>
                  <a:pt x="392950" y="85118"/>
                </a:cubicBezTo>
                <a:cubicBezTo>
                  <a:pt x="393026" y="83830"/>
                  <a:pt x="393035" y="82538"/>
                  <a:pt x="392978" y="81248"/>
                </a:cubicBezTo>
                <a:lnTo>
                  <a:pt x="392978" y="9715"/>
                </a:lnTo>
                <a:cubicBezTo>
                  <a:pt x="393026" y="6265"/>
                  <a:pt x="395817" y="3480"/>
                  <a:pt x="399265" y="3429"/>
                </a:cubicBezTo>
                <a:lnTo>
                  <a:pt x="412505" y="3429"/>
                </a:lnTo>
                <a:cubicBezTo>
                  <a:pt x="415943" y="3481"/>
                  <a:pt x="418696" y="6281"/>
                  <a:pt x="418696" y="9715"/>
                </a:cubicBezTo>
                <a:lnTo>
                  <a:pt x="418696" y="81153"/>
                </a:lnTo>
                <a:cubicBezTo>
                  <a:pt x="418696" y="108416"/>
                  <a:pt x="402119" y="131807"/>
                  <a:pt x="378496" y="141799"/>
                </a:cubicBezTo>
                <a:lnTo>
                  <a:pt x="353068" y="146933"/>
                </a:lnTo>
                <a:lnTo>
                  <a:pt x="327634" y="141836"/>
                </a:lnTo>
                <a:cubicBezTo>
                  <a:pt x="303998" y="131878"/>
                  <a:pt x="287389" y="108511"/>
                  <a:pt x="287346" y="81248"/>
                </a:cubicBezTo>
                <a:cubicBezTo>
                  <a:pt x="287346" y="81217"/>
                  <a:pt x="287346" y="81184"/>
                  <a:pt x="287346" y="81153"/>
                </a:cubicBezTo>
                <a:lnTo>
                  <a:pt x="287346" y="9715"/>
                </a:lnTo>
                <a:cubicBezTo>
                  <a:pt x="287394" y="6265"/>
                  <a:pt x="290184" y="3480"/>
                  <a:pt x="293633" y="3429"/>
                </a:cubicBezTo>
                <a:close/>
                <a:moveTo>
                  <a:pt x="6264" y="3333"/>
                </a:moveTo>
                <a:lnTo>
                  <a:pt x="18646" y="3333"/>
                </a:lnTo>
                <a:cubicBezTo>
                  <a:pt x="20692" y="3332"/>
                  <a:pt x="22611" y="4327"/>
                  <a:pt x="23790" y="6000"/>
                </a:cubicBezTo>
                <a:lnTo>
                  <a:pt x="61890" y="59817"/>
                </a:lnTo>
                <a:cubicBezTo>
                  <a:pt x="63109" y="61430"/>
                  <a:pt x="65011" y="62381"/>
                  <a:pt x="67033" y="62388"/>
                </a:cubicBezTo>
                <a:cubicBezTo>
                  <a:pt x="69032" y="62397"/>
                  <a:pt x="70913" y="61439"/>
                  <a:pt x="72081" y="59817"/>
                </a:cubicBezTo>
                <a:lnTo>
                  <a:pt x="110181" y="6000"/>
                </a:lnTo>
                <a:cubicBezTo>
                  <a:pt x="111360" y="4327"/>
                  <a:pt x="113279" y="3332"/>
                  <a:pt x="115325" y="3333"/>
                </a:cubicBezTo>
                <a:lnTo>
                  <a:pt x="127707" y="3333"/>
                </a:lnTo>
                <a:cubicBezTo>
                  <a:pt x="131179" y="3293"/>
                  <a:pt x="134026" y="6076"/>
                  <a:pt x="134065" y="9548"/>
                </a:cubicBezTo>
                <a:cubicBezTo>
                  <a:pt x="134082" y="10908"/>
                  <a:pt x="133655" y="12237"/>
                  <a:pt x="132851" y="13335"/>
                </a:cubicBezTo>
                <a:lnTo>
                  <a:pt x="81702" y="83724"/>
                </a:lnTo>
                <a:cubicBezTo>
                  <a:pt x="80555" y="85300"/>
                  <a:pt x="79953" y="87206"/>
                  <a:pt x="79987" y="89154"/>
                </a:cubicBezTo>
                <a:lnTo>
                  <a:pt x="79987" y="140684"/>
                </a:lnTo>
                <a:cubicBezTo>
                  <a:pt x="79987" y="144156"/>
                  <a:pt x="77172" y="146970"/>
                  <a:pt x="73701" y="146970"/>
                </a:cubicBezTo>
                <a:lnTo>
                  <a:pt x="60270" y="146970"/>
                </a:lnTo>
                <a:cubicBezTo>
                  <a:pt x="56798" y="146970"/>
                  <a:pt x="53984" y="144156"/>
                  <a:pt x="53984" y="140684"/>
                </a:cubicBezTo>
                <a:lnTo>
                  <a:pt x="53984" y="89154"/>
                </a:lnTo>
                <a:cubicBezTo>
                  <a:pt x="54018" y="87206"/>
                  <a:pt x="53416" y="85300"/>
                  <a:pt x="52269" y="83724"/>
                </a:cubicBezTo>
                <a:lnTo>
                  <a:pt x="1215" y="13335"/>
                </a:lnTo>
                <a:cubicBezTo>
                  <a:pt x="-836" y="10533"/>
                  <a:pt x="-229" y="6600"/>
                  <a:pt x="2572" y="4549"/>
                </a:cubicBezTo>
                <a:cubicBezTo>
                  <a:pt x="3643" y="3764"/>
                  <a:pt x="4936" y="3338"/>
                  <a:pt x="6264" y="3333"/>
                </a:cubicBezTo>
                <a:close/>
                <a:moveTo>
                  <a:pt x="1154026" y="3238"/>
                </a:moveTo>
                <a:cubicBezTo>
                  <a:pt x="1195269" y="3186"/>
                  <a:pt x="1228740" y="36577"/>
                  <a:pt x="1228797" y="77819"/>
                </a:cubicBezTo>
                <a:cubicBezTo>
                  <a:pt x="1228797" y="77850"/>
                  <a:pt x="1228797" y="77883"/>
                  <a:pt x="1228797" y="77914"/>
                </a:cubicBezTo>
                <a:cubicBezTo>
                  <a:pt x="1228740" y="119097"/>
                  <a:pt x="1195402" y="152485"/>
                  <a:pt x="1154216" y="152590"/>
                </a:cubicBezTo>
                <a:cubicBezTo>
                  <a:pt x="1112973" y="152642"/>
                  <a:pt x="1079502" y="119252"/>
                  <a:pt x="1079445" y="78009"/>
                </a:cubicBezTo>
                <a:cubicBezTo>
                  <a:pt x="1079388" y="36767"/>
                  <a:pt x="1112783" y="3290"/>
                  <a:pt x="1154026" y="3238"/>
                </a:cubicBezTo>
                <a:close/>
                <a:moveTo>
                  <a:pt x="646058" y="2096"/>
                </a:moveTo>
                <a:lnTo>
                  <a:pt x="659774" y="2096"/>
                </a:lnTo>
                <a:cubicBezTo>
                  <a:pt x="663250" y="2096"/>
                  <a:pt x="666060" y="4911"/>
                  <a:pt x="666060" y="8382"/>
                </a:cubicBezTo>
                <a:lnTo>
                  <a:pt x="666060" y="116491"/>
                </a:lnTo>
                <a:cubicBezTo>
                  <a:pt x="666060" y="119963"/>
                  <a:pt x="668870" y="122778"/>
                  <a:pt x="672346" y="122778"/>
                </a:cubicBezTo>
                <a:lnTo>
                  <a:pt x="750166" y="122778"/>
                </a:lnTo>
                <a:cubicBezTo>
                  <a:pt x="753633" y="122778"/>
                  <a:pt x="756452" y="125592"/>
                  <a:pt x="756452" y="129064"/>
                </a:cubicBezTo>
                <a:lnTo>
                  <a:pt x="756452" y="141733"/>
                </a:lnTo>
                <a:cubicBezTo>
                  <a:pt x="756509" y="145151"/>
                  <a:pt x="753776" y="147966"/>
                  <a:pt x="750356" y="148019"/>
                </a:cubicBezTo>
                <a:cubicBezTo>
                  <a:pt x="750290" y="148020"/>
                  <a:pt x="750232" y="148020"/>
                  <a:pt x="750166" y="148019"/>
                </a:cubicBezTo>
                <a:lnTo>
                  <a:pt x="646058" y="148019"/>
                </a:lnTo>
                <a:cubicBezTo>
                  <a:pt x="642581" y="148019"/>
                  <a:pt x="639771" y="145204"/>
                  <a:pt x="639771" y="141733"/>
                </a:cubicBezTo>
                <a:lnTo>
                  <a:pt x="639771" y="8382"/>
                </a:lnTo>
                <a:cubicBezTo>
                  <a:pt x="639819" y="4932"/>
                  <a:pt x="642609" y="2147"/>
                  <a:pt x="646058" y="2096"/>
                </a:cubicBezTo>
                <a:close/>
                <a:moveTo>
                  <a:pt x="995720" y="191"/>
                </a:moveTo>
                <a:cubicBezTo>
                  <a:pt x="1011922" y="355"/>
                  <a:pt x="1027629" y="5769"/>
                  <a:pt x="1040488" y="15621"/>
                </a:cubicBezTo>
                <a:cubicBezTo>
                  <a:pt x="1044298" y="18466"/>
                  <a:pt x="1047831" y="21654"/>
                  <a:pt x="1051060" y="25146"/>
                </a:cubicBezTo>
                <a:cubicBezTo>
                  <a:pt x="1051127" y="25235"/>
                  <a:pt x="1051194" y="25326"/>
                  <a:pt x="1051251" y="25418"/>
                </a:cubicBezTo>
                <a:cubicBezTo>
                  <a:pt x="1053146" y="28264"/>
                  <a:pt x="1052384" y="32107"/>
                  <a:pt x="1049536" y="34004"/>
                </a:cubicBezTo>
                <a:lnTo>
                  <a:pt x="1038964" y="41434"/>
                </a:lnTo>
                <a:cubicBezTo>
                  <a:pt x="1036478" y="43261"/>
                  <a:pt x="1033020" y="42976"/>
                  <a:pt x="1030867" y="40767"/>
                </a:cubicBezTo>
                <a:cubicBezTo>
                  <a:pt x="1029962" y="39830"/>
                  <a:pt x="1029010" y="38939"/>
                  <a:pt x="1028010" y="38100"/>
                </a:cubicBezTo>
                <a:cubicBezTo>
                  <a:pt x="1027753" y="37997"/>
                  <a:pt x="1027524" y="37834"/>
                  <a:pt x="1027343" y="37624"/>
                </a:cubicBezTo>
                <a:cubicBezTo>
                  <a:pt x="1018532" y="30242"/>
                  <a:pt x="1007407" y="26196"/>
                  <a:pt x="995911" y="26194"/>
                </a:cubicBezTo>
                <a:lnTo>
                  <a:pt x="993815" y="26194"/>
                </a:lnTo>
                <a:cubicBezTo>
                  <a:pt x="992672" y="26099"/>
                  <a:pt x="991529" y="26099"/>
                  <a:pt x="990386" y="26194"/>
                </a:cubicBezTo>
                <a:cubicBezTo>
                  <a:pt x="987414" y="26512"/>
                  <a:pt x="984481" y="27118"/>
                  <a:pt x="981623" y="28004"/>
                </a:cubicBezTo>
                <a:cubicBezTo>
                  <a:pt x="964526" y="33101"/>
                  <a:pt x="951524" y="47046"/>
                  <a:pt x="947638" y="64456"/>
                </a:cubicBezTo>
                <a:cubicBezTo>
                  <a:pt x="941704" y="90998"/>
                  <a:pt x="958411" y="117323"/>
                  <a:pt x="984957" y="123254"/>
                </a:cubicBezTo>
                <a:lnTo>
                  <a:pt x="988957" y="124016"/>
                </a:lnTo>
                <a:lnTo>
                  <a:pt x="992291" y="122968"/>
                </a:lnTo>
                <a:lnTo>
                  <a:pt x="1001816" y="122968"/>
                </a:lnTo>
                <a:cubicBezTo>
                  <a:pt x="1004274" y="122753"/>
                  <a:pt x="1006731" y="122403"/>
                  <a:pt x="1009150" y="121920"/>
                </a:cubicBezTo>
                <a:lnTo>
                  <a:pt x="1010484" y="121920"/>
                </a:lnTo>
                <a:lnTo>
                  <a:pt x="1011817" y="121920"/>
                </a:lnTo>
                <a:lnTo>
                  <a:pt x="1017437" y="119920"/>
                </a:lnTo>
                <a:lnTo>
                  <a:pt x="1018580" y="119444"/>
                </a:lnTo>
                <a:lnTo>
                  <a:pt x="1019723" y="118967"/>
                </a:lnTo>
                <a:lnTo>
                  <a:pt x="1020866" y="118396"/>
                </a:lnTo>
                <a:lnTo>
                  <a:pt x="1023438" y="117062"/>
                </a:lnTo>
                <a:lnTo>
                  <a:pt x="1024200" y="116491"/>
                </a:lnTo>
                <a:cubicBezTo>
                  <a:pt x="1031496" y="110931"/>
                  <a:pt x="1037316" y="103671"/>
                  <a:pt x="1041154" y="95345"/>
                </a:cubicBezTo>
                <a:cubicBezTo>
                  <a:pt x="1041764" y="93613"/>
                  <a:pt x="1041393" y="91690"/>
                  <a:pt x="1040202" y="90297"/>
                </a:cubicBezTo>
                <a:cubicBezTo>
                  <a:pt x="1039135" y="89178"/>
                  <a:pt x="1037649" y="88556"/>
                  <a:pt x="1036106" y="88583"/>
                </a:cubicBezTo>
                <a:lnTo>
                  <a:pt x="1008579" y="88583"/>
                </a:lnTo>
                <a:cubicBezTo>
                  <a:pt x="1005102" y="88583"/>
                  <a:pt x="1002292" y="85768"/>
                  <a:pt x="1002292" y="82296"/>
                </a:cubicBezTo>
                <a:lnTo>
                  <a:pt x="1002292" y="69437"/>
                </a:lnTo>
                <a:cubicBezTo>
                  <a:pt x="1002292" y="69373"/>
                  <a:pt x="1002292" y="69310"/>
                  <a:pt x="1002292" y="69245"/>
                </a:cubicBezTo>
                <a:cubicBezTo>
                  <a:pt x="1002350" y="65826"/>
                  <a:pt x="1005159" y="63097"/>
                  <a:pt x="1008579" y="63151"/>
                </a:cubicBezTo>
                <a:lnTo>
                  <a:pt x="1065729" y="63151"/>
                </a:lnTo>
                <a:lnTo>
                  <a:pt x="1066205" y="63151"/>
                </a:lnTo>
                <a:lnTo>
                  <a:pt x="1066777" y="63151"/>
                </a:lnTo>
                <a:cubicBezTo>
                  <a:pt x="1068139" y="64680"/>
                  <a:pt x="1068672" y="66776"/>
                  <a:pt x="1068205" y="68771"/>
                </a:cubicBezTo>
                <a:lnTo>
                  <a:pt x="1068205" y="80391"/>
                </a:lnTo>
                <a:cubicBezTo>
                  <a:pt x="1068244" y="101700"/>
                  <a:pt x="1059119" y="121997"/>
                  <a:pt x="1043155" y="136112"/>
                </a:cubicBezTo>
                <a:lnTo>
                  <a:pt x="1040869" y="138113"/>
                </a:lnTo>
                <a:lnTo>
                  <a:pt x="1039630" y="139065"/>
                </a:lnTo>
                <a:cubicBezTo>
                  <a:pt x="1038878" y="139697"/>
                  <a:pt x="1038087" y="140270"/>
                  <a:pt x="1037249" y="140780"/>
                </a:cubicBezTo>
                <a:lnTo>
                  <a:pt x="1036011" y="141637"/>
                </a:lnTo>
                <a:lnTo>
                  <a:pt x="1033630" y="143161"/>
                </a:lnTo>
                <a:lnTo>
                  <a:pt x="1032391" y="143923"/>
                </a:lnTo>
                <a:lnTo>
                  <a:pt x="1029915" y="145352"/>
                </a:lnTo>
                <a:lnTo>
                  <a:pt x="1029343" y="145352"/>
                </a:lnTo>
                <a:lnTo>
                  <a:pt x="1025343" y="147257"/>
                </a:lnTo>
                <a:lnTo>
                  <a:pt x="1024676" y="147257"/>
                </a:lnTo>
                <a:lnTo>
                  <a:pt x="1022104" y="148209"/>
                </a:lnTo>
                <a:lnTo>
                  <a:pt x="1020866" y="148209"/>
                </a:lnTo>
                <a:lnTo>
                  <a:pt x="1020104" y="148209"/>
                </a:lnTo>
                <a:lnTo>
                  <a:pt x="1018009" y="148971"/>
                </a:lnTo>
                <a:lnTo>
                  <a:pt x="1017151" y="148971"/>
                </a:lnTo>
                <a:lnTo>
                  <a:pt x="1015913" y="148971"/>
                </a:lnTo>
                <a:lnTo>
                  <a:pt x="1015056" y="148971"/>
                </a:lnTo>
                <a:lnTo>
                  <a:pt x="1013151" y="149447"/>
                </a:lnTo>
                <a:lnTo>
                  <a:pt x="1012103" y="149447"/>
                </a:lnTo>
                <a:lnTo>
                  <a:pt x="1010960" y="149447"/>
                </a:lnTo>
                <a:lnTo>
                  <a:pt x="1009912" y="149447"/>
                </a:lnTo>
                <a:lnTo>
                  <a:pt x="1008103" y="149447"/>
                </a:lnTo>
                <a:lnTo>
                  <a:pt x="1006960" y="149447"/>
                </a:lnTo>
                <a:lnTo>
                  <a:pt x="1005817" y="149447"/>
                </a:lnTo>
                <a:lnTo>
                  <a:pt x="1004578" y="149447"/>
                </a:lnTo>
                <a:lnTo>
                  <a:pt x="1002864" y="149447"/>
                </a:lnTo>
                <a:lnTo>
                  <a:pt x="995720" y="149447"/>
                </a:lnTo>
                <a:cubicBezTo>
                  <a:pt x="993939" y="149511"/>
                  <a:pt x="992167" y="149511"/>
                  <a:pt x="990386" y="149447"/>
                </a:cubicBezTo>
                <a:cubicBezTo>
                  <a:pt x="949171" y="147975"/>
                  <a:pt x="916948" y="113368"/>
                  <a:pt x="918425" y="72152"/>
                </a:cubicBezTo>
                <a:cubicBezTo>
                  <a:pt x="919901" y="30936"/>
                  <a:pt x="954505" y="-1282"/>
                  <a:pt x="995720" y="191"/>
                </a:cubicBezTo>
                <a:close/>
                <a:moveTo>
                  <a:pt x="836558" y="191"/>
                </a:moveTo>
                <a:cubicBezTo>
                  <a:pt x="877801" y="191"/>
                  <a:pt x="911234" y="33625"/>
                  <a:pt x="911234" y="74867"/>
                </a:cubicBezTo>
                <a:cubicBezTo>
                  <a:pt x="911234" y="116109"/>
                  <a:pt x="877801" y="149543"/>
                  <a:pt x="836558" y="149543"/>
                </a:cubicBezTo>
                <a:cubicBezTo>
                  <a:pt x="795315" y="149543"/>
                  <a:pt x="761882" y="116109"/>
                  <a:pt x="761882" y="74867"/>
                </a:cubicBezTo>
                <a:cubicBezTo>
                  <a:pt x="761882" y="33625"/>
                  <a:pt x="795315" y="191"/>
                  <a:pt x="836558" y="191"/>
                </a:cubicBezTo>
                <a:close/>
                <a:moveTo>
                  <a:pt x="200954" y="0"/>
                </a:moveTo>
                <a:cubicBezTo>
                  <a:pt x="242302" y="0"/>
                  <a:pt x="275821" y="33518"/>
                  <a:pt x="275821" y="74867"/>
                </a:cubicBezTo>
                <a:cubicBezTo>
                  <a:pt x="275821" y="116215"/>
                  <a:pt x="242302" y="149733"/>
                  <a:pt x="200954" y="149733"/>
                </a:cubicBezTo>
                <a:cubicBezTo>
                  <a:pt x="159606" y="149733"/>
                  <a:pt x="126088" y="116215"/>
                  <a:pt x="126088" y="74867"/>
                </a:cubicBezTo>
                <a:cubicBezTo>
                  <a:pt x="126088" y="33518"/>
                  <a:pt x="159606" y="0"/>
                  <a:pt x="200954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657250" y="4563915"/>
            <a:ext cx="2870038" cy="2769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41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PowerPoint design</a:t>
            </a:r>
            <a:endParaRPr kumimoji="1" lang="zh-CN" altLang="en-US"/>
          </a:p>
        </p:txBody>
      </p:sp>
      <p:cxnSp>
        <p:nvCxnSpPr>
          <p:cNvPr id="21" name="标题 1"/>
          <p:cNvCxnSpPr/>
          <p:nvPr/>
        </p:nvCxnSpPr>
        <p:spPr>
          <a:xfrm>
            <a:off x="3510690" y="4704417"/>
            <a:ext cx="2461162" cy="21394"/>
          </a:xfrm>
          <a:prstGeom prst="line">
            <a:avLst/>
          </a:prstGeom>
          <a:noFill/>
          <a:ln w="12700" cap="sq">
            <a:solidFill>
              <a:schemeClr val="bg1"/>
            </a:solidFill>
            <a:prstDash val="solid"/>
            <a:miter/>
          </a:ln>
        </p:spPr>
      </p:cxnSp>
      <p:sp>
        <p:nvSpPr>
          <p:cNvPr id="22" name="标题 1"/>
          <p:cNvSpPr txBox="1"/>
          <p:nvPr/>
        </p:nvSpPr>
        <p:spPr>
          <a:xfrm flipH="1">
            <a:off x="-2" y="6361430"/>
            <a:ext cx="496570" cy="496570"/>
          </a:xfrm>
          <a:custGeom>
            <a:avLst/>
            <a:gdLst>
              <a:gd name="connsiteX0" fmla="*/ 0 w 756957"/>
              <a:gd name="connsiteY0" fmla="*/ 622718 h 756957"/>
              <a:gd name="connsiteX1" fmla="*/ 134239 w 756957"/>
              <a:gd name="connsiteY1" fmla="*/ 756957 h 756957"/>
              <a:gd name="connsiteX2" fmla="*/ 98814 w 756957"/>
              <a:gd name="connsiteY2" fmla="*/ 756957 h 756957"/>
              <a:gd name="connsiteX3" fmla="*/ 0 w 756957"/>
              <a:gd name="connsiteY3" fmla="*/ 658142 h 756957"/>
              <a:gd name="connsiteX4" fmla="*/ 0 w 756957"/>
              <a:gd name="connsiteY4" fmla="*/ 479157 h 756957"/>
              <a:gd name="connsiteX5" fmla="*/ 277800 w 756957"/>
              <a:gd name="connsiteY5" fmla="*/ 756957 h 756957"/>
              <a:gd name="connsiteX6" fmla="*/ 240510 w 756957"/>
              <a:gd name="connsiteY6" fmla="*/ 756957 h 756957"/>
              <a:gd name="connsiteX7" fmla="*/ 0 w 756957"/>
              <a:gd name="connsiteY7" fmla="*/ 516446 h 756957"/>
              <a:gd name="connsiteX8" fmla="*/ 0 w 756957"/>
              <a:gd name="connsiteY8" fmla="*/ 337461 h 756957"/>
              <a:gd name="connsiteX9" fmla="*/ 419496 w 756957"/>
              <a:gd name="connsiteY9" fmla="*/ 756957 h 756957"/>
              <a:gd name="connsiteX10" fmla="*/ 382208 w 756957"/>
              <a:gd name="connsiteY10" fmla="*/ 756957 h 756957"/>
              <a:gd name="connsiteX11" fmla="*/ 0 w 756957"/>
              <a:gd name="connsiteY11" fmla="*/ 374750 h 756957"/>
              <a:gd name="connsiteX12" fmla="*/ 0 w 756957"/>
              <a:gd name="connsiteY12" fmla="*/ 195765 h 756957"/>
              <a:gd name="connsiteX13" fmla="*/ 561192 w 756957"/>
              <a:gd name="connsiteY13" fmla="*/ 756957 h 756957"/>
              <a:gd name="connsiteX14" fmla="*/ 525768 w 756957"/>
              <a:gd name="connsiteY14" fmla="*/ 756957 h 756957"/>
              <a:gd name="connsiteX15" fmla="*/ 0 w 756957"/>
              <a:gd name="connsiteY15" fmla="*/ 231189 h 756957"/>
              <a:gd name="connsiteX16" fmla="*/ 0 w 756957"/>
              <a:gd name="connsiteY16" fmla="*/ 52204 h 756957"/>
              <a:gd name="connsiteX17" fmla="*/ 702889 w 756957"/>
              <a:gd name="connsiteY17" fmla="*/ 756957 h 756957"/>
              <a:gd name="connsiteX18" fmla="*/ 667465 w 756957"/>
              <a:gd name="connsiteY18" fmla="*/ 756957 h 756957"/>
              <a:gd name="connsiteX19" fmla="*/ 0 w 756957"/>
              <a:gd name="connsiteY19" fmla="*/ 89493 h 756957"/>
              <a:gd name="connsiteX20" fmla="*/ 620855 w 756957"/>
              <a:gd name="connsiteY20" fmla="*/ 0 h 756957"/>
              <a:gd name="connsiteX21" fmla="*/ 658143 w 756957"/>
              <a:gd name="connsiteY21" fmla="*/ 0 h 756957"/>
              <a:gd name="connsiteX22" fmla="*/ 756957 w 756957"/>
              <a:gd name="connsiteY22" fmla="*/ 98814 h 756957"/>
              <a:gd name="connsiteX23" fmla="*/ 756957 w 756957"/>
              <a:gd name="connsiteY23" fmla="*/ 136103 h 756957"/>
              <a:gd name="connsiteX24" fmla="*/ 479157 w 756957"/>
              <a:gd name="connsiteY24" fmla="*/ 0 h 756957"/>
              <a:gd name="connsiteX25" fmla="*/ 516445 w 756957"/>
              <a:gd name="connsiteY25" fmla="*/ 0 h 756957"/>
              <a:gd name="connsiteX26" fmla="*/ 756957 w 756957"/>
              <a:gd name="connsiteY26" fmla="*/ 240511 h 756957"/>
              <a:gd name="connsiteX27" fmla="*/ 756957 w 756957"/>
              <a:gd name="connsiteY27" fmla="*/ 277800 h 756957"/>
              <a:gd name="connsiteX28" fmla="*/ 337461 w 756957"/>
              <a:gd name="connsiteY28" fmla="*/ 0 h 756957"/>
              <a:gd name="connsiteX29" fmla="*/ 372885 w 756957"/>
              <a:gd name="connsiteY29" fmla="*/ 0 h 756957"/>
              <a:gd name="connsiteX30" fmla="*/ 756957 w 756957"/>
              <a:gd name="connsiteY30" fmla="*/ 384073 h 756957"/>
              <a:gd name="connsiteX31" fmla="*/ 756957 w 756957"/>
              <a:gd name="connsiteY31" fmla="*/ 419496 h 756957"/>
              <a:gd name="connsiteX32" fmla="*/ 195765 w 756957"/>
              <a:gd name="connsiteY32" fmla="*/ 0 h 756957"/>
              <a:gd name="connsiteX33" fmla="*/ 231189 w 756957"/>
              <a:gd name="connsiteY33" fmla="*/ 0 h 756957"/>
              <a:gd name="connsiteX34" fmla="*/ 756957 w 756957"/>
              <a:gd name="connsiteY34" fmla="*/ 525769 h 756957"/>
              <a:gd name="connsiteX35" fmla="*/ 756957 w 756957"/>
              <a:gd name="connsiteY35" fmla="*/ 563057 h 756957"/>
              <a:gd name="connsiteX36" fmla="*/ 52204 w 756957"/>
              <a:gd name="connsiteY36" fmla="*/ 0 h 756957"/>
              <a:gd name="connsiteX37" fmla="*/ 89492 w 756957"/>
              <a:gd name="connsiteY37" fmla="*/ 0 h 756957"/>
              <a:gd name="connsiteX38" fmla="*/ 756957 w 756957"/>
              <a:gd name="connsiteY38" fmla="*/ 667465 h 756957"/>
              <a:gd name="connsiteX39" fmla="*/ 756957 w 756957"/>
              <a:gd name="connsiteY39" fmla="*/ 704753 h 756957"/>
            </a:gdLst>
            <a:ahLst/>
            <a:cxnLst/>
            <a:rect l="l" t="t" r="r" b="b"/>
            <a:pathLst>
              <a:path w="756957" h="756957">
                <a:moveTo>
                  <a:pt x="0" y="622718"/>
                </a:moveTo>
                <a:lnTo>
                  <a:pt x="134239" y="756957"/>
                </a:lnTo>
                <a:lnTo>
                  <a:pt x="98814" y="756957"/>
                </a:lnTo>
                <a:lnTo>
                  <a:pt x="0" y="658142"/>
                </a:lnTo>
                <a:close/>
                <a:moveTo>
                  <a:pt x="0" y="479157"/>
                </a:moveTo>
                <a:lnTo>
                  <a:pt x="277800" y="756957"/>
                </a:lnTo>
                <a:lnTo>
                  <a:pt x="240510" y="756957"/>
                </a:lnTo>
                <a:lnTo>
                  <a:pt x="0" y="516446"/>
                </a:lnTo>
                <a:close/>
                <a:moveTo>
                  <a:pt x="0" y="337461"/>
                </a:moveTo>
                <a:lnTo>
                  <a:pt x="419496" y="756957"/>
                </a:lnTo>
                <a:lnTo>
                  <a:pt x="382208" y="756957"/>
                </a:lnTo>
                <a:lnTo>
                  <a:pt x="0" y="374750"/>
                </a:lnTo>
                <a:close/>
                <a:moveTo>
                  <a:pt x="0" y="195765"/>
                </a:moveTo>
                <a:lnTo>
                  <a:pt x="561192" y="756957"/>
                </a:lnTo>
                <a:lnTo>
                  <a:pt x="525768" y="756957"/>
                </a:lnTo>
                <a:lnTo>
                  <a:pt x="0" y="231189"/>
                </a:lnTo>
                <a:close/>
                <a:moveTo>
                  <a:pt x="0" y="52204"/>
                </a:moveTo>
                <a:lnTo>
                  <a:pt x="702889" y="756957"/>
                </a:lnTo>
                <a:lnTo>
                  <a:pt x="667465" y="756957"/>
                </a:lnTo>
                <a:lnTo>
                  <a:pt x="0" y="89493"/>
                </a:lnTo>
                <a:close/>
                <a:moveTo>
                  <a:pt x="620855" y="0"/>
                </a:moveTo>
                <a:lnTo>
                  <a:pt x="658143" y="0"/>
                </a:lnTo>
                <a:lnTo>
                  <a:pt x="756957" y="98814"/>
                </a:lnTo>
                <a:lnTo>
                  <a:pt x="756957" y="136103"/>
                </a:lnTo>
                <a:close/>
                <a:moveTo>
                  <a:pt x="479157" y="0"/>
                </a:moveTo>
                <a:lnTo>
                  <a:pt x="516445" y="0"/>
                </a:lnTo>
                <a:lnTo>
                  <a:pt x="756957" y="240511"/>
                </a:lnTo>
                <a:lnTo>
                  <a:pt x="756957" y="277800"/>
                </a:lnTo>
                <a:close/>
                <a:moveTo>
                  <a:pt x="337461" y="0"/>
                </a:moveTo>
                <a:lnTo>
                  <a:pt x="372885" y="0"/>
                </a:lnTo>
                <a:lnTo>
                  <a:pt x="756957" y="384073"/>
                </a:lnTo>
                <a:lnTo>
                  <a:pt x="756957" y="419496"/>
                </a:lnTo>
                <a:close/>
                <a:moveTo>
                  <a:pt x="195765" y="0"/>
                </a:moveTo>
                <a:lnTo>
                  <a:pt x="231189" y="0"/>
                </a:lnTo>
                <a:lnTo>
                  <a:pt x="756957" y="525769"/>
                </a:lnTo>
                <a:lnTo>
                  <a:pt x="756957" y="563057"/>
                </a:lnTo>
                <a:close/>
                <a:moveTo>
                  <a:pt x="52204" y="0"/>
                </a:moveTo>
                <a:lnTo>
                  <a:pt x="89492" y="0"/>
                </a:lnTo>
                <a:lnTo>
                  <a:pt x="756957" y="667465"/>
                </a:lnTo>
                <a:lnTo>
                  <a:pt x="756957" y="704753"/>
                </a:lnTo>
                <a:close/>
              </a:path>
            </a:pathLst>
          </a:custGeom>
          <a:solidFill>
            <a:schemeClr val="accent1"/>
          </a:solidFill>
          <a:ln w="16329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531283" y="1464860"/>
            <a:ext cx="3739976" cy="15041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solidFill>
                    <a:srgbClr val="000000">
                      <a:alpha val="100000"/>
                    </a:srgbClr>
                  </a:solidFill>
                </a:ln>
                <a:noFill/>
                <a:latin typeface="Source Han Sans CN Bold"/>
                <a:ea typeface="Source Han Sans CN Bold"/>
                <a:cs typeface="Source Han Sans CN Bold"/>
              </a:rPr>
              <a:t>2025</a:t>
            </a: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 flipH="1">
            <a:off x="3558380" y="1928724"/>
            <a:ext cx="968889" cy="671879"/>
          </a:xfrm>
          <a:custGeom>
            <a:avLst/>
            <a:gdLst/>
            <a:ahLst/>
            <a:cxnLst/>
            <a:rect l="0" t="0" r="0" b="0"/>
            <a:pathLst>
              <a:path w="3149601" h="2184100">
                <a:moveTo>
                  <a:pt x="298450" y="9127"/>
                </a:moveTo>
                <a:cubicBezTo>
                  <a:pt x="186595" y="38582"/>
                  <a:pt x="73801" y="141337"/>
                  <a:pt x="28575" y="254982"/>
                </a:cubicBezTo>
                <a:cubicBezTo>
                  <a:pt x="259" y="326136"/>
                  <a:pt x="0" y="332625"/>
                  <a:pt x="0" y="972152"/>
                </a:cubicBezTo>
                <a:cubicBezTo>
                  <a:pt x="0" y="1367194"/>
                  <a:pt x="4769" y="1624616"/>
                  <a:pt x="12296" y="1635820"/>
                </a:cubicBezTo>
                <a:cubicBezTo>
                  <a:pt x="19059" y="1645886"/>
                  <a:pt x="27631" y="1666932"/>
                  <a:pt x="31346" y="1682589"/>
                </a:cubicBezTo>
                <a:cubicBezTo>
                  <a:pt x="40603" y="1721604"/>
                  <a:pt x="174109" y="1855200"/>
                  <a:pt x="228600" y="1879975"/>
                </a:cubicBezTo>
                <a:cubicBezTo>
                  <a:pt x="253047" y="1891091"/>
                  <a:pt x="298037" y="1911972"/>
                  <a:pt x="328576" y="1926378"/>
                </a:cubicBezTo>
                <a:cubicBezTo>
                  <a:pt x="383234" y="1952162"/>
                  <a:pt x="400153" y="1952572"/>
                  <a:pt x="1410502" y="1952572"/>
                </a:cubicBezTo>
                <a:cubicBezTo>
                  <a:pt x="2081069" y="1952572"/>
                  <a:pt x="2439622" y="1956975"/>
                  <a:pt x="2444750" y="1965272"/>
                </a:cubicBezTo>
                <a:cubicBezTo>
                  <a:pt x="2449067" y="1972257"/>
                  <a:pt x="2464257" y="1977972"/>
                  <a:pt x="2478505" y="1977972"/>
                </a:cubicBezTo>
                <a:cubicBezTo>
                  <a:pt x="2492753" y="1977972"/>
                  <a:pt x="2519562" y="1982822"/>
                  <a:pt x="2538081" y="1988750"/>
                </a:cubicBezTo>
                <a:cubicBezTo>
                  <a:pt x="2726735" y="2049139"/>
                  <a:pt x="2790399" y="2072593"/>
                  <a:pt x="2806065" y="2087477"/>
                </a:cubicBezTo>
                <a:cubicBezTo>
                  <a:pt x="2816193" y="2097099"/>
                  <a:pt x="2834114" y="2104972"/>
                  <a:pt x="2845888" y="2104972"/>
                </a:cubicBezTo>
                <a:cubicBezTo>
                  <a:pt x="2857663" y="2104972"/>
                  <a:pt x="2880809" y="2110652"/>
                  <a:pt x="2897323" y="2117594"/>
                </a:cubicBezTo>
                <a:cubicBezTo>
                  <a:pt x="2913838" y="2124536"/>
                  <a:pt x="2939066" y="2133108"/>
                  <a:pt x="2953385" y="2136644"/>
                </a:cubicBezTo>
                <a:cubicBezTo>
                  <a:pt x="2967704" y="2140179"/>
                  <a:pt x="2981992" y="2145442"/>
                  <a:pt x="2985135" y="2148339"/>
                </a:cubicBezTo>
                <a:cubicBezTo>
                  <a:pt x="2988278" y="2151236"/>
                  <a:pt x="3026569" y="2160467"/>
                  <a:pt x="3070225" y="2168852"/>
                </a:cubicBezTo>
                <a:lnTo>
                  <a:pt x="3149600" y="2184099"/>
                </a:lnTo>
                <a:lnTo>
                  <a:pt x="3149600" y="2152346"/>
                </a:lnTo>
                <a:cubicBezTo>
                  <a:pt x="3149600" y="2132671"/>
                  <a:pt x="3137775" y="2112845"/>
                  <a:pt x="3118510" y="2100223"/>
                </a:cubicBezTo>
                <a:cubicBezTo>
                  <a:pt x="3075019" y="2071726"/>
                  <a:pt x="2941182" y="1903782"/>
                  <a:pt x="2922839" y="1854687"/>
                </a:cubicBezTo>
                <a:cubicBezTo>
                  <a:pt x="2914469" y="1832282"/>
                  <a:pt x="2902058" y="1810513"/>
                  <a:pt x="2895260" y="1806312"/>
                </a:cubicBezTo>
                <a:cubicBezTo>
                  <a:pt x="2888462" y="1802110"/>
                  <a:pt x="2882900" y="1785060"/>
                  <a:pt x="2882900" y="1768422"/>
                </a:cubicBezTo>
                <a:cubicBezTo>
                  <a:pt x="2882900" y="1751784"/>
                  <a:pt x="2877789" y="1735012"/>
                  <a:pt x="2871542" y="1731151"/>
                </a:cubicBezTo>
                <a:cubicBezTo>
                  <a:pt x="2838187" y="1710537"/>
                  <a:pt x="2829638" y="1579110"/>
                  <a:pt x="2821503" y="961972"/>
                </a:cubicBezTo>
                <a:cubicBezTo>
                  <a:pt x="2815706" y="522145"/>
                  <a:pt x="2808527" y="312641"/>
                  <a:pt x="2798657" y="295222"/>
                </a:cubicBezTo>
                <a:cubicBezTo>
                  <a:pt x="2790741" y="281252"/>
                  <a:pt x="2776453" y="253005"/>
                  <a:pt x="2766907" y="232451"/>
                </a:cubicBezTo>
                <a:cubicBezTo>
                  <a:pt x="2741961" y="178740"/>
                  <a:pt x="2632138" y="70759"/>
                  <a:pt x="2565400" y="34323"/>
                </a:cubicBezTo>
                <a:lnTo>
                  <a:pt x="2508250" y="3122"/>
                </a:lnTo>
                <a:lnTo>
                  <a:pt x="1422400" y="1108"/>
                </a:lnTo>
                <a:cubicBezTo>
                  <a:pt x="825182" y="0"/>
                  <a:pt x="319405" y="3609"/>
                  <a:pt x="298450" y="9127"/>
                </a:cubicBezTo>
                <a:close/>
              </a:path>
            </a:pathLst>
          </a:cu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 rot="18900000">
            <a:off x="3923597" y="2079044"/>
            <a:ext cx="355588" cy="210593"/>
          </a:xfrm>
          <a:prstGeom prst="corner">
            <a:avLst/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>
            <a:off x="6952855" y="2314667"/>
            <a:ext cx="439059" cy="434603"/>
          </a:xfrm>
          <a:custGeom>
            <a:avLst/>
            <a:gdLst>
              <a:gd name="connsiteX0" fmla="*/ 1163193 w 1872552"/>
              <a:gd name="connsiteY0" fmla="*/ 1008682 h 1853550"/>
              <a:gd name="connsiteX1" fmla="*/ 1670113 w 1872552"/>
              <a:gd name="connsiteY1" fmla="*/ 1008682 h 1853550"/>
              <a:gd name="connsiteX2" fmla="*/ 1839277 w 1872552"/>
              <a:gd name="connsiteY2" fmla="*/ 1177465 h 1853550"/>
              <a:gd name="connsiteX3" fmla="*/ 1839277 w 1872552"/>
              <a:gd name="connsiteY3" fmla="*/ 1684195 h 1853550"/>
              <a:gd name="connsiteX4" fmla="*/ 1670113 w 1872552"/>
              <a:gd name="connsiteY4" fmla="*/ 1853550 h 1853550"/>
              <a:gd name="connsiteX5" fmla="*/ 1163193 w 1872552"/>
              <a:gd name="connsiteY5" fmla="*/ 1853550 h 1853550"/>
              <a:gd name="connsiteX6" fmla="*/ 993838 w 1872552"/>
              <a:gd name="connsiteY6" fmla="*/ 1684195 h 1853550"/>
              <a:gd name="connsiteX7" fmla="*/ 993838 w 1872552"/>
              <a:gd name="connsiteY7" fmla="*/ 1177465 h 1853550"/>
              <a:gd name="connsiteX8" fmla="*/ 1163193 w 1872552"/>
              <a:gd name="connsiteY8" fmla="*/ 1008682 h 1853550"/>
              <a:gd name="connsiteX9" fmla="*/ 169355 w 1872552"/>
              <a:gd name="connsiteY9" fmla="*/ 1008682 h 1853550"/>
              <a:gd name="connsiteX10" fmla="*/ 676275 w 1872552"/>
              <a:gd name="connsiteY10" fmla="*/ 1008682 h 1853550"/>
              <a:gd name="connsiteX11" fmla="*/ 845439 w 1872552"/>
              <a:gd name="connsiteY11" fmla="*/ 1177465 h 1853550"/>
              <a:gd name="connsiteX12" fmla="*/ 845439 w 1872552"/>
              <a:gd name="connsiteY12" fmla="*/ 1684195 h 1853550"/>
              <a:gd name="connsiteX13" fmla="*/ 676275 w 1872552"/>
              <a:gd name="connsiteY13" fmla="*/ 1853550 h 1853550"/>
              <a:gd name="connsiteX14" fmla="*/ 169355 w 1872552"/>
              <a:gd name="connsiteY14" fmla="*/ 1853550 h 1853550"/>
              <a:gd name="connsiteX15" fmla="*/ 0 w 1872552"/>
              <a:gd name="connsiteY15" fmla="*/ 1684195 h 1853550"/>
              <a:gd name="connsiteX16" fmla="*/ 0 w 1872552"/>
              <a:gd name="connsiteY16" fmla="*/ 1177465 h 1853550"/>
              <a:gd name="connsiteX17" fmla="*/ 169355 w 1872552"/>
              <a:gd name="connsiteY17" fmla="*/ 1008682 h 1853550"/>
              <a:gd name="connsiteX18" fmla="*/ 169355 w 1872552"/>
              <a:gd name="connsiteY18" fmla="*/ 33514 h 1853550"/>
              <a:gd name="connsiteX19" fmla="*/ 676275 w 1872552"/>
              <a:gd name="connsiteY19" fmla="*/ 33514 h 1853550"/>
              <a:gd name="connsiteX20" fmla="*/ 845439 w 1872552"/>
              <a:gd name="connsiteY20" fmla="*/ 202297 h 1853550"/>
              <a:gd name="connsiteX21" fmla="*/ 845439 w 1872552"/>
              <a:gd name="connsiteY21" fmla="*/ 709027 h 1853550"/>
              <a:gd name="connsiteX22" fmla="*/ 676275 w 1872552"/>
              <a:gd name="connsiteY22" fmla="*/ 878382 h 1853550"/>
              <a:gd name="connsiteX23" fmla="*/ 169355 w 1872552"/>
              <a:gd name="connsiteY23" fmla="*/ 878382 h 1853550"/>
              <a:gd name="connsiteX24" fmla="*/ 0 w 1872552"/>
              <a:gd name="connsiteY24" fmla="*/ 709027 h 1853550"/>
              <a:gd name="connsiteX25" fmla="*/ 0 w 1872552"/>
              <a:gd name="connsiteY25" fmla="*/ 202297 h 1853550"/>
              <a:gd name="connsiteX26" fmla="*/ 169355 w 1872552"/>
              <a:gd name="connsiteY26" fmla="*/ 33514 h 1853550"/>
              <a:gd name="connsiteX27" fmla="*/ 1416605 w 1872552"/>
              <a:gd name="connsiteY27" fmla="*/ 0 h 1853550"/>
              <a:gd name="connsiteX28" fmla="*/ 1474183 w 1872552"/>
              <a:gd name="connsiteY28" fmla="*/ 23846 h 1853550"/>
              <a:gd name="connsiteX29" fmla="*/ 1848706 w 1872552"/>
              <a:gd name="connsiteY29" fmla="*/ 398369 h 1853550"/>
              <a:gd name="connsiteX30" fmla="*/ 1848706 w 1872552"/>
              <a:gd name="connsiteY30" fmla="*/ 513526 h 1853550"/>
              <a:gd name="connsiteX31" fmla="*/ 1474183 w 1872552"/>
              <a:gd name="connsiteY31" fmla="*/ 888049 h 1853550"/>
              <a:gd name="connsiteX32" fmla="*/ 1359026 w 1872552"/>
              <a:gd name="connsiteY32" fmla="*/ 888049 h 1853550"/>
              <a:gd name="connsiteX33" fmla="*/ 984408 w 1872552"/>
              <a:gd name="connsiteY33" fmla="*/ 513526 h 1853550"/>
              <a:gd name="connsiteX34" fmla="*/ 984408 w 1872552"/>
              <a:gd name="connsiteY34" fmla="*/ 398369 h 1853550"/>
              <a:gd name="connsiteX35" fmla="*/ 1359026 w 1872552"/>
              <a:gd name="connsiteY35" fmla="*/ 23846 h 1853550"/>
              <a:gd name="connsiteX36" fmla="*/ 1416605 w 1872552"/>
              <a:gd name="connsiteY36" fmla="*/ 0 h 1853550"/>
            </a:gdLst>
            <a:ahLst/>
            <a:cxnLst/>
            <a:rect l="l" t="t" r="r" b="b"/>
            <a:pathLst>
              <a:path w="1872552" h="1853550">
                <a:moveTo>
                  <a:pt x="1163193" y="1008682"/>
                </a:moveTo>
                <a:lnTo>
                  <a:pt x="1670113" y="1008682"/>
                </a:lnTo>
                <a:cubicBezTo>
                  <a:pt x="1763348" y="1008786"/>
                  <a:pt x="1838963" y="1084230"/>
                  <a:pt x="1839277" y="1177465"/>
                </a:cubicBezTo>
                <a:lnTo>
                  <a:pt x="1839277" y="1684195"/>
                </a:lnTo>
                <a:cubicBezTo>
                  <a:pt x="1839277" y="1777652"/>
                  <a:pt x="1763570" y="1853445"/>
                  <a:pt x="1670113" y="1853550"/>
                </a:cubicBezTo>
                <a:lnTo>
                  <a:pt x="1163193" y="1853550"/>
                </a:lnTo>
                <a:cubicBezTo>
                  <a:pt x="1069661" y="1853550"/>
                  <a:pt x="993838" y="1777727"/>
                  <a:pt x="993838" y="1684195"/>
                </a:cubicBezTo>
                <a:lnTo>
                  <a:pt x="993838" y="1177465"/>
                </a:lnTo>
                <a:cubicBezTo>
                  <a:pt x="994153" y="1084156"/>
                  <a:pt x="1069883" y="1008681"/>
                  <a:pt x="1163193" y="1008682"/>
                </a:cubicBezTo>
                <a:close/>
                <a:moveTo>
                  <a:pt x="169355" y="1008682"/>
                </a:moveTo>
                <a:lnTo>
                  <a:pt x="676275" y="1008682"/>
                </a:lnTo>
                <a:cubicBezTo>
                  <a:pt x="769510" y="1008786"/>
                  <a:pt x="845125" y="1084230"/>
                  <a:pt x="845439" y="1177465"/>
                </a:cubicBezTo>
                <a:lnTo>
                  <a:pt x="845439" y="1684195"/>
                </a:lnTo>
                <a:cubicBezTo>
                  <a:pt x="845439" y="1777652"/>
                  <a:pt x="769732" y="1853445"/>
                  <a:pt x="676275" y="1853550"/>
                </a:cubicBezTo>
                <a:lnTo>
                  <a:pt x="169355" y="1853550"/>
                </a:lnTo>
                <a:cubicBezTo>
                  <a:pt x="75823" y="1853550"/>
                  <a:pt x="0" y="1777727"/>
                  <a:pt x="0" y="1684195"/>
                </a:cubicBezTo>
                <a:lnTo>
                  <a:pt x="0" y="1177465"/>
                </a:lnTo>
                <a:cubicBezTo>
                  <a:pt x="315" y="1084156"/>
                  <a:pt x="76045" y="1008681"/>
                  <a:pt x="169355" y="1008682"/>
                </a:cubicBezTo>
                <a:close/>
                <a:moveTo>
                  <a:pt x="169355" y="33514"/>
                </a:moveTo>
                <a:lnTo>
                  <a:pt x="676275" y="33514"/>
                </a:lnTo>
                <a:cubicBezTo>
                  <a:pt x="769510" y="33618"/>
                  <a:pt x="845125" y="109062"/>
                  <a:pt x="845439" y="202297"/>
                </a:cubicBezTo>
                <a:lnTo>
                  <a:pt x="845439" y="709027"/>
                </a:lnTo>
                <a:cubicBezTo>
                  <a:pt x="845439" y="802484"/>
                  <a:pt x="769732" y="878277"/>
                  <a:pt x="676275" y="878382"/>
                </a:cubicBezTo>
                <a:lnTo>
                  <a:pt x="169355" y="878382"/>
                </a:lnTo>
                <a:cubicBezTo>
                  <a:pt x="75823" y="878382"/>
                  <a:pt x="0" y="802559"/>
                  <a:pt x="0" y="709027"/>
                </a:cubicBezTo>
                <a:lnTo>
                  <a:pt x="0" y="202297"/>
                </a:lnTo>
                <a:cubicBezTo>
                  <a:pt x="315" y="108988"/>
                  <a:pt x="76045" y="33513"/>
                  <a:pt x="169355" y="33514"/>
                </a:cubicBezTo>
                <a:close/>
                <a:moveTo>
                  <a:pt x="1416605" y="0"/>
                </a:moveTo>
                <a:cubicBezTo>
                  <a:pt x="1437443" y="0"/>
                  <a:pt x="1458281" y="7948"/>
                  <a:pt x="1474183" y="23846"/>
                </a:cubicBezTo>
                <a:lnTo>
                  <a:pt x="1848706" y="398369"/>
                </a:lnTo>
                <a:cubicBezTo>
                  <a:pt x="1880501" y="430171"/>
                  <a:pt x="1880501" y="481724"/>
                  <a:pt x="1848706" y="513526"/>
                </a:cubicBezTo>
                <a:lnTo>
                  <a:pt x="1474183" y="888049"/>
                </a:lnTo>
                <a:cubicBezTo>
                  <a:pt x="1442379" y="919843"/>
                  <a:pt x="1390830" y="919843"/>
                  <a:pt x="1359026" y="888049"/>
                </a:cubicBezTo>
                <a:lnTo>
                  <a:pt x="984408" y="513526"/>
                </a:lnTo>
                <a:cubicBezTo>
                  <a:pt x="952613" y="481724"/>
                  <a:pt x="952613" y="430171"/>
                  <a:pt x="984408" y="398369"/>
                </a:cubicBezTo>
                <a:lnTo>
                  <a:pt x="1359026" y="23846"/>
                </a:lnTo>
                <a:cubicBezTo>
                  <a:pt x="1374928" y="7948"/>
                  <a:pt x="1395766" y="0"/>
                  <a:pt x="1416605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>
            <a:off x="11096981" y="5073969"/>
            <a:ext cx="254559" cy="327285"/>
          </a:xfrm>
          <a:custGeom>
            <a:avLst/>
            <a:gdLst>
              <a:gd name="connsiteX0" fmla="*/ 603790 w 1207579"/>
              <a:gd name="connsiteY0" fmla="*/ 0 h 1552575"/>
              <a:gd name="connsiteX1" fmla="*/ 0 w 1207579"/>
              <a:gd name="connsiteY1" fmla="*/ 603790 h 1552575"/>
              <a:gd name="connsiteX2" fmla="*/ 603790 w 1207579"/>
              <a:gd name="connsiteY2" fmla="*/ 1552575 h 1552575"/>
              <a:gd name="connsiteX3" fmla="*/ 1207580 w 1207579"/>
              <a:gd name="connsiteY3" fmla="*/ 603790 h 1552575"/>
              <a:gd name="connsiteX4" fmla="*/ 603790 w 1207579"/>
              <a:gd name="connsiteY4" fmla="*/ 0 h 1552575"/>
              <a:gd name="connsiteX5" fmla="*/ 603790 w 1207579"/>
              <a:gd name="connsiteY5" fmla="*/ 946690 h 1552575"/>
              <a:gd name="connsiteX6" fmla="*/ 270415 w 1207579"/>
              <a:gd name="connsiteY6" fmla="*/ 613315 h 1552575"/>
              <a:gd name="connsiteX7" fmla="*/ 603790 w 1207579"/>
              <a:gd name="connsiteY7" fmla="*/ 279940 h 1552575"/>
              <a:gd name="connsiteX8" fmla="*/ 937165 w 1207579"/>
              <a:gd name="connsiteY8" fmla="*/ 613315 h 1552575"/>
              <a:gd name="connsiteX9" fmla="*/ 603790 w 1207579"/>
              <a:gd name="connsiteY9" fmla="*/ 946690 h 1552575"/>
            </a:gdLst>
            <a:ahLst/>
            <a:cxnLst/>
            <a:rect l="l" t="t" r="r" b="b"/>
            <a:pathLst>
              <a:path w="1207579" h="1552575">
                <a:moveTo>
                  <a:pt x="603790" y="0"/>
                </a:moveTo>
                <a:cubicBezTo>
                  <a:pt x="270326" y="0"/>
                  <a:pt x="0" y="270326"/>
                  <a:pt x="0" y="603790"/>
                </a:cubicBezTo>
                <a:cubicBezTo>
                  <a:pt x="0" y="983266"/>
                  <a:pt x="603790" y="1552575"/>
                  <a:pt x="603790" y="1552575"/>
                </a:cubicBezTo>
                <a:cubicBezTo>
                  <a:pt x="603790" y="1552575"/>
                  <a:pt x="1207580" y="1000125"/>
                  <a:pt x="1207580" y="603790"/>
                </a:cubicBezTo>
                <a:cubicBezTo>
                  <a:pt x="1207580" y="270326"/>
                  <a:pt x="937253" y="0"/>
                  <a:pt x="603790" y="0"/>
                </a:cubicBezTo>
                <a:close/>
                <a:moveTo>
                  <a:pt x="603790" y="946690"/>
                </a:moveTo>
                <a:cubicBezTo>
                  <a:pt x="419672" y="946690"/>
                  <a:pt x="270415" y="797433"/>
                  <a:pt x="270415" y="613315"/>
                </a:cubicBezTo>
                <a:cubicBezTo>
                  <a:pt x="270415" y="429197"/>
                  <a:pt x="419672" y="279940"/>
                  <a:pt x="603790" y="279940"/>
                </a:cubicBezTo>
                <a:cubicBezTo>
                  <a:pt x="787908" y="279940"/>
                  <a:pt x="937165" y="429197"/>
                  <a:pt x="937165" y="613315"/>
                </a:cubicBezTo>
                <a:cubicBezTo>
                  <a:pt x="937165" y="797433"/>
                  <a:pt x="787908" y="946690"/>
                  <a:pt x="603790" y="94669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>
            <a:off x="11243145" y="853850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9" name="标题 1"/>
          <p:cNvSpPr txBox="1"/>
          <p:nvPr/>
        </p:nvSpPr>
        <p:spPr>
          <a:xfrm>
            <a:off x="11312544" y="923239"/>
            <a:ext cx="129755" cy="129774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ahLst/>
            <a:cxnLst/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30" name="标题 1"/>
          <p:cNvSpPr txBox="1"/>
          <p:nvPr/>
        </p:nvSpPr>
        <p:spPr>
          <a:xfrm>
            <a:off x="10822626" y="853850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31" name="标题 1"/>
          <p:cNvSpPr txBox="1"/>
          <p:nvPr/>
        </p:nvSpPr>
        <p:spPr>
          <a:xfrm>
            <a:off x="10888058" y="923239"/>
            <a:ext cx="137688" cy="129774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ahLst/>
            <a:cxnLst/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32" name="标题 1"/>
          <p:cNvSpPr txBox="1"/>
          <p:nvPr/>
        </p:nvSpPr>
        <p:spPr>
          <a:xfrm>
            <a:off x="10402107" y="853850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33" name="标题 1"/>
          <p:cNvSpPr txBox="1"/>
          <p:nvPr/>
        </p:nvSpPr>
        <p:spPr>
          <a:xfrm>
            <a:off x="10469333" y="923239"/>
            <a:ext cx="134100" cy="129774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/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34" name="标题 1"/>
          <p:cNvSpPr txBox="1"/>
          <p:nvPr/>
        </p:nvSpPr>
        <p:spPr>
          <a:xfrm>
            <a:off x="9981588" y="853850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35" name="标题 1"/>
          <p:cNvSpPr txBox="1"/>
          <p:nvPr/>
        </p:nvSpPr>
        <p:spPr>
          <a:xfrm>
            <a:off x="10055963" y="923239"/>
            <a:ext cx="119802" cy="129774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cxnSp>
        <p:nvCxnSpPr>
          <p:cNvPr id="36" name="标题 1"/>
          <p:cNvCxnSpPr/>
          <p:nvPr/>
        </p:nvCxnSpPr>
        <p:spPr>
          <a:xfrm>
            <a:off x="7366719" y="997700"/>
            <a:ext cx="2461162" cy="21394"/>
          </a:xfrm>
          <a:prstGeom prst="line">
            <a:avLst/>
          </a:prstGeom>
          <a:noFill/>
          <a:ln w="12700" cap="sq">
            <a:solidFill>
              <a:schemeClr val="bg1"/>
            </a:solidFill>
            <a:prstDash val="solid"/>
            <a:miter/>
          </a:ln>
        </p:spPr>
      </p:cxnSp>
      <p:sp>
        <p:nvSpPr>
          <p:cNvPr id="37" name="标题 1"/>
          <p:cNvSpPr txBox="1"/>
          <p:nvPr/>
        </p:nvSpPr>
        <p:spPr>
          <a:xfrm>
            <a:off x="3992752" y="5352346"/>
            <a:ext cx="1023530" cy="261918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1500" dirty="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华文琥珀" panose="02010800040101010101" pitchFamily="2" charset="-122"/>
                <a:ea typeface="华文琥珀" panose="02010800040101010101" pitchFamily="2" charset="-122"/>
                <a:cs typeface="Source Han Sans"/>
              </a:rPr>
              <a:t>2025.4.22</a:t>
            </a:r>
            <a:r>
              <a:rPr kumimoji="1" lang="en-US" altLang="zh-CN" sz="1500" dirty="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
</a:t>
            </a:r>
            <a:endParaRPr kumimoji="1" lang="zh-CN" altLang="en-US" dirty="0"/>
          </a:p>
        </p:txBody>
      </p:sp>
      <p:sp>
        <p:nvSpPr>
          <p:cNvPr id="38" name="标题 1"/>
          <p:cNvSpPr txBox="1"/>
          <p:nvPr/>
        </p:nvSpPr>
        <p:spPr>
          <a:xfrm>
            <a:off x="1757686" y="5131229"/>
            <a:ext cx="1287169" cy="704151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>
              <a:lnSpc>
                <a:spcPct val="110000"/>
              </a:lnSpc>
            </a:pPr>
            <a:r>
              <a:rPr kumimoji="1" lang="en-US" altLang="zh-CN" sz="1400" dirty="0" err="1">
                <a:ln w="12700">
                  <a:noFill/>
                </a:ln>
                <a:latin typeface="华文新魏" panose="02010800040101010101" pitchFamily="2" charset="-122"/>
                <a:ea typeface="华文新魏" panose="02010800040101010101" pitchFamily="2" charset="-122"/>
                <a:cs typeface="Source Han Sans"/>
              </a:rPr>
              <a:t>何文熙、黎业成</a:t>
            </a:r>
            <a:endParaRPr kumimoji="1" lang="en-US" altLang="zh-CN" sz="1400" dirty="0">
              <a:ln w="12700">
                <a:noFill/>
              </a:ln>
              <a:latin typeface="华文新魏" panose="02010800040101010101" pitchFamily="2" charset="-122"/>
              <a:ea typeface="华文新魏" panose="02010800040101010101" pitchFamily="2" charset="-122"/>
              <a:cs typeface="Source Han Sans"/>
            </a:endParaRPr>
          </a:p>
          <a:p>
            <a:pPr algn="l">
              <a:lnSpc>
                <a:spcPct val="110000"/>
              </a:lnSpc>
            </a:pPr>
            <a:r>
              <a:rPr kumimoji="1" lang="zh-CN" altLang="en-US" sz="1400" dirty="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孔令淇、李睿楠</a:t>
            </a:r>
            <a:endParaRPr kumimoji="1" lang="en-US" altLang="zh-CN" sz="1400" dirty="0">
              <a:ln w="12700">
                <a:noFill/>
              </a:ln>
              <a:solidFill>
                <a:srgbClr val="000000">
                  <a:alpha val="100000"/>
                </a:srgbClr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algn="l">
              <a:lnSpc>
                <a:spcPct val="110000"/>
              </a:lnSpc>
            </a:pPr>
            <a:r>
              <a:rPr kumimoji="1" lang="zh-CN" altLang="en-US" sz="1400" dirty="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吴艺谦、刘世周</a:t>
            </a:r>
            <a:endParaRPr kumimoji="1" lang="zh-CN" altLang="en-US" sz="14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784506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alphaModFix amt="50000"/>
          </a:blip>
          <a:srcRect l="29281" t="648" r="29744" b="14"/>
          <a:stretch>
            <a:fillRect/>
          </a:stretch>
        </p:blipFill>
        <p:spPr>
          <a:xfrm>
            <a:off x="7144512" y="0"/>
            <a:ext cx="5047488" cy="6858000"/>
          </a:xfrm>
          <a:custGeom>
            <a:avLst/>
            <a:gdLst>
              <a:gd name="connsiteX0" fmla="*/ 0 w 5047488"/>
              <a:gd name="connsiteY0" fmla="*/ 0 h 6858000"/>
              <a:gd name="connsiteX1" fmla="*/ 5047488 w 5047488"/>
              <a:gd name="connsiteY1" fmla="*/ 0 h 6858000"/>
              <a:gd name="connsiteX2" fmla="*/ 5047488 w 5047488"/>
              <a:gd name="connsiteY2" fmla="*/ 6858000 h 6858000"/>
              <a:gd name="connsiteX3" fmla="*/ 0 w 5047488"/>
              <a:gd name="connsiteY3" fmla="*/ 6858000 h 6858000"/>
            </a:gdLst>
            <a:ahLst/>
            <a:cxnLst/>
            <a:rect l="l" t="t" r="r" b="b"/>
            <a:pathLst>
              <a:path w="5047488" h="6858000">
                <a:moveTo>
                  <a:pt x="0" y="0"/>
                </a:moveTo>
                <a:lnTo>
                  <a:pt x="5047488" y="0"/>
                </a:lnTo>
                <a:lnTo>
                  <a:pt x="5047488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4" name="标题 1"/>
          <p:cNvSpPr txBox="1"/>
          <p:nvPr/>
        </p:nvSpPr>
        <p:spPr>
          <a:xfrm rot="5400000">
            <a:off x="536026" y="-536026"/>
            <a:ext cx="6858001" cy="7930055"/>
          </a:xfrm>
          <a:prstGeom prst="round2SameRect">
            <a:avLst>
              <a:gd name="adj1" fmla="val 8161"/>
              <a:gd name="adj2" fmla="val 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660400" y="775388"/>
            <a:ext cx="2239103" cy="48006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550948" y="3224278"/>
            <a:ext cx="5458345" cy="136769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4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解决三农问题的政策举措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7232859" y="1357016"/>
            <a:ext cx="3991402" cy="4646886"/>
          </a:xfrm>
          <a:prstGeom prst="roundRect">
            <a:avLst>
              <a:gd name="adj" fmla="val 8427"/>
            </a:avLst>
          </a:prstGeom>
          <a:solidFill>
            <a:schemeClr val="accent1"/>
          </a:solidFill>
          <a:ln w="63500" cap="sq">
            <a:solidFill>
              <a:schemeClr val="accent1">
                <a:lumMod val="60000"/>
                <a:lumOff val="4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alphaModFix/>
          </a:blip>
          <a:srcRect l="24400" t="2055" r="29553" b="2288"/>
          <a:stretch>
            <a:fillRect/>
          </a:stretch>
        </p:blipFill>
        <p:spPr>
          <a:xfrm>
            <a:off x="7232859" y="1357016"/>
            <a:ext cx="3991402" cy="4646886"/>
          </a:xfrm>
          <a:custGeom>
            <a:avLst/>
            <a:gdLst>
              <a:gd name="connsiteX0" fmla="*/ 336355 w 3991402"/>
              <a:gd name="connsiteY0" fmla="*/ 0 h 4646886"/>
              <a:gd name="connsiteX1" fmla="*/ 3655047 w 3991402"/>
              <a:gd name="connsiteY1" fmla="*/ 0 h 4646886"/>
              <a:gd name="connsiteX2" fmla="*/ 3991402 w 3991402"/>
              <a:gd name="connsiteY2" fmla="*/ 336355 h 4646886"/>
              <a:gd name="connsiteX3" fmla="*/ 3991402 w 3991402"/>
              <a:gd name="connsiteY3" fmla="*/ 4310531 h 4646886"/>
              <a:gd name="connsiteX4" fmla="*/ 3655047 w 3991402"/>
              <a:gd name="connsiteY4" fmla="*/ 4646886 h 4646886"/>
              <a:gd name="connsiteX5" fmla="*/ 336355 w 3991402"/>
              <a:gd name="connsiteY5" fmla="*/ 4646886 h 4646886"/>
              <a:gd name="connsiteX6" fmla="*/ 0 w 3991402"/>
              <a:gd name="connsiteY6" fmla="*/ 4310531 h 4646886"/>
              <a:gd name="connsiteX7" fmla="*/ 0 w 3991402"/>
              <a:gd name="connsiteY7" fmla="*/ 336355 h 4646886"/>
              <a:gd name="connsiteX8" fmla="*/ 336355 w 3991402"/>
              <a:gd name="connsiteY8" fmla="*/ 0 h 4646886"/>
            </a:gdLst>
            <a:ahLst/>
            <a:cxnLst/>
            <a:rect l="l" t="t" r="r" b="b"/>
            <a:pathLst>
              <a:path w="3991402" h="4646886">
                <a:moveTo>
                  <a:pt x="336355" y="0"/>
                </a:moveTo>
                <a:lnTo>
                  <a:pt x="3655047" y="0"/>
                </a:lnTo>
                <a:cubicBezTo>
                  <a:pt x="3840811" y="0"/>
                  <a:pt x="3991402" y="150591"/>
                  <a:pt x="3991402" y="336355"/>
                </a:cubicBezTo>
                <a:lnTo>
                  <a:pt x="3991402" y="4310531"/>
                </a:lnTo>
                <a:cubicBezTo>
                  <a:pt x="3991402" y="4496295"/>
                  <a:pt x="3840811" y="4646886"/>
                  <a:pt x="3655047" y="4646886"/>
                </a:cubicBezTo>
                <a:lnTo>
                  <a:pt x="336355" y="4646886"/>
                </a:lnTo>
                <a:cubicBezTo>
                  <a:pt x="150591" y="4646886"/>
                  <a:pt x="0" y="4496295"/>
                  <a:pt x="0" y="4310531"/>
                </a:cubicBezTo>
                <a:lnTo>
                  <a:pt x="0" y="336355"/>
                </a:lnTo>
                <a:cubicBezTo>
                  <a:pt x="0" y="150591"/>
                  <a:pt x="150591" y="0"/>
                  <a:pt x="336355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9" name="标题 1"/>
          <p:cNvSpPr txBox="1"/>
          <p:nvPr/>
        </p:nvSpPr>
        <p:spPr>
          <a:xfrm>
            <a:off x="6784966" y="2150364"/>
            <a:ext cx="764286" cy="764286"/>
          </a:xfrm>
          <a:prstGeom prst="roundRect">
            <a:avLst/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10918323" y="4931674"/>
            <a:ext cx="611875" cy="61187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5400000">
            <a:off x="2870411" y="1965027"/>
            <a:ext cx="480063" cy="622089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841962" y="923239"/>
            <a:ext cx="1667448" cy="207061"/>
          </a:xfrm>
          <a:custGeom>
            <a:avLst/>
            <a:gdLst>
              <a:gd name="connsiteX0" fmla="*/ 353068 w 1228797"/>
              <a:gd name="connsiteY0" fmla="*/ 146933 h 152590"/>
              <a:gd name="connsiteX1" fmla="*/ 353259 w 1228797"/>
              <a:gd name="connsiteY1" fmla="*/ 146971 h 152590"/>
              <a:gd name="connsiteX2" fmla="*/ 352878 w 1228797"/>
              <a:gd name="connsiteY2" fmla="*/ 146971 h 152590"/>
              <a:gd name="connsiteX3" fmla="*/ 463654 w 1228797"/>
              <a:gd name="connsiteY3" fmla="*/ 28766 h 152590"/>
              <a:gd name="connsiteX4" fmla="*/ 457368 w 1228797"/>
              <a:gd name="connsiteY4" fmla="*/ 35052 h 152590"/>
              <a:gd name="connsiteX5" fmla="*/ 457368 w 1228797"/>
              <a:gd name="connsiteY5" fmla="*/ 66866 h 152590"/>
              <a:gd name="connsiteX6" fmla="*/ 463464 w 1228797"/>
              <a:gd name="connsiteY6" fmla="*/ 73152 h 152590"/>
              <a:gd name="connsiteX7" fmla="*/ 463654 w 1228797"/>
              <a:gd name="connsiteY7" fmla="*/ 73152 h 152590"/>
              <a:gd name="connsiteX8" fmla="*/ 502611 w 1228797"/>
              <a:gd name="connsiteY8" fmla="*/ 73152 h 152590"/>
              <a:gd name="connsiteX9" fmla="*/ 525281 w 1228797"/>
              <a:gd name="connsiteY9" fmla="*/ 51911 h 152590"/>
              <a:gd name="connsiteX10" fmla="*/ 504450 w 1228797"/>
              <a:gd name="connsiteY10" fmla="*/ 28795 h 152590"/>
              <a:gd name="connsiteX11" fmla="*/ 503183 w 1228797"/>
              <a:gd name="connsiteY11" fmla="*/ 28766 h 152590"/>
              <a:gd name="connsiteX12" fmla="*/ 1154216 w 1228797"/>
              <a:gd name="connsiteY12" fmla="*/ 28194 h 152590"/>
              <a:gd name="connsiteX13" fmla="*/ 1154216 w 1228797"/>
              <a:gd name="connsiteY13" fmla="*/ 28765 h 152590"/>
              <a:gd name="connsiteX14" fmla="*/ 1104877 w 1228797"/>
              <a:gd name="connsiteY14" fmla="*/ 77914 h 152590"/>
              <a:gd name="connsiteX15" fmla="*/ 1154026 w 1228797"/>
              <a:gd name="connsiteY15" fmla="*/ 127254 h 152590"/>
              <a:gd name="connsiteX16" fmla="*/ 1203365 w 1228797"/>
              <a:gd name="connsiteY16" fmla="*/ 78105 h 152590"/>
              <a:gd name="connsiteX17" fmla="*/ 1203365 w 1228797"/>
              <a:gd name="connsiteY17" fmla="*/ 78009 h 152590"/>
              <a:gd name="connsiteX18" fmla="*/ 1154502 w 1228797"/>
              <a:gd name="connsiteY18" fmla="*/ 28195 h 152590"/>
              <a:gd name="connsiteX19" fmla="*/ 1154216 w 1228797"/>
              <a:gd name="connsiteY19" fmla="*/ 28194 h 152590"/>
              <a:gd name="connsiteX20" fmla="*/ 836558 w 1228797"/>
              <a:gd name="connsiteY20" fmla="*/ 25718 h 152590"/>
              <a:gd name="connsiteX21" fmla="*/ 787314 w 1228797"/>
              <a:gd name="connsiteY21" fmla="*/ 74962 h 152590"/>
              <a:gd name="connsiteX22" fmla="*/ 836558 w 1228797"/>
              <a:gd name="connsiteY22" fmla="*/ 124207 h 152590"/>
              <a:gd name="connsiteX23" fmla="*/ 885802 w 1228797"/>
              <a:gd name="connsiteY23" fmla="*/ 74962 h 152590"/>
              <a:gd name="connsiteX24" fmla="*/ 885802 w 1228797"/>
              <a:gd name="connsiteY24" fmla="*/ 74867 h 152590"/>
              <a:gd name="connsiteX25" fmla="*/ 836558 w 1228797"/>
              <a:gd name="connsiteY25" fmla="*/ 25718 h 152590"/>
              <a:gd name="connsiteX26" fmla="*/ 200954 w 1228797"/>
              <a:gd name="connsiteY26" fmla="*/ 25527 h 152590"/>
              <a:gd name="connsiteX27" fmla="*/ 200954 w 1228797"/>
              <a:gd name="connsiteY27" fmla="*/ 25908 h 152590"/>
              <a:gd name="connsiteX28" fmla="*/ 151424 w 1228797"/>
              <a:gd name="connsiteY28" fmla="*/ 75248 h 152590"/>
              <a:gd name="connsiteX29" fmla="*/ 200764 w 1228797"/>
              <a:gd name="connsiteY29" fmla="*/ 124778 h 152590"/>
              <a:gd name="connsiteX30" fmla="*/ 250294 w 1228797"/>
              <a:gd name="connsiteY30" fmla="*/ 75438 h 152590"/>
              <a:gd name="connsiteX31" fmla="*/ 250294 w 1228797"/>
              <a:gd name="connsiteY31" fmla="*/ 75248 h 152590"/>
              <a:gd name="connsiteX32" fmla="*/ 201145 w 1228797"/>
              <a:gd name="connsiteY32" fmla="*/ 25528 h 152590"/>
              <a:gd name="connsiteX33" fmla="*/ 200954 w 1228797"/>
              <a:gd name="connsiteY33" fmla="*/ 25527 h 152590"/>
              <a:gd name="connsiteX34" fmla="*/ 437841 w 1228797"/>
              <a:gd name="connsiteY34" fmla="*/ 3429 h 152590"/>
              <a:gd name="connsiteX35" fmla="*/ 502040 w 1228797"/>
              <a:gd name="connsiteY35" fmla="*/ 3429 h 152590"/>
              <a:gd name="connsiteX36" fmla="*/ 535949 w 1228797"/>
              <a:gd name="connsiteY36" fmla="*/ 16764 h 152590"/>
              <a:gd name="connsiteX37" fmla="*/ 550808 w 1228797"/>
              <a:gd name="connsiteY37" fmla="*/ 49340 h 152590"/>
              <a:gd name="connsiteX38" fmla="*/ 528615 w 1228797"/>
              <a:gd name="connsiteY38" fmla="*/ 91345 h 152590"/>
              <a:gd name="connsiteX39" fmla="*/ 526233 w 1228797"/>
              <a:gd name="connsiteY39" fmla="*/ 99251 h 152590"/>
              <a:gd name="connsiteX40" fmla="*/ 544712 w 1228797"/>
              <a:gd name="connsiteY40" fmla="*/ 138017 h 152590"/>
              <a:gd name="connsiteX41" fmla="*/ 541683 w 1228797"/>
              <a:gd name="connsiteY41" fmla="*/ 146377 h 152590"/>
              <a:gd name="connsiteX42" fmla="*/ 538997 w 1228797"/>
              <a:gd name="connsiteY42" fmla="*/ 146971 h 152590"/>
              <a:gd name="connsiteX43" fmla="*/ 525567 w 1228797"/>
              <a:gd name="connsiteY43" fmla="*/ 146971 h 152590"/>
              <a:gd name="connsiteX44" fmla="*/ 519947 w 1228797"/>
              <a:gd name="connsiteY44" fmla="*/ 143447 h 152590"/>
              <a:gd name="connsiteX45" fmla="*/ 500230 w 1228797"/>
              <a:gd name="connsiteY45" fmla="*/ 102203 h 152590"/>
              <a:gd name="connsiteX46" fmla="*/ 494611 w 1228797"/>
              <a:gd name="connsiteY46" fmla="*/ 98679 h 152590"/>
              <a:gd name="connsiteX47" fmla="*/ 463654 w 1228797"/>
              <a:gd name="connsiteY47" fmla="*/ 98679 h 152590"/>
              <a:gd name="connsiteX48" fmla="*/ 457368 w 1228797"/>
              <a:gd name="connsiteY48" fmla="*/ 104773 h 152590"/>
              <a:gd name="connsiteX49" fmla="*/ 457368 w 1228797"/>
              <a:gd name="connsiteY49" fmla="*/ 104966 h 152590"/>
              <a:gd name="connsiteX50" fmla="*/ 457368 w 1228797"/>
              <a:gd name="connsiteY50" fmla="*/ 140684 h 152590"/>
              <a:gd name="connsiteX51" fmla="*/ 451081 w 1228797"/>
              <a:gd name="connsiteY51" fmla="*/ 146971 h 152590"/>
              <a:gd name="connsiteX52" fmla="*/ 437841 w 1228797"/>
              <a:gd name="connsiteY52" fmla="*/ 146971 h 152590"/>
              <a:gd name="connsiteX53" fmla="*/ 431555 w 1228797"/>
              <a:gd name="connsiteY53" fmla="*/ 140684 h 152590"/>
              <a:gd name="connsiteX54" fmla="*/ 431555 w 1228797"/>
              <a:gd name="connsiteY54" fmla="*/ 9716 h 152590"/>
              <a:gd name="connsiteX55" fmla="*/ 437841 w 1228797"/>
              <a:gd name="connsiteY55" fmla="*/ 3429 h 152590"/>
              <a:gd name="connsiteX56" fmla="*/ 293633 w 1228797"/>
              <a:gd name="connsiteY56" fmla="*/ 3429 h 152590"/>
              <a:gd name="connsiteX57" fmla="*/ 306777 w 1228797"/>
              <a:gd name="connsiteY57" fmla="*/ 3429 h 152590"/>
              <a:gd name="connsiteX58" fmla="*/ 312683 w 1228797"/>
              <a:gd name="connsiteY58" fmla="*/ 9715 h 152590"/>
              <a:gd name="connsiteX59" fmla="*/ 312683 w 1228797"/>
              <a:gd name="connsiteY59" fmla="*/ 80677 h 152590"/>
              <a:gd name="connsiteX60" fmla="*/ 350592 w 1228797"/>
              <a:gd name="connsiteY60" fmla="*/ 123032 h 152590"/>
              <a:gd name="connsiteX61" fmla="*/ 392950 w 1228797"/>
              <a:gd name="connsiteY61" fmla="*/ 85118 h 152590"/>
              <a:gd name="connsiteX62" fmla="*/ 392978 w 1228797"/>
              <a:gd name="connsiteY62" fmla="*/ 81248 h 152590"/>
              <a:gd name="connsiteX63" fmla="*/ 392978 w 1228797"/>
              <a:gd name="connsiteY63" fmla="*/ 9715 h 152590"/>
              <a:gd name="connsiteX64" fmla="*/ 399265 w 1228797"/>
              <a:gd name="connsiteY64" fmla="*/ 3429 h 152590"/>
              <a:gd name="connsiteX65" fmla="*/ 412505 w 1228797"/>
              <a:gd name="connsiteY65" fmla="*/ 3429 h 152590"/>
              <a:gd name="connsiteX66" fmla="*/ 418696 w 1228797"/>
              <a:gd name="connsiteY66" fmla="*/ 9715 h 152590"/>
              <a:gd name="connsiteX67" fmla="*/ 418696 w 1228797"/>
              <a:gd name="connsiteY67" fmla="*/ 81153 h 152590"/>
              <a:gd name="connsiteX68" fmla="*/ 378496 w 1228797"/>
              <a:gd name="connsiteY68" fmla="*/ 141799 h 152590"/>
              <a:gd name="connsiteX69" fmla="*/ 353068 w 1228797"/>
              <a:gd name="connsiteY69" fmla="*/ 146933 h 152590"/>
              <a:gd name="connsiteX70" fmla="*/ 327634 w 1228797"/>
              <a:gd name="connsiteY70" fmla="*/ 141836 h 152590"/>
              <a:gd name="connsiteX71" fmla="*/ 287346 w 1228797"/>
              <a:gd name="connsiteY71" fmla="*/ 81248 h 152590"/>
              <a:gd name="connsiteX72" fmla="*/ 287346 w 1228797"/>
              <a:gd name="connsiteY72" fmla="*/ 81153 h 152590"/>
              <a:gd name="connsiteX73" fmla="*/ 287346 w 1228797"/>
              <a:gd name="connsiteY73" fmla="*/ 9715 h 152590"/>
              <a:gd name="connsiteX74" fmla="*/ 293633 w 1228797"/>
              <a:gd name="connsiteY74" fmla="*/ 3429 h 152590"/>
              <a:gd name="connsiteX75" fmla="*/ 6264 w 1228797"/>
              <a:gd name="connsiteY75" fmla="*/ 3333 h 152590"/>
              <a:gd name="connsiteX76" fmla="*/ 18646 w 1228797"/>
              <a:gd name="connsiteY76" fmla="*/ 3333 h 152590"/>
              <a:gd name="connsiteX77" fmla="*/ 23790 w 1228797"/>
              <a:gd name="connsiteY77" fmla="*/ 6000 h 152590"/>
              <a:gd name="connsiteX78" fmla="*/ 61890 w 1228797"/>
              <a:gd name="connsiteY78" fmla="*/ 59817 h 152590"/>
              <a:gd name="connsiteX79" fmla="*/ 67033 w 1228797"/>
              <a:gd name="connsiteY79" fmla="*/ 62388 h 152590"/>
              <a:gd name="connsiteX80" fmla="*/ 72081 w 1228797"/>
              <a:gd name="connsiteY80" fmla="*/ 59817 h 152590"/>
              <a:gd name="connsiteX81" fmla="*/ 110181 w 1228797"/>
              <a:gd name="connsiteY81" fmla="*/ 6000 h 152590"/>
              <a:gd name="connsiteX82" fmla="*/ 115325 w 1228797"/>
              <a:gd name="connsiteY82" fmla="*/ 3333 h 152590"/>
              <a:gd name="connsiteX83" fmla="*/ 127707 w 1228797"/>
              <a:gd name="connsiteY83" fmla="*/ 3333 h 152590"/>
              <a:gd name="connsiteX84" fmla="*/ 134065 w 1228797"/>
              <a:gd name="connsiteY84" fmla="*/ 9548 h 152590"/>
              <a:gd name="connsiteX85" fmla="*/ 132851 w 1228797"/>
              <a:gd name="connsiteY85" fmla="*/ 13335 h 152590"/>
              <a:gd name="connsiteX86" fmla="*/ 81702 w 1228797"/>
              <a:gd name="connsiteY86" fmla="*/ 83724 h 152590"/>
              <a:gd name="connsiteX87" fmla="*/ 79987 w 1228797"/>
              <a:gd name="connsiteY87" fmla="*/ 89154 h 152590"/>
              <a:gd name="connsiteX88" fmla="*/ 79987 w 1228797"/>
              <a:gd name="connsiteY88" fmla="*/ 140684 h 152590"/>
              <a:gd name="connsiteX89" fmla="*/ 73701 w 1228797"/>
              <a:gd name="connsiteY89" fmla="*/ 146970 h 152590"/>
              <a:gd name="connsiteX90" fmla="*/ 60270 w 1228797"/>
              <a:gd name="connsiteY90" fmla="*/ 146970 h 152590"/>
              <a:gd name="connsiteX91" fmla="*/ 53984 w 1228797"/>
              <a:gd name="connsiteY91" fmla="*/ 140684 h 152590"/>
              <a:gd name="connsiteX92" fmla="*/ 53984 w 1228797"/>
              <a:gd name="connsiteY92" fmla="*/ 89154 h 152590"/>
              <a:gd name="connsiteX93" fmla="*/ 52269 w 1228797"/>
              <a:gd name="connsiteY93" fmla="*/ 83724 h 152590"/>
              <a:gd name="connsiteX94" fmla="*/ 1215 w 1228797"/>
              <a:gd name="connsiteY94" fmla="*/ 13335 h 152590"/>
              <a:gd name="connsiteX95" fmla="*/ 2572 w 1228797"/>
              <a:gd name="connsiteY95" fmla="*/ 4549 h 152590"/>
              <a:gd name="connsiteX96" fmla="*/ 6264 w 1228797"/>
              <a:gd name="connsiteY96" fmla="*/ 3333 h 152590"/>
              <a:gd name="connsiteX97" fmla="*/ 1154026 w 1228797"/>
              <a:gd name="connsiteY97" fmla="*/ 3238 h 152590"/>
              <a:gd name="connsiteX98" fmla="*/ 1228797 w 1228797"/>
              <a:gd name="connsiteY98" fmla="*/ 77819 h 152590"/>
              <a:gd name="connsiteX99" fmla="*/ 1228797 w 1228797"/>
              <a:gd name="connsiteY99" fmla="*/ 77914 h 152590"/>
              <a:gd name="connsiteX100" fmla="*/ 1154216 w 1228797"/>
              <a:gd name="connsiteY100" fmla="*/ 152590 h 152590"/>
              <a:gd name="connsiteX101" fmla="*/ 1079445 w 1228797"/>
              <a:gd name="connsiteY101" fmla="*/ 78009 h 152590"/>
              <a:gd name="connsiteX102" fmla="*/ 1154026 w 1228797"/>
              <a:gd name="connsiteY102" fmla="*/ 3238 h 152590"/>
              <a:gd name="connsiteX103" fmla="*/ 646058 w 1228797"/>
              <a:gd name="connsiteY103" fmla="*/ 2096 h 152590"/>
              <a:gd name="connsiteX104" fmla="*/ 659774 w 1228797"/>
              <a:gd name="connsiteY104" fmla="*/ 2096 h 152590"/>
              <a:gd name="connsiteX105" fmla="*/ 666060 w 1228797"/>
              <a:gd name="connsiteY105" fmla="*/ 8382 h 152590"/>
              <a:gd name="connsiteX106" fmla="*/ 666060 w 1228797"/>
              <a:gd name="connsiteY106" fmla="*/ 116491 h 152590"/>
              <a:gd name="connsiteX107" fmla="*/ 672346 w 1228797"/>
              <a:gd name="connsiteY107" fmla="*/ 122778 h 152590"/>
              <a:gd name="connsiteX108" fmla="*/ 750166 w 1228797"/>
              <a:gd name="connsiteY108" fmla="*/ 122778 h 152590"/>
              <a:gd name="connsiteX109" fmla="*/ 756452 w 1228797"/>
              <a:gd name="connsiteY109" fmla="*/ 129064 h 152590"/>
              <a:gd name="connsiteX110" fmla="*/ 756452 w 1228797"/>
              <a:gd name="connsiteY110" fmla="*/ 141733 h 152590"/>
              <a:gd name="connsiteX111" fmla="*/ 750356 w 1228797"/>
              <a:gd name="connsiteY111" fmla="*/ 148019 h 152590"/>
              <a:gd name="connsiteX112" fmla="*/ 750166 w 1228797"/>
              <a:gd name="connsiteY112" fmla="*/ 148019 h 152590"/>
              <a:gd name="connsiteX113" fmla="*/ 646058 w 1228797"/>
              <a:gd name="connsiteY113" fmla="*/ 148019 h 152590"/>
              <a:gd name="connsiteX114" fmla="*/ 639771 w 1228797"/>
              <a:gd name="connsiteY114" fmla="*/ 141733 h 152590"/>
              <a:gd name="connsiteX115" fmla="*/ 639771 w 1228797"/>
              <a:gd name="connsiteY115" fmla="*/ 8382 h 152590"/>
              <a:gd name="connsiteX116" fmla="*/ 646058 w 1228797"/>
              <a:gd name="connsiteY116" fmla="*/ 2096 h 152590"/>
              <a:gd name="connsiteX117" fmla="*/ 995720 w 1228797"/>
              <a:gd name="connsiteY117" fmla="*/ 191 h 152590"/>
              <a:gd name="connsiteX118" fmla="*/ 1040488 w 1228797"/>
              <a:gd name="connsiteY118" fmla="*/ 15621 h 152590"/>
              <a:gd name="connsiteX119" fmla="*/ 1051060 w 1228797"/>
              <a:gd name="connsiteY119" fmla="*/ 25146 h 152590"/>
              <a:gd name="connsiteX120" fmla="*/ 1051251 w 1228797"/>
              <a:gd name="connsiteY120" fmla="*/ 25418 h 152590"/>
              <a:gd name="connsiteX121" fmla="*/ 1049536 w 1228797"/>
              <a:gd name="connsiteY121" fmla="*/ 34004 h 152590"/>
              <a:gd name="connsiteX122" fmla="*/ 1038964 w 1228797"/>
              <a:gd name="connsiteY122" fmla="*/ 41434 h 152590"/>
              <a:gd name="connsiteX123" fmla="*/ 1030867 w 1228797"/>
              <a:gd name="connsiteY123" fmla="*/ 40767 h 152590"/>
              <a:gd name="connsiteX124" fmla="*/ 1028010 w 1228797"/>
              <a:gd name="connsiteY124" fmla="*/ 38100 h 152590"/>
              <a:gd name="connsiteX125" fmla="*/ 1027343 w 1228797"/>
              <a:gd name="connsiteY125" fmla="*/ 37624 h 152590"/>
              <a:gd name="connsiteX126" fmla="*/ 995911 w 1228797"/>
              <a:gd name="connsiteY126" fmla="*/ 26194 h 152590"/>
              <a:gd name="connsiteX127" fmla="*/ 993815 w 1228797"/>
              <a:gd name="connsiteY127" fmla="*/ 26194 h 152590"/>
              <a:gd name="connsiteX128" fmla="*/ 990386 w 1228797"/>
              <a:gd name="connsiteY128" fmla="*/ 26194 h 152590"/>
              <a:gd name="connsiteX129" fmla="*/ 981623 w 1228797"/>
              <a:gd name="connsiteY129" fmla="*/ 28004 h 152590"/>
              <a:gd name="connsiteX130" fmla="*/ 947638 w 1228797"/>
              <a:gd name="connsiteY130" fmla="*/ 64456 h 152590"/>
              <a:gd name="connsiteX131" fmla="*/ 984957 w 1228797"/>
              <a:gd name="connsiteY131" fmla="*/ 123254 h 152590"/>
              <a:gd name="connsiteX132" fmla="*/ 988957 w 1228797"/>
              <a:gd name="connsiteY132" fmla="*/ 124016 h 152590"/>
              <a:gd name="connsiteX133" fmla="*/ 992291 w 1228797"/>
              <a:gd name="connsiteY133" fmla="*/ 122968 h 152590"/>
              <a:gd name="connsiteX134" fmla="*/ 1001816 w 1228797"/>
              <a:gd name="connsiteY134" fmla="*/ 122968 h 152590"/>
              <a:gd name="connsiteX135" fmla="*/ 1009150 w 1228797"/>
              <a:gd name="connsiteY135" fmla="*/ 121920 h 152590"/>
              <a:gd name="connsiteX136" fmla="*/ 1010484 w 1228797"/>
              <a:gd name="connsiteY136" fmla="*/ 121920 h 152590"/>
              <a:gd name="connsiteX137" fmla="*/ 1011817 w 1228797"/>
              <a:gd name="connsiteY137" fmla="*/ 121920 h 152590"/>
              <a:gd name="connsiteX138" fmla="*/ 1017437 w 1228797"/>
              <a:gd name="connsiteY138" fmla="*/ 119920 h 152590"/>
              <a:gd name="connsiteX139" fmla="*/ 1018580 w 1228797"/>
              <a:gd name="connsiteY139" fmla="*/ 119444 h 152590"/>
              <a:gd name="connsiteX140" fmla="*/ 1019723 w 1228797"/>
              <a:gd name="connsiteY140" fmla="*/ 118967 h 152590"/>
              <a:gd name="connsiteX141" fmla="*/ 1020866 w 1228797"/>
              <a:gd name="connsiteY141" fmla="*/ 118396 h 152590"/>
              <a:gd name="connsiteX142" fmla="*/ 1023438 w 1228797"/>
              <a:gd name="connsiteY142" fmla="*/ 117062 h 152590"/>
              <a:gd name="connsiteX143" fmla="*/ 1024200 w 1228797"/>
              <a:gd name="connsiteY143" fmla="*/ 116491 h 152590"/>
              <a:gd name="connsiteX144" fmla="*/ 1041154 w 1228797"/>
              <a:gd name="connsiteY144" fmla="*/ 95345 h 152590"/>
              <a:gd name="connsiteX145" fmla="*/ 1040202 w 1228797"/>
              <a:gd name="connsiteY145" fmla="*/ 90297 h 152590"/>
              <a:gd name="connsiteX146" fmla="*/ 1036106 w 1228797"/>
              <a:gd name="connsiteY146" fmla="*/ 88583 h 152590"/>
              <a:gd name="connsiteX147" fmla="*/ 1008579 w 1228797"/>
              <a:gd name="connsiteY147" fmla="*/ 88583 h 152590"/>
              <a:gd name="connsiteX148" fmla="*/ 1002292 w 1228797"/>
              <a:gd name="connsiteY148" fmla="*/ 82296 h 152590"/>
              <a:gd name="connsiteX149" fmla="*/ 1002292 w 1228797"/>
              <a:gd name="connsiteY149" fmla="*/ 69437 h 152590"/>
              <a:gd name="connsiteX150" fmla="*/ 1002292 w 1228797"/>
              <a:gd name="connsiteY150" fmla="*/ 69245 h 152590"/>
              <a:gd name="connsiteX151" fmla="*/ 1008579 w 1228797"/>
              <a:gd name="connsiteY151" fmla="*/ 63151 h 152590"/>
              <a:gd name="connsiteX152" fmla="*/ 1065729 w 1228797"/>
              <a:gd name="connsiteY152" fmla="*/ 63151 h 152590"/>
              <a:gd name="connsiteX153" fmla="*/ 1066205 w 1228797"/>
              <a:gd name="connsiteY153" fmla="*/ 63151 h 152590"/>
              <a:gd name="connsiteX154" fmla="*/ 1066777 w 1228797"/>
              <a:gd name="connsiteY154" fmla="*/ 63151 h 152590"/>
              <a:gd name="connsiteX155" fmla="*/ 1068205 w 1228797"/>
              <a:gd name="connsiteY155" fmla="*/ 68771 h 152590"/>
              <a:gd name="connsiteX156" fmla="*/ 1068205 w 1228797"/>
              <a:gd name="connsiteY156" fmla="*/ 80391 h 152590"/>
              <a:gd name="connsiteX157" fmla="*/ 1043155 w 1228797"/>
              <a:gd name="connsiteY157" fmla="*/ 136112 h 152590"/>
              <a:gd name="connsiteX158" fmla="*/ 1040869 w 1228797"/>
              <a:gd name="connsiteY158" fmla="*/ 138113 h 152590"/>
              <a:gd name="connsiteX159" fmla="*/ 1039630 w 1228797"/>
              <a:gd name="connsiteY159" fmla="*/ 139065 h 152590"/>
              <a:gd name="connsiteX160" fmla="*/ 1037249 w 1228797"/>
              <a:gd name="connsiteY160" fmla="*/ 140780 h 152590"/>
              <a:gd name="connsiteX161" fmla="*/ 1036011 w 1228797"/>
              <a:gd name="connsiteY161" fmla="*/ 141637 h 152590"/>
              <a:gd name="connsiteX162" fmla="*/ 1033630 w 1228797"/>
              <a:gd name="connsiteY162" fmla="*/ 143161 h 152590"/>
              <a:gd name="connsiteX163" fmla="*/ 1032391 w 1228797"/>
              <a:gd name="connsiteY163" fmla="*/ 143923 h 152590"/>
              <a:gd name="connsiteX164" fmla="*/ 1029915 w 1228797"/>
              <a:gd name="connsiteY164" fmla="*/ 145352 h 152590"/>
              <a:gd name="connsiteX165" fmla="*/ 1029343 w 1228797"/>
              <a:gd name="connsiteY165" fmla="*/ 145352 h 152590"/>
              <a:gd name="connsiteX166" fmla="*/ 1025343 w 1228797"/>
              <a:gd name="connsiteY166" fmla="*/ 147257 h 152590"/>
              <a:gd name="connsiteX167" fmla="*/ 1024676 w 1228797"/>
              <a:gd name="connsiteY167" fmla="*/ 147257 h 152590"/>
              <a:gd name="connsiteX168" fmla="*/ 1022104 w 1228797"/>
              <a:gd name="connsiteY168" fmla="*/ 148209 h 152590"/>
              <a:gd name="connsiteX169" fmla="*/ 1020866 w 1228797"/>
              <a:gd name="connsiteY169" fmla="*/ 148209 h 152590"/>
              <a:gd name="connsiteX170" fmla="*/ 1020104 w 1228797"/>
              <a:gd name="connsiteY170" fmla="*/ 148209 h 152590"/>
              <a:gd name="connsiteX171" fmla="*/ 1018009 w 1228797"/>
              <a:gd name="connsiteY171" fmla="*/ 148971 h 152590"/>
              <a:gd name="connsiteX172" fmla="*/ 1017151 w 1228797"/>
              <a:gd name="connsiteY172" fmla="*/ 148971 h 152590"/>
              <a:gd name="connsiteX173" fmla="*/ 1015913 w 1228797"/>
              <a:gd name="connsiteY173" fmla="*/ 148971 h 152590"/>
              <a:gd name="connsiteX174" fmla="*/ 1015056 w 1228797"/>
              <a:gd name="connsiteY174" fmla="*/ 148971 h 152590"/>
              <a:gd name="connsiteX175" fmla="*/ 1013151 w 1228797"/>
              <a:gd name="connsiteY175" fmla="*/ 149447 h 152590"/>
              <a:gd name="connsiteX176" fmla="*/ 1012103 w 1228797"/>
              <a:gd name="connsiteY176" fmla="*/ 149447 h 152590"/>
              <a:gd name="connsiteX177" fmla="*/ 1010960 w 1228797"/>
              <a:gd name="connsiteY177" fmla="*/ 149447 h 152590"/>
              <a:gd name="connsiteX178" fmla="*/ 1009912 w 1228797"/>
              <a:gd name="connsiteY178" fmla="*/ 149447 h 152590"/>
              <a:gd name="connsiteX179" fmla="*/ 1008103 w 1228797"/>
              <a:gd name="connsiteY179" fmla="*/ 149447 h 152590"/>
              <a:gd name="connsiteX180" fmla="*/ 1006960 w 1228797"/>
              <a:gd name="connsiteY180" fmla="*/ 149447 h 152590"/>
              <a:gd name="connsiteX181" fmla="*/ 1005817 w 1228797"/>
              <a:gd name="connsiteY181" fmla="*/ 149447 h 152590"/>
              <a:gd name="connsiteX182" fmla="*/ 1004578 w 1228797"/>
              <a:gd name="connsiteY182" fmla="*/ 149447 h 152590"/>
              <a:gd name="connsiteX183" fmla="*/ 1002864 w 1228797"/>
              <a:gd name="connsiteY183" fmla="*/ 149447 h 152590"/>
              <a:gd name="connsiteX184" fmla="*/ 995720 w 1228797"/>
              <a:gd name="connsiteY184" fmla="*/ 149447 h 152590"/>
              <a:gd name="connsiteX185" fmla="*/ 990386 w 1228797"/>
              <a:gd name="connsiteY185" fmla="*/ 149447 h 152590"/>
              <a:gd name="connsiteX186" fmla="*/ 918425 w 1228797"/>
              <a:gd name="connsiteY186" fmla="*/ 72152 h 152590"/>
              <a:gd name="connsiteX187" fmla="*/ 995720 w 1228797"/>
              <a:gd name="connsiteY187" fmla="*/ 191 h 152590"/>
              <a:gd name="connsiteX188" fmla="*/ 836558 w 1228797"/>
              <a:gd name="connsiteY188" fmla="*/ 191 h 152590"/>
              <a:gd name="connsiteX189" fmla="*/ 911234 w 1228797"/>
              <a:gd name="connsiteY189" fmla="*/ 74867 h 152590"/>
              <a:gd name="connsiteX190" fmla="*/ 836558 w 1228797"/>
              <a:gd name="connsiteY190" fmla="*/ 149543 h 152590"/>
              <a:gd name="connsiteX191" fmla="*/ 761882 w 1228797"/>
              <a:gd name="connsiteY191" fmla="*/ 74867 h 152590"/>
              <a:gd name="connsiteX192" fmla="*/ 836558 w 1228797"/>
              <a:gd name="connsiteY192" fmla="*/ 191 h 152590"/>
              <a:gd name="connsiteX193" fmla="*/ 200954 w 1228797"/>
              <a:gd name="connsiteY193" fmla="*/ 0 h 152590"/>
              <a:gd name="connsiteX194" fmla="*/ 275821 w 1228797"/>
              <a:gd name="connsiteY194" fmla="*/ 74867 h 152590"/>
              <a:gd name="connsiteX195" fmla="*/ 200954 w 1228797"/>
              <a:gd name="connsiteY195" fmla="*/ 149733 h 152590"/>
              <a:gd name="connsiteX196" fmla="*/ 126088 w 1228797"/>
              <a:gd name="connsiteY196" fmla="*/ 74867 h 152590"/>
              <a:gd name="connsiteX197" fmla="*/ 200954 w 1228797"/>
              <a:gd name="connsiteY197" fmla="*/ 0 h 152590"/>
            </a:gdLst>
            <a:ahLst/>
            <a:cxnLst/>
            <a:rect l="l" t="t" r="r" b="b"/>
            <a:pathLst>
              <a:path w="1228797" h="152590">
                <a:moveTo>
                  <a:pt x="353068" y="146933"/>
                </a:moveTo>
                <a:lnTo>
                  <a:pt x="353259" y="146971"/>
                </a:lnTo>
                <a:lnTo>
                  <a:pt x="352878" y="146971"/>
                </a:lnTo>
                <a:close/>
                <a:moveTo>
                  <a:pt x="463654" y="28766"/>
                </a:moveTo>
                <a:cubicBezTo>
                  <a:pt x="460187" y="28766"/>
                  <a:pt x="457368" y="31580"/>
                  <a:pt x="457368" y="35052"/>
                </a:cubicBezTo>
                <a:lnTo>
                  <a:pt x="457368" y="66866"/>
                </a:lnTo>
                <a:cubicBezTo>
                  <a:pt x="457311" y="70284"/>
                  <a:pt x="460044" y="73099"/>
                  <a:pt x="463464" y="73152"/>
                </a:cubicBezTo>
                <a:cubicBezTo>
                  <a:pt x="463530" y="73153"/>
                  <a:pt x="463588" y="73153"/>
                  <a:pt x="463654" y="73152"/>
                </a:cubicBezTo>
                <a:lnTo>
                  <a:pt x="502611" y="73152"/>
                </a:lnTo>
                <a:cubicBezTo>
                  <a:pt x="514613" y="73223"/>
                  <a:pt x="524576" y="63892"/>
                  <a:pt x="525281" y="51911"/>
                </a:cubicBezTo>
                <a:cubicBezTo>
                  <a:pt x="525910" y="39775"/>
                  <a:pt x="516585" y="29427"/>
                  <a:pt x="504450" y="28795"/>
                </a:cubicBezTo>
                <a:cubicBezTo>
                  <a:pt x="504031" y="28773"/>
                  <a:pt x="503602" y="28763"/>
                  <a:pt x="503183" y="28766"/>
                </a:cubicBezTo>
                <a:close/>
                <a:moveTo>
                  <a:pt x="1154216" y="28194"/>
                </a:moveTo>
                <a:lnTo>
                  <a:pt x="1154216" y="28765"/>
                </a:lnTo>
                <a:cubicBezTo>
                  <a:pt x="1127022" y="28713"/>
                  <a:pt x="1104934" y="50717"/>
                  <a:pt x="1104877" y="77914"/>
                </a:cubicBezTo>
                <a:cubicBezTo>
                  <a:pt x="1104820" y="105111"/>
                  <a:pt x="1126832" y="127201"/>
                  <a:pt x="1154026" y="127254"/>
                </a:cubicBezTo>
                <a:cubicBezTo>
                  <a:pt x="1181220" y="127306"/>
                  <a:pt x="1203308" y="105301"/>
                  <a:pt x="1203365" y="78105"/>
                </a:cubicBezTo>
                <a:cubicBezTo>
                  <a:pt x="1203365" y="78073"/>
                  <a:pt x="1203365" y="78041"/>
                  <a:pt x="1203365" y="78009"/>
                </a:cubicBezTo>
                <a:cubicBezTo>
                  <a:pt x="1203632" y="50761"/>
                  <a:pt x="1181753" y="28458"/>
                  <a:pt x="1154502" y="28195"/>
                </a:cubicBezTo>
                <a:cubicBezTo>
                  <a:pt x="1154407" y="28195"/>
                  <a:pt x="1154312" y="28194"/>
                  <a:pt x="1154216" y="28194"/>
                </a:cubicBezTo>
                <a:close/>
                <a:moveTo>
                  <a:pt x="836558" y="25718"/>
                </a:moveTo>
                <a:cubicBezTo>
                  <a:pt x="809364" y="25718"/>
                  <a:pt x="787314" y="47766"/>
                  <a:pt x="787314" y="74962"/>
                </a:cubicBezTo>
                <a:cubicBezTo>
                  <a:pt x="787314" y="102159"/>
                  <a:pt x="809364" y="124207"/>
                  <a:pt x="836558" y="124207"/>
                </a:cubicBezTo>
                <a:cubicBezTo>
                  <a:pt x="863752" y="124207"/>
                  <a:pt x="885802" y="102159"/>
                  <a:pt x="885802" y="74962"/>
                </a:cubicBezTo>
                <a:cubicBezTo>
                  <a:pt x="885802" y="74931"/>
                  <a:pt x="885802" y="74898"/>
                  <a:pt x="885802" y="74867"/>
                </a:cubicBezTo>
                <a:cubicBezTo>
                  <a:pt x="885745" y="47707"/>
                  <a:pt x="863714" y="25718"/>
                  <a:pt x="836558" y="25718"/>
                </a:cubicBezTo>
                <a:close/>
                <a:moveTo>
                  <a:pt x="200954" y="25527"/>
                </a:moveTo>
                <a:lnTo>
                  <a:pt x="200954" y="25908"/>
                </a:lnTo>
                <a:cubicBezTo>
                  <a:pt x="173652" y="25856"/>
                  <a:pt x="151477" y="47945"/>
                  <a:pt x="151424" y="75248"/>
                </a:cubicBezTo>
                <a:cubicBezTo>
                  <a:pt x="151372" y="102550"/>
                  <a:pt x="173462" y="124725"/>
                  <a:pt x="200764" y="124778"/>
                </a:cubicBezTo>
                <a:cubicBezTo>
                  <a:pt x="228063" y="124830"/>
                  <a:pt x="250237" y="102740"/>
                  <a:pt x="250294" y="75438"/>
                </a:cubicBezTo>
                <a:cubicBezTo>
                  <a:pt x="250294" y="75374"/>
                  <a:pt x="250294" y="75311"/>
                  <a:pt x="250294" y="75248"/>
                </a:cubicBezTo>
                <a:cubicBezTo>
                  <a:pt x="250456" y="47946"/>
                  <a:pt x="228444" y="25686"/>
                  <a:pt x="201145" y="25528"/>
                </a:cubicBezTo>
                <a:cubicBezTo>
                  <a:pt x="201078" y="25527"/>
                  <a:pt x="201021" y="25527"/>
                  <a:pt x="200954" y="25527"/>
                </a:cubicBezTo>
                <a:close/>
                <a:moveTo>
                  <a:pt x="437841" y="3429"/>
                </a:moveTo>
                <a:lnTo>
                  <a:pt x="502040" y="3429"/>
                </a:lnTo>
                <a:cubicBezTo>
                  <a:pt x="514623" y="3414"/>
                  <a:pt x="526748" y="8180"/>
                  <a:pt x="535949" y="16764"/>
                </a:cubicBezTo>
                <a:cubicBezTo>
                  <a:pt x="545074" y="25190"/>
                  <a:pt x="550427" y="36928"/>
                  <a:pt x="550808" y="49340"/>
                </a:cubicBezTo>
                <a:cubicBezTo>
                  <a:pt x="551303" y="66268"/>
                  <a:pt x="542883" y="82215"/>
                  <a:pt x="528615" y="91345"/>
                </a:cubicBezTo>
                <a:cubicBezTo>
                  <a:pt x="525881" y="92959"/>
                  <a:pt x="524852" y="96397"/>
                  <a:pt x="526233" y="99251"/>
                </a:cubicBezTo>
                <a:lnTo>
                  <a:pt x="544712" y="138017"/>
                </a:lnTo>
                <a:cubicBezTo>
                  <a:pt x="546188" y="141161"/>
                  <a:pt x="544826" y="144904"/>
                  <a:pt x="541683" y="146377"/>
                </a:cubicBezTo>
                <a:cubicBezTo>
                  <a:pt x="540845" y="146772"/>
                  <a:pt x="539930" y="146974"/>
                  <a:pt x="538997" y="146971"/>
                </a:cubicBezTo>
                <a:lnTo>
                  <a:pt x="525567" y="146971"/>
                </a:lnTo>
                <a:cubicBezTo>
                  <a:pt x="523166" y="146983"/>
                  <a:pt x="520976" y="145611"/>
                  <a:pt x="519947" y="143447"/>
                </a:cubicBezTo>
                <a:lnTo>
                  <a:pt x="500230" y="102203"/>
                </a:lnTo>
                <a:cubicBezTo>
                  <a:pt x="499221" y="100023"/>
                  <a:pt x="497011" y="98643"/>
                  <a:pt x="494611" y="98679"/>
                </a:cubicBezTo>
                <a:lnTo>
                  <a:pt x="463654" y="98679"/>
                </a:lnTo>
                <a:cubicBezTo>
                  <a:pt x="460235" y="98626"/>
                  <a:pt x="457425" y="101355"/>
                  <a:pt x="457368" y="104773"/>
                </a:cubicBezTo>
                <a:cubicBezTo>
                  <a:pt x="457368" y="104838"/>
                  <a:pt x="457368" y="104902"/>
                  <a:pt x="457368" y="104966"/>
                </a:cubicBezTo>
                <a:lnTo>
                  <a:pt x="457368" y="140684"/>
                </a:lnTo>
                <a:cubicBezTo>
                  <a:pt x="457368" y="144156"/>
                  <a:pt x="454558" y="146971"/>
                  <a:pt x="451081" y="146971"/>
                </a:cubicBezTo>
                <a:lnTo>
                  <a:pt x="437841" y="146971"/>
                </a:lnTo>
                <a:cubicBezTo>
                  <a:pt x="434365" y="146971"/>
                  <a:pt x="431555" y="144156"/>
                  <a:pt x="431555" y="140684"/>
                </a:cubicBezTo>
                <a:lnTo>
                  <a:pt x="431555" y="9716"/>
                </a:lnTo>
                <a:cubicBezTo>
                  <a:pt x="431603" y="6265"/>
                  <a:pt x="434393" y="3480"/>
                  <a:pt x="437841" y="3429"/>
                </a:cubicBezTo>
                <a:close/>
                <a:moveTo>
                  <a:pt x="293633" y="3429"/>
                </a:moveTo>
                <a:lnTo>
                  <a:pt x="306777" y="3429"/>
                </a:lnTo>
                <a:cubicBezTo>
                  <a:pt x="310101" y="3631"/>
                  <a:pt x="312692" y="6387"/>
                  <a:pt x="312683" y="9715"/>
                </a:cubicBezTo>
                <a:lnTo>
                  <a:pt x="312683" y="80677"/>
                </a:lnTo>
                <a:cubicBezTo>
                  <a:pt x="311454" y="102842"/>
                  <a:pt x="328427" y="121805"/>
                  <a:pt x="350592" y="123032"/>
                </a:cubicBezTo>
                <a:cubicBezTo>
                  <a:pt x="372757" y="124258"/>
                  <a:pt x="391721" y="107284"/>
                  <a:pt x="392950" y="85118"/>
                </a:cubicBezTo>
                <a:cubicBezTo>
                  <a:pt x="393026" y="83830"/>
                  <a:pt x="393035" y="82538"/>
                  <a:pt x="392978" y="81248"/>
                </a:cubicBezTo>
                <a:lnTo>
                  <a:pt x="392978" y="9715"/>
                </a:lnTo>
                <a:cubicBezTo>
                  <a:pt x="393026" y="6265"/>
                  <a:pt x="395817" y="3480"/>
                  <a:pt x="399265" y="3429"/>
                </a:cubicBezTo>
                <a:lnTo>
                  <a:pt x="412505" y="3429"/>
                </a:lnTo>
                <a:cubicBezTo>
                  <a:pt x="415943" y="3481"/>
                  <a:pt x="418696" y="6281"/>
                  <a:pt x="418696" y="9715"/>
                </a:cubicBezTo>
                <a:lnTo>
                  <a:pt x="418696" y="81153"/>
                </a:lnTo>
                <a:cubicBezTo>
                  <a:pt x="418696" y="108416"/>
                  <a:pt x="402119" y="131807"/>
                  <a:pt x="378496" y="141799"/>
                </a:cubicBezTo>
                <a:lnTo>
                  <a:pt x="353068" y="146933"/>
                </a:lnTo>
                <a:lnTo>
                  <a:pt x="327634" y="141836"/>
                </a:lnTo>
                <a:cubicBezTo>
                  <a:pt x="303998" y="131878"/>
                  <a:pt x="287389" y="108511"/>
                  <a:pt x="287346" y="81248"/>
                </a:cubicBezTo>
                <a:cubicBezTo>
                  <a:pt x="287346" y="81217"/>
                  <a:pt x="287346" y="81184"/>
                  <a:pt x="287346" y="81153"/>
                </a:cubicBezTo>
                <a:lnTo>
                  <a:pt x="287346" y="9715"/>
                </a:lnTo>
                <a:cubicBezTo>
                  <a:pt x="287394" y="6265"/>
                  <a:pt x="290184" y="3480"/>
                  <a:pt x="293633" y="3429"/>
                </a:cubicBezTo>
                <a:close/>
                <a:moveTo>
                  <a:pt x="6264" y="3333"/>
                </a:moveTo>
                <a:lnTo>
                  <a:pt x="18646" y="3333"/>
                </a:lnTo>
                <a:cubicBezTo>
                  <a:pt x="20692" y="3332"/>
                  <a:pt x="22611" y="4327"/>
                  <a:pt x="23790" y="6000"/>
                </a:cubicBezTo>
                <a:lnTo>
                  <a:pt x="61890" y="59817"/>
                </a:lnTo>
                <a:cubicBezTo>
                  <a:pt x="63109" y="61430"/>
                  <a:pt x="65011" y="62381"/>
                  <a:pt x="67033" y="62388"/>
                </a:cubicBezTo>
                <a:cubicBezTo>
                  <a:pt x="69032" y="62397"/>
                  <a:pt x="70913" y="61439"/>
                  <a:pt x="72081" y="59817"/>
                </a:cubicBezTo>
                <a:lnTo>
                  <a:pt x="110181" y="6000"/>
                </a:lnTo>
                <a:cubicBezTo>
                  <a:pt x="111360" y="4327"/>
                  <a:pt x="113279" y="3332"/>
                  <a:pt x="115325" y="3333"/>
                </a:cubicBezTo>
                <a:lnTo>
                  <a:pt x="127707" y="3333"/>
                </a:lnTo>
                <a:cubicBezTo>
                  <a:pt x="131179" y="3293"/>
                  <a:pt x="134026" y="6076"/>
                  <a:pt x="134065" y="9548"/>
                </a:cubicBezTo>
                <a:cubicBezTo>
                  <a:pt x="134082" y="10908"/>
                  <a:pt x="133655" y="12237"/>
                  <a:pt x="132851" y="13335"/>
                </a:cubicBezTo>
                <a:lnTo>
                  <a:pt x="81702" y="83724"/>
                </a:lnTo>
                <a:cubicBezTo>
                  <a:pt x="80555" y="85300"/>
                  <a:pt x="79953" y="87206"/>
                  <a:pt x="79987" y="89154"/>
                </a:cubicBezTo>
                <a:lnTo>
                  <a:pt x="79987" y="140684"/>
                </a:lnTo>
                <a:cubicBezTo>
                  <a:pt x="79987" y="144156"/>
                  <a:pt x="77172" y="146970"/>
                  <a:pt x="73701" y="146970"/>
                </a:cubicBezTo>
                <a:lnTo>
                  <a:pt x="60270" y="146970"/>
                </a:lnTo>
                <a:cubicBezTo>
                  <a:pt x="56798" y="146970"/>
                  <a:pt x="53984" y="144156"/>
                  <a:pt x="53984" y="140684"/>
                </a:cubicBezTo>
                <a:lnTo>
                  <a:pt x="53984" y="89154"/>
                </a:lnTo>
                <a:cubicBezTo>
                  <a:pt x="54018" y="87206"/>
                  <a:pt x="53416" y="85300"/>
                  <a:pt x="52269" y="83724"/>
                </a:cubicBezTo>
                <a:lnTo>
                  <a:pt x="1215" y="13335"/>
                </a:lnTo>
                <a:cubicBezTo>
                  <a:pt x="-836" y="10533"/>
                  <a:pt x="-229" y="6600"/>
                  <a:pt x="2572" y="4549"/>
                </a:cubicBezTo>
                <a:cubicBezTo>
                  <a:pt x="3643" y="3764"/>
                  <a:pt x="4936" y="3338"/>
                  <a:pt x="6264" y="3333"/>
                </a:cubicBezTo>
                <a:close/>
                <a:moveTo>
                  <a:pt x="1154026" y="3238"/>
                </a:moveTo>
                <a:cubicBezTo>
                  <a:pt x="1195269" y="3186"/>
                  <a:pt x="1228740" y="36577"/>
                  <a:pt x="1228797" y="77819"/>
                </a:cubicBezTo>
                <a:cubicBezTo>
                  <a:pt x="1228797" y="77850"/>
                  <a:pt x="1228797" y="77883"/>
                  <a:pt x="1228797" y="77914"/>
                </a:cubicBezTo>
                <a:cubicBezTo>
                  <a:pt x="1228740" y="119097"/>
                  <a:pt x="1195402" y="152485"/>
                  <a:pt x="1154216" y="152590"/>
                </a:cubicBezTo>
                <a:cubicBezTo>
                  <a:pt x="1112973" y="152642"/>
                  <a:pt x="1079502" y="119252"/>
                  <a:pt x="1079445" y="78009"/>
                </a:cubicBezTo>
                <a:cubicBezTo>
                  <a:pt x="1079388" y="36767"/>
                  <a:pt x="1112783" y="3290"/>
                  <a:pt x="1154026" y="3238"/>
                </a:cubicBezTo>
                <a:close/>
                <a:moveTo>
                  <a:pt x="646058" y="2096"/>
                </a:moveTo>
                <a:lnTo>
                  <a:pt x="659774" y="2096"/>
                </a:lnTo>
                <a:cubicBezTo>
                  <a:pt x="663250" y="2096"/>
                  <a:pt x="666060" y="4911"/>
                  <a:pt x="666060" y="8382"/>
                </a:cubicBezTo>
                <a:lnTo>
                  <a:pt x="666060" y="116491"/>
                </a:lnTo>
                <a:cubicBezTo>
                  <a:pt x="666060" y="119963"/>
                  <a:pt x="668870" y="122778"/>
                  <a:pt x="672346" y="122778"/>
                </a:cubicBezTo>
                <a:lnTo>
                  <a:pt x="750166" y="122778"/>
                </a:lnTo>
                <a:cubicBezTo>
                  <a:pt x="753633" y="122778"/>
                  <a:pt x="756452" y="125592"/>
                  <a:pt x="756452" y="129064"/>
                </a:cubicBezTo>
                <a:lnTo>
                  <a:pt x="756452" y="141733"/>
                </a:lnTo>
                <a:cubicBezTo>
                  <a:pt x="756509" y="145151"/>
                  <a:pt x="753776" y="147966"/>
                  <a:pt x="750356" y="148019"/>
                </a:cubicBezTo>
                <a:cubicBezTo>
                  <a:pt x="750290" y="148020"/>
                  <a:pt x="750232" y="148020"/>
                  <a:pt x="750166" y="148019"/>
                </a:cubicBezTo>
                <a:lnTo>
                  <a:pt x="646058" y="148019"/>
                </a:lnTo>
                <a:cubicBezTo>
                  <a:pt x="642581" y="148019"/>
                  <a:pt x="639771" y="145204"/>
                  <a:pt x="639771" y="141733"/>
                </a:cubicBezTo>
                <a:lnTo>
                  <a:pt x="639771" y="8382"/>
                </a:lnTo>
                <a:cubicBezTo>
                  <a:pt x="639819" y="4932"/>
                  <a:pt x="642609" y="2147"/>
                  <a:pt x="646058" y="2096"/>
                </a:cubicBezTo>
                <a:close/>
                <a:moveTo>
                  <a:pt x="995720" y="191"/>
                </a:moveTo>
                <a:cubicBezTo>
                  <a:pt x="1011922" y="355"/>
                  <a:pt x="1027629" y="5769"/>
                  <a:pt x="1040488" y="15621"/>
                </a:cubicBezTo>
                <a:cubicBezTo>
                  <a:pt x="1044298" y="18466"/>
                  <a:pt x="1047831" y="21654"/>
                  <a:pt x="1051060" y="25146"/>
                </a:cubicBezTo>
                <a:cubicBezTo>
                  <a:pt x="1051127" y="25235"/>
                  <a:pt x="1051194" y="25326"/>
                  <a:pt x="1051251" y="25418"/>
                </a:cubicBezTo>
                <a:cubicBezTo>
                  <a:pt x="1053146" y="28264"/>
                  <a:pt x="1052384" y="32107"/>
                  <a:pt x="1049536" y="34004"/>
                </a:cubicBezTo>
                <a:lnTo>
                  <a:pt x="1038964" y="41434"/>
                </a:lnTo>
                <a:cubicBezTo>
                  <a:pt x="1036478" y="43261"/>
                  <a:pt x="1033020" y="42976"/>
                  <a:pt x="1030867" y="40767"/>
                </a:cubicBezTo>
                <a:cubicBezTo>
                  <a:pt x="1029962" y="39830"/>
                  <a:pt x="1029010" y="38939"/>
                  <a:pt x="1028010" y="38100"/>
                </a:cubicBezTo>
                <a:cubicBezTo>
                  <a:pt x="1027753" y="37997"/>
                  <a:pt x="1027524" y="37834"/>
                  <a:pt x="1027343" y="37624"/>
                </a:cubicBezTo>
                <a:cubicBezTo>
                  <a:pt x="1018532" y="30242"/>
                  <a:pt x="1007407" y="26196"/>
                  <a:pt x="995911" y="26194"/>
                </a:cubicBezTo>
                <a:lnTo>
                  <a:pt x="993815" y="26194"/>
                </a:lnTo>
                <a:cubicBezTo>
                  <a:pt x="992672" y="26099"/>
                  <a:pt x="991529" y="26099"/>
                  <a:pt x="990386" y="26194"/>
                </a:cubicBezTo>
                <a:cubicBezTo>
                  <a:pt x="987414" y="26512"/>
                  <a:pt x="984481" y="27118"/>
                  <a:pt x="981623" y="28004"/>
                </a:cubicBezTo>
                <a:cubicBezTo>
                  <a:pt x="964526" y="33101"/>
                  <a:pt x="951524" y="47046"/>
                  <a:pt x="947638" y="64456"/>
                </a:cubicBezTo>
                <a:cubicBezTo>
                  <a:pt x="941704" y="90998"/>
                  <a:pt x="958411" y="117323"/>
                  <a:pt x="984957" y="123254"/>
                </a:cubicBezTo>
                <a:lnTo>
                  <a:pt x="988957" y="124016"/>
                </a:lnTo>
                <a:lnTo>
                  <a:pt x="992291" y="122968"/>
                </a:lnTo>
                <a:lnTo>
                  <a:pt x="1001816" y="122968"/>
                </a:lnTo>
                <a:cubicBezTo>
                  <a:pt x="1004274" y="122753"/>
                  <a:pt x="1006731" y="122403"/>
                  <a:pt x="1009150" y="121920"/>
                </a:cubicBezTo>
                <a:lnTo>
                  <a:pt x="1010484" y="121920"/>
                </a:lnTo>
                <a:lnTo>
                  <a:pt x="1011817" y="121920"/>
                </a:lnTo>
                <a:lnTo>
                  <a:pt x="1017437" y="119920"/>
                </a:lnTo>
                <a:lnTo>
                  <a:pt x="1018580" y="119444"/>
                </a:lnTo>
                <a:lnTo>
                  <a:pt x="1019723" y="118967"/>
                </a:lnTo>
                <a:lnTo>
                  <a:pt x="1020866" y="118396"/>
                </a:lnTo>
                <a:lnTo>
                  <a:pt x="1023438" y="117062"/>
                </a:lnTo>
                <a:lnTo>
                  <a:pt x="1024200" y="116491"/>
                </a:lnTo>
                <a:cubicBezTo>
                  <a:pt x="1031496" y="110931"/>
                  <a:pt x="1037316" y="103671"/>
                  <a:pt x="1041154" y="95345"/>
                </a:cubicBezTo>
                <a:cubicBezTo>
                  <a:pt x="1041764" y="93613"/>
                  <a:pt x="1041393" y="91690"/>
                  <a:pt x="1040202" y="90297"/>
                </a:cubicBezTo>
                <a:cubicBezTo>
                  <a:pt x="1039135" y="89178"/>
                  <a:pt x="1037649" y="88556"/>
                  <a:pt x="1036106" y="88583"/>
                </a:cubicBezTo>
                <a:lnTo>
                  <a:pt x="1008579" y="88583"/>
                </a:lnTo>
                <a:cubicBezTo>
                  <a:pt x="1005102" y="88583"/>
                  <a:pt x="1002292" y="85768"/>
                  <a:pt x="1002292" y="82296"/>
                </a:cubicBezTo>
                <a:lnTo>
                  <a:pt x="1002292" y="69437"/>
                </a:lnTo>
                <a:cubicBezTo>
                  <a:pt x="1002292" y="69373"/>
                  <a:pt x="1002292" y="69310"/>
                  <a:pt x="1002292" y="69245"/>
                </a:cubicBezTo>
                <a:cubicBezTo>
                  <a:pt x="1002350" y="65826"/>
                  <a:pt x="1005159" y="63097"/>
                  <a:pt x="1008579" y="63151"/>
                </a:cubicBezTo>
                <a:lnTo>
                  <a:pt x="1065729" y="63151"/>
                </a:lnTo>
                <a:lnTo>
                  <a:pt x="1066205" y="63151"/>
                </a:lnTo>
                <a:lnTo>
                  <a:pt x="1066777" y="63151"/>
                </a:lnTo>
                <a:cubicBezTo>
                  <a:pt x="1068139" y="64680"/>
                  <a:pt x="1068672" y="66776"/>
                  <a:pt x="1068205" y="68771"/>
                </a:cubicBezTo>
                <a:lnTo>
                  <a:pt x="1068205" y="80391"/>
                </a:lnTo>
                <a:cubicBezTo>
                  <a:pt x="1068244" y="101700"/>
                  <a:pt x="1059119" y="121997"/>
                  <a:pt x="1043155" y="136112"/>
                </a:cubicBezTo>
                <a:lnTo>
                  <a:pt x="1040869" y="138113"/>
                </a:lnTo>
                <a:lnTo>
                  <a:pt x="1039630" y="139065"/>
                </a:lnTo>
                <a:cubicBezTo>
                  <a:pt x="1038878" y="139697"/>
                  <a:pt x="1038087" y="140270"/>
                  <a:pt x="1037249" y="140780"/>
                </a:cubicBezTo>
                <a:lnTo>
                  <a:pt x="1036011" y="141637"/>
                </a:lnTo>
                <a:lnTo>
                  <a:pt x="1033630" y="143161"/>
                </a:lnTo>
                <a:lnTo>
                  <a:pt x="1032391" y="143923"/>
                </a:lnTo>
                <a:lnTo>
                  <a:pt x="1029915" y="145352"/>
                </a:lnTo>
                <a:lnTo>
                  <a:pt x="1029343" y="145352"/>
                </a:lnTo>
                <a:lnTo>
                  <a:pt x="1025343" y="147257"/>
                </a:lnTo>
                <a:lnTo>
                  <a:pt x="1024676" y="147257"/>
                </a:lnTo>
                <a:lnTo>
                  <a:pt x="1022104" y="148209"/>
                </a:lnTo>
                <a:lnTo>
                  <a:pt x="1020866" y="148209"/>
                </a:lnTo>
                <a:lnTo>
                  <a:pt x="1020104" y="148209"/>
                </a:lnTo>
                <a:lnTo>
                  <a:pt x="1018009" y="148971"/>
                </a:lnTo>
                <a:lnTo>
                  <a:pt x="1017151" y="148971"/>
                </a:lnTo>
                <a:lnTo>
                  <a:pt x="1015913" y="148971"/>
                </a:lnTo>
                <a:lnTo>
                  <a:pt x="1015056" y="148971"/>
                </a:lnTo>
                <a:lnTo>
                  <a:pt x="1013151" y="149447"/>
                </a:lnTo>
                <a:lnTo>
                  <a:pt x="1012103" y="149447"/>
                </a:lnTo>
                <a:lnTo>
                  <a:pt x="1010960" y="149447"/>
                </a:lnTo>
                <a:lnTo>
                  <a:pt x="1009912" y="149447"/>
                </a:lnTo>
                <a:lnTo>
                  <a:pt x="1008103" y="149447"/>
                </a:lnTo>
                <a:lnTo>
                  <a:pt x="1006960" y="149447"/>
                </a:lnTo>
                <a:lnTo>
                  <a:pt x="1005817" y="149447"/>
                </a:lnTo>
                <a:lnTo>
                  <a:pt x="1004578" y="149447"/>
                </a:lnTo>
                <a:lnTo>
                  <a:pt x="1002864" y="149447"/>
                </a:lnTo>
                <a:lnTo>
                  <a:pt x="995720" y="149447"/>
                </a:lnTo>
                <a:cubicBezTo>
                  <a:pt x="993939" y="149511"/>
                  <a:pt x="992167" y="149511"/>
                  <a:pt x="990386" y="149447"/>
                </a:cubicBezTo>
                <a:cubicBezTo>
                  <a:pt x="949171" y="147975"/>
                  <a:pt x="916948" y="113368"/>
                  <a:pt x="918425" y="72152"/>
                </a:cubicBezTo>
                <a:cubicBezTo>
                  <a:pt x="919901" y="30936"/>
                  <a:pt x="954505" y="-1282"/>
                  <a:pt x="995720" y="191"/>
                </a:cubicBezTo>
                <a:close/>
                <a:moveTo>
                  <a:pt x="836558" y="191"/>
                </a:moveTo>
                <a:cubicBezTo>
                  <a:pt x="877801" y="191"/>
                  <a:pt x="911234" y="33625"/>
                  <a:pt x="911234" y="74867"/>
                </a:cubicBezTo>
                <a:cubicBezTo>
                  <a:pt x="911234" y="116109"/>
                  <a:pt x="877801" y="149543"/>
                  <a:pt x="836558" y="149543"/>
                </a:cubicBezTo>
                <a:cubicBezTo>
                  <a:pt x="795315" y="149543"/>
                  <a:pt x="761882" y="116109"/>
                  <a:pt x="761882" y="74867"/>
                </a:cubicBezTo>
                <a:cubicBezTo>
                  <a:pt x="761882" y="33625"/>
                  <a:pt x="795315" y="191"/>
                  <a:pt x="836558" y="191"/>
                </a:cubicBezTo>
                <a:close/>
                <a:moveTo>
                  <a:pt x="200954" y="0"/>
                </a:moveTo>
                <a:cubicBezTo>
                  <a:pt x="242302" y="0"/>
                  <a:pt x="275821" y="33518"/>
                  <a:pt x="275821" y="74867"/>
                </a:cubicBezTo>
                <a:cubicBezTo>
                  <a:pt x="275821" y="116215"/>
                  <a:pt x="242302" y="149733"/>
                  <a:pt x="200954" y="149733"/>
                </a:cubicBezTo>
                <a:cubicBezTo>
                  <a:pt x="159606" y="149733"/>
                  <a:pt x="126088" y="116215"/>
                  <a:pt x="126088" y="74867"/>
                </a:cubicBezTo>
                <a:cubicBezTo>
                  <a:pt x="126088" y="33518"/>
                  <a:pt x="159606" y="0"/>
                  <a:pt x="200954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657250" y="4936972"/>
            <a:ext cx="2870038" cy="2769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6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PowerPoint design</a:t>
            </a:r>
            <a:endParaRPr kumimoji="1" lang="zh-CN" altLang="en-US"/>
          </a:p>
        </p:txBody>
      </p:sp>
      <p:cxnSp>
        <p:nvCxnSpPr>
          <p:cNvPr id="14" name="标题 1"/>
          <p:cNvCxnSpPr/>
          <p:nvPr/>
        </p:nvCxnSpPr>
        <p:spPr>
          <a:xfrm>
            <a:off x="3510690" y="5064774"/>
            <a:ext cx="2461162" cy="21394"/>
          </a:xfrm>
          <a:prstGeom prst="line">
            <a:avLst/>
          </a:prstGeom>
          <a:noFill/>
          <a:ln w="12700" cap="sq">
            <a:solidFill>
              <a:schemeClr val="bg1"/>
            </a:solidFill>
            <a:prstDash val="solid"/>
            <a:miter/>
          </a:ln>
        </p:spPr>
      </p:cxnSp>
      <p:sp>
        <p:nvSpPr>
          <p:cNvPr id="15" name="标题 1"/>
          <p:cNvSpPr txBox="1"/>
          <p:nvPr/>
        </p:nvSpPr>
        <p:spPr>
          <a:xfrm flipH="1">
            <a:off x="-2" y="6361430"/>
            <a:ext cx="496570" cy="496570"/>
          </a:xfrm>
          <a:custGeom>
            <a:avLst/>
            <a:gdLst>
              <a:gd name="connsiteX0" fmla="*/ 0 w 756957"/>
              <a:gd name="connsiteY0" fmla="*/ 622718 h 756957"/>
              <a:gd name="connsiteX1" fmla="*/ 134239 w 756957"/>
              <a:gd name="connsiteY1" fmla="*/ 756957 h 756957"/>
              <a:gd name="connsiteX2" fmla="*/ 98814 w 756957"/>
              <a:gd name="connsiteY2" fmla="*/ 756957 h 756957"/>
              <a:gd name="connsiteX3" fmla="*/ 0 w 756957"/>
              <a:gd name="connsiteY3" fmla="*/ 658142 h 756957"/>
              <a:gd name="connsiteX4" fmla="*/ 0 w 756957"/>
              <a:gd name="connsiteY4" fmla="*/ 479157 h 756957"/>
              <a:gd name="connsiteX5" fmla="*/ 277800 w 756957"/>
              <a:gd name="connsiteY5" fmla="*/ 756957 h 756957"/>
              <a:gd name="connsiteX6" fmla="*/ 240510 w 756957"/>
              <a:gd name="connsiteY6" fmla="*/ 756957 h 756957"/>
              <a:gd name="connsiteX7" fmla="*/ 0 w 756957"/>
              <a:gd name="connsiteY7" fmla="*/ 516446 h 756957"/>
              <a:gd name="connsiteX8" fmla="*/ 0 w 756957"/>
              <a:gd name="connsiteY8" fmla="*/ 337461 h 756957"/>
              <a:gd name="connsiteX9" fmla="*/ 419496 w 756957"/>
              <a:gd name="connsiteY9" fmla="*/ 756957 h 756957"/>
              <a:gd name="connsiteX10" fmla="*/ 382208 w 756957"/>
              <a:gd name="connsiteY10" fmla="*/ 756957 h 756957"/>
              <a:gd name="connsiteX11" fmla="*/ 0 w 756957"/>
              <a:gd name="connsiteY11" fmla="*/ 374750 h 756957"/>
              <a:gd name="connsiteX12" fmla="*/ 0 w 756957"/>
              <a:gd name="connsiteY12" fmla="*/ 195765 h 756957"/>
              <a:gd name="connsiteX13" fmla="*/ 561192 w 756957"/>
              <a:gd name="connsiteY13" fmla="*/ 756957 h 756957"/>
              <a:gd name="connsiteX14" fmla="*/ 525768 w 756957"/>
              <a:gd name="connsiteY14" fmla="*/ 756957 h 756957"/>
              <a:gd name="connsiteX15" fmla="*/ 0 w 756957"/>
              <a:gd name="connsiteY15" fmla="*/ 231189 h 756957"/>
              <a:gd name="connsiteX16" fmla="*/ 0 w 756957"/>
              <a:gd name="connsiteY16" fmla="*/ 52204 h 756957"/>
              <a:gd name="connsiteX17" fmla="*/ 702889 w 756957"/>
              <a:gd name="connsiteY17" fmla="*/ 756957 h 756957"/>
              <a:gd name="connsiteX18" fmla="*/ 667465 w 756957"/>
              <a:gd name="connsiteY18" fmla="*/ 756957 h 756957"/>
              <a:gd name="connsiteX19" fmla="*/ 0 w 756957"/>
              <a:gd name="connsiteY19" fmla="*/ 89493 h 756957"/>
              <a:gd name="connsiteX20" fmla="*/ 620855 w 756957"/>
              <a:gd name="connsiteY20" fmla="*/ 0 h 756957"/>
              <a:gd name="connsiteX21" fmla="*/ 658143 w 756957"/>
              <a:gd name="connsiteY21" fmla="*/ 0 h 756957"/>
              <a:gd name="connsiteX22" fmla="*/ 756957 w 756957"/>
              <a:gd name="connsiteY22" fmla="*/ 98814 h 756957"/>
              <a:gd name="connsiteX23" fmla="*/ 756957 w 756957"/>
              <a:gd name="connsiteY23" fmla="*/ 136103 h 756957"/>
              <a:gd name="connsiteX24" fmla="*/ 479157 w 756957"/>
              <a:gd name="connsiteY24" fmla="*/ 0 h 756957"/>
              <a:gd name="connsiteX25" fmla="*/ 516445 w 756957"/>
              <a:gd name="connsiteY25" fmla="*/ 0 h 756957"/>
              <a:gd name="connsiteX26" fmla="*/ 756957 w 756957"/>
              <a:gd name="connsiteY26" fmla="*/ 240511 h 756957"/>
              <a:gd name="connsiteX27" fmla="*/ 756957 w 756957"/>
              <a:gd name="connsiteY27" fmla="*/ 277800 h 756957"/>
              <a:gd name="connsiteX28" fmla="*/ 337461 w 756957"/>
              <a:gd name="connsiteY28" fmla="*/ 0 h 756957"/>
              <a:gd name="connsiteX29" fmla="*/ 372885 w 756957"/>
              <a:gd name="connsiteY29" fmla="*/ 0 h 756957"/>
              <a:gd name="connsiteX30" fmla="*/ 756957 w 756957"/>
              <a:gd name="connsiteY30" fmla="*/ 384073 h 756957"/>
              <a:gd name="connsiteX31" fmla="*/ 756957 w 756957"/>
              <a:gd name="connsiteY31" fmla="*/ 419496 h 756957"/>
              <a:gd name="connsiteX32" fmla="*/ 195765 w 756957"/>
              <a:gd name="connsiteY32" fmla="*/ 0 h 756957"/>
              <a:gd name="connsiteX33" fmla="*/ 231189 w 756957"/>
              <a:gd name="connsiteY33" fmla="*/ 0 h 756957"/>
              <a:gd name="connsiteX34" fmla="*/ 756957 w 756957"/>
              <a:gd name="connsiteY34" fmla="*/ 525769 h 756957"/>
              <a:gd name="connsiteX35" fmla="*/ 756957 w 756957"/>
              <a:gd name="connsiteY35" fmla="*/ 563057 h 756957"/>
              <a:gd name="connsiteX36" fmla="*/ 52204 w 756957"/>
              <a:gd name="connsiteY36" fmla="*/ 0 h 756957"/>
              <a:gd name="connsiteX37" fmla="*/ 89492 w 756957"/>
              <a:gd name="connsiteY37" fmla="*/ 0 h 756957"/>
              <a:gd name="connsiteX38" fmla="*/ 756957 w 756957"/>
              <a:gd name="connsiteY38" fmla="*/ 667465 h 756957"/>
              <a:gd name="connsiteX39" fmla="*/ 756957 w 756957"/>
              <a:gd name="connsiteY39" fmla="*/ 704753 h 756957"/>
            </a:gdLst>
            <a:ahLst/>
            <a:cxnLst/>
            <a:rect l="l" t="t" r="r" b="b"/>
            <a:pathLst>
              <a:path w="756957" h="756957">
                <a:moveTo>
                  <a:pt x="0" y="622718"/>
                </a:moveTo>
                <a:lnTo>
                  <a:pt x="134239" y="756957"/>
                </a:lnTo>
                <a:lnTo>
                  <a:pt x="98814" y="756957"/>
                </a:lnTo>
                <a:lnTo>
                  <a:pt x="0" y="658142"/>
                </a:lnTo>
                <a:close/>
                <a:moveTo>
                  <a:pt x="0" y="479157"/>
                </a:moveTo>
                <a:lnTo>
                  <a:pt x="277800" y="756957"/>
                </a:lnTo>
                <a:lnTo>
                  <a:pt x="240510" y="756957"/>
                </a:lnTo>
                <a:lnTo>
                  <a:pt x="0" y="516446"/>
                </a:lnTo>
                <a:close/>
                <a:moveTo>
                  <a:pt x="0" y="337461"/>
                </a:moveTo>
                <a:lnTo>
                  <a:pt x="419496" y="756957"/>
                </a:lnTo>
                <a:lnTo>
                  <a:pt x="382208" y="756957"/>
                </a:lnTo>
                <a:lnTo>
                  <a:pt x="0" y="374750"/>
                </a:lnTo>
                <a:close/>
                <a:moveTo>
                  <a:pt x="0" y="195765"/>
                </a:moveTo>
                <a:lnTo>
                  <a:pt x="561192" y="756957"/>
                </a:lnTo>
                <a:lnTo>
                  <a:pt x="525768" y="756957"/>
                </a:lnTo>
                <a:lnTo>
                  <a:pt x="0" y="231189"/>
                </a:lnTo>
                <a:close/>
                <a:moveTo>
                  <a:pt x="0" y="52204"/>
                </a:moveTo>
                <a:lnTo>
                  <a:pt x="702889" y="756957"/>
                </a:lnTo>
                <a:lnTo>
                  <a:pt x="667465" y="756957"/>
                </a:lnTo>
                <a:lnTo>
                  <a:pt x="0" y="89493"/>
                </a:lnTo>
                <a:close/>
                <a:moveTo>
                  <a:pt x="620855" y="0"/>
                </a:moveTo>
                <a:lnTo>
                  <a:pt x="658143" y="0"/>
                </a:lnTo>
                <a:lnTo>
                  <a:pt x="756957" y="98814"/>
                </a:lnTo>
                <a:lnTo>
                  <a:pt x="756957" y="136103"/>
                </a:lnTo>
                <a:close/>
                <a:moveTo>
                  <a:pt x="479157" y="0"/>
                </a:moveTo>
                <a:lnTo>
                  <a:pt x="516445" y="0"/>
                </a:lnTo>
                <a:lnTo>
                  <a:pt x="756957" y="240511"/>
                </a:lnTo>
                <a:lnTo>
                  <a:pt x="756957" y="277800"/>
                </a:lnTo>
                <a:close/>
                <a:moveTo>
                  <a:pt x="337461" y="0"/>
                </a:moveTo>
                <a:lnTo>
                  <a:pt x="372885" y="0"/>
                </a:lnTo>
                <a:lnTo>
                  <a:pt x="756957" y="384073"/>
                </a:lnTo>
                <a:lnTo>
                  <a:pt x="756957" y="419496"/>
                </a:lnTo>
                <a:close/>
                <a:moveTo>
                  <a:pt x="195765" y="0"/>
                </a:moveTo>
                <a:lnTo>
                  <a:pt x="231189" y="0"/>
                </a:lnTo>
                <a:lnTo>
                  <a:pt x="756957" y="525769"/>
                </a:lnTo>
                <a:lnTo>
                  <a:pt x="756957" y="563057"/>
                </a:lnTo>
                <a:close/>
                <a:moveTo>
                  <a:pt x="52204" y="0"/>
                </a:moveTo>
                <a:lnTo>
                  <a:pt x="89492" y="0"/>
                </a:lnTo>
                <a:lnTo>
                  <a:pt x="756957" y="667465"/>
                </a:lnTo>
                <a:lnTo>
                  <a:pt x="756957" y="704753"/>
                </a:lnTo>
                <a:close/>
              </a:path>
            </a:pathLst>
          </a:custGeom>
          <a:solidFill>
            <a:schemeClr val="accent1"/>
          </a:solidFill>
          <a:ln w="16329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6952855" y="2314667"/>
            <a:ext cx="439059" cy="434603"/>
          </a:xfrm>
          <a:custGeom>
            <a:avLst/>
            <a:gdLst>
              <a:gd name="connsiteX0" fmla="*/ 1163193 w 1872552"/>
              <a:gd name="connsiteY0" fmla="*/ 1008682 h 1853550"/>
              <a:gd name="connsiteX1" fmla="*/ 1670113 w 1872552"/>
              <a:gd name="connsiteY1" fmla="*/ 1008682 h 1853550"/>
              <a:gd name="connsiteX2" fmla="*/ 1839277 w 1872552"/>
              <a:gd name="connsiteY2" fmla="*/ 1177465 h 1853550"/>
              <a:gd name="connsiteX3" fmla="*/ 1839277 w 1872552"/>
              <a:gd name="connsiteY3" fmla="*/ 1684195 h 1853550"/>
              <a:gd name="connsiteX4" fmla="*/ 1670113 w 1872552"/>
              <a:gd name="connsiteY4" fmla="*/ 1853550 h 1853550"/>
              <a:gd name="connsiteX5" fmla="*/ 1163193 w 1872552"/>
              <a:gd name="connsiteY5" fmla="*/ 1853550 h 1853550"/>
              <a:gd name="connsiteX6" fmla="*/ 993838 w 1872552"/>
              <a:gd name="connsiteY6" fmla="*/ 1684195 h 1853550"/>
              <a:gd name="connsiteX7" fmla="*/ 993838 w 1872552"/>
              <a:gd name="connsiteY7" fmla="*/ 1177465 h 1853550"/>
              <a:gd name="connsiteX8" fmla="*/ 1163193 w 1872552"/>
              <a:gd name="connsiteY8" fmla="*/ 1008682 h 1853550"/>
              <a:gd name="connsiteX9" fmla="*/ 169355 w 1872552"/>
              <a:gd name="connsiteY9" fmla="*/ 1008682 h 1853550"/>
              <a:gd name="connsiteX10" fmla="*/ 676275 w 1872552"/>
              <a:gd name="connsiteY10" fmla="*/ 1008682 h 1853550"/>
              <a:gd name="connsiteX11" fmla="*/ 845439 w 1872552"/>
              <a:gd name="connsiteY11" fmla="*/ 1177465 h 1853550"/>
              <a:gd name="connsiteX12" fmla="*/ 845439 w 1872552"/>
              <a:gd name="connsiteY12" fmla="*/ 1684195 h 1853550"/>
              <a:gd name="connsiteX13" fmla="*/ 676275 w 1872552"/>
              <a:gd name="connsiteY13" fmla="*/ 1853550 h 1853550"/>
              <a:gd name="connsiteX14" fmla="*/ 169355 w 1872552"/>
              <a:gd name="connsiteY14" fmla="*/ 1853550 h 1853550"/>
              <a:gd name="connsiteX15" fmla="*/ 0 w 1872552"/>
              <a:gd name="connsiteY15" fmla="*/ 1684195 h 1853550"/>
              <a:gd name="connsiteX16" fmla="*/ 0 w 1872552"/>
              <a:gd name="connsiteY16" fmla="*/ 1177465 h 1853550"/>
              <a:gd name="connsiteX17" fmla="*/ 169355 w 1872552"/>
              <a:gd name="connsiteY17" fmla="*/ 1008682 h 1853550"/>
              <a:gd name="connsiteX18" fmla="*/ 169355 w 1872552"/>
              <a:gd name="connsiteY18" fmla="*/ 33514 h 1853550"/>
              <a:gd name="connsiteX19" fmla="*/ 676275 w 1872552"/>
              <a:gd name="connsiteY19" fmla="*/ 33514 h 1853550"/>
              <a:gd name="connsiteX20" fmla="*/ 845439 w 1872552"/>
              <a:gd name="connsiteY20" fmla="*/ 202297 h 1853550"/>
              <a:gd name="connsiteX21" fmla="*/ 845439 w 1872552"/>
              <a:gd name="connsiteY21" fmla="*/ 709027 h 1853550"/>
              <a:gd name="connsiteX22" fmla="*/ 676275 w 1872552"/>
              <a:gd name="connsiteY22" fmla="*/ 878382 h 1853550"/>
              <a:gd name="connsiteX23" fmla="*/ 169355 w 1872552"/>
              <a:gd name="connsiteY23" fmla="*/ 878382 h 1853550"/>
              <a:gd name="connsiteX24" fmla="*/ 0 w 1872552"/>
              <a:gd name="connsiteY24" fmla="*/ 709027 h 1853550"/>
              <a:gd name="connsiteX25" fmla="*/ 0 w 1872552"/>
              <a:gd name="connsiteY25" fmla="*/ 202297 h 1853550"/>
              <a:gd name="connsiteX26" fmla="*/ 169355 w 1872552"/>
              <a:gd name="connsiteY26" fmla="*/ 33514 h 1853550"/>
              <a:gd name="connsiteX27" fmla="*/ 1416605 w 1872552"/>
              <a:gd name="connsiteY27" fmla="*/ 0 h 1853550"/>
              <a:gd name="connsiteX28" fmla="*/ 1474183 w 1872552"/>
              <a:gd name="connsiteY28" fmla="*/ 23846 h 1853550"/>
              <a:gd name="connsiteX29" fmla="*/ 1848706 w 1872552"/>
              <a:gd name="connsiteY29" fmla="*/ 398369 h 1853550"/>
              <a:gd name="connsiteX30" fmla="*/ 1848706 w 1872552"/>
              <a:gd name="connsiteY30" fmla="*/ 513526 h 1853550"/>
              <a:gd name="connsiteX31" fmla="*/ 1474183 w 1872552"/>
              <a:gd name="connsiteY31" fmla="*/ 888049 h 1853550"/>
              <a:gd name="connsiteX32" fmla="*/ 1359026 w 1872552"/>
              <a:gd name="connsiteY32" fmla="*/ 888049 h 1853550"/>
              <a:gd name="connsiteX33" fmla="*/ 984408 w 1872552"/>
              <a:gd name="connsiteY33" fmla="*/ 513526 h 1853550"/>
              <a:gd name="connsiteX34" fmla="*/ 984408 w 1872552"/>
              <a:gd name="connsiteY34" fmla="*/ 398369 h 1853550"/>
              <a:gd name="connsiteX35" fmla="*/ 1359026 w 1872552"/>
              <a:gd name="connsiteY35" fmla="*/ 23846 h 1853550"/>
              <a:gd name="connsiteX36" fmla="*/ 1416605 w 1872552"/>
              <a:gd name="connsiteY36" fmla="*/ 0 h 1853550"/>
            </a:gdLst>
            <a:ahLst/>
            <a:cxnLst/>
            <a:rect l="l" t="t" r="r" b="b"/>
            <a:pathLst>
              <a:path w="1872552" h="1853550">
                <a:moveTo>
                  <a:pt x="1163193" y="1008682"/>
                </a:moveTo>
                <a:lnTo>
                  <a:pt x="1670113" y="1008682"/>
                </a:lnTo>
                <a:cubicBezTo>
                  <a:pt x="1763348" y="1008786"/>
                  <a:pt x="1838963" y="1084230"/>
                  <a:pt x="1839277" y="1177465"/>
                </a:cubicBezTo>
                <a:lnTo>
                  <a:pt x="1839277" y="1684195"/>
                </a:lnTo>
                <a:cubicBezTo>
                  <a:pt x="1839277" y="1777652"/>
                  <a:pt x="1763570" y="1853445"/>
                  <a:pt x="1670113" y="1853550"/>
                </a:cubicBezTo>
                <a:lnTo>
                  <a:pt x="1163193" y="1853550"/>
                </a:lnTo>
                <a:cubicBezTo>
                  <a:pt x="1069661" y="1853550"/>
                  <a:pt x="993838" y="1777727"/>
                  <a:pt x="993838" y="1684195"/>
                </a:cubicBezTo>
                <a:lnTo>
                  <a:pt x="993838" y="1177465"/>
                </a:lnTo>
                <a:cubicBezTo>
                  <a:pt x="994153" y="1084156"/>
                  <a:pt x="1069883" y="1008681"/>
                  <a:pt x="1163193" y="1008682"/>
                </a:cubicBezTo>
                <a:close/>
                <a:moveTo>
                  <a:pt x="169355" y="1008682"/>
                </a:moveTo>
                <a:lnTo>
                  <a:pt x="676275" y="1008682"/>
                </a:lnTo>
                <a:cubicBezTo>
                  <a:pt x="769510" y="1008786"/>
                  <a:pt x="845125" y="1084230"/>
                  <a:pt x="845439" y="1177465"/>
                </a:cubicBezTo>
                <a:lnTo>
                  <a:pt x="845439" y="1684195"/>
                </a:lnTo>
                <a:cubicBezTo>
                  <a:pt x="845439" y="1777652"/>
                  <a:pt x="769732" y="1853445"/>
                  <a:pt x="676275" y="1853550"/>
                </a:cubicBezTo>
                <a:lnTo>
                  <a:pt x="169355" y="1853550"/>
                </a:lnTo>
                <a:cubicBezTo>
                  <a:pt x="75823" y="1853550"/>
                  <a:pt x="0" y="1777727"/>
                  <a:pt x="0" y="1684195"/>
                </a:cubicBezTo>
                <a:lnTo>
                  <a:pt x="0" y="1177465"/>
                </a:lnTo>
                <a:cubicBezTo>
                  <a:pt x="315" y="1084156"/>
                  <a:pt x="76045" y="1008681"/>
                  <a:pt x="169355" y="1008682"/>
                </a:cubicBezTo>
                <a:close/>
                <a:moveTo>
                  <a:pt x="169355" y="33514"/>
                </a:moveTo>
                <a:lnTo>
                  <a:pt x="676275" y="33514"/>
                </a:lnTo>
                <a:cubicBezTo>
                  <a:pt x="769510" y="33618"/>
                  <a:pt x="845125" y="109062"/>
                  <a:pt x="845439" y="202297"/>
                </a:cubicBezTo>
                <a:lnTo>
                  <a:pt x="845439" y="709027"/>
                </a:lnTo>
                <a:cubicBezTo>
                  <a:pt x="845439" y="802484"/>
                  <a:pt x="769732" y="878277"/>
                  <a:pt x="676275" y="878382"/>
                </a:cubicBezTo>
                <a:lnTo>
                  <a:pt x="169355" y="878382"/>
                </a:lnTo>
                <a:cubicBezTo>
                  <a:pt x="75823" y="878382"/>
                  <a:pt x="0" y="802559"/>
                  <a:pt x="0" y="709027"/>
                </a:cubicBezTo>
                <a:lnTo>
                  <a:pt x="0" y="202297"/>
                </a:lnTo>
                <a:cubicBezTo>
                  <a:pt x="315" y="108988"/>
                  <a:pt x="76045" y="33513"/>
                  <a:pt x="169355" y="33514"/>
                </a:cubicBezTo>
                <a:close/>
                <a:moveTo>
                  <a:pt x="1416605" y="0"/>
                </a:moveTo>
                <a:cubicBezTo>
                  <a:pt x="1437443" y="0"/>
                  <a:pt x="1458281" y="7948"/>
                  <a:pt x="1474183" y="23846"/>
                </a:cubicBezTo>
                <a:lnTo>
                  <a:pt x="1848706" y="398369"/>
                </a:lnTo>
                <a:cubicBezTo>
                  <a:pt x="1880501" y="430171"/>
                  <a:pt x="1880501" y="481724"/>
                  <a:pt x="1848706" y="513526"/>
                </a:cubicBezTo>
                <a:lnTo>
                  <a:pt x="1474183" y="888049"/>
                </a:lnTo>
                <a:cubicBezTo>
                  <a:pt x="1442379" y="919843"/>
                  <a:pt x="1390830" y="919843"/>
                  <a:pt x="1359026" y="888049"/>
                </a:cubicBezTo>
                <a:lnTo>
                  <a:pt x="984408" y="513526"/>
                </a:lnTo>
                <a:cubicBezTo>
                  <a:pt x="952613" y="481724"/>
                  <a:pt x="952613" y="430171"/>
                  <a:pt x="984408" y="398369"/>
                </a:cubicBezTo>
                <a:lnTo>
                  <a:pt x="1359026" y="23846"/>
                </a:lnTo>
                <a:cubicBezTo>
                  <a:pt x="1374928" y="7948"/>
                  <a:pt x="1395766" y="0"/>
                  <a:pt x="1416605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11096981" y="5073969"/>
            <a:ext cx="254559" cy="327285"/>
          </a:xfrm>
          <a:custGeom>
            <a:avLst/>
            <a:gdLst>
              <a:gd name="connsiteX0" fmla="*/ 603790 w 1207579"/>
              <a:gd name="connsiteY0" fmla="*/ 0 h 1552575"/>
              <a:gd name="connsiteX1" fmla="*/ 0 w 1207579"/>
              <a:gd name="connsiteY1" fmla="*/ 603790 h 1552575"/>
              <a:gd name="connsiteX2" fmla="*/ 603790 w 1207579"/>
              <a:gd name="connsiteY2" fmla="*/ 1552575 h 1552575"/>
              <a:gd name="connsiteX3" fmla="*/ 1207580 w 1207579"/>
              <a:gd name="connsiteY3" fmla="*/ 603790 h 1552575"/>
              <a:gd name="connsiteX4" fmla="*/ 603790 w 1207579"/>
              <a:gd name="connsiteY4" fmla="*/ 0 h 1552575"/>
              <a:gd name="connsiteX5" fmla="*/ 603790 w 1207579"/>
              <a:gd name="connsiteY5" fmla="*/ 946690 h 1552575"/>
              <a:gd name="connsiteX6" fmla="*/ 270415 w 1207579"/>
              <a:gd name="connsiteY6" fmla="*/ 613315 h 1552575"/>
              <a:gd name="connsiteX7" fmla="*/ 603790 w 1207579"/>
              <a:gd name="connsiteY7" fmla="*/ 279940 h 1552575"/>
              <a:gd name="connsiteX8" fmla="*/ 937165 w 1207579"/>
              <a:gd name="connsiteY8" fmla="*/ 613315 h 1552575"/>
              <a:gd name="connsiteX9" fmla="*/ 603790 w 1207579"/>
              <a:gd name="connsiteY9" fmla="*/ 946690 h 1552575"/>
            </a:gdLst>
            <a:ahLst/>
            <a:cxnLst/>
            <a:rect l="l" t="t" r="r" b="b"/>
            <a:pathLst>
              <a:path w="1207579" h="1552575">
                <a:moveTo>
                  <a:pt x="603790" y="0"/>
                </a:moveTo>
                <a:cubicBezTo>
                  <a:pt x="270326" y="0"/>
                  <a:pt x="0" y="270326"/>
                  <a:pt x="0" y="603790"/>
                </a:cubicBezTo>
                <a:cubicBezTo>
                  <a:pt x="0" y="983266"/>
                  <a:pt x="603790" y="1552575"/>
                  <a:pt x="603790" y="1552575"/>
                </a:cubicBezTo>
                <a:cubicBezTo>
                  <a:pt x="603790" y="1552575"/>
                  <a:pt x="1207580" y="1000125"/>
                  <a:pt x="1207580" y="603790"/>
                </a:cubicBezTo>
                <a:cubicBezTo>
                  <a:pt x="1207580" y="270326"/>
                  <a:pt x="937253" y="0"/>
                  <a:pt x="603790" y="0"/>
                </a:cubicBezTo>
                <a:close/>
                <a:moveTo>
                  <a:pt x="603790" y="946690"/>
                </a:moveTo>
                <a:cubicBezTo>
                  <a:pt x="419672" y="946690"/>
                  <a:pt x="270415" y="797433"/>
                  <a:pt x="270415" y="613315"/>
                </a:cubicBezTo>
                <a:cubicBezTo>
                  <a:pt x="270415" y="429197"/>
                  <a:pt x="419672" y="279940"/>
                  <a:pt x="603790" y="279940"/>
                </a:cubicBezTo>
                <a:cubicBezTo>
                  <a:pt x="787908" y="279940"/>
                  <a:pt x="937165" y="429197"/>
                  <a:pt x="937165" y="613315"/>
                </a:cubicBezTo>
                <a:cubicBezTo>
                  <a:pt x="937165" y="797433"/>
                  <a:pt x="787908" y="946690"/>
                  <a:pt x="603790" y="94669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11243145" y="853850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11312544" y="923239"/>
            <a:ext cx="129755" cy="129774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ahLst/>
            <a:cxnLst/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10822626" y="853850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10888058" y="923239"/>
            <a:ext cx="137688" cy="129774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ahLst/>
            <a:cxnLst/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10402107" y="853850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10469333" y="923239"/>
            <a:ext cx="134100" cy="129774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/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9981588" y="853850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>
            <a:off x="10055963" y="923239"/>
            <a:ext cx="119802" cy="129774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cxnSp>
        <p:nvCxnSpPr>
          <p:cNvPr id="26" name="标题 1"/>
          <p:cNvCxnSpPr/>
          <p:nvPr/>
        </p:nvCxnSpPr>
        <p:spPr>
          <a:xfrm>
            <a:off x="7366719" y="997700"/>
            <a:ext cx="2461162" cy="21394"/>
          </a:xfrm>
          <a:prstGeom prst="line">
            <a:avLst/>
          </a:prstGeom>
          <a:noFill/>
          <a:ln w="12700" cap="sq">
            <a:solidFill>
              <a:schemeClr val="bg1"/>
            </a:solidFill>
            <a:prstDash val="solid"/>
            <a:miter/>
          </a:ln>
        </p:spPr>
      </p:cxnSp>
      <p:sp>
        <p:nvSpPr>
          <p:cNvPr id="27" name="标题 1"/>
          <p:cNvSpPr txBox="1"/>
          <p:nvPr/>
        </p:nvSpPr>
        <p:spPr>
          <a:xfrm>
            <a:off x="393700" y="2142327"/>
            <a:ext cx="2292506" cy="104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6000">
                <a:ln w="12700">
                  <a:noFill/>
                </a:ln>
                <a:solidFill>
                  <a:srgbClr val="00843B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PART</a:t>
            </a: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>
            <a:off x="2832778" y="1075527"/>
            <a:ext cx="1213006" cy="21146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6000">
                <a:ln w="12700">
                  <a:noFill/>
                </a:ln>
                <a:solidFill>
                  <a:srgbClr val="00843B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03</a:t>
            </a:r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20209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8000">
                <a:schemeClr val="bg1">
                  <a:alpha val="4000"/>
                </a:schemeClr>
              </a:gs>
              <a:gs pos="100000">
                <a:schemeClr val="accent2">
                  <a:lumMod val="20000"/>
                  <a:lumOff val="80000"/>
                  <a:alpha val="35000"/>
                </a:schemeClr>
              </a:gs>
            </a:gsLst>
            <a:lin ang="54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-469428" y="4055165"/>
            <a:ext cx="13118156" cy="2078935"/>
          </a:xfrm>
          <a:prstGeom prst="roundRect">
            <a:avLst>
              <a:gd name="adj" fmla="val 3764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60400" y="1628801"/>
            <a:ext cx="3402338" cy="340233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4388481" y="1628801"/>
            <a:ext cx="3402338" cy="340233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8116562" y="1628801"/>
            <a:ext cx="3402338" cy="340233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660400" y="1715656"/>
            <a:ext cx="3402338" cy="3402337"/>
          </a:xfrm>
          <a:prstGeom prst="ellipse">
            <a:avLst/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967240" y="2743155"/>
            <a:ext cx="2788656" cy="211942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加大对农业、农村的财政支持力度，保障三农发展资金需求。
2024年中央财政对三农投入增长10%，重点支持农业基础设施建设。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967240" y="2453582"/>
            <a:ext cx="2788656" cy="29970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强化财政投入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2310317" y="1997634"/>
            <a:ext cx="102504" cy="102502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4388481" y="1715656"/>
            <a:ext cx="3402338" cy="3402337"/>
          </a:xfrm>
          <a:prstGeom prst="ellipse">
            <a:avLst/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4695321" y="2743155"/>
            <a:ext cx="2788656" cy="211942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加强农村金融服务，创新金融产品，解决农民融资难题。
2024年农村金融机构贷款余额增长15%，支持农村产业发展。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4695321" y="2453582"/>
            <a:ext cx="2788656" cy="29970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完善金融支持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6038397" y="1997634"/>
            <a:ext cx="102504" cy="102502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8116562" y="1715656"/>
            <a:ext cx="3402338" cy="3402337"/>
          </a:xfrm>
          <a:prstGeom prst="ellipse">
            <a:avLst/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8423402" y="2743155"/>
            <a:ext cx="2788656" cy="211942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深化农村土地制度改革，保障农民土地权益。
2024年农村土地流转面积扩大，宅基地制度改革试点取得成效。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8423402" y="2453582"/>
            <a:ext cx="2788656" cy="29970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推进土地制度改革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9766479" y="1997634"/>
            <a:ext cx="102504" cy="102502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政策支持与保障</a:t>
            </a:r>
            <a:endParaRPr kumimoji="1" lang="zh-CN" altLang="en-US"/>
          </a:p>
        </p:txBody>
      </p:sp>
      <p:grpSp>
        <p:nvGrpSpPr>
          <p:cNvPr id="20" name="组合 19"/>
          <p:cNvGrpSpPr/>
          <p:nvPr/>
        </p:nvGrpSpPr>
        <p:grpSpPr>
          <a:xfrm>
            <a:off x="176306" y="376135"/>
            <a:ext cx="484094" cy="470981"/>
            <a:chOff x="176306" y="376135"/>
            <a:chExt cx="484094" cy="470981"/>
          </a:xfrm>
        </p:grpSpPr>
        <p:sp>
          <p:nvSpPr>
            <p:cNvPr id="21" name="标题 1"/>
            <p:cNvSpPr txBox="1"/>
            <p:nvPr/>
          </p:nvSpPr>
          <p:spPr>
            <a:xfrm>
              <a:off x="176306" y="473900"/>
              <a:ext cx="373217" cy="373216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2" name="标题 1"/>
            <p:cNvSpPr txBox="1"/>
            <p:nvPr/>
          </p:nvSpPr>
          <p:spPr>
            <a:xfrm>
              <a:off x="409081" y="376135"/>
              <a:ext cx="251319" cy="251319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095866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8000">
                <a:schemeClr val="bg1">
                  <a:alpha val="4000"/>
                </a:schemeClr>
              </a:gs>
              <a:gs pos="100000">
                <a:schemeClr val="accent2">
                  <a:lumMod val="20000"/>
                  <a:lumOff val="80000"/>
                  <a:alpha val="35000"/>
                </a:schemeClr>
              </a:gs>
            </a:gsLst>
            <a:lin ang="54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516000" y="2012200"/>
            <a:ext cx="11160000" cy="3240000"/>
          </a:xfrm>
          <a:prstGeom prst="roundRect">
            <a:avLst>
              <a:gd name="adj" fmla="val 6002"/>
            </a:avLst>
          </a:prstGeom>
          <a:solidFill>
            <a:schemeClr val="bg1">
              <a:lumMod val="95000"/>
            </a:schemeClr>
          </a:solidFill>
          <a:ln cap="sq">
            <a:noFill/>
            <a:prstDash val="solid"/>
            <a:miter/>
          </a:ln>
          <a:effectLst/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8349900" y="1662678"/>
            <a:ext cx="3046331" cy="3939044"/>
          </a:xfrm>
          <a:custGeom>
            <a:avLst/>
            <a:gdLst>
              <a:gd name="connsiteX0" fmla="*/ 3143250 w 4284811"/>
              <a:gd name="connsiteY0" fmla="*/ 5085017 h 6064091"/>
              <a:gd name="connsiteX1" fmla="*/ 3099435 w 4284811"/>
              <a:gd name="connsiteY1" fmla="*/ 5543550 h 6064091"/>
              <a:gd name="connsiteX2" fmla="*/ 3286125 w 4284811"/>
              <a:gd name="connsiteY2" fmla="*/ 5926836 h 6064091"/>
              <a:gd name="connsiteX3" fmla="*/ 2559749 w 4284811"/>
              <a:gd name="connsiteY3" fmla="*/ 6064092 h 6064091"/>
              <a:gd name="connsiteX4" fmla="*/ 339662 w 4284811"/>
              <a:gd name="connsiteY4" fmla="*/ 6064092 h 6064091"/>
              <a:gd name="connsiteX5" fmla="*/ 0 w 4284811"/>
              <a:gd name="connsiteY5" fmla="*/ 5724525 h 6064091"/>
              <a:gd name="connsiteX6" fmla="*/ 0 w 4284811"/>
              <a:gd name="connsiteY6" fmla="*/ 339662 h 6064091"/>
              <a:gd name="connsiteX7" fmla="*/ 339662 w 4284811"/>
              <a:gd name="connsiteY7" fmla="*/ 0 h 6064091"/>
              <a:gd name="connsiteX8" fmla="*/ 3941445 w 4284811"/>
              <a:gd name="connsiteY8" fmla="*/ 0 h 6064091"/>
              <a:gd name="connsiteX9" fmla="*/ 4281107 w 4284811"/>
              <a:gd name="connsiteY9" fmla="*/ 337852 h 6064091"/>
              <a:gd name="connsiteX10" fmla="*/ 4279011 w 4284811"/>
              <a:gd name="connsiteY10" fmla="*/ 2657951 h 6064091"/>
              <a:gd name="connsiteX11" fmla="*/ 4190714 w 4284811"/>
              <a:gd name="connsiteY11" fmla="*/ 3344609 h 6064091"/>
              <a:gd name="connsiteX12" fmla="*/ 3143250 w 4284811"/>
              <a:gd name="connsiteY12" fmla="*/ 5085017 h 6064091"/>
            </a:gdLst>
            <a:ahLst/>
            <a:cxnLst/>
            <a:rect l="l" t="t" r="r" b="b"/>
            <a:pathLst>
              <a:path w="4284811" h="6064091">
                <a:moveTo>
                  <a:pt x="3143250" y="5085017"/>
                </a:moveTo>
                <a:cubicBezTo>
                  <a:pt x="3011281" y="5203032"/>
                  <a:pt x="2992203" y="5402676"/>
                  <a:pt x="3099435" y="5543550"/>
                </a:cubicBezTo>
                <a:cubicBezTo>
                  <a:pt x="3209925" y="5688235"/>
                  <a:pt x="3315843" y="5854732"/>
                  <a:pt x="3286125" y="5926836"/>
                </a:cubicBezTo>
                <a:cubicBezTo>
                  <a:pt x="3228975" y="6064092"/>
                  <a:pt x="3133725" y="6064092"/>
                  <a:pt x="2559749" y="6064092"/>
                </a:cubicBezTo>
                <a:lnTo>
                  <a:pt x="339662" y="6064092"/>
                </a:lnTo>
                <a:cubicBezTo>
                  <a:pt x="152130" y="6064044"/>
                  <a:pt x="105" y="5912053"/>
                  <a:pt x="0" y="5724525"/>
                </a:cubicBezTo>
                <a:lnTo>
                  <a:pt x="0" y="339662"/>
                </a:lnTo>
                <a:cubicBezTo>
                  <a:pt x="53" y="152093"/>
                  <a:pt x="152093" y="53"/>
                  <a:pt x="339662" y="0"/>
                </a:cubicBezTo>
                <a:lnTo>
                  <a:pt x="3941445" y="0"/>
                </a:lnTo>
                <a:cubicBezTo>
                  <a:pt x="4128335" y="-3"/>
                  <a:pt x="4280107" y="150969"/>
                  <a:pt x="4281107" y="337852"/>
                </a:cubicBezTo>
                <a:cubicBezTo>
                  <a:pt x="4284155" y="895160"/>
                  <a:pt x="4288536" y="2010061"/>
                  <a:pt x="4279011" y="2657951"/>
                </a:cubicBezTo>
                <a:cubicBezTo>
                  <a:pt x="4275392" y="2902649"/>
                  <a:pt x="4221861" y="3200400"/>
                  <a:pt x="4190714" y="3344609"/>
                </a:cubicBezTo>
                <a:cubicBezTo>
                  <a:pt x="4005358" y="4202716"/>
                  <a:pt x="3467100" y="4795076"/>
                  <a:pt x="3143250" y="5085017"/>
                </a:cubicBezTo>
                <a:close/>
              </a:path>
            </a:pathLst>
          </a:custGeom>
          <a:gradFill>
            <a:gsLst>
              <a:gs pos="40000">
                <a:schemeClr val="accent1">
                  <a:lumMod val="60000"/>
                  <a:lumOff val="40000"/>
                  <a:alpha val="10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2700000" scaled="0"/>
          </a:gra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949842" y="4713877"/>
            <a:ext cx="6850388" cy="124026"/>
          </a:xfrm>
          <a:custGeom>
            <a:avLst/>
            <a:gdLst>
              <a:gd name="connsiteX0" fmla="*/ 12192000 w 12192000"/>
              <a:gd name="connsiteY0" fmla="*/ 0 h 318313"/>
              <a:gd name="connsiteX1" fmla="*/ 0 w 12192000"/>
              <a:gd name="connsiteY1" fmla="*/ 0 h 318313"/>
              <a:gd name="connsiteX2" fmla="*/ 0 w 12192000"/>
              <a:gd name="connsiteY2" fmla="*/ 114112 h 318313"/>
              <a:gd name="connsiteX3" fmla="*/ 11795610 w 12192000"/>
              <a:gd name="connsiteY3" fmla="*/ 114112 h 318313"/>
              <a:gd name="connsiteX4" fmla="*/ 11795610 w 12192000"/>
              <a:gd name="connsiteY4" fmla="*/ 318313 h 318313"/>
              <a:gd name="connsiteX5" fmla="*/ 12192000 w 12192000"/>
              <a:gd name="connsiteY5" fmla="*/ 0 h 318313"/>
            </a:gdLst>
            <a:ahLst/>
            <a:cxnLst/>
            <a:rect l="l" t="t" r="r" b="b"/>
            <a:pathLst>
              <a:path w="12192000" h="318313">
                <a:moveTo>
                  <a:pt x="12192000" y="0"/>
                </a:moveTo>
                <a:lnTo>
                  <a:pt x="0" y="0"/>
                </a:lnTo>
                <a:lnTo>
                  <a:pt x="0" y="114112"/>
                </a:lnTo>
                <a:lnTo>
                  <a:pt x="11795610" y="114112"/>
                </a:lnTo>
                <a:lnTo>
                  <a:pt x="11795610" y="318313"/>
                </a:lnTo>
                <a:lnTo>
                  <a:pt x="12192000" y="0"/>
                </a:lnTo>
                <a:close/>
              </a:path>
            </a:pathLst>
          </a:cu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1"/>
              </a:gs>
            </a:gsLst>
            <a:lin ang="0" scaled="0"/>
          </a:gra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56904" y="2895877"/>
            <a:ext cx="3312000" cy="155763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推动农业科技创新，发展智慧农业，提升农业生产效率。
2024年智慧农业试点面积扩大，农业机械化水平提升至75%。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956904" y="2274073"/>
            <a:ext cx="3312000" cy="551778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b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发展现代农业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4650039" y="2895877"/>
            <a:ext cx="3312000" cy="155763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加强农产品加工、物流、电商等产业发展，促进三产融合。
2024年农产品电商平台交易额增长20%，产业融合效益显现。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4650039" y="2274073"/>
            <a:ext cx="3312000" cy="551778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b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推动产业融合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8703065" y="2832036"/>
            <a:ext cx="2340000" cy="152417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加强农业品牌建设，提升农产品市场竞争力。
2024年新增农业品牌500个，品牌农产品市场占有率提升。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8703065" y="1804973"/>
            <a:ext cx="2340000" cy="886218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b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培育农业品牌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10402937" y="4067187"/>
            <a:ext cx="854207" cy="1445378"/>
          </a:xfrm>
          <a:custGeom>
            <a:avLst/>
            <a:gdLst>
              <a:gd name="connsiteX0" fmla="*/ 0 w 1201483"/>
              <a:gd name="connsiteY0" fmla="*/ 1588008 h 2225135"/>
              <a:gd name="connsiteX1" fmla="*/ 398240 w 1201483"/>
              <a:gd name="connsiteY1" fmla="*/ 2225135 h 2225135"/>
              <a:gd name="connsiteX2" fmla="*/ 1201483 w 1201483"/>
              <a:gd name="connsiteY2" fmla="*/ 0 h 2225135"/>
              <a:gd name="connsiteX3" fmla="*/ 0 w 1201483"/>
              <a:gd name="connsiteY3" fmla="*/ 1588008 h 2225135"/>
            </a:gdLst>
            <a:ahLst/>
            <a:cxnLst/>
            <a:rect l="l" t="t" r="r" b="b"/>
            <a:pathLst>
              <a:path w="1201483" h="2225135">
                <a:moveTo>
                  <a:pt x="0" y="1588008"/>
                </a:moveTo>
                <a:cubicBezTo>
                  <a:pt x="0" y="1588008"/>
                  <a:pt x="456438" y="2085023"/>
                  <a:pt x="398240" y="2225135"/>
                </a:cubicBezTo>
                <a:cubicBezTo>
                  <a:pt x="653796" y="1604772"/>
                  <a:pt x="837247" y="1073087"/>
                  <a:pt x="1201483" y="0"/>
                </a:cubicBezTo>
                <a:cubicBezTo>
                  <a:pt x="836581" y="1030510"/>
                  <a:pt x="0" y="1588008"/>
                  <a:pt x="0" y="1588008"/>
                </a:cubicBezTo>
                <a:close/>
              </a:path>
            </a:pathLst>
          </a:custGeom>
          <a:gradFill>
            <a:gsLst>
              <a:gs pos="20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alpha val="100000"/>
                </a:schemeClr>
              </a:gs>
            </a:gsLst>
            <a:lin ang="2700000" scaled="0"/>
          </a:gra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产业振兴与升级</a:t>
            </a:r>
            <a:endParaRPr kumimoji="1"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176306" y="376135"/>
            <a:ext cx="484094" cy="470981"/>
            <a:chOff x="176306" y="376135"/>
            <a:chExt cx="484094" cy="470981"/>
          </a:xfrm>
        </p:grpSpPr>
        <p:sp>
          <p:nvSpPr>
            <p:cNvPr id="15" name="标题 1"/>
            <p:cNvSpPr txBox="1"/>
            <p:nvPr/>
          </p:nvSpPr>
          <p:spPr>
            <a:xfrm>
              <a:off x="176306" y="473900"/>
              <a:ext cx="373217" cy="373216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6" name="标题 1"/>
            <p:cNvSpPr txBox="1"/>
            <p:nvPr/>
          </p:nvSpPr>
          <p:spPr>
            <a:xfrm>
              <a:off x="409081" y="376135"/>
              <a:ext cx="251319" cy="251319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0901729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8000">
                <a:schemeClr val="bg1">
                  <a:alpha val="4000"/>
                </a:schemeClr>
              </a:gs>
              <a:gs pos="100000">
                <a:schemeClr val="accent2">
                  <a:lumMod val="20000"/>
                  <a:lumOff val="80000"/>
                  <a:alpha val="35000"/>
                </a:schemeClr>
              </a:gs>
            </a:gsLst>
            <a:lin ang="54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660400" y="3414181"/>
            <a:ext cx="2931512" cy="17325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制定优惠政策，吸引人才返乡创业，投身农村建设。
2024年返乡创业人数增长20%，为农村发展注入新活力。</a:t>
            </a: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60400" y="2807791"/>
            <a:ext cx="2931512" cy="55154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加强人才引进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660401" y="2442677"/>
            <a:ext cx="291103" cy="281711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/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3950757" y="2116183"/>
            <a:ext cx="314291" cy="3048000"/>
          </a:xfrm>
          <a:custGeom>
            <a:avLst/>
            <a:gdLst>
              <a:gd name="connsiteX0" fmla="*/ 56606 w 314291"/>
              <a:gd name="connsiteY0" fmla="*/ 0 h 3048000"/>
              <a:gd name="connsiteX1" fmla="*/ 113212 w 314291"/>
              <a:gd name="connsiteY1" fmla="*/ 56606 h 3048000"/>
              <a:gd name="connsiteX2" fmla="*/ 113212 w 314291"/>
              <a:gd name="connsiteY2" fmla="*/ 1247565 h 3048000"/>
              <a:gd name="connsiteX3" fmla="*/ 133816 w 314291"/>
              <a:gd name="connsiteY3" fmla="*/ 1251725 h 3048000"/>
              <a:gd name="connsiteX4" fmla="*/ 314291 w 314291"/>
              <a:gd name="connsiteY4" fmla="*/ 1523999 h 3048000"/>
              <a:gd name="connsiteX5" fmla="*/ 133816 w 314291"/>
              <a:gd name="connsiteY5" fmla="*/ 1796274 h 3048000"/>
              <a:gd name="connsiteX6" fmla="*/ 113212 w 314291"/>
              <a:gd name="connsiteY6" fmla="*/ 1800434 h 3048000"/>
              <a:gd name="connsiteX7" fmla="*/ 113212 w 314291"/>
              <a:gd name="connsiteY7" fmla="*/ 2991394 h 3048000"/>
              <a:gd name="connsiteX8" fmla="*/ 56606 w 314291"/>
              <a:gd name="connsiteY8" fmla="*/ 3048000 h 3048000"/>
              <a:gd name="connsiteX9" fmla="*/ 0 w 314291"/>
              <a:gd name="connsiteY9" fmla="*/ 2991394 h 3048000"/>
              <a:gd name="connsiteX10" fmla="*/ 0 w 314291"/>
              <a:gd name="connsiteY10" fmla="*/ 56606 h 3048000"/>
              <a:gd name="connsiteX11" fmla="*/ 56606 w 314291"/>
              <a:gd name="connsiteY11" fmla="*/ 0 h 3048000"/>
            </a:gdLst>
            <a:ahLst/>
            <a:cxnLst/>
            <a:rect l="l" t="t" r="r" b="b"/>
            <a:pathLst>
              <a:path w="314291" h="3048000">
                <a:moveTo>
                  <a:pt x="56606" y="0"/>
                </a:moveTo>
                <a:cubicBezTo>
                  <a:pt x="87869" y="0"/>
                  <a:pt x="113212" y="25343"/>
                  <a:pt x="113212" y="56606"/>
                </a:cubicBezTo>
                <a:lnTo>
                  <a:pt x="113212" y="1247565"/>
                </a:lnTo>
                <a:lnTo>
                  <a:pt x="133816" y="1251725"/>
                </a:lnTo>
                <a:cubicBezTo>
                  <a:pt x="239873" y="1296584"/>
                  <a:pt x="314291" y="1401602"/>
                  <a:pt x="314291" y="1523999"/>
                </a:cubicBezTo>
                <a:cubicBezTo>
                  <a:pt x="314291" y="1646399"/>
                  <a:pt x="239873" y="1751416"/>
                  <a:pt x="133816" y="1796274"/>
                </a:cubicBezTo>
                <a:lnTo>
                  <a:pt x="113212" y="1800434"/>
                </a:lnTo>
                <a:lnTo>
                  <a:pt x="113212" y="2991394"/>
                </a:lnTo>
                <a:cubicBezTo>
                  <a:pt x="113212" y="3022657"/>
                  <a:pt x="87869" y="3048000"/>
                  <a:pt x="56606" y="3048000"/>
                </a:cubicBezTo>
                <a:cubicBezTo>
                  <a:pt x="25343" y="3048000"/>
                  <a:pt x="0" y="3022657"/>
                  <a:pt x="0" y="2991394"/>
                </a:cubicBezTo>
                <a:lnTo>
                  <a:pt x="0" y="56606"/>
                </a:lnTo>
                <a:cubicBezTo>
                  <a:pt x="0" y="25343"/>
                  <a:pt x="25343" y="0"/>
                  <a:pt x="56606" y="0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623894" y="3414181"/>
            <a:ext cx="2931512" cy="17325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开展农民技能培训，提升农民就业能力和创业水平。
2024年培训农民100万人次，农民就业技能显著提升。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4623894" y="2807791"/>
            <a:ext cx="2931512" cy="55154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提升农民素质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4623895" y="2451574"/>
            <a:ext cx="291103" cy="263918"/>
          </a:xfrm>
          <a:custGeom>
            <a:avLst/>
            <a:gdLst>
              <a:gd name="connsiteX0" fmla="*/ 351048 w 1543905"/>
              <a:gd name="connsiteY0" fmla="*/ 523317 h 1399728"/>
              <a:gd name="connsiteX1" fmla="*/ 351048 w 1543905"/>
              <a:gd name="connsiteY1" fmla="*/ 523317 h 1399728"/>
              <a:gd name="connsiteX2" fmla="*/ 351420 w 1543905"/>
              <a:gd name="connsiteY2" fmla="*/ 523503 h 1399728"/>
              <a:gd name="connsiteX3" fmla="*/ 351420 w 1543905"/>
              <a:gd name="connsiteY3" fmla="*/ 1020031 h 1399728"/>
              <a:gd name="connsiteX4" fmla="*/ 351048 w 1543905"/>
              <a:gd name="connsiteY4" fmla="*/ 1020403 h 1399728"/>
              <a:gd name="connsiteX5" fmla="*/ 163525 w 1543905"/>
              <a:gd name="connsiteY5" fmla="*/ 1020403 h 1399728"/>
              <a:gd name="connsiteX6" fmla="*/ 163153 w 1543905"/>
              <a:gd name="connsiteY6" fmla="*/ 1020031 h 1399728"/>
              <a:gd name="connsiteX7" fmla="*/ 163153 w 1543905"/>
              <a:gd name="connsiteY7" fmla="*/ 523503 h 1399728"/>
              <a:gd name="connsiteX8" fmla="*/ 163153 w 1543905"/>
              <a:gd name="connsiteY8" fmla="*/ 523317 h 1399728"/>
              <a:gd name="connsiteX9" fmla="*/ 163339 w 1543905"/>
              <a:gd name="connsiteY9" fmla="*/ 523131 h 1399728"/>
              <a:gd name="connsiteX10" fmla="*/ 351048 w 1543905"/>
              <a:gd name="connsiteY10" fmla="*/ 523131 h 1399728"/>
              <a:gd name="connsiteX11" fmla="*/ 351048 w 1543905"/>
              <a:gd name="connsiteY11" fmla="*/ 411696 h 1399728"/>
              <a:gd name="connsiteX12" fmla="*/ 163339 w 1543905"/>
              <a:gd name="connsiteY12" fmla="*/ 411696 h 1399728"/>
              <a:gd name="connsiteX13" fmla="*/ 51346 w 1543905"/>
              <a:gd name="connsiteY13" fmla="*/ 523689 h 1399728"/>
              <a:gd name="connsiteX14" fmla="*/ 51346 w 1543905"/>
              <a:gd name="connsiteY14" fmla="*/ 1020217 h 1399728"/>
              <a:gd name="connsiteX15" fmla="*/ 163339 w 1543905"/>
              <a:gd name="connsiteY15" fmla="*/ 1132210 h 1399728"/>
              <a:gd name="connsiteX16" fmla="*/ 351048 w 1543905"/>
              <a:gd name="connsiteY16" fmla="*/ 1132210 h 1399728"/>
              <a:gd name="connsiteX17" fmla="*/ 463042 w 1543905"/>
              <a:gd name="connsiteY17" fmla="*/ 1020217 h 1399728"/>
              <a:gd name="connsiteX18" fmla="*/ 463042 w 1543905"/>
              <a:gd name="connsiteY18" fmla="*/ 523503 h 1399728"/>
              <a:gd name="connsiteX19" fmla="*/ 351048 w 1543905"/>
              <a:gd name="connsiteY19" fmla="*/ 411696 h 1399728"/>
              <a:gd name="connsiteX20" fmla="*/ 865808 w 1543905"/>
              <a:gd name="connsiteY20" fmla="*/ 111621 h 1399728"/>
              <a:gd name="connsiteX21" fmla="*/ 866180 w 1543905"/>
              <a:gd name="connsiteY21" fmla="*/ 111807 h 1399728"/>
              <a:gd name="connsiteX22" fmla="*/ 866180 w 1543905"/>
              <a:gd name="connsiteY22" fmla="*/ 1020031 h 1399728"/>
              <a:gd name="connsiteX23" fmla="*/ 865808 w 1543905"/>
              <a:gd name="connsiteY23" fmla="*/ 1020403 h 1399728"/>
              <a:gd name="connsiteX24" fmla="*/ 678284 w 1543905"/>
              <a:gd name="connsiteY24" fmla="*/ 1020403 h 1399728"/>
              <a:gd name="connsiteX25" fmla="*/ 677912 w 1543905"/>
              <a:gd name="connsiteY25" fmla="*/ 1020031 h 1399728"/>
              <a:gd name="connsiteX26" fmla="*/ 677912 w 1543905"/>
              <a:gd name="connsiteY26" fmla="*/ 111993 h 1399728"/>
              <a:gd name="connsiteX27" fmla="*/ 677912 w 1543905"/>
              <a:gd name="connsiteY27" fmla="*/ 111807 h 1399728"/>
              <a:gd name="connsiteX28" fmla="*/ 678098 w 1543905"/>
              <a:gd name="connsiteY28" fmla="*/ 111621 h 1399728"/>
              <a:gd name="connsiteX29" fmla="*/ 865808 w 1543905"/>
              <a:gd name="connsiteY29" fmla="*/ 111621 h 1399728"/>
              <a:gd name="connsiteX30" fmla="*/ 865808 w 1543905"/>
              <a:gd name="connsiteY30" fmla="*/ 0 h 1399728"/>
              <a:gd name="connsiteX31" fmla="*/ 677912 w 1543905"/>
              <a:gd name="connsiteY31" fmla="*/ 0 h 1399728"/>
              <a:gd name="connsiteX32" fmla="*/ 565919 w 1543905"/>
              <a:gd name="connsiteY32" fmla="*/ 111993 h 1399728"/>
              <a:gd name="connsiteX33" fmla="*/ 565919 w 1543905"/>
              <a:gd name="connsiteY33" fmla="*/ 1020217 h 1399728"/>
              <a:gd name="connsiteX34" fmla="*/ 677912 w 1543905"/>
              <a:gd name="connsiteY34" fmla="*/ 1132210 h 1399728"/>
              <a:gd name="connsiteX35" fmla="*/ 865622 w 1543905"/>
              <a:gd name="connsiteY35" fmla="*/ 1132210 h 1399728"/>
              <a:gd name="connsiteX36" fmla="*/ 977615 w 1543905"/>
              <a:gd name="connsiteY36" fmla="*/ 1020217 h 1399728"/>
              <a:gd name="connsiteX37" fmla="*/ 977615 w 1543905"/>
              <a:gd name="connsiteY37" fmla="*/ 111993 h 1399728"/>
              <a:gd name="connsiteX38" fmla="*/ 865808 w 1543905"/>
              <a:gd name="connsiteY38" fmla="*/ 0 h 1399728"/>
              <a:gd name="connsiteX39" fmla="*/ 1380381 w 1543905"/>
              <a:gd name="connsiteY39" fmla="*/ 729072 h 1399728"/>
              <a:gd name="connsiteX40" fmla="*/ 1380753 w 1543905"/>
              <a:gd name="connsiteY40" fmla="*/ 729258 h 1399728"/>
              <a:gd name="connsiteX41" fmla="*/ 1380753 w 1543905"/>
              <a:gd name="connsiteY41" fmla="*/ 1020031 h 1399728"/>
              <a:gd name="connsiteX42" fmla="*/ 1380381 w 1543905"/>
              <a:gd name="connsiteY42" fmla="*/ 1020403 h 1399728"/>
              <a:gd name="connsiteX43" fmla="*/ 1192858 w 1543905"/>
              <a:gd name="connsiteY43" fmla="*/ 1020403 h 1399728"/>
              <a:gd name="connsiteX44" fmla="*/ 1192485 w 1543905"/>
              <a:gd name="connsiteY44" fmla="*/ 1020031 h 1399728"/>
              <a:gd name="connsiteX45" fmla="*/ 1192485 w 1543905"/>
              <a:gd name="connsiteY45" fmla="*/ 729444 h 1399728"/>
              <a:gd name="connsiteX46" fmla="*/ 1192485 w 1543905"/>
              <a:gd name="connsiteY46" fmla="*/ 729258 h 1399728"/>
              <a:gd name="connsiteX47" fmla="*/ 1192671 w 1543905"/>
              <a:gd name="connsiteY47" fmla="*/ 729072 h 1399728"/>
              <a:gd name="connsiteX48" fmla="*/ 1380381 w 1543905"/>
              <a:gd name="connsiteY48" fmla="*/ 729072 h 1399728"/>
              <a:gd name="connsiteX49" fmla="*/ 1380381 w 1543905"/>
              <a:gd name="connsiteY49" fmla="*/ 617451 h 1399728"/>
              <a:gd name="connsiteX50" fmla="*/ 1192671 w 1543905"/>
              <a:gd name="connsiteY50" fmla="*/ 617451 h 1399728"/>
              <a:gd name="connsiteX51" fmla="*/ 1080678 w 1543905"/>
              <a:gd name="connsiteY51" fmla="*/ 729444 h 1399728"/>
              <a:gd name="connsiteX52" fmla="*/ 1080678 w 1543905"/>
              <a:gd name="connsiteY52" fmla="*/ 1020031 h 1399728"/>
              <a:gd name="connsiteX53" fmla="*/ 1192671 w 1543905"/>
              <a:gd name="connsiteY53" fmla="*/ 1132024 h 1399728"/>
              <a:gd name="connsiteX54" fmla="*/ 1380381 w 1543905"/>
              <a:gd name="connsiteY54" fmla="*/ 1132024 h 1399728"/>
              <a:gd name="connsiteX55" fmla="*/ 1492374 w 1543905"/>
              <a:gd name="connsiteY55" fmla="*/ 1020031 h 1399728"/>
              <a:gd name="connsiteX56" fmla="*/ 1492374 w 1543905"/>
              <a:gd name="connsiteY56" fmla="*/ 729444 h 1399728"/>
              <a:gd name="connsiteX57" fmla="*/ 1380381 w 1543905"/>
              <a:gd name="connsiteY57" fmla="*/ 617451 h 1399728"/>
              <a:gd name="connsiteX58" fmla="*/ 1481956 w 1543905"/>
              <a:gd name="connsiteY58" fmla="*/ 1276201 h 1399728"/>
              <a:gd name="connsiteX59" fmla="*/ 61764 w 1543905"/>
              <a:gd name="connsiteY59" fmla="*/ 1276201 h 1399728"/>
              <a:gd name="connsiteX60" fmla="*/ 0 w 1543905"/>
              <a:gd name="connsiteY60" fmla="*/ 1337965 h 1399728"/>
              <a:gd name="connsiteX61" fmla="*/ 61764 w 1543905"/>
              <a:gd name="connsiteY61" fmla="*/ 1399729 h 1399728"/>
              <a:gd name="connsiteX62" fmla="*/ 1482142 w 1543905"/>
              <a:gd name="connsiteY62" fmla="*/ 1399729 h 1399728"/>
              <a:gd name="connsiteX63" fmla="*/ 1543906 w 1543905"/>
              <a:gd name="connsiteY63" fmla="*/ 1337965 h 1399728"/>
              <a:gd name="connsiteX64" fmla="*/ 1481956 w 1543905"/>
              <a:gd name="connsiteY64" fmla="*/ 1276201 h 1399728"/>
            </a:gdLst>
            <a:ahLst/>
            <a:cxnLst/>
            <a:rect l="l" t="t" r="r" b="b"/>
            <a:pathLst>
              <a:path w="1543905" h="1399728">
                <a:moveTo>
                  <a:pt x="351048" y="523317"/>
                </a:moveTo>
                <a:cubicBezTo>
                  <a:pt x="351234" y="523317"/>
                  <a:pt x="351234" y="523317"/>
                  <a:pt x="351048" y="523317"/>
                </a:cubicBezTo>
                <a:cubicBezTo>
                  <a:pt x="351234" y="523317"/>
                  <a:pt x="351420" y="523503"/>
                  <a:pt x="351420" y="523503"/>
                </a:cubicBezTo>
                <a:lnTo>
                  <a:pt x="351420" y="1020031"/>
                </a:lnTo>
                <a:lnTo>
                  <a:pt x="351048" y="1020403"/>
                </a:lnTo>
                <a:lnTo>
                  <a:pt x="163525" y="1020403"/>
                </a:lnTo>
                <a:lnTo>
                  <a:pt x="163153" y="1020031"/>
                </a:lnTo>
                <a:lnTo>
                  <a:pt x="163153" y="523503"/>
                </a:lnTo>
                <a:lnTo>
                  <a:pt x="163153" y="523317"/>
                </a:lnTo>
                <a:lnTo>
                  <a:pt x="163339" y="523131"/>
                </a:lnTo>
                <a:lnTo>
                  <a:pt x="351048" y="523131"/>
                </a:lnTo>
                <a:moveTo>
                  <a:pt x="351048" y="411696"/>
                </a:moveTo>
                <a:lnTo>
                  <a:pt x="163339" y="411696"/>
                </a:lnTo>
                <a:cubicBezTo>
                  <a:pt x="101575" y="411696"/>
                  <a:pt x="51346" y="461739"/>
                  <a:pt x="51346" y="523689"/>
                </a:cubicBezTo>
                <a:lnTo>
                  <a:pt x="51346" y="1020217"/>
                </a:lnTo>
                <a:cubicBezTo>
                  <a:pt x="51346" y="1081795"/>
                  <a:pt x="101761" y="1132210"/>
                  <a:pt x="163339" y="1132210"/>
                </a:cubicBezTo>
                <a:lnTo>
                  <a:pt x="351048" y="1132210"/>
                </a:lnTo>
                <a:cubicBezTo>
                  <a:pt x="412626" y="1132210"/>
                  <a:pt x="463042" y="1081795"/>
                  <a:pt x="463042" y="1020217"/>
                </a:cubicBezTo>
                <a:lnTo>
                  <a:pt x="463042" y="523503"/>
                </a:lnTo>
                <a:cubicBezTo>
                  <a:pt x="463042" y="461739"/>
                  <a:pt x="412998" y="411696"/>
                  <a:pt x="351048" y="411696"/>
                </a:cubicBezTo>
                <a:close/>
                <a:moveTo>
                  <a:pt x="865808" y="111621"/>
                </a:moveTo>
                <a:cubicBezTo>
                  <a:pt x="865994" y="111621"/>
                  <a:pt x="866180" y="111807"/>
                  <a:pt x="866180" y="111807"/>
                </a:cubicBezTo>
                <a:lnTo>
                  <a:pt x="866180" y="1020031"/>
                </a:lnTo>
                <a:lnTo>
                  <a:pt x="865808" y="1020403"/>
                </a:lnTo>
                <a:lnTo>
                  <a:pt x="678284" y="1020403"/>
                </a:lnTo>
                <a:lnTo>
                  <a:pt x="677912" y="1020031"/>
                </a:lnTo>
                <a:lnTo>
                  <a:pt x="677912" y="111993"/>
                </a:lnTo>
                <a:lnTo>
                  <a:pt x="677912" y="111807"/>
                </a:lnTo>
                <a:lnTo>
                  <a:pt x="678098" y="111621"/>
                </a:lnTo>
                <a:lnTo>
                  <a:pt x="865808" y="111621"/>
                </a:lnTo>
                <a:moveTo>
                  <a:pt x="865808" y="0"/>
                </a:moveTo>
                <a:lnTo>
                  <a:pt x="677912" y="0"/>
                </a:lnTo>
                <a:cubicBezTo>
                  <a:pt x="616148" y="0"/>
                  <a:pt x="565919" y="50043"/>
                  <a:pt x="565919" y="111993"/>
                </a:cubicBezTo>
                <a:lnTo>
                  <a:pt x="565919" y="1020217"/>
                </a:lnTo>
                <a:cubicBezTo>
                  <a:pt x="565919" y="1081795"/>
                  <a:pt x="616335" y="1132210"/>
                  <a:pt x="677912" y="1132210"/>
                </a:cubicBezTo>
                <a:lnTo>
                  <a:pt x="865622" y="1132210"/>
                </a:lnTo>
                <a:cubicBezTo>
                  <a:pt x="927199" y="1132210"/>
                  <a:pt x="977615" y="1081795"/>
                  <a:pt x="977615" y="1020217"/>
                </a:cubicBezTo>
                <a:lnTo>
                  <a:pt x="977615" y="111993"/>
                </a:lnTo>
                <a:cubicBezTo>
                  <a:pt x="977615" y="50043"/>
                  <a:pt x="927571" y="0"/>
                  <a:pt x="865808" y="0"/>
                </a:cubicBezTo>
                <a:close/>
                <a:moveTo>
                  <a:pt x="1380381" y="729072"/>
                </a:moveTo>
                <a:cubicBezTo>
                  <a:pt x="1380567" y="729072"/>
                  <a:pt x="1380753" y="729258"/>
                  <a:pt x="1380753" y="729258"/>
                </a:cubicBezTo>
                <a:lnTo>
                  <a:pt x="1380753" y="1020031"/>
                </a:lnTo>
                <a:lnTo>
                  <a:pt x="1380381" y="1020403"/>
                </a:lnTo>
                <a:lnTo>
                  <a:pt x="1192858" y="1020403"/>
                </a:lnTo>
                <a:lnTo>
                  <a:pt x="1192485" y="1020031"/>
                </a:lnTo>
                <a:lnTo>
                  <a:pt x="1192485" y="729444"/>
                </a:lnTo>
                <a:lnTo>
                  <a:pt x="1192485" y="729258"/>
                </a:lnTo>
                <a:lnTo>
                  <a:pt x="1192671" y="729072"/>
                </a:lnTo>
                <a:lnTo>
                  <a:pt x="1380381" y="729072"/>
                </a:lnTo>
                <a:moveTo>
                  <a:pt x="1380381" y="617451"/>
                </a:moveTo>
                <a:lnTo>
                  <a:pt x="1192671" y="617451"/>
                </a:lnTo>
                <a:cubicBezTo>
                  <a:pt x="1130908" y="617451"/>
                  <a:pt x="1080678" y="667494"/>
                  <a:pt x="1080678" y="729444"/>
                </a:cubicBezTo>
                <a:lnTo>
                  <a:pt x="1080678" y="1020031"/>
                </a:lnTo>
                <a:cubicBezTo>
                  <a:pt x="1080678" y="1081608"/>
                  <a:pt x="1131094" y="1132024"/>
                  <a:pt x="1192671" y="1132024"/>
                </a:cubicBezTo>
                <a:lnTo>
                  <a:pt x="1380381" y="1132024"/>
                </a:lnTo>
                <a:cubicBezTo>
                  <a:pt x="1441959" y="1132024"/>
                  <a:pt x="1492374" y="1081608"/>
                  <a:pt x="1492374" y="1020031"/>
                </a:cubicBezTo>
                <a:lnTo>
                  <a:pt x="1492374" y="729444"/>
                </a:lnTo>
                <a:cubicBezTo>
                  <a:pt x="1492374" y="667680"/>
                  <a:pt x="1442145" y="617451"/>
                  <a:pt x="1380381" y="617451"/>
                </a:cubicBezTo>
                <a:close/>
                <a:moveTo>
                  <a:pt x="1481956" y="1276201"/>
                </a:moveTo>
                <a:lnTo>
                  <a:pt x="61764" y="1276201"/>
                </a:lnTo>
                <a:cubicBezTo>
                  <a:pt x="27719" y="1276201"/>
                  <a:pt x="0" y="1303920"/>
                  <a:pt x="0" y="1337965"/>
                </a:cubicBezTo>
                <a:cubicBezTo>
                  <a:pt x="0" y="1372009"/>
                  <a:pt x="27719" y="1399729"/>
                  <a:pt x="61764" y="1399729"/>
                </a:cubicBezTo>
                <a:lnTo>
                  <a:pt x="1482142" y="1399729"/>
                </a:lnTo>
                <a:cubicBezTo>
                  <a:pt x="1516187" y="1399729"/>
                  <a:pt x="1543906" y="1372009"/>
                  <a:pt x="1543906" y="1337965"/>
                </a:cubicBezTo>
                <a:cubicBezTo>
                  <a:pt x="1543720" y="1303734"/>
                  <a:pt x="1516187" y="1276201"/>
                  <a:pt x="1481956" y="1276201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7914252" y="2116183"/>
            <a:ext cx="314291" cy="3048000"/>
          </a:xfrm>
          <a:custGeom>
            <a:avLst/>
            <a:gdLst>
              <a:gd name="connsiteX0" fmla="*/ 56606 w 314291"/>
              <a:gd name="connsiteY0" fmla="*/ 0 h 3048000"/>
              <a:gd name="connsiteX1" fmla="*/ 113212 w 314291"/>
              <a:gd name="connsiteY1" fmla="*/ 56606 h 3048000"/>
              <a:gd name="connsiteX2" fmla="*/ 113212 w 314291"/>
              <a:gd name="connsiteY2" fmla="*/ 1247565 h 3048000"/>
              <a:gd name="connsiteX3" fmla="*/ 133816 w 314291"/>
              <a:gd name="connsiteY3" fmla="*/ 1251725 h 3048000"/>
              <a:gd name="connsiteX4" fmla="*/ 314291 w 314291"/>
              <a:gd name="connsiteY4" fmla="*/ 1523999 h 3048000"/>
              <a:gd name="connsiteX5" fmla="*/ 133816 w 314291"/>
              <a:gd name="connsiteY5" fmla="*/ 1796274 h 3048000"/>
              <a:gd name="connsiteX6" fmla="*/ 113212 w 314291"/>
              <a:gd name="connsiteY6" fmla="*/ 1800434 h 3048000"/>
              <a:gd name="connsiteX7" fmla="*/ 113212 w 314291"/>
              <a:gd name="connsiteY7" fmla="*/ 2991394 h 3048000"/>
              <a:gd name="connsiteX8" fmla="*/ 56606 w 314291"/>
              <a:gd name="connsiteY8" fmla="*/ 3048000 h 3048000"/>
              <a:gd name="connsiteX9" fmla="*/ 0 w 314291"/>
              <a:gd name="connsiteY9" fmla="*/ 2991394 h 3048000"/>
              <a:gd name="connsiteX10" fmla="*/ 0 w 314291"/>
              <a:gd name="connsiteY10" fmla="*/ 56606 h 3048000"/>
              <a:gd name="connsiteX11" fmla="*/ 56606 w 314291"/>
              <a:gd name="connsiteY11" fmla="*/ 0 h 3048000"/>
            </a:gdLst>
            <a:ahLst/>
            <a:cxnLst/>
            <a:rect l="l" t="t" r="r" b="b"/>
            <a:pathLst>
              <a:path w="314291" h="3048000">
                <a:moveTo>
                  <a:pt x="56606" y="0"/>
                </a:moveTo>
                <a:cubicBezTo>
                  <a:pt x="87869" y="0"/>
                  <a:pt x="113212" y="25343"/>
                  <a:pt x="113212" y="56606"/>
                </a:cubicBezTo>
                <a:lnTo>
                  <a:pt x="113212" y="1247565"/>
                </a:lnTo>
                <a:lnTo>
                  <a:pt x="133816" y="1251725"/>
                </a:lnTo>
                <a:cubicBezTo>
                  <a:pt x="239873" y="1296584"/>
                  <a:pt x="314291" y="1401602"/>
                  <a:pt x="314291" y="1523999"/>
                </a:cubicBezTo>
                <a:cubicBezTo>
                  <a:pt x="314291" y="1646399"/>
                  <a:pt x="239873" y="1751416"/>
                  <a:pt x="133816" y="1796274"/>
                </a:cubicBezTo>
                <a:lnTo>
                  <a:pt x="113212" y="1800434"/>
                </a:lnTo>
                <a:lnTo>
                  <a:pt x="113212" y="2991394"/>
                </a:lnTo>
                <a:cubicBezTo>
                  <a:pt x="113212" y="3022657"/>
                  <a:pt x="87869" y="3048000"/>
                  <a:pt x="56606" y="3048000"/>
                </a:cubicBezTo>
                <a:cubicBezTo>
                  <a:pt x="25343" y="3048000"/>
                  <a:pt x="0" y="3022657"/>
                  <a:pt x="0" y="2991394"/>
                </a:cubicBezTo>
                <a:lnTo>
                  <a:pt x="0" y="56606"/>
                </a:lnTo>
                <a:cubicBezTo>
                  <a:pt x="0" y="25343"/>
                  <a:pt x="25343" y="0"/>
                  <a:pt x="56606" y="0"/>
                </a:cubicBezTo>
                <a:close/>
              </a:path>
            </a:pathLst>
          </a:cu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8587388" y="3414181"/>
            <a:ext cx="2931512" cy="17325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建立农村人才激励机制，激发人才创新活力。
2024年农村人才奖励政策落地，人才积极性得到调动。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8587388" y="2807791"/>
            <a:ext cx="2931512" cy="55154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建立人才激励机制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8587389" y="2448888"/>
            <a:ext cx="291103" cy="269290"/>
          </a:xfrm>
          <a:custGeom>
            <a:avLst/>
            <a:gdLst>
              <a:gd name="connsiteX0" fmla="*/ 56258 w 778320"/>
              <a:gd name="connsiteY0" fmla="*/ 333700 h 720001"/>
              <a:gd name="connsiteX1" fmla="*/ 56258 w 778320"/>
              <a:gd name="connsiteY1" fmla="*/ 627457 h 720001"/>
              <a:gd name="connsiteX2" fmla="*/ 66946 w 778320"/>
              <a:gd name="connsiteY2" fmla="*/ 653054 h 720001"/>
              <a:gd name="connsiteX3" fmla="*/ 92544 w 778320"/>
              <a:gd name="connsiteY3" fmla="*/ 663743 h 720001"/>
              <a:gd name="connsiteX4" fmla="*/ 685683 w 778320"/>
              <a:gd name="connsiteY4" fmla="*/ 663743 h 720001"/>
              <a:gd name="connsiteX5" fmla="*/ 711281 w 778320"/>
              <a:gd name="connsiteY5" fmla="*/ 653054 h 720001"/>
              <a:gd name="connsiteX6" fmla="*/ 721969 w 778320"/>
              <a:gd name="connsiteY6" fmla="*/ 627457 h 720001"/>
              <a:gd name="connsiteX7" fmla="*/ 721969 w 778320"/>
              <a:gd name="connsiteY7" fmla="*/ 333700 h 720001"/>
              <a:gd name="connsiteX8" fmla="*/ 92544 w 778320"/>
              <a:gd name="connsiteY8" fmla="*/ 142049 h 720001"/>
              <a:gd name="connsiteX9" fmla="*/ 56258 w 778320"/>
              <a:gd name="connsiteY9" fmla="*/ 178336 h 720001"/>
              <a:gd name="connsiteX10" fmla="*/ 56258 w 778320"/>
              <a:gd name="connsiteY10" fmla="*/ 277443 h 720001"/>
              <a:gd name="connsiteX11" fmla="*/ 721969 w 778320"/>
              <a:gd name="connsiteY11" fmla="*/ 277443 h 720001"/>
              <a:gd name="connsiteX12" fmla="*/ 721969 w 778320"/>
              <a:gd name="connsiteY12" fmla="*/ 178336 h 720001"/>
              <a:gd name="connsiteX13" fmla="*/ 685683 w 778320"/>
              <a:gd name="connsiteY13" fmla="*/ 142049 h 720001"/>
              <a:gd name="connsiteX14" fmla="*/ 561355 w 778320"/>
              <a:gd name="connsiteY14" fmla="*/ 142049 h 720001"/>
              <a:gd name="connsiteX15" fmla="*/ 561355 w 778320"/>
              <a:gd name="connsiteY15" fmla="*/ 201026 h 720001"/>
              <a:gd name="connsiteX16" fmla="*/ 533226 w 778320"/>
              <a:gd name="connsiteY16" fmla="*/ 229249 h 720001"/>
              <a:gd name="connsiteX17" fmla="*/ 505097 w 778320"/>
              <a:gd name="connsiteY17" fmla="*/ 201120 h 720001"/>
              <a:gd name="connsiteX18" fmla="*/ 505097 w 778320"/>
              <a:gd name="connsiteY18" fmla="*/ 142049 h 720001"/>
              <a:gd name="connsiteX19" fmla="*/ 273129 w 778320"/>
              <a:gd name="connsiteY19" fmla="*/ 142049 h 720001"/>
              <a:gd name="connsiteX20" fmla="*/ 273129 w 778320"/>
              <a:gd name="connsiteY20" fmla="*/ 201026 h 720001"/>
              <a:gd name="connsiteX21" fmla="*/ 245001 w 778320"/>
              <a:gd name="connsiteY21" fmla="*/ 229249 h 720001"/>
              <a:gd name="connsiteX22" fmla="*/ 216872 w 778320"/>
              <a:gd name="connsiteY22" fmla="*/ 201120 h 720001"/>
              <a:gd name="connsiteX23" fmla="*/ 216872 w 778320"/>
              <a:gd name="connsiteY23" fmla="*/ 142049 h 720001"/>
              <a:gd name="connsiteX24" fmla="*/ 245001 w 778320"/>
              <a:gd name="connsiteY24" fmla="*/ 0 h 720001"/>
              <a:gd name="connsiteX25" fmla="*/ 273129 w 778320"/>
              <a:gd name="connsiteY25" fmla="*/ 28129 h 720001"/>
              <a:gd name="connsiteX26" fmla="*/ 273129 w 778320"/>
              <a:gd name="connsiteY26" fmla="*/ 85792 h 720001"/>
              <a:gd name="connsiteX27" fmla="*/ 505097 w 778320"/>
              <a:gd name="connsiteY27" fmla="*/ 85792 h 720001"/>
              <a:gd name="connsiteX28" fmla="*/ 505097 w 778320"/>
              <a:gd name="connsiteY28" fmla="*/ 28129 h 720001"/>
              <a:gd name="connsiteX29" fmla="*/ 533226 w 778320"/>
              <a:gd name="connsiteY29" fmla="*/ 0 h 720001"/>
              <a:gd name="connsiteX30" fmla="*/ 561355 w 778320"/>
              <a:gd name="connsiteY30" fmla="*/ 28129 h 720001"/>
              <a:gd name="connsiteX31" fmla="*/ 561355 w 778320"/>
              <a:gd name="connsiteY31" fmla="*/ 85792 h 720001"/>
              <a:gd name="connsiteX32" fmla="*/ 685683 w 778320"/>
              <a:gd name="connsiteY32" fmla="*/ 85792 h 720001"/>
              <a:gd name="connsiteX33" fmla="*/ 778320 w 778320"/>
              <a:gd name="connsiteY33" fmla="*/ 178336 h 720001"/>
              <a:gd name="connsiteX34" fmla="*/ 778320 w 778320"/>
              <a:gd name="connsiteY34" fmla="*/ 627457 h 720001"/>
              <a:gd name="connsiteX35" fmla="*/ 685777 w 778320"/>
              <a:gd name="connsiteY35" fmla="*/ 720001 h 720001"/>
              <a:gd name="connsiteX36" fmla="*/ 92544 w 778320"/>
              <a:gd name="connsiteY36" fmla="*/ 720001 h 720001"/>
              <a:gd name="connsiteX37" fmla="*/ 0 w 778320"/>
              <a:gd name="connsiteY37" fmla="*/ 627457 h 720001"/>
              <a:gd name="connsiteX38" fmla="*/ 0 w 778320"/>
              <a:gd name="connsiteY38" fmla="*/ 333700 h 720001"/>
              <a:gd name="connsiteX39" fmla="*/ 0 w 778320"/>
              <a:gd name="connsiteY39" fmla="*/ 277443 h 720001"/>
              <a:gd name="connsiteX40" fmla="*/ 0 w 778320"/>
              <a:gd name="connsiteY40" fmla="*/ 178336 h 720001"/>
              <a:gd name="connsiteX41" fmla="*/ 92544 w 778320"/>
              <a:gd name="connsiteY41" fmla="*/ 85792 h 720001"/>
              <a:gd name="connsiteX42" fmla="*/ 216872 w 778320"/>
              <a:gd name="connsiteY42" fmla="*/ 85792 h 720001"/>
              <a:gd name="connsiteX43" fmla="*/ 216872 w 778320"/>
              <a:gd name="connsiteY43" fmla="*/ 28129 h 720001"/>
              <a:gd name="connsiteX44" fmla="*/ 245001 w 778320"/>
              <a:gd name="connsiteY44" fmla="*/ 0 h 720001"/>
            </a:gdLst>
            <a:ahLst/>
            <a:cxnLst/>
            <a:rect l="l" t="t" r="r" b="b"/>
            <a:pathLst>
              <a:path w="778320" h="720001">
                <a:moveTo>
                  <a:pt x="56258" y="333700"/>
                </a:moveTo>
                <a:lnTo>
                  <a:pt x="56258" y="627457"/>
                </a:lnTo>
                <a:cubicBezTo>
                  <a:pt x="56258" y="637115"/>
                  <a:pt x="60008" y="646116"/>
                  <a:pt x="66946" y="653054"/>
                </a:cubicBezTo>
                <a:cubicBezTo>
                  <a:pt x="73885" y="659899"/>
                  <a:pt x="82980" y="663743"/>
                  <a:pt x="92544" y="663743"/>
                </a:cubicBezTo>
                <a:lnTo>
                  <a:pt x="685683" y="663743"/>
                </a:lnTo>
                <a:cubicBezTo>
                  <a:pt x="695341" y="663743"/>
                  <a:pt x="704342" y="659993"/>
                  <a:pt x="711281" y="653054"/>
                </a:cubicBezTo>
                <a:cubicBezTo>
                  <a:pt x="718125" y="646116"/>
                  <a:pt x="721969" y="637021"/>
                  <a:pt x="721969" y="627457"/>
                </a:cubicBezTo>
                <a:lnTo>
                  <a:pt x="721969" y="333700"/>
                </a:lnTo>
                <a:close/>
                <a:moveTo>
                  <a:pt x="92544" y="142049"/>
                </a:moveTo>
                <a:cubicBezTo>
                  <a:pt x="72478" y="142049"/>
                  <a:pt x="56258" y="158364"/>
                  <a:pt x="56258" y="178336"/>
                </a:cubicBezTo>
                <a:lnTo>
                  <a:pt x="56258" y="277443"/>
                </a:lnTo>
                <a:lnTo>
                  <a:pt x="721969" y="277443"/>
                </a:lnTo>
                <a:lnTo>
                  <a:pt x="721969" y="178336"/>
                </a:lnTo>
                <a:cubicBezTo>
                  <a:pt x="721969" y="158270"/>
                  <a:pt x="705655" y="142049"/>
                  <a:pt x="685683" y="142049"/>
                </a:cubicBezTo>
                <a:lnTo>
                  <a:pt x="561355" y="142049"/>
                </a:lnTo>
                <a:lnTo>
                  <a:pt x="561355" y="201026"/>
                </a:lnTo>
                <a:cubicBezTo>
                  <a:pt x="561355" y="216591"/>
                  <a:pt x="548790" y="229249"/>
                  <a:pt x="533226" y="229249"/>
                </a:cubicBezTo>
                <a:cubicBezTo>
                  <a:pt x="517661" y="229249"/>
                  <a:pt x="505097" y="216685"/>
                  <a:pt x="505097" y="201120"/>
                </a:cubicBezTo>
                <a:lnTo>
                  <a:pt x="505097" y="142049"/>
                </a:lnTo>
                <a:lnTo>
                  <a:pt x="273129" y="142049"/>
                </a:lnTo>
                <a:lnTo>
                  <a:pt x="273129" y="201026"/>
                </a:lnTo>
                <a:cubicBezTo>
                  <a:pt x="273129" y="216591"/>
                  <a:pt x="260565" y="229249"/>
                  <a:pt x="245001" y="229249"/>
                </a:cubicBezTo>
                <a:cubicBezTo>
                  <a:pt x="229436" y="229249"/>
                  <a:pt x="216872" y="216685"/>
                  <a:pt x="216872" y="201120"/>
                </a:cubicBezTo>
                <a:lnTo>
                  <a:pt x="216872" y="142049"/>
                </a:lnTo>
                <a:close/>
                <a:moveTo>
                  <a:pt x="245001" y="0"/>
                </a:moveTo>
                <a:cubicBezTo>
                  <a:pt x="260565" y="0"/>
                  <a:pt x="273129" y="12564"/>
                  <a:pt x="273129" y="28129"/>
                </a:cubicBezTo>
                <a:lnTo>
                  <a:pt x="273129" y="85792"/>
                </a:lnTo>
                <a:lnTo>
                  <a:pt x="505097" y="85792"/>
                </a:lnTo>
                <a:lnTo>
                  <a:pt x="505097" y="28129"/>
                </a:lnTo>
                <a:cubicBezTo>
                  <a:pt x="505097" y="12564"/>
                  <a:pt x="517661" y="0"/>
                  <a:pt x="533226" y="0"/>
                </a:cubicBezTo>
                <a:cubicBezTo>
                  <a:pt x="548790" y="0"/>
                  <a:pt x="561355" y="12564"/>
                  <a:pt x="561355" y="28129"/>
                </a:cubicBezTo>
                <a:lnTo>
                  <a:pt x="561355" y="85792"/>
                </a:lnTo>
                <a:lnTo>
                  <a:pt x="685683" y="85792"/>
                </a:lnTo>
                <a:cubicBezTo>
                  <a:pt x="736784" y="85792"/>
                  <a:pt x="778227" y="127235"/>
                  <a:pt x="778320" y="178336"/>
                </a:cubicBezTo>
                <a:lnTo>
                  <a:pt x="778320" y="627457"/>
                </a:lnTo>
                <a:cubicBezTo>
                  <a:pt x="778320" y="678370"/>
                  <a:pt x="736690" y="720001"/>
                  <a:pt x="685777" y="720001"/>
                </a:cubicBezTo>
                <a:lnTo>
                  <a:pt x="92544" y="720001"/>
                </a:lnTo>
                <a:cubicBezTo>
                  <a:pt x="41631" y="720001"/>
                  <a:pt x="0" y="678370"/>
                  <a:pt x="0" y="627457"/>
                </a:cubicBezTo>
                <a:lnTo>
                  <a:pt x="0" y="333700"/>
                </a:lnTo>
                <a:lnTo>
                  <a:pt x="0" y="277443"/>
                </a:lnTo>
                <a:lnTo>
                  <a:pt x="0" y="178336"/>
                </a:lnTo>
                <a:cubicBezTo>
                  <a:pt x="0" y="127235"/>
                  <a:pt x="41443" y="85792"/>
                  <a:pt x="92544" y="85792"/>
                </a:cubicBezTo>
                <a:lnTo>
                  <a:pt x="216872" y="85792"/>
                </a:lnTo>
                <a:lnTo>
                  <a:pt x="216872" y="28129"/>
                </a:lnTo>
                <a:cubicBezTo>
                  <a:pt x="216872" y="12564"/>
                  <a:pt x="229436" y="0"/>
                  <a:pt x="245001" y="0"/>
                </a:cubicBezTo>
                <a:close/>
              </a:path>
            </a:pathLst>
          </a:custGeom>
          <a:solidFill>
            <a:schemeClr val="accent2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人才振兴与培养</a:t>
            </a:r>
            <a:endParaRPr kumimoji="1" lang="zh-CN" altLang="en-US"/>
          </a:p>
        </p:txBody>
      </p:sp>
      <p:grpSp>
        <p:nvGrpSpPr>
          <p:cNvPr id="15" name="组合 14"/>
          <p:cNvGrpSpPr/>
          <p:nvPr/>
        </p:nvGrpSpPr>
        <p:grpSpPr>
          <a:xfrm>
            <a:off x="176306" y="376135"/>
            <a:ext cx="484094" cy="470981"/>
            <a:chOff x="176306" y="376135"/>
            <a:chExt cx="484094" cy="470981"/>
          </a:xfrm>
        </p:grpSpPr>
        <p:sp>
          <p:nvSpPr>
            <p:cNvPr id="16" name="标题 1"/>
            <p:cNvSpPr txBox="1"/>
            <p:nvPr/>
          </p:nvSpPr>
          <p:spPr>
            <a:xfrm>
              <a:off x="176306" y="473900"/>
              <a:ext cx="373217" cy="373216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7" name="标题 1"/>
            <p:cNvSpPr txBox="1"/>
            <p:nvPr/>
          </p:nvSpPr>
          <p:spPr>
            <a:xfrm>
              <a:off x="409081" y="376135"/>
              <a:ext cx="251319" cy="251319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07615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alphaModFix amt="50000"/>
          </a:blip>
          <a:srcRect l="29281" t="648" r="29744" b="14"/>
          <a:stretch>
            <a:fillRect/>
          </a:stretch>
        </p:blipFill>
        <p:spPr>
          <a:xfrm>
            <a:off x="7144512" y="0"/>
            <a:ext cx="5047488" cy="6858000"/>
          </a:xfrm>
          <a:custGeom>
            <a:avLst/>
            <a:gdLst>
              <a:gd name="connsiteX0" fmla="*/ 0 w 5047488"/>
              <a:gd name="connsiteY0" fmla="*/ 0 h 6858000"/>
              <a:gd name="connsiteX1" fmla="*/ 5047488 w 5047488"/>
              <a:gd name="connsiteY1" fmla="*/ 0 h 6858000"/>
              <a:gd name="connsiteX2" fmla="*/ 5047488 w 5047488"/>
              <a:gd name="connsiteY2" fmla="*/ 6858000 h 6858000"/>
              <a:gd name="connsiteX3" fmla="*/ 0 w 5047488"/>
              <a:gd name="connsiteY3" fmla="*/ 6858000 h 6858000"/>
            </a:gdLst>
            <a:ahLst/>
            <a:cxnLst/>
            <a:rect l="l" t="t" r="r" b="b"/>
            <a:pathLst>
              <a:path w="5047488" h="6858000">
                <a:moveTo>
                  <a:pt x="0" y="0"/>
                </a:moveTo>
                <a:lnTo>
                  <a:pt x="5047488" y="0"/>
                </a:lnTo>
                <a:lnTo>
                  <a:pt x="5047488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4" name="标题 1"/>
          <p:cNvSpPr txBox="1"/>
          <p:nvPr/>
        </p:nvSpPr>
        <p:spPr>
          <a:xfrm rot="5400000">
            <a:off x="536026" y="-536026"/>
            <a:ext cx="6858001" cy="7930055"/>
          </a:xfrm>
          <a:prstGeom prst="round2SameRect">
            <a:avLst>
              <a:gd name="adj1" fmla="val 8161"/>
              <a:gd name="adj2" fmla="val 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660400" y="775388"/>
            <a:ext cx="2239103" cy="48006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550948" y="3224278"/>
            <a:ext cx="5458345" cy="136769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4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乡村振兴战略的实践与成效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7232859" y="1357016"/>
            <a:ext cx="3991402" cy="4646886"/>
          </a:xfrm>
          <a:prstGeom prst="roundRect">
            <a:avLst>
              <a:gd name="adj" fmla="val 8427"/>
            </a:avLst>
          </a:prstGeom>
          <a:solidFill>
            <a:schemeClr val="accent1"/>
          </a:solidFill>
          <a:ln w="63500" cap="sq">
            <a:solidFill>
              <a:schemeClr val="accent1">
                <a:lumMod val="60000"/>
                <a:lumOff val="4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alphaModFix/>
          </a:blip>
          <a:srcRect l="24400" t="2055" r="29553" b="2288"/>
          <a:stretch>
            <a:fillRect/>
          </a:stretch>
        </p:blipFill>
        <p:spPr>
          <a:xfrm>
            <a:off x="7232859" y="1357016"/>
            <a:ext cx="3991402" cy="4646886"/>
          </a:xfrm>
          <a:custGeom>
            <a:avLst/>
            <a:gdLst>
              <a:gd name="connsiteX0" fmla="*/ 336355 w 3991402"/>
              <a:gd name="connsiteY0" fmla="*/ 0 h 4646886"/>
              <a:gd name="connsiteX1" fmla="*/ 3655047 w 3991402"/>
              <a:gd name="connsiteY1" fmla="*/ 0 h 4646886"/>
              <a:gd name="connsiteX2" fmla="*/ 3991402 w 3991402"/>
              <a:gd name="connsiteY2" fmla="*/ 336355 h 4646886"/>
              <a:gd name="connsiteX3" fmla="*/ 3991402 w 3991402"/>
              <a:gd name="connsiteY3" fmla="*/ 4310531 h 4646886"/>
              <a:gd name="connsiteX4" fmla="*/ 3655047 w 3991402"/>
              <a:gd name="connsiteY4" fmla="*/ 4646886 h 4646886"/>
              <a:gd name="connsiteX5" fmla="*/ 336355 w 3991402"/>
              <a:gd name="connsiteY5" fmla="*/ 4646886 h 4646886"/>
              <a:gd name="connsiteX6" fmla="*/ 0 w 3991402"/>
              <a:gd name="connsiteY6" fmla="*/ 4310531 h 4646886"/>
              <a:gd name="connsiteX7" fmla="*/ 0 w 3991402"/>
              <a:gd name="connsiteY7" fmla="*/ 336355 h 4646886"/>
              <a:gd name="connsiteX8" fmla="*/ 336355 w 3991402"/>
              <a:gd name="connsiteY8" fmla="*/ 0 h 4646886"/>
            </a:gdLst>
            <a:ahLst/>
            <a:cxnLst/>
            <a:rect l="l" t="t" r="r" b="b"/>
            <a:pathLst>
              <a:path w="3991402" h="4646886">
                <a:moveTo>
                  <a:pt x="336355" y="0"/>
                </a:moveTo>
                <a:lnTo>
                  <a:pt x="3655047" y="0"/>
                </a:lnTo>
                <a:cubicBezTo>
                  <a:pt x="3840811" y="0"/>
                  <a:pt x="3991402" y="150591"/>
                  <a:pt x="3991402" y="336355"/>
                </a:cubicBezTo>
                <a:lnTo>
                  <a:pt x="3991402" y="4310531"/>
                </a:lnTo>
                <a:cubicBezTo>
                  <a:pt x="3991402" y="4496295"/>
                  <a:pt x="3840811" y="4646886"/>
                  <a:pt x="3655047" y="4646886"/>
                </a:cubicBezTo>
                <a:lnTo>
                  <a:pt x="336355" y="4646886"/>
                </a:lnTo>
                <a:cubicBezTo>
                  <a:pt x="150591" y="4646886"/>
                  <a:pt x="0" y="4496295"/>
                  <a:pt x="0" y="4310531"/>
                </a:cubicBezTo>
                <a:lnTo>
                  <a:pt x="0" y="336355"/>
                </a:lnTo>
                <a:cubicBezTo>
                  <a:pt x="0" y="150591"/>
                  <a:pt x="150591" y="0"/>
                  <a:pt x="336355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9" name="标题 1"/>
          <p:cNvSpPr txBox="1"/>
          <p:nvPr/>
        </p:nvSpPr>
        <p:spPr>
          <a:xfrm>
            <a:off x="6784966" y="2150364"/>
            <a:ext cx="764286" cy="764286"/>
          </a:xfrm>
          <a:prstGeom prst="roundRect">
            <a:avLst/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10918323" y="4931674"/>
            <a:ext cx="611875" cy="61187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5400000">
            <a:off x="2870411" y="1965027"/>
            <a:ext cx="480063" cy="622089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841962" y="923239"/>
            <a:ext cx="1667448" cy="207061"/>
          </a:xfrm>
          <a:custGeom>
            <a:avLst/>
            <a:gdLst>
              <a:gd name="connsiteX0" fmla="*/ 353068 w 1228797"/>
              <a:gd name="connsiteY0" fmla="*/ 146933 h 152590"/>
              <a:gd name="connsiteX1" fmla="*/ 353259 w 1228797"/>
              <a:gd name="connsiteY1" fmla="*/ 146971 h 152590"/>
              <a:gd name="connsiteX2" fmla="*/ 352878 w 1228797"/>
              <a:gd name="connsiteY2" fmla="*/ 146971 h 152590"/>
              <a:gd name="connsiteX3" fmla="*/ 463654 w 1228797"/>
              <a:gd name="connsiteY3" fmla="*/ 28766 h 152590"/>
              <a:gd name="connsiteX4" fmla="*/ 457368 w 1228797"/>
              <a:gd name="connsiteY4" fmla="*/ 35052 h 152590"/>
              <a:gd name="connsiteX5" fmla="*/ 457368 w 1228797"/>
              <a:gd name="connsiteY5" fmla="*/ 66866 h 152590"/>
              <a:gd name="connsiteX6" fmla="*/ 463464 w 1228797"/>
              <a:gd name="connsiteY6" fmla="*/ 73152 h 152590"/>
              <a:gd name="connsiteX7" fmla="*/ 463654 w 1228797"/>
              <a:gd name="connsiteY7" fmla="*/ 73152 h 152590"/>
              <a:gd name="connsiteX8" fmla="*/ 502611 w 1228797"/>
              <a:gd name="connsiteY8" fmla="*/ 73152 h 152590"/>
              <a:gd name="connsiteX9" fmla="*/ 525281 w 1228797"/>
              <a:gd name="connsiteY9" fmla="*/ 51911 h 152590"/>
              <a:gd name="connsiteX10" fmla="*/ 504450 w 1228797"/>
              <a:gd name="connsiteY10" fmla="*/ 28795 h 152590"/>
              <a:gd name="connsiteX11" fmla="*/ 503183 w 1228797"/>
              <a:gd name="connsiteY11" fmla="*/ 28766 h 152590"/>
              <a:gd name="connsiteX12" fmla="*/ 1154216 w 1228797"/>
              <a:gd name="connsiteY12" fmla="*/ 28194 h 152590"/>
              <a:gd name="connsiteX13" fmla="*/ 1154216 w 1228797"/>
              <a:gd name="connsiteY13" fmla="*/ 28765 h 152590"/>
              <a:gd name="connsiteX14" fmla="*/ 1104877 w 1228797"/>
              <a:gd name="connsiteY14" fmla="*/ 77914 h 152590"/>
              <a:gd name="connsiteX15" fmla="*/ 1154026 w 1228797"/>
              <a:gd name="connsiteY15" fmla="*/ 127254 h 152590"/>
              <a:gd name="connsiteX16" fmla="*/ 1203365 w 1228797"/>
              <a:gd name="connsiteY16" fmla="*/ 78105 h 152590"/>
              <a:gd name="connsiteX17" fmla="*/ 1203365 w 1228797"/>
              <a:gd name="connsiteY17" fmla="*/ 78009 h 152590"/>
              <a:gd name="connsiteX18" fmla="*/ 1154502 w 1228797"/>
              <a:gd name="connsiteY18" fmla="*/ 28195 h 152590"/>
              <a:gd name="connsiteX19" fmla="*/ 1154216 w 1228797"/>
              <a:gd name="connsiteY19" fmla="*/ 28194 h 152590"/>
              <a:gd name="connsiteX20" fmla="*/ 836558 w 1228797"/>
              <a:gd name="connsiteY20" fmla="*/ 25718 h 152590"/>
              <a:gd name="connsiteX21" fmla="*/ 787314 w 1228797"/>
              <a:gd name="connsiteY21" fmla="*/ 74962 h 152590"/>
              <a:gd name="connsiteX22" fmla="*/ 836558 w 1228797"/>
              <a:gd name="connsiteY22" fmla="*/ 124207 h 152590"/>
              <a:gd name="connsiteX23" fmla="*/ 885802 w 1228797"/>
              <a:gd name="connsiteY23" fmla="*/ 74962 h 152590"/>
              <a:gd name="connsiteX24" fmla="*/ 885802 w 1228797"/>
              <a:gd name="connsiteY24" fmla="*/ 74867 h 152590"/>
              <a:gd name="connsiteX25" fmla="*/ 836558 w 1228797"/>
              <a:gd name="connsiteY25" fmla="*/ 25718 h 152590"/>
              <a:gd name="connsiteX26" fmla="*/ 200954 w 1228797"/>
              <a:gd name="connsiteY26" fmla="*/ 25527 h 152590"/>
              <a:gd name="connsiteX27" fmla="*/ 200954 w 1228797"/>
              <a:gd name="connsiteY27" fmla="*/ 25908 h 152590"/>
              <a:gd name="connsiteX28" fmla="*/ 151424 w 1228797"/>
              <a:gd name="connsiteY28" fmla="*/ 75248 h 152590"/>
              <a:gd name="connsiteX29" fmla="*/ 200764 w 1228797"/>
              <a:gd name="connsiteY29" fmla="*/ 124778 h 152590"/>
              <a:gd name="connsiteX30" fmla="*/ 250294 w 1228797"/>
              <a:gd name="connsiteY30" fmla="*/ 75438 h 152590"/>
              <a:gd name="connsiteX31" fmla="*/ 250294 w 1228797"/>
              <a:gd name="connsiteY31" fmla="*/ 75248 h 152590"/>
              <a:gd name="connsiteX32" fmla="*/ 201145 w 1228797"/>
              <a:gd name="connsiteY32" fmla="*/ 25528 h 152590"/>
              <a:gd name="connsiteX33" fmla="*/ 200954 w 1228797"/>
              <a:gd name="connsiteY33" fmla="*/ 25527 h 152590"/>
              <a:gd name="connsiteX34" fmla="*/ 437841 w 1228797"/>
              <a:gd name="connsiteY34" fmla="*/ 3429 h 152590"/>
              <a:gd name="connsiteX35" fmla="*/ 502040 w 1228797"/>
              <a:gd name="connsiteY35" fmla="*/ 3429 h 152590"/>
              <a:gd name="connsiteX36" fmla="*/ 535949 w 1228797"/>
              <a:gd name="connsiteY36" fmla="*/ 16764 h 152590"/>
              <a:gd name="connsiteX37" fmla="*/ 550808 w 1228797"/>
              <a:gd name="connsiteY37" fmla="*/ 49340 h 152590"/>
              <a:gd name="connsiteX38" fmla="*/ 528615 w 1228797"/>
              <a:gd name="connsiteY38" fmla="*/ 91345 h 152590"/>
              <a:gd name="connsiteX39" fmla="*/ 526233 w 1228797"/>
              <a:gd name="connsiteY39" fmla="*/ 99251 h 152590"/>
              <a:gd name="connsiteX40" fmla="*/ 544712 w 1228797"/>
              <a:gd name="connsiteY40" fmla="*/ 138017 h 152590"/>
              <a:gd name="connsiteX41" fmla="*/ 541683 w 1228797"/>
              <a:gd name="connsiteY41" fmla="*/ 146377 h 152590"/>
              <a:gd name="connsiteX42" fmla="*/ 538997 w 1228797"/>
              <a:gd name="connsiteY42" fmla="*/ 146971 h 152590"/>
              <a:gd name="connsiteX43" fmla="*/ 525567 w 1228797"/>
              <a:gd name="connsiteY43" fmla="*/ 146971 h 152590"/>
              <a:gd name="connsiteX44" fmla="*/ 519947 w 1228797"/>
              <a:gd name="connsiteY44" fmla="*/ 143447 h 152590"/>
              <a:gd name="connsiteX45" fmla="*/ 500230 w 1228797"/>
              <a:gd name="connsiteY45" fmla="*/ 102203 h 152590"/>
              <a:gd name="connsiteX46" fmla="*/ 494611 w 1228797"/>
              <a:gd name="connsiteY46" fmla="*/ 98679 h 152590"/>
              <a:gd name="connsiteX47" fmla="*/ 463654 w 1228797"/>
              <a:gd name="connsiteY47" fmla="*/ 98679 h 152590"/>
              <a:gd name="connsiteX48" fmla="*/ 457368 w 1228797"/>
              <a:gd name="connsiteY48" fmla="*/ 104773 h 152590"/>
              <a:gd name="connsiteX49" fmla="*/ 457368 w 1228797"/>
              <a:gd name="connsiteY49" fmla="*/ 104966 h 152590"/>
              <a:gd name="connsiteX50" fmla="*/ 457368 w 1228797"/>
              <a:gd name="connsiteY50" fmla="*/ 140684 h 152590"/>
              <a:gd name="connsiteX51" fmla="*/ 451081 w 1228797"/>
              <a:gd name="connsiteY51" fmla="*/ 146971 h 152590"/>
              <a:gd name="connsiteX52" fmla="*/ 437841 w 1228797"/>
              <a:gd name="connsiteY52" fmla="*/ 146971 h 152590"/>
              <a:gd name="connsiteX53" fmla="*/ 431555 w 1228797"/>
              <a:gd name="connsiteY53" fmla="*/ 140684 h 152590"/>
              <a:gd name="connsiteX54" fmla="*/ 431555 w 1228797"/>
              <a:gd name="connsiteY54" fmla="*/ 9716 h 152590"/>
              <a:gd name="connsiteX55" fmla="*/ 437841 w 1228797"/>
              <a:gd name="connsiteY55" fmla="*/ 3429 h 152590"/>
              <a:gd name="connsiteX56" fmla="*/ 293633 w 1228797"/>
              <a:gd name="connsiteY56" fmla="*/ 3429 h 152590"/>
              <a:gd name="connsiteX57" fmla="*/ 306777 w 1228797"/>
              <a:gd name="connsiteY57" fmla="*/ 3429 h 152590"/>
              <a:gd name="connsiteX58" fmla="*/ 312683 w 1228797"/>
              <a:gd name="connsiteY58" fmla="*/ 9715 h 152590"/>
              <a:gd name="connsiteX59" fmla="*/ 312683 w 1228797"/>
              <a:gd name="connsiteY59" fmla="*/ 80677 h 152590"/>
              <a:gd name="connsiteX60" fmla="*/ 350592 w 1228797"/>
              <a:gd name="connsiteY60" fmla="*/ 123032 h 152590"/>
              <a:gd name="connsiteX61" fmla="*/ 392950 w 1228797"/>
              <a:gd name="connsiteY61" fmla="*/ 85118 h 152590"/>
              <a:gd name="connsiteX62" fmla="*/ 392978 w 1228797"/>
              <a:gd name="connsiteY62" fmla="*/ 81248 h 152590"/>
              <a:gd name="connsiteX63" fmla="*/ 392978 w 1228797"/>
              <a:gd name="connsiteY63" fmla="*/ 9715 h 152590"/>
              <a:gd name="connsiteX64" fmla="*/ 399265 w 1228797"/>
              <a:gd name="connsiteY64" fmla="*/ 3429 h 152590"/>
              <a:gd name="connsiteX65" fmla="*/ 412505 w 1228797"/>
              <a:gd name="connsiteY65" fmla="*/ 3429 h 152590"/>
              <a:gd name="connsiteX66" fmla="*/ 418696 w 1228797"/>
              <a:gd name="connsiteY66" fmla="*/ 9715 h 152590"/>
              <a:gd name="connsiteX67" fmla="*/ 418696 w 1228797"/>
              <a:gd name="connsiteY67" fmla="*/ 81153 h 152590"/>
              <a:gd name="connsiteX68" fmla="*/ 378496 w 1228797"/>
              <a:gd name="connsiteY68" fmla="*/ 141799 h 152590"/>
              <a:gd name="connsiteX69" fmla="*/ 353068 w 1228797"/>
              <a:gd name="connsiteY69" fmla="*/ 146933 h 152590"/>
              <a:gd name="connsiteX70" fmla="*/ 327634 w 1228797"/>
              <a:gd name="connsiteY70" fmla="*/ 141836 h 152590"/>
              <a:gd name="connsiteX71" fmla="*/ 287346 w 1228797"/>
              <a:gd name="connsiteY71" fmla="*/ 81248 h 152590"/>
              <a:gd name="connsiteX72" fmla="*/ 287346 w 1228797"/>
              <a:gd name="connsiteY72" fmla="*/ 81153 h 152590"/>
              <a:gd name="connsiteX73" fmla="*/ 287346 w 1228797"/>
              <a:gd name="connsiteY73" fmla="*/ 9715 h 152590"/>
              <a:gd name="connsiteX74" fmla="*/ 293633 w 1228797"/>
              <a:gd name="connsiteY74" fmla="*/ 3429 h 152590"/>
              <a:gd name="connsiteX75" fmla="*/ 6264 w 1228797"/>
              <a:gd name="connsiteY75" fmla="*/ 3333 h 152590"/>
              <a:gd name="connsiteX76" fmla="*/ 18646 w 1228797"/>
              <a:gd name="connsiteY76" fmla="*/ 3333 h 152590"/>
              <a:gd name="connsiteX77" fmla="*/ 23790 w 1228797"/>
              <a:gd name="connsiteY77" fmla="*/ 6000 h 152590"/>
              <a:gd name="connsiteX78" fmla="*/ 61890 w 1228797"/>
              <a:gd name="connsiteY78" fmla="*/ 59817 h 152590"/>
              <a:gd name="connsiteX79" fmla="*/ 67033 w 1228797"/>
              <a:gd name="connsiteY79" fmla="*/ 62388 h 152590"/>
              <a:gd name="connsiteX80" fmla="*/ 72081 w 1228797"/>
              <a:gd name="connsiteY80" fmla="*/ 59817 h 152590"/>
              <a:gd name="connsiteX81" fmla="*/ 110181 w 1228797"/>
              <a:gd name="connsiteY81" fmla="*/ 6000 h 152590"/>
              <a:gd name="connsiteX82" fmla="*/ 115325 w 1228797"/>
              <a:gd name="connsiteY82" fmla="*/ 3333 h 152590"/>
              <a:gd name="connsiteX83" fmla="*/ 127707 w 1228797"/>
              <a:gd name="connsiteY83" fmla="*/ 3333 h 152590"/>
              <a:gd name="connsiteX84" fmla="*/ 134065 w 1228797"/>
              <a:gd name="connsiteY84" fmla="*/ 9548 h 152590"/>
              <a:gd name="connsiteX85" fmla="*/ 132851 w 1228797"/>
              <a:gd name="connsiteY85" fmla="*/ 13335 h 152590"/>
              <a:gd name="connsiteX86" fmla="*/ 81702 w 1228797"/>
              <a:gd name="connsiteY86" fmla="*/ 83724 h 152590"/>
              <a:gd name="connsiteX87" fmla="*/ 79987 w 1228797"/>
              <a:gd name="connsiteY87" fmla="*/ 89154 h 152590"/>
              <a:gd name="connsiteX88" fmla="*/ 79987 w 1228797"/>
              <a:gd name="connsiteY88" fmla="*/ 140684 h 152590"/>
              <a:gd name="connsiteX89" fmla="*/ 73701 w 1228797"/>
              <a:gd name="connsiteY89" fmla="*/ 146970 h 152590"/>
              <a:gd name="connsiteX90" fmla="*/ 60270 w 1228797"/>
              <a:gd name="connsiteY90" fmla="*/ 146970 h 152590"/>
              <a:gd name="connsiteX91" fmla="*/ 53984 w 1228797"/>
              <a:gd name="connsiteY91" fmla="*/ 140684 h 152590"/>
              <a:gd name="connsiteX92" fmla="*/ 53984 w 1228797"/>
              <a:gd name="connsiteY92" fmla="*/ 89154 h 152590"/>
              <a:gd name="connsiteX93" fmla="*/ 52269 w 1228797"/>
              <a:gd name="connsiteY93" fmla="*/ 83724 h 152590"/>
              <a:gd name="connsiteX94" fmla="*/ 1215 w 1228797"/>
              <a:gd name="connsiteY94" fmla="*/ 13335 h 152590"/>
              <a:gd name="connsiteX95" fmla="*/ 2572 w 1228797"/>
              <a:gd name="connsiteY95" fmla="*/ 4549 h 152590"/>
              <a:gd name="connsiteX96" fmla="*/ 6264 w 1228797"/>
              <a:gd name="connsiteY96" fmla="*/ 3333 h 152590"/>
              <a:gd name="connsiteX97" fmla="*/ 1154026 w 1228797"/>
              <a:gd name="connsiteY97" fmla="*/ 3238 h 152590"/>
              <a:gd name="connsiteX98" fmla="*/ 1228797 w 1228797"/>
              <a:gd name="connsiteY98" fmla="*/ 77819 h 152590"/>
              <a:gd name="connsiteX99" fmla="*/ 1228797 w 1228797"/>
              <a:gd name="connsiteY99" fmla="*/ 77914 h 152590"/>
              <a:gd name="connsiteX100" fmla="*/ 1154216 w 1228797"/>
              <a:gd name="connsiteY100" fmla="*/ 152590 h 152590"/>
              <a:gd name="connsiteX101" fmla="*/ 1079445 w 1228797"/>
              <a:gd name="connsiteY101" fmla="*/ 78009 h 152590"/>
              <a:gd name="connsiteX102" fmla="*/ 1154026 w 1228797"/>
              <a:gd name="connsiteY102" fmla="*/ 3238 h 152590"/>
              <a:gd name="connsiteX103" fmla="*/ 646058 w 1228797"/>
              <a:gd name="connsiteY103" fmla="*/ 2096 h 152590"/>
              <a:gd name="connsiteX104" fmla="*/ 659774 w 1228797"/>
              <a:gd name="connsiteY104" fmla="*/ 2096 h 152590"/>
              <a:gd name="connsiteX105" fmla="*/ 666060 w 1228797"/>
              <a:gd name="connsiteY105" fmla="*/ 8382 h 152590"/>
              <a:gd name="connsiteX106" fmla="*/ 666060 w 1228797"/>
              <a:gd name="connsiteY106" fmla="*/ 116491 h 152590"/>
              <a:gd name="connsiteX107" fmla="*/ 672346 w 1228797"/>
              <a:gd name="connsiteY107" fmla="*/ 122778 h 152590"/>
              <a:gd name="connsiteX108" fmla="*/ 750166 w 1228797"/>
              <a:gd name="connsiteY108" fmla="*/ 122778 h 152590"/>
              <a:gd name="connsiteX109" fmla="*/ 756452 w 1228797"/>
              <a:gd name="connsiteY109" fmla="*/ 129064 h 152590"/>
              <a:gd name="connsiteX110" fmla="*/ 756452 w 1228797"/>
              <a:gd name="connsiteY110" fmla="*/ 141733 h 152590"/>
              <a:gd name="connsiteX111" fmla="*/ 750356 w 1228797"/>
              <a:gd name="connsiteY111" fmla="*/ 148019 h 152590"/>
              <a:gd name="connsiteX112" fmla="*/ 750166 w 1228797"/>
              <a:gd name="connsiteY112" fmla="*/ 148019 h 152590"/>
              <a:gd name="connsiteX113" fmla="*/ 646058 w 1228797"/>
              <a:gd name="connsiteY113" fmla="*/ 148019 h 152590"/>
              <a:gd name="connsiteX114" fmla="*/ 639771 w 1228797"/>
              <a:gd name="connsiteY114" fmla="*/ 141733 h 152590"/>
              <a:gd name="connsiteX115" fmla="*/ 639771 w 1228797"/>
              <a:gd name="connsiteY115" fmla="*/ 8382 h 152590"/>
              <a:gd name="connsiteX116" fmla="*/ 646058 w 1228797"/>
              <a:gd name="connsiteY116" fmla="*/ 2096 h 152590"/>
              <a:gd name="connsiteX117" fmla="*/ 995720 w 1228797"/>
              <a:gd name="connsiteY117" fmla="*/ 191 h 152590"/>
              <a:gd name="connsiteX118" fmla="*/ 1040488 w 1228797"/>
              <a:gd name="connsiteY118" fmla="*/ 15621 h 152590"/>
              <a:gd name="connsiteX119" fmla="*/ 1051060 w 1228797"/>
              <a:gd name="connsiteY119" fmla="*/ 25146 h 152590"/>
              <a:gd name="connsiteX120" fmla="*/ 1051251 w 1228797"/>
              <a:gd name="connsiteY120" fmla="*/ 25418 h 152590"/>
              <a:gd name="connsiteX121" fmla="*/ 1049536 w 1228797"/>
              <a:gd name="connsiteY121" fmla="*/ 34004 h 152590"/>
              <a:gd name="connsiteX122" fmla="*/ 1038964 w 1228797"/>
              <a:gd name="connsiteY122" fmla="*/ 41434 h 152590"/>
              <a:gd name="connsiteX123" fmla="*/ 1030867 w 1228797"/>
              <a:gd name="connsiteY123" fmla="*/ 40767 h 152590"/>
              <a:gd name="connsiteX124" fmla="*/ 1028010 w 1228797"/>
              <a:gd name="connsiteY124" fmla="*/ 38100 h 152590"/>
              <a:gd name="connsiteX125" fmla="*/ 1027343 w 1228797"/>
              <a:gd name="connsiteY125" fmla="*/ 37624 h 152590"/>
              <a:gd name="connsiteX126" fmla="*/ 995911 w 1228797"/>
              <a:gd name="connsiteY126" fmla="*/ 26194 h 152590"/>
              <a:gd name="connsiteX127" fmla="*/ 993815 w 1228797"/>
              <a:gd name="connsiteY127" fmla="*/ 26194 h 152590"/>
              <a:gd name="connsiteX128" fmla="*/ 990386 w 1228797"/>
              <a:gd name="connsiteY128" fmla="*/ 26194 h 152590"/>
              <a:gd name="connsiteX129" fmla="*/ 981623 w 1228797"/>
              <a:gd name="connsiteY129" fmla="*/ 28004 h 152590"/>
              <a:gd name="connsiteX130" fmla="*/ 947638 w 1228797"/>
              <a:gd name="connsiteY130" fmla="*/ 64456 h 152590"/>
              <a:gd name="connsiteX131" fmla="*/ 984957 w 1228797"/>
              <a:gd name="connsiteY131" fmla="*/ 123254 h 152590"/>
              <a:gd name="connsiteX132" fmla="*/ 988957 w 1228797"/>
              <a:gd name="connsiteY132" fmla="*/ 124016 h 152590"/>
              <a:gd name="connsiteX133" fmla="*/ 992291 w 1228797"/>
              <a:gd name="connsiteY133" fmla="*/ 122968 h 152590"/>
              <a:gd name="connsiteX134" fmla="*/ 1001816 w 1228797"/>
              <a:gd name="connsiteY134" fmla="*/ 122968 h 152590"/>
              <a:gd name="connsiteX135" fmla="*/ 1009150 w 1228797"/>
              <a:gd name="connsiteY135" fmla="*/ 121920 h 152590"/>
              <a:gd name="connsiteX136" fmla="*/ 1010484 w 1228797"/>
              <a:gd name="connsiteY136" fmla="*/ 121920 h 152590"/>
              <a:gd name="connsiteX137" fmla="*/ 1011817 w 1228797"/>
              <a:gd name="connsiteY137" fmla="*/ 121920 h 152590"/>
              <a:gd name="connsiteX138" fmla="*/ 1017437 w 1228797"/>
              <a:gd name="connsiteY138" fmla="*/ 119920 h 152590"/>
              <a:gd name="connsiteX139" fmla="*/ 1018580 w 1228797"/>
              <a:gd name="connsiteY139" fmla="*/ 119444 h 152590"/>
              <a:gd name="connsiteX140" fmla="*/ 1019723 w 1228797"/>
              <a:gd name="connsiteY140" fmla="*/ 118967 h 152590"/>
              <a:gd name="connsiteX141" fmla="*/ 1020866 w 1228797"/>
              <a:gd name="connsiteY141" fmla="*/ 118396 h 152590"/>
              <a:gd name="connsiteX142" fmla="*/ 1023438 w 1228797"/>
              <a:gd name="connsiteY142" fmla="*/ 117062 h 152590"/>
              <a:gd name="connsiteX143" fmla="*/ 1024200 w 1228797"/>
              <a:gd name="connsiteY143" fmla="*/ 116491 h 152590"/>
              <a:gd name="connsiteX144" fmla="*/ 1041154 w 1228797"/>
              <a:gd name="connsiteY144" fmla="*/ 95345 h 152590"/>
              <a:gd name="connsiteX145" fmla="*/ 1040202 w 1228797"/>
              <a:gd name="connsiteY145" fmla="*/ 90297 h 152590"/>
              <a:gd name="connsiteX146" fmla="*/ 1036106 w 1228797"/>
              <a:gd name="connsiteY146" fmla="*/ 88583 h 152590"/>
              <a:gd name="connsiteX147" fmla="*/ 1008579 w 1228797"/>
              <a:gd name="connsiteY147" fmla="*/ 88583 h 152590"/>
              <a:gd name="connsiteX148" fmla="*/ 1002292 w 1228797"/>
              <a:gd name="connsiteY148" fmla="*/ 82296 h 152590"/>
              <a:gd name="connsiteX149" fmla="*/ 1002292 w 1228797"/>
              <a:gd name="connsiteY149" fmla="*/ 69437 h 152590"/>
              <a:gd name="connsiteX150" fmla="*/ 1002292 w 1228797"/>
              <a:gd name="connsiteY150" fmla="*/ 69245 h 152590"/>
              <a:gd name="connsiteX151" fmla="*/ 1008579 w 1228797"/>
              <a:gd name="connsiteY151" fmla="*/ 63151 h 152590"/>
              <a:gd name="connsiteX152" fmla="*/ 1065729 w 1228797"/>
              <a:gd name="connsiteY152" fmla="*/ 63151 h 152590"/>
              <a:gd name="connsiteX153" fmla="*/ 1066205 w 1228797"/>
              <a:gd name="connsiteY153" fmla="*/ 63151 h 152590"/>
              <a:gd name="connsiteX154" fmla="*/ 1066777 w 1228797"/>
              <a:gd name="connsiteY154" fmla="*/ 63151 h 152590"/>
              <a:gd name="connsiteX155" fmla="*/ 1068205 w 1228797"/>
              <a:gd name="connsiteY155" fmla="*/ 68771 h 152590"/>
              <a:gd name="connsiteX156" fmla="*/ 1068205 w 1228797"/>
              <a:gd name="connsiteY156" fmla="*/ 80391 h 152590"/>
              <a:gd name="connsiteX157" fmla="*/ 1043155 w 1228797"/>
              <a:gd name="connsiteY157" fmla="*/ 136112 h 152590"/>
              <a:gd name="connsiteX158" fmla="*/ 1040869 w 1228797"/>
              <a:gd name="connsiteY158" fmla="*/ 138113 h 152590"/>
              <a:gd name="connsiteX159" fmla="*/ 1039630 w 1228797"/>
              <a:gd name="connsiteY159" fmla="*/ 139065 h 152590"/>
              <a:gd name="connsiteX160" fmla="*/ 1037249 w 1228797"/>
              <a:gd name="connsiteY160" fmla="*/ 140780 h 152590"/>
              <a:gd name="connsiteX161" fmla="*/ 1036011 w 1228797"/>
              <a:gd name="connsiteY161" fmla="*/ 141637 h 152590"/>
              <a:gd name="connsiteX162" fmla="*/ 1033630 w 1228797"/>
              <a:gd name="connsiteY162" fmla="*/ 143161 h 152590"/>
              <a:gd name="connsiteX163" fmla="*/ 1032391 w 1228797"/>
              <a:gd name="connsiteY163" fmla="*/ 143923 h 152590"/>
              <a:gd name="connsiteX164" fmla="*/ 1029915 w 1228797"/>
              <a:gd name="connsiteY164" fmla="*/ 145352 h 152590"/>
              <a:gd name="connsiteX165" fmla="*/ 1029343 w 1228797"/>
              <a:gd name="connsiteY165" fmla="*/ 145352 h 152590"/>
              <a:gd name="connsiteX166" fmla="*/ 1025343 w 1228797"/>
              <a:gd name="connsiteY166" fmla="*/ 147257 h 152590"/>
              <a:gd name="connsiteX167" fmla="*/ 1024676 w 1228797"/>
              <a:gd name="connsiteY167" fmla="*/ 147257 h 152590"/>
              <a:gd name="connsiteX168" fmla="*/ 1022104 w 1228797"/>
              <a:gd name="connsiteY168" fmla="*/ 148209 h 152590"/>
              <a:gd name="connsiteX169" fmla="*/ 1020866 w 1228797"/>
              <a:gd name="connsiteY169" fmla="*/ 148209 h 152590"/>
              <a:gd name="connsiteX170" fmla="*/ 1020104 w 1228797"/>
              <a:gd name="connsiteY170" fmla="*/ 148209 h 152590"/>
              <a:gd name="connsiteX171" fmla="*/ 1018009 w 1228797"/>
              <a:gd name="connsiteY171" fmla="*/ 148971 h 152590"/>
              <a:gd name="connsiteX172" fmla="*/ 1017151 w 1228797"/>
              <a:gd name="connsiteY172" fmla="*/ 148971 h 152590"/>
              <a:gd name="connsiteX173" fmla="*/ 1015913 w 1228797"/>
              <a:gd name="connsiteY173" fmla="*/ 148971 h 152590"/>
              <a:gd name="connsiteX174" fmla="*/ 1015056 w 1228797"/>
              <a:gd name="connsiteY174" fmla="*/ 148971 h 152590"/>
              <a:gd name="connsiteX175" fmla="*/ 1013151 w 1228797"/>
              <a:gd name="connsiteY175" fmla="*/ 149447 h 152590"/>
              <a:gd name="connsiteX176" fmla="*/ 1012103 w 1228797"/>
              <a:gd name="connsiteY176" fmla="*/ 149447 h 152590"/>
              <a:gd name="connsiteX177" fmla="*/ 1010960 w 1228797"/>
              <a:gd name="connsiteY177" fmla="*/ 149447 h 152590"/>
              <a:gd name="connsiteX178" fmla="*/ 1009912 w 1228797"/>
              <a:gd name="connsiteY178" fmla="*/ 149447 h 152590"/>
              <a:gd name="connsiteX179" fmla="*/ 1008103 w 1228797"/>
              <a:gd name="connsiteY179" fmla="*/ 149447 h 152590"/>
              <a:gd name="connsiteX180" fmla="*/ 1006960 w 1228797"/>
              <a:gd name="connsiteY180" fmla="*/ 149447 h 152590"/>
              <a:gd name="connsiteX181" fmla="*/ 1005817 w 1228797"/>
              <a:gd name="connsiteY181" fmla="*/ 149447 h 152590"/>
              <a:gd name="connsiteX182" fmla="*/ 1004578 w 1228797"/>
              <a:gd name="connsiteY182" fmla="*/ 149447 h 152590"/>
              <a:gd name="connsiteX183" fmla="*/ 1002864 w 1228797"/>
              <a:gd name="connsiteY183" fmla="*/ 149447 h 152590"/>
              <a:gd name="connsiteX184" fmla="*/ 995720 w 1228797"/>
              <a:gd name="connsiteY184" fmla="*/ 149447 h 152590"/>
              <a:gd name="connsiteX185" fmla="*/ 990386 w 1228797"/>
              <a:gd name="connsiteY185" fmla="*/ 149447 h 152590"/>
              <a:gd name="connsiteX186" fmla="*/ 918425 w 1228797"/>
              <a:gd name="connsiteY186" fmla="*/ 72152 h 152590"/>
              <a:gd name="connsiteX187" fmla="*/ 995720 w 1228797"/>
              <a:gd name="connsiteY187" fmla="*/ 191 h 152590"/>
              <a:gd name="connsiteX188" fmla="*/ 836558 w 1228797"/>
              <a:gd name="connsiteY188" fmla="*/ 191 h 152590"/>
              <a:gd name="connsiteX189" fmla="*/ 911234 w 1228797"/>
              <a:gd name="connsiteY189" fmla="*/ 74867 h 152590"/>
              <a:gd name="connsiteX190" fmla="*/ 836558 w 1228797"/>
              <a:gd name="connsiteY190" fmla="*/ 149543 h 152590"/>
              <a:gd name="connsiteX191" fmla="*/ 761882 w 1228797"/>
              <a:gd name="connsiteY191" fmla="*/ 74867 h 152590"/>
              <a:gd name="connsiteX192" fmla="*/ 836558 w 1228797"/>
              <a:gd name="connsiteY192" fmla="*/ 191 h 152590"/>
              <a:gd name="connsiteX193" fmla="*/ 200954 w 1228797"/>
              <a:gd name="connsiteY193" fmla="*/ 0 h 152590"/>
              <a:gd name="connsiteX194" fmla="*/ 275821 w 1228797"/>
              <a:gd name="connsiteY194" fmla="*/ 74867 h 152590"/>
              <a:gd name="connsiteX195" fmla="*/ 200954 w 1228797"/>
              <a:gd name="connsiteY195" fmla="*/ 149733 h 152590"/>
              <a:gd name="connsiteX196" fmla="*/ 126088 w 1228797"/>
              <a:gd name="connsiteY196" fmla="*/ 74867 h 152590"/>
              <a:gd name="connsiteX197" fmla="*/ 200954 w 1228797"/>
              <a:gd name="connsiteY197" fmla="*/ 0 h 152590"/>
            </a:gdLst>
            <a:ahLst/>
            <a:cxnLst/>
            <a:rect l="l" t="t" r="r" b="b"/>
            <a:pathLst>
              <a:path w="1228797" h="152590">
                <a:moveTo>
                  <a:pt x="353068" y="146933"/>
                </a:moveTo>
                <a:lnTo>
                  <a:pt x="353259" y="146971"/>
                </a:lnTo>
                <a:lnTo>
                  <a:pt x="352878" y="146971"/>
                </a:lnTo>
                <a:close/>
                <a:moveTo>
                  <a:pt x="463654" y="28766"/>
                </a:moveTo>
                <a:cubicBezTo>
                  <a:pt x="460187" y="28766"/>
                  <a:pt x="457368" y="31580"/>
                  <a:pt x="457368" y="35052"/>
                </a:cubicBezTo>
                <a:lnTo>
                  <a:pt x="457368" y="66866"/>
                </a:lnTo>
                <a:cubicBezTo>
                  <a:pt x="457311" y="70284"/>
                  <a:pt x="460044" y="73099"/>
                  <a:pt x="463464" y="73152"/>
                </a:cubicBezTo>
                <a:cubicBezTo>
                  <a:pt x="463530" y="73153"/>
                  <a:pt x="463588" y="73153"/>
                  <a:pt x="463654" y="73152"/>
                </a:cubicBezTo>
                <a:lnTo>
                  <a:pt x="502611" y="73152"/>
                </a:lnTo>
                <a:cubicBezTo>
                  <a:pt x="514613" y="73223"/>
                  <a:pt x="524576" y="63892"/>
                  <a:pt x="525281" y="51911"/>
                </a:cubicBezTo>
                <a:cubicBezTo>
                  <a:pt x="525910" y="39775"/>
                  <a:pt x="516585" y="29427"/>
                  <a:pt x="504450" y="28795"/>
                </a:cubicBezTo>
                <a:cubicBezTo>
                  <a:pt x="504031" y="28773"/>
                  <a:pt x="503602" y="28763"/>
                  <a:pt x="503183" y="28766"/>
                </a:cubicBezTo>
                <a:close/>
                <a:moveTo>
                  <a:pt x="1154216" y="28194"/>
                </a:moveTo>
                <a:lnTo>
                  <a:pt x="1154216" y="28765"/>
                </a:lnTo>
                <a:cubicBezTo>
                  <a:pt x="1127022" y="28713"/>
                  <a:pt x="1104934" y="50717"/>
                  <a:pt x="1104877" y="77914"/>
                </a:cubicBezTo>
                <a:cubicBezTo>
                  <a:pt x="1104820" y="105111"/>
                  <a:pt x="1126832" y="127201"/>
                  <a:pt x="1154026" y="127254"/>
                </a:cubicBezTo>
                <a:cubicBezTo>
                  <a:pt x="1181220" y="127306"/>
                  <a:pt x="1203308" y="105301"/>
                  <a:pt x="1203365" y="78105"/>
                </a:cubicBezTo>
                <a:cubicBezTo>
                  <a:pt x="1203365" y="78073"/>
                  <a:pt x="1203365" y="78041"/>
                  <a:pt x="1203365" y="78009"/>
                </a:cubicBezTo>
                <a:cubicBezTo>
                  <a:pt x="1203632" y="50761"/>
                  <a:pt x="1181753" y="28458"/>
                  <a:pt x="1154502" y="28195"/>
                </a:cubicBezTo>
                <a:cubicBezTo>
                  <a:pt x="1154407" y="28195"/>
                  <a:pt x="1154312" y="28194"/>
                  <a:pt x="1154216" y="28194"/>
                </a:cubicBezTo>
                <a:close/>
                <a:moveTo>
                  <a:pt x="836558" y="25718"/>
                </a:moveTo>
                <a:cubicBezTo>
                  <a:pt x="809364" y="25718"/>
                  <a:pt x="787314" y="47766"/>
                  <a:pt x="787314" y="74962"/>
                </a:cubicBezTo>
                <a:cubicBezTo>
                  <a:pt x="787314" y="102159"/>
                  <a:pt x="809364" y="124207"/>
                  <a:pt x="836558" y="124207"/>
                </a:cubicBezTo>
                <a:cubicBezTo>
                  <a:pt x="863752" y="124207"/>
                  <a:pt x="885802" y="102159"/>
                  <a:pt x="885802" y="74962"/>
                </a:cubicBezTo>
                <a:cubicBezTo>
                  <a:pt x="885802" y="74931"/>
                  <a:pt x="885802" y="74898"/>
                  <a:pt x="885802" y="74867"/>
                </a:cubicBezTo>
                <a:cubicBezTo>
                  <a:pt x="885745" y="47707"/>
                  <a:pt x="863714" y="25718"/>
                  <a:pt x="836558" y="25718"/>
                </a:cubicBezTo>
                <a:close/>
                <a:moveTo>
                  <a:pt x="200954" y="25527"/>
                </a:moveTo>
                <a:lnTo>
                  <a:pt x="200954" y="25908"/>
                </a:lnTo>
                <a:cubicBezTo>
                  <a:pt x="173652" y="25856"/>
                  <a:pt x="151477" y="47945"/>
                  <a:pt x="151424" y="75248"/>
                </a:cubicBezTo>
                <a:cubicBezTo>
                  <a:pt x="151372" y="102550"/>
                  <a:pt x="173462" y="124725"/>
                  <a:pt x="200764" y="124778"/>
                </a:cubicBezTo>
                <a:cubicBezTo>
                  <a:pt x="228063" y="124830"/>
                  <a:pt x="250237" y="102740"/>
                  <a:pt x="250294" y="75438"/>
                </a:cubicBezTo>
                <a:cubicBezTo>
                  <a:pt x="250294" y="75374"/>
                  <a:pt x="250294" y="75311"/>
                  <a:pt x="250294" y="75248"/>
                </a:cubicBezTo>
                <a:cubicBezTo>
                  <a:pt x="250456" y="47946"/>
                  <a:pt x="228444" y="25686"/>
                  <a:pt x="201145" y="25528"/>
                </a:cubicBezTo>
                <a:cubicBezTo>
                  <a:pt x="201078" y="25527"/>
                  <a:pt x="201021" y="25527"/>
                  <a:pt x="200954" y="25527"/>
                </a:cubicBezTo>
                <a:close/>
                <a:moveTo>
                  <a:pt x="437841" y="3429"/>
                </a:moveTo>
                <a:lnTo>
                  <a:pt x="502040" y="3429"/>
                </a:lnTo>
                <a:cubicBezTo>
                  <a:pt x="514623" y="3414"/>
                  <a:pt x="526748" y="8180"/>
                  <a:pt x="535949" y="16764"/>
                </a:cubicBezTo>
                <a:cubicBezTo>
                  <a:pt x="545074" y="25190"/>
                  <a:pt x="550427" y="36928"/>
                  <a:pt x="550808" y="49340"/>
                </a:cubicBezTo>
                <a:cubicBezTo>
                  <a:pt x="551303" y="66268"/>
                  <a:pt x="542883" y="82215"/>
                  <a:pt x="528615" y="91345"/>
                </a:cubicBezTo>
                <a:cubicBezTo>
                  <a:pt x="525881" y="92959"/>
                  <a:pt x="524852" y="96397"/>
                  <a:pt x="526233" y="99251"/>
                </a:cubicBezTo>
                <a:lnTo>
                  <a:pt x="544712" y="138017"/>
                </a:lnTo>
                <a:cubicBezTo>
                  <a:pt x="546188" y="141161"/>
                  <a:pt x="544826" y="144904"/>
                  <a:pt x="541683" y="146377"/>
                </a:cubicBezTo>
                <a:cubicBezTo>
                  <a:pt x="540845" y="146772"/>
                  <a:pt x="539930" y="146974"/>
                  <a:pt x="538997" y="146971"/>
                </a:cubicBezTo>
                <a:lnTo>
                  <a:pt x="525567" y="146971"/>
                </a:lnTo>
                <a:cubicBezTo>
                  <a:pt x="523166" y="146983"/>
                  <a:pt x="520976" y="145611"/>
                  <a:pt x="519947" y="143447"/>
                </a:cubicBezTo>
                <a:lnTo>
                  <a:pt x="500230" y="102203"/>
                </a:lnTo>
                <a:cubicBezTo>
                  <a:pt x="499221" y="100023"/>
                  <a:pt x="497011" y="98643"/>
                  <a:pt x="494611" y="98679"/>
                </a:cubicBezTo>
                <a:lnTo>
                  <a:pt x="463654" y="98679"/>
                </a:lnTo>
                <a:cubicBezTo>
                  <a:pt x="460235" y="98626"/>
                  <a:pt x="457425" y="101355"/>
                  <a:pt x="457368" y="104773"/>
                </a:cubicBezTo>
                <a:cubicBezTo>
                  <a:pt x="457368" y="104838"/>
                  <a:pt x="457368" y="104902"/>
                  <a:pt x="457368" y="104966"/>
                </a:cubicBezTo>
                <a:lnTo>
                  <a:pt x="457368" y="140684"/>
                </a:lnTo>
                <a:cubicBezTo>
                  <a:pt x="457368" y="144156"/>
                  <a:pt x="454558" y="146971"/>
                  <a:pt x="451081" y="146971"/>
                </a:cubicBezTo>
                <a:lnTo>
                  <a:pt x="437841" y="146971"/>
                </a:lnTo>
                <a:cubicBezTo>
                  <a:pt x="434365" y="146971"/>
                  <a:pt x="431555" y="144156"/>
                  <a:pt x="431555" y="140684"/>
                </a:cubicBezTo>
                <a:lnTo>
                  <a:pt x="431555" y="9716"/>
                </a:lnTo>
                <a:cubicBezTo>
                  <a:pt x="431603" y="6265"/>
                  <a:pt x="434393" y="3480"/>
                  <a:pt x="437841" y="3429"/>
                </a:cubicBezTo>
                <a:close/>
                <a:moveTo>
                  <a:pt x="293633" y="3429"/>
                </a:moveTo>
                <a:lnTo>
                  <a:pt x="306777" y="3429"/>
                </a:lnTo>
                <a:cubicBezTo>
                  <a:pt x="310101" y="3631"/>
                  <a:pt x="312692" y="6387"/>
                  <a:pt x="312683" y="9715"/>
                </a:cubicBezTo>
                <a:lnTo>
                  <a:pt x="312683" y="80677"/>
                </a:lnTo>
                <a:cubicBezTo>
                  <a:pt x="311454" y="102842"/>
                  <a:pt x="328427" y="121805"/>
                  <a:pt x="350592" y="123032"/>
                </a:cubicBezTo>
                <a:cubicBezTo>
                  <a:pt x="372757" y="124258"/>
                  <a:pt x="391721" y="107284"/>
                  <a:pt x="392950" y="85118"/>
                </a:cubicBezTo>
                <a:cubicBezTo>
                  <a:pt x="393026" y="83830"/>
                  <a:pt x="393035" y="82538"/>
                  <a:pt x="392978" y="81248"/>
                </a:cubicBezTo>
                <a:lnTo>
                  <a:pt x="392978" y="9715"/>
                </a:lnTo>
                <a:cubicBezTo>
                  <a:pt x="393026" y="6265"/>
                  <a:pt x="395817" y="3480"/>
                  <a:pt x="399265" y="3429"/>
                </a:cubicBezTo>
                <a:lnTo>
                  <a:pt x="412505" y="3429"/>
                </a:lnTo>
                <a:cubicBezTo>
                  <a:pt x="415943" y="3481"/>
                  <a:pt x="418696" y="6281"/>
                  <a:pt x="418696" y="9715"/>
                </a:cubicBezTo>
                <a:lnTo>
                  <a:pt x="418696" y="81153"/>
                </a:lnTo>
                <a:cubicBezTo>
                  <a:pt x="418696" y="108416"/>
                  <a:pt x="402119" y="131807"/>
                  <a:pt x="378496" y="141799"/>
                </a:cubicBezTo>
                <a:lnTo>
                  <a:pt x="353068" y="146933"/>
                </a:lnTo>
                <a:lnTo>
                  <a:pt x="327634" y="141836"/>
                </a:lnTo>
                <a:cubicBezTo>
                  <a:pt x="303998" y="131878"/>
                  <a:pt x="287389" y="108511"/>
                  <a:pt x="287346" y="81248"/>
                </a:cubicBezTo>
                <a:cubicBezTo>
                  <a:pt x="287346" y="81217"/>
                  <a:pt x="287346" y="81184"/>
                  <a:pt x="287346" y="81153"/>
                </a:cubicBezTo>
                <a:lnTo>
                  <a:pt x="287346" y="9715"/>
                </a:lnTo>
                <a:cubicBezTo>
                  <a:pt x="287394" y="6265"/>
                  <a:pt x="290184" y="3480"/>
                  <a:pt x="293633" y="3429"/>
                </a:cubicBezTo>
                <a:close/>
                <a:moveTo>
                  <a:pt x="6264" y="3333"/>
                </a:moveTo>
                <a:lnTo>
                  <a:pt x="18646" y="3333"/>
                </a:lnTo>
                <a:cubicBezTo>
                  <a:pt x="20692" y="3332"/>
                  <a:pt x="22611" y="4327"/>
                  <a:pt x="23790" y="6000"/>
                </a:cubicBezTo>
                <a:lnTo>
                  <a:pt x="61890" y="59817"/>
                </a:lnTo>
                <a:cubicBezTo>
                  <a:pt x="63109" y="61430"/>
                  <a:pt x="65011" y="62381"/>
                  <a:pt x="67033" y="62388"/>
                </a:cubicBezTo>
                <a:cubicBezTo>
                  <a:pt x="69032" y="62397"/>
                  <a:pt x="70913" y="61439"/>
                  <a:pt x="72081" y="59817"/>
                </a:cubicBezTo>
                <a:lnTo>
                  <a:pt x="110181" y="6000"/>
                </a:lnTo>
                <a:cubicBezTo>
                  <a:pt x="111360" y="4327"/>
                  <a:pt x="113279" y="3332"/>
                  <a:pt x="115325" y="3333"/>
                </a:cubicBezTo>
                <a:lnTo>
                  <a:pt x="127707" y="3333"/>
                </a:lnTo>
                <a:cubicBezTo>
                  <a:pt x="131179" y="3293"/>
                  <a:pt x="134026" y="6076"/>
                  <a:pt x="134065" y="9548"/>
                </a:cubicBezTo>
                <a:cubicBezTo>
                  <a:pt x="134082" y="10908"/>
                  <a:pt x="133655" y="12237"/>
                  <a:pt x="132851" y="13335"/>
                </a:cubicBezTo>
                <a:lnTo>
                  <a:pt x="81702" y="83724"/>
                </a:lnTo>
                <a:cubicBezTo>
                  <a:pt x="80555" y="85300"/>
                  <a:pt x="79953" y="87206"/>
                  <a:pt x="79987" y="89154"/>
                </a:cubicBezTo>
                <a:lnTo>
                  <a:pt x="79987" y="140684"/>
                </a:lnTo>
                <a:cubicBezTo>
                  <a:pt x="79987" y="144156"/>
                  <a:pt x="77172" y="146970"/>
                  <a:pt x="73701" y="146970"/>
                </a:cubicBezTo>
                <a:lnTo>
                  <a:pt x="60270" y="146970"/>
                </a:lnTo>
                <a:cubicBezTo>
                  <a:pt x="56798" y="146970"/>
                  <a:pt x="53984" y="144156"/>
                  <a:pt x="53984" y="140684"/>
                </a:cubicBezTo>
                <a:lnTo>
                  <a:pt x="53984" y="89154"/>
                </a:lnTo>
                <a:cubicBezTo>
                  <a:pt x="54018" y="87206"/>
                  <a:pt x="53416" y="85300"/>
                  <a:pt x="52269" y="83724"/>
                </a:cubicBezTo>
                <a:lnTo>
                  <a:pt x="1215" y="13335"/>
                </a:lnTo>
                <a:cubicBezTo>
                  <a:pt x="-836" y="10533"/>
                  <a:pt x="-229" y="6600"/>
                  <a:pt x="2572" y="4549"/>
                </a:cubicBezTo>
                <a:cubicBezTo>
                  <a:pt x="3643" y="3764"/>
                  <a:pt x="4936" y="3338"/>
                  <a:pt x="6264" y="3333"/>
                </a:cubicBezTo>
                <a:close/>
                <a:moveTo>
                  <a:pt x="1154026" y="3238"/>
                </a:moveTo>
                <a:cubicBezTo>
                  <a:pt x="1195269" y="3186"/>
                  <a:pt x="1228740" y="36577"/>
                  <a:pt x="1228797" y="77819"/>
                </a:cubicBezTo>
                <a:cubicBezTo>
                  <a:pt x="1228797" y="77850"/>
                  <a:pt x="1228797" y="77883"/>
                  <a:pt x="1228797" y="77914"/>
                </a:cubicBezTo>
                <a:cubicBezTo>
                  <a:pt x="1228740" y="119097"/>
                  <a:pt x="1195402" y="152485"/>
                  <a:pt x="1154216" y="152590"/>
                </a:cubicBezTo>
                <a:cubicBezTo>
                  <a:pt x="1112973" y="152642"/>
                  <a:pt x="1079502" y="119252"/>
                  <a:pt x="1079445" y="78009"/>
                </a:cubicBezTo>
                <a:cubicBezTo>
                  <a:pt x="1079388" y="36767"/>
                  <a:pt x="1112783" y="3290"/>
                  <a:pt x="1154026" y="3238"/>
                </a:cubicBezTo>
                <a:close/>
                <a:moveTo>
                  <a:pt x="646058" y="2096"/>
                </a:moveTo>
                <a:lnTo>
                  <a:pt x="659774" y="2096"/>
                </a:lnTo>
                <a:cubicBezTo>
                  <a:pt x="663250" y="2096"/>
                  <a:pt x="666060" y="4911"/>
                  <a:pt x="666060" y="8382"/>
                </a:cubicBezTo>
                <a:lnTo>
                  <a:pt x="666060" y="116491"/>
                </a:lnTo>
                <a:cubicBezTo>
                  <a:pt x="666060" y="119963"/>
                  <a:pt x="668870" y="122778"/>
                  <a:pt x="672346" y="122778"/>
                </a:cubicBezTo>
                <a:lnTo>
                  <a:pt x="750166" y="122778"/>
                </a:lnTo>
                <a:cubicBezTo>
                  <a:pt x="753633" y="122778"/>
                  <a:pt x="756452" y="125592"/>
                  <a:pt x="756452" y="129064"/>
                </a:cubicBezTo>
                <a:lnTo>
                  <a:pt x="756452" y="141733"/>
                </a:lnTo>
                <a:cubicBezTo>
                  <a:pt x="756509" y="145151"/>
                  <a:pt x="753776" y="147966"/>
                  <a:pt x="750356" y="148019"/>
                </a:cubicBezTo>
                <a:cubicBezTo>
                  <a:pt x="750290" y="148020"/>
                  <a:pt x="750232" y="148020"/>
                  <a:pt x="750166" y="148019"/>
                </a:cubicBezTo>
                <a:lnTo>
                  <a:pt x="646058" y="148019"/>
                </a:lnTo>
                <a:cubicBezTo>
                  <a:pt x="642581" y="148019"/>
                  <a:pt x="639771" y="145204"/>
                  <a:pt x="639771" y="141733"/>
                </a:cubicBezTo>
                <a:lnTo>
                  <a:pt x="639771" y="8382"/>
                </a:lnTo>
                <a:cubicBezTo>
                  <a:pt x="639819" y="4932"/>
                  <a:pt x="642609" y="2147"/>
                  <a:pt x="646058" y="2096"/>
                </a:cubicBezTo>
                <a:close/>
                <a:moveTo>
                  <a:pt x="995720" y="191"/>
                </a:moveTo>
                <a:cubicBezTo>
                  <a:pt x="1011922" y="355"/>
                  <a:pt x="1027629" y="5769"/>
                  <a:pt x="1040488" y="15621"/>
                </a:cubicBezTo>
                <a:cubicBezTo>
                  <a:pt x="1044298" y="18466"/>
                  <a:pt x="1047831" y="21654"/>
                  <a:pt x="1051060" y="25146"/>
                </a:cubicBezTo>
                <a:cubicBezTo>
                  <a:pt x="1051127" y="25235"/>
                  <a:pt x="1051194" y="25326"/>
                  <a:pt x="1051251" y="25418"/>
                </a:cubicBezTo>
                <a:cubicBezTo>
                  <a:pt x="1053146" y="28264"/>
                  <a:pt x="1052384" y="32107"/>
                  <a:pt x="1049536" y="34004"/>
                </a:cubicBezTo>
                <a:lnTo>
                  <a:pt x="1038964" y="41434"/>
                </a:lnTo>
                <a:cubicBezTo>
                  <a:pt x="1036478" y="43261"/>
                  <a:pt x="1033020" y="42976"/>
                  <a:pt x="1030867" y="40767"/>
                </a:cubicBezTo>
                <a:cubicBezTo>
                  <a:pt x="1029962" y="39830"/>
                  <a:pt x="1029010" y="38939"/>
                  <a:pt x="1028010" y="38100"/>
                </a:cubicBezTo>
                <a:cubicBezTo>
                  <a:pt x="1027753" y="37997"/>
                  <a:pt x="1027524" y="37834"/>
                  <a:pt x="1027343" y="37624"/>
                </a:cubicBezTo>
                <a:cubicBezTo>
                  <a:pt x="1018532" y="30242"/>
                  <a:pt x="1007407" y="26196"/>
                  <a:pt x="995911" y="26194"/>
                </a:cubicBezTo>
                <a:lnTo>
                  <a:pt x="993815" y="26194"/>
                </a:lnTo>
                <a:cubicBezTo>
                  <a:pt x="992672" y="26099"/>
                  <a:pt x="991529" y="26099"/>
                  <a:pt x="990386" y="26194"/>
                </a:cubicBezTo>
                <a:cubicBezTo>
                  <a:pt x="987414" y="26512"/>
                  <a:pt x="984481" y="27118"/>
                  <a:pt x="981623" y="28004"/>
                </a:cubicBezTo>
                <a:cubicBezTo>
                  <a:pt x="964526" y="33101"/>
                  <a:pt x="951524" y="47046"/>
                  <a:pt x="947638" y="64456"/>
                </a:cubicBezTo>
                <a:cubicBezTo>
                  <a:pt x="941704" y="90998"/>
                  <a:pt x="958411" y="117323"/>
                  <a:pt x="984957" y="123254"/>
                </a:cubicBezTo>
                <a:lnTo>
                  <a:pt x="988957" y="124016"/>
                </a:lnTo>
                <a:lnTo>
                  <a:pt x="992291" y="122968"/>
                </a:lnTo>
                <a:lnTo>
                  <a:pt x="1001816" y="122968"/>
                </a:lnTo>
                <a:cubicBezTo>
                  <a:pt x="1004274" y="122753"/>
                  <a:pt x="1006731" y="122403"/>
                  <a:pt x="1009150" y="121920"/>
                </a:cubicBezTo>
                <a:lnTo>
                  <a:pt x="1010484" y="121920"/>
                </a:lnTo>
                <a:lnTo>
                  <a:pt x="1011817" y="121920"/>
                </a:lnTo>
                <a:lnTo>
                  <a:pt x="1017437" y="119920"/>
                </a:lnTo>
                <a:lnTo>
                  <a:pt x="1018580" y="119444"/>
                </a:lnTo>
                <a:lnTo>
                  <a:pt x="1019723" y="118967"/>
                </a:lnTo>
                <a:lnTo>
                  <a:pt x="1020866" y="118396"/>
                </a:lnTo>
                <a:lnTo>
                  <a:pt x="1023438" y="117062"/>
                </a:lnTo>
                <a:lnTo>
                  <a:pt x="1024200" y="116491"/>
                </a:lnTo>
                <a:cubicBezTo>
                  <a:pt x="1031496" y="110931"/>
                  <a:pt x="1037316" y="103671"/>
                  <a:pt x="1041154" y="95345"/>
                </a:cubicBezTo>
                <a:cubicBezTo>
                  <a:pt x="1041764" y="93613"/>
                  <a:pt x="1041393" y="91690"/>
                  <a:pt x="1040202" y="90297"/>
                </a:cubicBezTo>
                <a:cubicBezTo>
                  <a:pt x="1039135" y="89178"/>
                  <a:pt x="1037649" y="88556"/>
                  <a:pt x="1036106" y="88583"/>
                </a:cubicBezTo>
                <a:lnTo>
                  <a:pt x="1008579" y="88583"/>
                </a:lnTo>
                <a:cubicBezTo>
                  <a:pt x="1005102" y="88583"/>
                  <a:pt x="1002292" y="85768"/>
                  <a:pt x="1002292" y="82296"/>
                </a:cubicBezTo>
                <a:lnTo>
                  <a:pt x="1002292" y="69437"/>
                </a:lnTo>
                <a:cubicBezTo>
                  <a:pt x="1002292" y="69373"/>
                  <a:pt x="1002292" y="69310"/>
                  <a:pt x="1002292" y="69245"/>
                </a:cubicBezTo>
                <a:cubicBezTo>
                  <a:pt x="1002350" y="65826"/>
                  <a:pt x="1005159" y="63097"/>
                  <a:pt x="1008579" y="63151"/>
                </a:cubicBezTo>
                <a:lnTo>
                  <a:pt x="1065729" y="63151"/>
                </a:lnTo>
                <a:lnTo>
                  <a:pt x="1066205" y="63151"/>
                </a:lnTo>
                <a:lnTo>
                  <a:pt x="1066777" y="63151"/>
                </a:lnTo>
                <a:cubicBezTo>
                  <a:pt x="1068139" y="64680"/>
                  <a:pt x="1068672" y="66776"/>
                  <a:pt x="1068205" y="68771"/>
                </a:cubicBezTo>
                <a:lnTo>
                  <a:pt x="1068205" y="80391"/>
                </a:lnTo>
                <a:cubicBezTo>
                  <a:pt x="1068244" y="101700"/>
                  <a:pt x="1059119" y="121997"/>
                  <a:pt x="1043155" y="136112"/>
                </a:cubicBezTo>
                <a:lnTo>
                  <a:pt x="1040869" y="138113"/>
                </a:lnTo>
                <a:lnTo>
                  <a:pt x="1039630" y="139065"/>
                </a:lnTo>
                <a:cubicBezTo>
                  <a:pt x="1038878" y="139697"/>
                  <a:pt x="1038087" y="140270"/>
                  <a:pt x="1037249" y="140780"/>
                </a:cubicBezTo>
                <a:lnTo>
                  <a:pt x="1036011" y="141637"/>
                </a:lnTo>
                <a:lnTo>
                  <a:pt x="1033630" y="143161"/>
                </a:lnTo>
                <a:lnTo>
                  <a:pt x="1032391" y="143923"/>
                </a:lnTo>
                <a:lnTo>
                  <a:pt x="1029915" y="145352"/>
                </a:lnTo>
                <a:lnTo>
                  <a:pt x="1029343" y="145352"/>
                </a:lnTo>
                <a:lnTo>
                  <a:pt x="1025343" y="147257"/>
                </a:lnTo>
                <a:lnTo>
                  <a:pt x="1024676" y="147257"/>
                </a:lnTo>
                <a:lnTo>
                  <a:pt x="1022104" y="148209"/>
                </a:lnTo>
                <a:lnTo>
                  <a:pt x="1020866" y="148209"/>
                </a:lnTo>
                <a:lnTo>
                  <a:pt x="1020104" y="148209"/>
                </a:lnTo>
                <a:lnTo>
                  <a:pt x="1018009" y="148971"/>
                </a:lnTo>
                <a:lnTo>
                  <a:pt x="1017151" y="148971"/>
                </a:lnTo>
                <a:lnTo>
                  <a:pt x="1015913" y="148971"/>
                </a:lnTo>
                <a:lnTo>
                  <a:pt x="1015056" y="148971"/>
                </a:lnTo>
                <a:lnTo>
                  <a:pt x="1013151" y="149447"/>
                </a:lnTo>
                <a:lnTo>
                  <a:pt x="1012103" y="149447"/>
                </a:lnTo>
                <a:lnTo>
                  <a:pt x="1010960" y="149447"/>
                </a:lnTo>
                <a:lnTo>
                  <a:pt x="1009912" y="149447"/>
                </a:lnTo>
                <a:lnTo>
                  <a:pt x="1008103" y="149447"/>
                </a:lnTo>
                <a:lnTo>
                  <a:pt x="1006960" y="149447"/>
                </a:lnTo>
                <a:lnTo>
                  <a:pt x="1005817" y="149447"/>
                </a:lnTo>
                <a:lnTo>
                  <a:pt x="1004578" y="149447"/>
                </a:lnTo>
                <a:lnTo>
                  <a:pt x="1002864" y="149447"/>
                </a:lnTo>
                <a:lnTo>
                  <a:pt x="995720" y="149447"/>
                </a:lnTo>
                <a:cubicBezTo>
                  <a:pt x="993939" y="149511"/>
                  <a:pt x="992167" y="149511"/>
                  <a:pt x="990386" y="149447"/>
                </a:cubicBezTo>
                <a:cubicBezTo>
                  <a:pt x="949171" y="147975"/>
                  <a:pt x="916948" y="113368"/>
                  <a:pt x="918425" y="72152"/>
                </a:cubicBezTo>
                <a:cubicBezTo>
                  <a:pt x="919901" y="30936"/>
                  <a:pt x="954505" y="-1282"/>
                  <a:pt x="995720" y="191"/>
                </a:cubicBezTo>
                <a:close/>
                <a:moveTo>
                  <a:pt x="836558" y="191"/>
                </a:moveTo>
                <a:cubicBezTo>
                  <a:pt x="877801" y="191"/>
                  <a:pt x="911234" y="33625"/>
                  <a:pt x="911234" y="74867"/>
                </a:cubicBezTo>
                <a:cubicBezTo>
                  <a:pt x="911234" y="116109"/>
                  <a:pt x="877801" y="149543"/>
                  <a:pt x="836558" y="149543"/>
                </a:cubicBezTo>
                <a:cubicBezTo>
                  <a:pt x="795315" y="149543"/>
                  <a:pt x="761882" y="116109"/>
                  <a:pt x="761882" y="74867"/>
                </a:cubicBezTo>
                <a:cubicBezTo>
                  <a:pt x="761882" y="33625"/>
                  <a:pt x="795315" y="191"/>
                  <a:pt x="836558" y="191"/>
                </a:cubicBezTo>
                <a:close/>
                <a:moveTo>
                  <a:pt x="200954" y="0"/>
                </a:moveTo>
                <a:cubicBezTo>
                  <a:pt x="242302" y="0"/>
                  <a:pt x="275821" y="33518"/>
                  <a:pt x="275821" y="74867"/>
                </a:cubicBezTo>
                <a:cubicBezTo>
                  <a:pt x="275821" y="116215"/>
                  <a:pt x="242302" y="149733"/>
                  <a:pt x="200954" y="149733"/>
                </a:cubicBezTo>
                <a:cubicBezTo>
                  <a:pt x="159606" y="149733"/>
                  <a:pt x="126088" y="116215"/>
                  <a:pt x="126088" y="74867"/>
                </a:cubicBezTo>
                <a:cubicBezTo>
                  <a:pt x="126088" y="33518"/>
                  <a:pt x="159606" y="0"/>
                  <a:pt x="200954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657250" y="4936972"/>
            <a:ext cx="2870038" cy="2769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6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PowerPoint design</a:t>
            </a:r>
            <a:endParaRPr kumimoji="1" lang="zh-CN" altLang="en-US"/>
          </a:p>
        </p:txBody>
      </p:sp>
      <p:cxnSp>
        <p:nvCxnSpPr>
          <p:cNvPr id="14" name="标题 1"/>
          <p:cNvCxnSpPr/>
          <p:nvPr/>
        </p:nvCxnSpPr>
        <p:spPr>
          <a:xfrm>
            <a:off x="3510690" y="5064774"/>
            <a:ext cx="2461162" cy="21394"/>
          </a:xfrm>
          <a:prstGeom prst="line">
            <a:avLst/>
          </a:prstGeom>
          <a:noFill/>
          <a:ln w="12700" cap="sq">
            <a:solidFill>
              <a:schemeClr val="bg1"/>
            </a:solidFill>
            <a:prstDash val="solid"/>
            <a:miter/>
          </a:ln>
        </p:spPr>
      </p:cxnSp>
      <p:sp>
        <p:nvSpPr>
          <p:cNvPr id="15" name="标题 1"/>
          <p:cNvSpPr txBox="1"/>
          <p:nvPr/>
        </p:nvSpPr>
        <p:spPr>
          <a:xfrm flipH="1">
            <a:off x="-2" y="6361430"/>
            <a:ext cx="496570" cy="496570"/>
          </a:xfrm>
          <a:custGeom>
            <a:avLst/>
            <a:gdLst>
              <a:gd name="connsiteX0" fmla="*/ 0 w 756957"/>
              <a:gd name="connsiteY0" fmla="*/ 622718 h 756957"/>
              <a:gd name="connsiteX1" fmla="*/ 134239 w 756957"/>
              <a:gd name="connsiteY1" fmla="*/ 756957 h 756957"/>
              <a:gd name="connsiteX2" fmla="*/ 98814 w 756957"/>
              <a:gd name="connsiteY2" fmla="*/ 756957 h 756957"/>
              <a:gd name="connsiteX3" fmla="*/ 0 w 756957"/>
              <a:gd name="connsiteY3" fmla="*/ 658142 h 756957"/>
              <a:gd name="connsiteX4" fmla="*/ 0 w 756957"/>
              <a:gd name="connsiteY4" fmla="*/ 479157 h 756957"/>
              <a:gd name="connsiteX5" fmla="*/ 277800 w 756957"/>
              <a:gd name="connsiteY5" fmla="*/ 756957 h 756957"/>
              <a:gd name="connsiteX6" fmla="*/ 240510 w 756957"/>
              <a:gd name="connsiteY6" fmla="*/ 756957 h 756957"/>
              <a:gd name="connsiteX7" fmla="*/ 0 w 756957"/>
              <a:gd name="connsiteY7" fmla="*/ 516446 h 756957"/>
              <a:gd name="connsiteX8" fmla="*/ 0 w 756957"/>
              <a:gd name="connsiteY8" fmla="*/ 337461 h 756957"/>
              <a:gd name="connsiteX9" fmla="*/ 419496 w 756957"/>
              <a:gd name="connsiteY9" fmla="*/ 756957 h 756957"/>
              <a:gd name="connsiteX10" fmla="*/ 382208 w 756957"/>
              <a:gd name="connsiteY10" fmla="*/ 756957 h 756957"/>
              <a:gd name="connsiteX11" fmla="*/ 0 w 756957"/>
              <a:gd name="connsiteY11" fmla="*/ 374750 h 756957"/>
              <a:gd name="connsiteX12" fmla="*/ 0 w 756957"/>
              <a:gd name="connsiteY12" fmla="*/ 195765 h 756957"/>
              <a:gd name="connsiteX13" fmla="*/ 561192 w 756957"/>
              <a:gd name="connsiteY13" fmla="*/ 756957 h 756957"/>
              <a:gd name="connsiteX14" fmla="*/ 525768 w 756957"/>
              <a:gd name="connsiteY14" fmla="*/ 756957 h 756957"/>
              <a:gd name="connsiteX15" fmla="*/ 0 w 756957"/>
              <a:gd name="connsiteY15" fmla="*/ 231189 h 756957"/>
              <a:gd name="connsiteX16" fmla="*/ 0 w 756957"/>
              <a:gd name="connsiteY16" fmla="*/ 52204 h 756957"/>
              <a:gd name="connsiteX17" fmla="*/ 702889 w 756957"/>
              <a:gd name="connsiteY17" fmla="*/ 756957 h 756957"/>
              <a:gd name="connsiteX18" fmla="*/ 667465 w 756957"/>
              <a:gd name="connsiteY18" fmla="*/ 756957 h 756957"/>
              <a:gd name="connsiteX19" fmla="*/ 0 w 756957"/>
              <a:gd name="connsiteY19" fmla="*/ 89493 h 756957"/>
              <a:gd name="connsiteX20" fmla="*/ 620855 w 756957"/>
              <a:gd name="connsiteY20" fmla="*/ 0 h 756957"/>
              <a:gd name="connsiteX21" fmla="*/ 658143 w 756957"/>
              <a:gd name="connsiteY21" fmla="*/ 0 h 756957"/>
              <a:gd name="connsiteX22" fmla="*/ 756957 w 756957"/>
              <a:gd name="connsiteY22" fmla="*/ 98814 h 756957"/>
              <a:gd name="connsiteX23" fmla="*/ 756957 w 756957"/>
              <a:gd name="connsiteY23" fmla="*/ 136103 h 756957"/>
              <a:gd name="connsiteX24" fmla="*/ 479157 w 756957"/>
              <a:gd name="connsiteY24" fmla="*/ 0 h 756957"/>
              <a:gd name="connsiteX25" fmla="*/ 516445 w 756957"/>
              <a:gd name="connsiteY25" fmla="*/ 0 h 756957"/>
              <a:gd name="connsiteX26" fmla="*/ 756957 w 756957"/>
              <a:gd name="connsiteY26" fmla="*/ 240511 h 756957"/>
              <a:gd name="connsiteX27" fmla="*/ 756957 w 756957"/>
              <a:gd name="connsiteY27" fmla="*/ 277800 h 756957"/>
              <a:gd name="connsiteX28" fmla="*/ 337461 w 756957"/>
              <a:gd name="connsiteY28" fmla="*/ 0 h 756957"/>
              <a:gd name="connsiteX29" fmla="*/ 372885 w 756957"/>
              <a:gd name="connsiteY29" fmla="*/ 0 h 756957"/>
              <a:gd name="connsiteX30" fmla="*/ 756957 w 756957"/>
              <a:gd name="connsiteY30" fmla="*/ 384073 h 756957"/>
              <a:gd name="connsiteX31" fmla="*/ 756957 w 756957"/>
              <a:gd name="connsiteY31" fmla="*/ 419496 h 756957"/>
              <a:gd name="connsiteX32" fmla="*/ 195765 w 756957"/>
              <a:gd name="connsiteY32" fmla="*/ 0 h 756957"/>
              <a:gd name="connsiteX33" fmla="*/ 231189 w 756957"/>
              <a:gd name="connsiteY33" fmla="*/ 0 h 756957"/>
              <a:gd name="connsiteX34" fmla="*/ 756957 w 756957"/>
              <a:gd name="connsiteY34" fmla="*/ 525769 h 756957"/>
              <a:gd name="connsiteX35" fmla="*/ 756957 w 756957"/>
              <a:gd name="connsiteY35" fmla="*/ 563057 h 756957"/>
              <a:gd name="connsiteX36" fmla="*/ 52204 w 756957"/>
              <a:gd name="connsiteY36" fmla="*/ 0 h 756957"/>
              <a:gd name="connsiteX37" fmla="*/ 89492 w 756957"/>
              <a:gd name="connsiteY37" fmla="*/ 0 h 756957"/>
              <a:gd name="connsiteX38" fmla="*/ 756957 w 756957"/>
              <a:gd name="connsiteY38" fmla="*/ 667465 h 756957"/>
              <a:gd name="connsiteX39" fmla="*/ 756957 w 756957"/>
              <a:gd name="connsiteY39" fmla="*/ 704753 h 756957"/>
            </a:gdLst>
            <a:ahLst/>
            <a:cxnLst/>
            <a:rect l="l" t="t" r="r" b="b"/>
            <a:pathLst>
              <a:path w="756957" h="756957">
                <a:moveTo>
                  <a:pt x="0" y="622718"/>
                </a:moveTo>
                <a:lnTo>
                  <a:pt x="134239" y="756957"/>
                </a:lnTo>
                <a:lnTo>
                  <a:pt x="98814" y="756957"/>
                </a:lnTo>
                <a:lnTo>
                  <a:pt x="0" y="658142"/>
                </a:lnTo>
                <a:close/>
                <a:moveTo>
                  <a:pt x="0" y="479157"/>
                </a:moveTo>
                <a:lnTo>
                  <a:pt x="277800" y="756957"/>
                </a:lnTo>
                <a:lnTo>
                  <a:pt x="240510" y="756957"/>
                </a:lnTo>
                <a:lnTo>
                  <a:pt x="0" y="516446"/>
                </a:lnTo>
                <a:close/>
                <a:moveTo>
                  <a:pt x="0" y="337461"/>
                </a:moveTo>
                <a:lnTo>
                  <a:pt x="419496" y="756957"/>
                </a:lnTo>
                <a:lnTo>
                  <a:pt x="382208" y="756957"/>
                </a:lnTo>
                <a:lnTo>
                  <a:pt x="0" y="374750"/>
                </a:lnTo>
                <a:close/>
                <a:moveTo>
                  <a:pt x="0" y="195765"/>
                </a:moveTo>
                <a:lnTo>
                  <a:pt x="561192" y="756957"/>
                </a:lnTo>
                <a:lnTo>
                  <a:pt x="525768" y="756957"/>
                </a:lnTo>
                <a:lnTo>
                  <a:pt x="0" y="231189"/>
                </a:lnTo>
                <a:close/>
                <a:moveTo>
                  <a:pt x="0" y="52204"/>
                </a:moveTo>
                <a:lnTo>
                  <a:pt x="702889" y="756957"/>
                </a:lnTo>
                <a:lnTo>
                  <a:pt x="667465" y="756957"/>
                </a:lnTo>
                <a:lnTo>
                  <a:pt x="0" y="89493"/>
                </a:lnTo>
                <a:close/>
                <a:moveTo>
                  <a:pt x="620855" y="0"/>
                </a:moveTo>
                <a:lnTo>
                  <a:pt x="658143" y="0"/>
                </a:lnTo>
                <a:lnTo>
                  <a:pt x="756957" y="98814"/>
                </a:lnTo>
                <a:lnTo>
                  <a:pt x="756957" y="136103"/>
                </a:lnTo>
                <a:close/>
                <a:moveTo>
                  <a:pt x="479157" y="0"/>
                </a:moveTo>
                <a:lnTo>
                  <a:pt x="516445" y="0"/>
                </a:lnTo>
                <a:lnTo>
                  <a:pt x="756957" y="240511"/>
                </a:lnTo>
                <a:lnTo>
                  <a:pt x="756957" y="277800"/>
                </a:lnTo>
                <a:close/>
                <a:moveTo>
                  <a:pt x="337461" y="0"/>
                </a:moveTo>
                <a:lnTo>
                  <a:pt x="372885" y="0"/>
                </a:lnTo>
                <a:lnTo>
                  <a:pt x="756957" y="384073"/>
                </a:lnTo>
                <a:lnTo>
                  <a:pt x="756957" y="419496"/>
                </a:lnTo>
                <a:close/>
                <a:moveTo>
                  <a:pt x="195765" y="0"/>
                </a:moveTo>
                <a:lnTo>
                  <a:pt x="231189" y="0"/>
                </a:lnTo>
                <a:lnTo>
                  <a:pt x="756957" y="525769"/>
                </a:lnTo>
                <a:lnTo>
                  <a:pt x="756957" y="563057"/>
                </a:lnTo>
                <a:close/>
                <a:moveTo>
                  <a:pt x="52204" y="0"/>
                </a:moveTo>
                <a:lnTo>
                  <a:pt x="89492" y="0"/>
                </a:lnTo>
                <a:lnTo>
                  <a:pt x="756957" y="667465"/>
                </a:lnTo>
                <a:lnTo>
                  <a:pt x="756957" y="704753"/>
                </a:lnTo>
                <a:close/>
              </a:path>
            </a:pathLst>
          </a:custGeom>
          <a:solidFill>
            <a:schemeClr val="accent1"/>
          </a:solidFill>
          <a:ln w="16329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6952855" y="2314667"/>
            <a:ext cx="439059" cy="434603"/>
          </a:xfrm>
          <a:custGeom>
            <a:avLst/>
            <a:gdLst>
              <a:gd name="connsiteX0" fmla="*/ 1163193 w 1872552"/>
              <a:gd name="connsiteY0" fmla="*/ 1008682 h 1853550"/>
              <a:gd name="connsiteX1" fmla="*/ 1670113 w 1872552"/>
              <a:gd name="connsiteY1" fmla="*/ 1008682 h 1853550"/>
              <a:gd name="connsiteX2" fmla="*/ 1839277 w 1872552"/>
              <a:gd name="connsiteY2" fmla="*/ 1177465 h 1853550"/>
              <a:gd name="connsiteX3" fmla="*/ 1839277 w 1872552"/>
              <a:gd name="connsiteY3" fmla="*/ 1684195 h 1853550"/>
              <a:gd name="connsiteX4" fmla="*/ 1670113 w 1872552"/>
              <a:gd name="connsiteY4" fmla="*/ 1853550 h 1853550"/>
              <a:gd name="connsiteX5" fmla="*/ 1163193 w 1872552"/>
              <a:gd name="connsiteY5" fmla="*/ 1853550 h 1853550"/>
              <a:gd name="connsiteX6" fmla="*/ 993838 w 1872552"/>
              <a:gd name="connsiteY6" fmla="*/ 1684195 h 1853550"/>
              <a:gd name="connsiteX7" fmla="*/ 993838 w 1872552"/>
              <a:gd name="connsiteY7" fmla="*/ 1177465 h 1853550"/>
              <a:gd name="connsiteX8" fmla="*/ 1163193 w 1872552"/>
              <a:gd name="connsiteY8" fmla="*/ 1008682 h 1853550"/>
              <a:gd name="connsiteX9" fmla="*/ 169355 w 1872552"/>
              <a:gd name="connsiteY9" fmla="*/ 1008682 h 1853550"/>
              <a:gd name="connsiteX10" fmla="*/ 676275 w 1872552"/>
              <a:gd name="connsiteY10" fmla="*/ 1008682 h 1853550"/>
              <a:gd name="connsiteX11" fmla="*/ 845439 w 1872552"/>
              <a:gd name="connsiteY11" fmla="*/ 1177465 h 1853550"/>
              <a:gd name="connsiteX12" fmla="*/ 845439 w 1872552"/>
              <a:gd name="connsiteY12" fmla="*/ 1684195 h 1853550"/>
              <a:gd name="connsiteX13" fmla="*/ 676275 w 1872552"/>
              <a:gd name="connsiteY13" fmla="*/ 1853550 h 1853550"/>
              <a:gd name="connsiteX14" fmla="*/ 169355 w 1872552"/>
              <a:gd name="connsiteY14" fmla="*/ 1853550 h 1853550"/>
              <a:gd name="connsiteX15" fmla="*/ 0 w 1872552"/>
              <a:gd name="connsiteY15" fmla="*/ 1684195 h 1853550"/>
              <a:gd name="connsiteX16" fmla="*/ 0 w 1872552"/>
              <a:gd name="connsiteY16" fmla="*/ 1177465 h 1853550"/>
              <a:gd name="connsiteX17" fmla="*/ 169355 w 1872552"/>
              <a:gd name="connsiteY17" fmla="*/ 1008682 h 1853550"/>
              <a:gd name="connsiteX18" fmla="*/ 169355 w 1872552"/>
              <a:gd name="connsiteY18" fmla="*/ 33514 h 1853550"/>
              <a:gd name="connsiteX19" fmla="*/ 676275 w 1872552"/>
              <a:gd name="connsiteY19" fmla="*/ 33514 h 1853550"/>
              <a:gd name="connsiteX20" fmla="*/ 845439 w 1872552"/>
              <a:gd name="connsiteY20" fmla="*/ 202297 h 1853550"/>
              <a:gd name="connsiteX21" fmla="*/ 845439 w 1872552"/>
              <a:gd name="connsiteY21" fmla="*/ 709027 h 1853550"/>
              <a:gd name="connsiteX22" fmla="*/ 676275 w 1872552"/>
              <a:gd name="connsiteY22" fmla="*/ 878382 h 1853550"/>
              <a:gd name="connsiteX23" fmla="*/ 169355 w 1872552"/>
              <a:gd name="connsiteY23" fmla="*/ 878382 h 1853550"/>
              <a:gd name="connsiteX24" fmla="*/ 0 w 1872552"/>
              <a:gd name="connsiteY24" fmla="*/ 709027 h 1853550"/>
              <a:gd name="connsiteX25" fmla="*/ 0 w 1872552"/>
              <a:gd name="connsiteY25" fmla="*/ 202297 h 1853550"/>
              <a:gd name="connsiteX26" fmla="*/ 169355 w 1872552"/>
              <a:gd name="connsiteY26" fmla="*/ 33514 h 1853550"/>
              <a:gd name="connsiteX27" fmla="*/ 1416605 w 1872552"/>
              <a:gd name="connsiteY27" fmla="*/ 0 h 1853550"/>
              <a:gd name="connsiteX28" fmla="*/ 1474183 w 1872552"/>
              <a:gd name="connsiteY28" fmla="*/ 23846 h 1853550"/>
              <a:gd name="connsiteX29" fmla="*/ 1848706 w 1872552"/>
              <a:gd name="connsiteY29" fmla="*/ 398369 h 1853550"/>
              <a:gd name="connsiteX30" fmla="*/ 1848706 w 1872552"/>
              <a:gd name="connsiteY30" fmla="*/ 513526 h 1853550"/>
              <a:gd name="connsiteX31" fmla="*/ 1474183 w 1872552"/>
              <a:gd name="connsiteY31" fmla="*/ 888049 h 1853550"/>
              <a:gd name="connsiteX32" fmla="*/ 1359026 w 1872552"/>
              <a:gd name="connsiteY32" fmla="*/ 888049 h 1853550"/>
              <a:gd name="connsiteX33" fmla="*/ 984408 w 1872552"/>
              <a:gd name="connsiteY33" fmla="*/ 513526 h 1853550"/>
              <a:gd name="connsiteX34" fmla="*/ 984408 w 1872552"/>
              <a:gd name="connsiteY34" fmla="*/ 398369 h 1853550"/>
              <a:gd name="connsiteX35" fmla="*/ 1359026 w 1872552"/>
              <a:gd name="connsiteY35" fmla="*/ 23846 h 1853550"/>
              <a:gd name="connsiteX36" fmla="*/ 1416605 w 1872552"/>
              <a:gd name="connsiteY36" fmla="*/ 0 h 1853550"/>
            </a:gdLst>
            <a:ahLst/>
            <a:cxnLst/>
            <a:rect l="l" t="t" r="r" b="b"/>
            <a:pathLst>
              <a:path w="1872552" h="1853550">
                <a:moveTo>
                  <a:pt x="1163193" y="1008682"/>
                </a:moveTo>
                <a:lnTo>
                  <a:pt x="1670113" y="1008682"/>
                </a:lnTo>
                <a:cubicBezTo>
                  <a:pt x="1763348" y="1008786"/>
                  <a:pt x="1838963" y="1084230"/>
                  <a:pt x="1839277" y="1177465"/>
                </a:cubicBezTo>
                <a:lnTo>
                  <a:pt x="1839277" y="1684195"/>
                </a:lnTo>
                <a:cubicBezTo>
                  <a:pt x="1839277" y="1777652"/>
                  <a:pt x="1763570" y="1853445"/>
                  <a:pt x="1670113" y="1853550"/>
                </a:cubicBezTo>
                <a:lnTo>
                  <a:pt x="1163193" y="1853550"/>
                </a:lnTo>
                <a:cubicBezTo>
                  <a:pt x="1069661" y="1853550"/>
                  <a:pt x="993838" y="1777727"/>
                  <a:pt x="993838" y="1684195"/>
                </a:cubicBezTo>
                <a:lnTo>
                  <a:pt x="993838" y="1177465"/>
                </a:lnTo>
                <a:cubicBezTo>
                  <a:pt x="994153" y="1084156"/>
                  <a:pt x="1069883" y="1008681"/>
                  <a:pt x="1163193" y="1008682"/>
                </a:cubicBezTo>
                <a:close/>
                <a:moveTo>
                  <a:pt x="169355" y="1008682"/>
                </a:moveTo>
                <a:lnTo>
                  <a:pt x="676275" y="1008682"/>
                </a:lnTo>
                <a:cubicBezTo>
                  <a:pt x="769510" y="1008786"/>
                  <a:pt x="845125" y="1084230"/>
                  <a:pt x="845439" y="1177465"/>
                </a:cubicBezTo>
                <a:lnTo>
                  <a:pt x="845439" y="1684195"/>
                </a:lnTo>
                <a:cubicBezTo>
                  <a:pt x="845439" y="1777652"/>
                  <a:pt x="769732" y="1853445"/>
                  <a:pt x="676275" y="1853550"/>
                </a:cubicBezTo>
                <a:lnTo>
                  <a:pt x="169355" y="1853550"/>
                </a:lnTo>
                <a:cubicBezTo>
                  <a:pt x="75823" y="1853550"/>
                  <a:pt x="0" y="1777727"/>
                  <a:pt x="0" y="1684195"/>
                </a:cubicBezTo>
                <a:lnTo>
                  <a:pt x="0" y="1177465"/>
                </a:lnTo>
                <a:cubicBezTo>
                  <a:pt x="315" y="1084156"/>
                  <a:pt x="76045" y="1008681"/>
                  <a:pt x="169355" y="1008682"/>
                </a:cubicBezTo>
                <a:close/>
                <a:moveTo>
                  <a:pt x="169355" y="33514"/>
                </a:moveTo>
                <a:lnTo>
                  <a:pt x="676275" y="33514"/>
                </a:lnTo>
                <a:cubicBezTo>
                  <a:pt x="769510" y="33618"/>
                  <a:pt x="845125" y="109062"/>
                  <a:pt x="845439" y="202297"/>
                </a:cubicBezTo>
                <a:lnTo>
                  <a:pt x="845439" y="709027"/>
                </a:lnTo>
                <a:cubicBezTo>
                  <a:pt x="845439" y="802484"/>
                  <a:pt x="769732" y="878277"/>
                  <a:pt x="676275" y="878382"/>
                </a:cubicBezTo>
                <a:lnTo>
                  <a:pt x="169355" y="878382"/>
                </a:lnTo>
                <a:cubicBezTo>
                  <a:pt x="75823" y="878382"/>
                  <a:pt x="0" y="802559"/>
                  <a:pt x="0" y="709027"/>
                </a:cubicBezTo>
                <a:lnTo>
                  <a:pt x="0" y="202297"/>
                </a:lnTo>
                <a:cubicBezTo>
                  <a:pt x="315" y="108988"/>
                  <a:pt x="76045" y="33513"/>
                  <a:pt x="169355" y="33514"/>
                </a:cubicBezTo>
                <a:close/>
                <a:moveTo>
                  <a:pt x="1416605" y="0"/>
                </a:moveTo>
                <a:cubicBezTo>
                  <a:pt x="1437443" y="0"/>
                  <a:pt x="1458281" y="7948"/>
                  <a:pt x="1474183" y="23846"/>
                </a:cubicBezTo>
                <a:lnTo>
                  <a:pt x="1848706" y="398369"/>
                </a:lnTo>
                <a:cubicBezTo>
                  <a:pt x="1880501" y="430171"/>
                  <a:pt x="1880501" y="481724"/>
                  <a:pt x="1848706" y="513526"/>
                </a:cubicBezTo>
                <a:lnTo>
                  <a:pt x="1474183" y="888049"/>
                </a:lnTo>
                <a:cubicBezTo>
                  <a:pt x="1442379" y="919843"/>
                  <a:pt x="1390830" y="919843"/>
                  <a:pt x="1359026" y="888049"/>
                </a:cubicBezTo>
                <a:lnTo>
                  <a:pt x="984408" y="513526"/>
                </a:lnTo>
                <a:cubicBezTo>
                  <a:pt x="952613" y="481724"/>
                  <a:pt x="952613" y="430171"/>
                  <a:pt x="984408" y="398369"/>
                </a:cubicBezTo>
                <a:lnTo>
                  <a:pt x="1359026" y="23846"/>
                </a:lnTo>
                <a:cubicBezTo>
                  <a:pt x="1374928" y="7948"/>
                  <a:pt x="1395766" y="0"/>
                  <a:pt x="1416605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11096981" y="5073969"/>
            <a:ext cx="254559" cy="327285"/>
          </a:xfrm>
          <a:custGeom>
            <a:avLst/>
            <a:gdLst>
              <a:gd name="connsiteX0" fmla="*/ 603790 w 1207579"/>
              <a:gd name="connsiteY0" fmla="*/ 0 h 1552575"/>
              <a:gd name="connsiteX1" fmla="*/ 0 w 1207579"/>
              <a:gd name="connsiteY1" fmla="*/ 603790 h 1552575"/>
              <a:gd name="connsiteX2" fmla="*/ 603790 w 1207579"/>
              <a:gd name="connsiteY2" fmla="*/ 1552575 h 1552575"/>
              <a:gd name="connsiteX3" fmla="*/ 1207580 w 1207579"/>
              <a:gd name="connsiteY3" fmla="*/ 603790 h 1552575"/>
              <a:gd name="connsiteX4" fmla="*/ 603790 w 1207579"/>
              <a:gd name="connsiteY4" fmla="*/ 0 h 1552575"/>
              <a:gd name="connsiteX5" fmla="*/ 603790 w 1207579"/>
              <a:gd name="connsiteY5" fmla="*/ 946690 h 1552575"/>
              <a:gd name="connsiteX6" fmla="*/ 270415 w 1207579"/>
              <a:gd name="connsiteY6" fmla="*/ 613315 h 1552575"/>
              <a:gd name="connsiteX7" fmla="*/ 603790 w 1207579"/>
              <a:gd name="connsiteY7" fmla="*/ 279940 h 1552575"/>
              <a:gd name="connsiteX8" fmla="*/ 937165 w 1207579"/>
              <a:gd name="connsiteY8" fmla="*/ 613315 h 1552575"/>
              <a:gd name="connsiteX9" fmla="*/ 603790 w 1207579"/>
              <a:gd name="connsiteY9" fmla="*/ 946690 h 1552575"/>
            </a:gdLst>
            <a:ahLst/>
            <a:cxnLst/>
            <a:rect l="l" t="t" r="r" b="b"/>
            <a:pathLst>
              <a:path w="1207579" h="1552575">
                <a:moveTo>
                  <a:pt x="603790" y="0"/>
                </a:moveTo>
                <a:cubicBezTo>
                  <a:pt x="270326" y="0"/>
                  <a:pt x="0" y="270326"/>
                  <a:pt x="0" y="603790"/>
                </a:cubicBezTo>
                <a:cubicBezTo>
                  <a:pt x="0" y="983266"/>
                  <a:pt x="603790" y="1552575"/>
                  <a:pt x="603790" y="1552575"/>
                </a:cubicBezTo>
                <a:cubicBezTo>
                  <a:pt x="603790" y="1552575"/>
                  <a:pt x="1207580" y="1000125"/>
                  <a:pt x="1207580" y="603790"/>
                </a:cubicBezTo>
                <a:cubicBezTo>
                  <a:pt x="1207580" y="270326"/>
                  <a:pt x="937253" y="0"/>
                  <a:pt x="603790" y="0"/>
                </a:cubicBezTo>
                <a:close/>
                <a:moveTo>
                  <a:pt x="603790" y="946690"/>
                </a:moveTo>
                <a:cubicBezTo>
                  <a:pt x="419672" y="946690"/>
                  <a:pt x="270415" y="797433"/>
                  <a:pt x="270415" y="613315"/>
                </a:cubicBezTo>
                <a:cubicBezTo>
                  <a:pt x="270415" y="429197"/>
                  <a:pt x="419672" y="279940"/>
                  <a:pt x="603790" y="279940"/>
                </a:cubicBezTo>
                <a:cubicBezTo>
                  <a:pt x="787908" y="279940"/>
                  <a:pt x="937165" y="429197"/>
                  <a:pt x="937165" y="613315"/>
                </a:cubicBezTo>
                <a:cubicBezTo>
                  <a:pt x="937165" y="797433"/>
                  <a:pt x="787908" y="946690"/>
                  <a:pt x="603790" y="94669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11243145" y="853850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11312544" y="923239"/>
            <a:ext cx="129755" cy="129774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ahLst/>
            <a:cxnLst/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10822626" y="853850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10888058" y="923239"/>
            <a:ext cx="137688" cy="129774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ahLst/>
            <a:cxnLst/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10402107" y="853850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10469333" y="923239"/>
            <a:ext cx="134100" cy="129774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/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9981588" y="853850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>
            <a:off x="10055963" y="923239"/>
            <a:ext cx="119802" cy="129774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cxnSp>
        <p:nvCxnSpPr>
          <p:cNvPr id="26" name="标题 1"/>
          <p:cNvCxnSpPr/>
          <p:nvPr/>
        </p:nvCxnSpPr>
        <p:spPr>
          <a:xfrm>
            <a:off x="7366719" y="997700"/>
            <a:ext cx="2461162" cy="21394"/>
          </a:xfrm>
          <a:prstGeom prst="line">
            <a:avLst/>
          </a:prstGeom>
          <a:noFill/>
          <a:ln w="12700" cap="sq">
            <a:solidFill>
              <a:schemeClr val="bg1"/>
            </a:solidFill>
            <a:prstDash val="solid"/>
            <a:miter/>
          </a:ln>
        </p:spPr>
      </p:cxnSp>
      <p:sp>
        <p:nvSpPr>
          <p:cNvPr id="27" name="标题 1"/>
          <p:cNvSpPr txBox="1"/>
          <p:nvPr/>
        </p:nvSpPr>
        <p:spPr>
          <a:xfrm>
            <a:off x="393700" y="2142327"/>
            <a:ext cx="2292506" cy="104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6000">
                <a:ln w="12700">
                  <a:noFill/>
                </a:ln>
                <a:solidFill>
                  <a:srgbClr val="00843B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PART</a:t>
            </a: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>
            <a:off x="2832778" y="1075527"/>
            <a:ext cx="1213006" cy="21146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6000">
                <a:ln w="12700">
                  <a:noFill/>
                </a:ln>
                <a:solidFill>
                  <a:srgbClr val="00843B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04</a:t>
            </a:r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69000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8000">
                <a:schemeClr val="bg1">
                  <a:alpha val="4000"/>
                </a:schemeClr>
              </a:gs>
              <a:gs pos="100000">
                <a:schemeClr val="accent2">
                  <a:lumMod val="20000"/>
                  <a:lumOff val="80000"/>
                  <a:alpha val="35000"/>
                </a:schemeClr>
              </a:gs>
            </a:gsLst>
            <a:lin ang="54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508847" y="1355472"/>
            <a:ext cx="2072789" cy="14859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2465474" y="1739796"/>
            <a:ext cx="8204979" cy="1000611"/>
          </a:xfrm>
          <a:prstGeom prst="roundRect">
            <a:avLst>
              <a:gd name="adj" fmla="val 11184"/>
            </a:avLst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675709" y="1355472"/>
            <a:ext cx="2072789" cy="14859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2043869" y="1540049"/>
            <a:ext cx="1336468" cy="111674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B"/>
                <a:ea typeface="OPPOSans B"/>
                <a:cs typeface="OPPOSans B"/>
              </a:rPr>
              <a:t>01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3971721" y="1845791"/>
            <a:ext cx="6469338" cy="76909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各地因地制宜发展特色农业，形成了一批优势产业。
2024年特色农产品种植面积扩大，成为农民增收的重要来源。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3971720" y="1127140"/>
            <a:ext cx="6454979" cy="54580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特色农业蓬勃发展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508847" y="3054216"/>
            <a:ext cx="2072789" cy="14859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2465474" y="3438540"/>
            <a:ext cx="8204979" cy="1000611"/>
          </a:xfrm>
          <a:prstGeom prst="roundRect">
            <a:avLst>
              <a:gd name="adj" fmla="val 11184"/>
            </a:avLst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1675709" y="3054216"/>
            <a:ext cx="2072789" cy="14859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2043869" y="3238793"/>
            <a:ext cx="1336468" cy="111674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B"/>
                <a:ea typeface="OPPOSans B"/>
                <a:cs typeface="OPPOSans B"/>
              </a:rPr>
              <a:t>02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3971721" y="3544535"/>
            <a:ext cx="6469338" cy="76909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乡村旅游成为农村产业发展的新亮点，带动农民增收。
2024年乡村旅游收入增长30%，成为农村经济新的增长点。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3971720" y="2825884"/>
            <a:ext cx="6467679" cy="54580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乡村旅游兴起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1508847" y="4752960"/>
            <a:ext cx="2072789" cy="14859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2465474" y="5137284"/>
            <a:ext cx="8204979" cy="1000611"/>
          </a:xfrm>
          <a:prstGeom prst="roundRect">
            <a:avLst>
              <a:gd name="adj" fmla="val 11184"/>
            </a:avLst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1675709" y="4752960"/>
            <a:ext cx="2072789" cy="14859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2043869" y="4937537"/>
            <a:ext cx="1336468" cy="111674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B"/>
                <a:ea typeface="OPPOSans B"/>
                <a:cs typeface="OPPOSans B"/>
              </a:rPr>
              <a:t>03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3971721" y="5243279"/>
            <a:ext cx="6469338" cy="76909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农村电商发展迅速，拓宽了农产品销售渠道。
2024年农村电商平台数量增加，农产品销售额大幅提升。</a:t>
            </a: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3971720" y="4524628"/>
            <a:ext cx="6467679" cy="54580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农村电商助力销售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产业兴旺</a:t>
            </a:r>
            <a:endParaRPr kumimoji="1" lang="zh-CN" altLang="en-US"/>
          </a:p>
        </p:txBody>
      </p:sp>
      <p:grpSp>
        <p:nvGrpSpPr>
          <p:cNvPr id="22" name="组合 21"/>
          <p:cNvGrpSpPr/>
          <p:nvPr/>
        </p:nvGrpSpPr>
        <p:grpSpPr>
          <a:xfrm>
            <a:off x="176306" y="376135"/>
            <a:ext cx="484094" cy="470981"/>
            <a:chOff x="176306" y="376135"/>
            <a:chExt cx="484094" cy="470981"/>
          </a:xfrm>
        </p:grpSpPr>
        <p:sp>
          <p:nvSpPr>
            <p:cNvPr id="23" name="标题 1"/>
            <p:cNvSpPr txBox="1"/>
            <p:nvPr/>
          </p:nvSpPr>
          <p:spPr>
            <a:xfrm>
              <a:off x="176306" y="473900"/>
              <a:ext cx="373217" cy="373216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4" name="标题 1"/>
            <p:cNvSpPr txBox="1"/>
            <p:nvPr/>
          </p:nvSpPr>
          <p:spPr>
            <a:xfrm>
              <a:off x="409081" y="376135"/>
              <a:ext cx="251319" cy="251319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57469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8000">
                <a:schemeClr val="bg1">
                  <a:alpha val="4000"/>
                </a:schemeClr>
              </a:gs>
              <a:gs pos="100000">
                <a:schemeClr val="accent2">
                  <a:lumMod val="20000"/>
                  <a:lumOff val="80000"/>
                  <a:alpha val="35000"/>
                </a:schemeClr>
              </a:gs>
            </a:gsLst>
            <a:lin ang="54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673100" y="4087585"/>
            <a:ext cx="3045359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t"/>
          <a:lstStyle/>
          <a:p>
            <a:pPr algn="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gradFill>
                  <a:gsLst>
                    <a:gs pos="0">
                      <a:srgbClr val="00843B">
                        <a:alpha val="100000"/>
                      </a:srgbClr>
                    </a:gs>
                    <a:gs pos="100000">
                      <a:srgbClr val="00632C">
                        <a:alpha val="100000"/>
                      </a:srgbClr>
                    </a:gs>
                  </a:gsLst>
                  <a:lin ang="2700000" scaled="0"/>
                </a:gradFill>
                <a:latin typeface="Source Han Sans CN Bold"/>
                <a:ea typeface="Source Han Sans CN Bold"/>
                <a:cs typeface="Source Han Sans CN Bold"/>
              </a:rPr>
              <a:t>农村人居环境改善</a:t>
            </a: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73100" y="4425930"/>
            <a:ext cx="3045359" cy="170817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加强农村人居环境整治，提升农村生活品质。
2024年农村卫生厕所普及率提升至80%，村容村貌焕然一新。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8473540" y="4087585"/>
            <a:ext cx="3045359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gradFill>
                  <a:gsLst>
                    <a:gs pos="0">
                      <a:srgbClr val="00843B">
                        <a:alpha val="100000"/>
                      </a:srgbClr>
                    </a:gs>
                    <a:gs pos="100000">
                      <a:srgbClr val="00632C">
                        <a:alpha val="100000"/>
                      </a:srgbClr>
                    </a:gs>
                  </a:gsLst>
                  <a:lin ang="2700000" scaled="0"/>
                </a:gradFill>
                <a:latin typeface="Source Han Sans CN Bold"/>
                <a:ea typeface="Source Han Sans CN Bold"/>
                <a:cs typeface="Source Han Sans CN Bold"/>
              </a:rPr>
              <a:t>生态旅游兴起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8473541" y="4425930"/>
            <a:ext cx="3045359" cy="170817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发展生态旅游，实现农村生态与经济的良性互动。
2024年生态旅游项目增加，成为农村生态建设的重要抓手。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573321" y="1705234"/>
            <a:ext cx="3045359" cy="27431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gradFill>
                  <a:gsLst>
                    <a:gs pos="0">
                      <a:srgbClr val="00843B">
                        <a:alpha val="100000"/>
                      </a:srgbClr>
                    </a:gs>
                    <a:gs pos="100000">
                      <a:srgbClr val="00632C">
                        <a:alpha val="100000"/>
                      </a:srgbClr>
                    </a:gs>
                  </a:gsLst>
                  <a:lin ang="2700000" scaled="0"/>
                </a:gradFill>
                <a:latin typeface="Source Han Sans CN Bold"/>
                <a:ea typeface="Source Han Sans CN Bold"/>
                <a:cs typeface="Source Han Sans CN Bold"/>
              </a:rPr>
              <a:t>生态农业发展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4573321" y="2040897"/>
            <a:ext cx="3045359" cy="192173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推动绿色农业发展，加强农村生态保护。
2024年生态农业示范区建设成效显著，生态环境明显改善。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2751841" y="4586387"/>
            <a:ext cx="933127" cy="933127"/>
          </a:xfrm>
          <a:prstGeom prst="roundRect">
            <a:avLst>
              <a:gd name="adj" fmla="val 14086"/>
            </a:avLst>
          </a:prstGeom>
          <a:noFill/>
          <a:ln w="12700" cap="flat">
            <a:noFill/>
            <a:miter/>
          </a:ln>
          <a:effectLst>
            <a:outerShdw blurRad="457200" dist="127000" dir="5400000" sx="90000" sy="90000" algn="t" rotWithShape="0">
              <a:schemeClr val="accent1">
                <a:alpha val="6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flipV="1">
            <a:off x="5074691" y="4084463"/>
            <a:ext cx="2042619" cy="1993506"/>
          </a:xfrm>
          <a:prstGeom prst="triangle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9000">
                <a:schemeClr val="accent1">
                  <a:lumMod val="75000"/>
                </a:schemeClr>
              </a:gs>
            </a:gsLst>
            <a:lin ang="2700000" scaled="0"/>
          </a:gradFill>
          <a:ln w="12700" cap="sq">
            <a:noFill/>
            <a:miter/>
          </a:ln>
          <a:effectLst>
            <a:outerShdw blurRad="190500" dist="38100" dir="2700000" algn="tl" rotWithShape="0">
              <a:schemeClr val="accent1">
                <a:lumMod val="50000"/>
                <a:alpha val="1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flipV="1">
            <a:off x="3929802" y="4084852"/>
            <a:ext cx="2042193" cy="1992727"/>
          </a:xfrm>
          <a:custGeom>
            <a:avLst/>
            <a:gdLst>
              <a:gd name="T0" fmla="*/ 0 w 1734"/>
              <a:gd name="T1" fmla="*/ 0 h 1692"/>
              <a:gd name="T2" fmla="*/ 867 w 1734"/>
              <a:gd name="T3" fmla="*/ 1692 h 1692"/>
              <a:gd name="T4" fmla="*/ 1734 w 1734"/>
              <a:gd name="T5" fmla="*/ 0 h 1692"/>
              <a:gd name="T6" fmla="*/ 0 w 1734"/>
              <a:gd name="T7" fmla="*/ 0 h 1692"/>
            </a:gdLst>
            <a:ahLst/>
            <a:cxnLst/>
            <a:rect l="0" t="0" r="r" b="b"/>
            <a:pathLst>
              <a:path w="1734" h="1692">
                <a:moveTo>
                  <a:pt x="0" y="0"/>
                </a:moveTo>
                <a:lnTo>
                  <a:pt x="867" y="1692"/>
                </a:lnTo>
                <a:lnTo>
                  <a:pt x="1734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9000">
                <a:schemeClr val="accent1">
                  <a:lumMod val="75000"/>
                </a:schemeClr>
              </a:gs>
            </a:gsLst>
            <a:lin ang="2700000" scaled="0"/>
          </a:gradFill>
          <a:ln w="12700" cap="sq">
            <a:noFill/>
            <a:miter/>
          </a:ln>
          <a:effectLst>
            <a:outerShdw blurRad="190500" dist="38100" dir="2700000" algn="tl" rotWithShape="0">
              <a:schemeClr val="accent1">
                <a:lumMod val="50000"/>
                <a:alpha val="1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flipV="1">
            <a:off x="6220005" y="4084852"/>
            <a:ext cx="2042193" cy="1992727"/>
          </a:xfrm>
          <a:custGeom>
            <a:avLst/>
            <a:gdLst>
              <a:gd name="T0" fmla="*/ 0 w 1734"/>
              <a:gd name="T1" fmla="*/ 0 h 1692"/>
              <a:gd name="T2" fmla="*/ 867 w 1734"/>
              <a:gd name="T3" fmla="*/ 1692 h 1692"/>
              <a:gd name="T4" fmla="*/ 1734 w 1734"/>
              <a:gd name="T5" fmla="*/ 0 h 1692"/>
              <a:gd name="T6" fmla="*/ 0 w 1734"/>
              <a:gd name="T7" fmla="*/ 0 h 1692"/>
            </a:gdLst>
            <a:ahLst/>
            <a:cxnLst/>
            <a:rect l="0" t="0" r="r" b="b"/>
            <a:pathLst>
              <a:path w="1734" h="1692">
                <a:moveTo>
                  <a:pt x="0" y="0"/>
                </a:moveTo>
                <a:lnTo>
                  <a:pt x="867" y="1692"/>
                </a:lnTo>
                <a:lnTo>
                  <a:pt x="1734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9000">
                <a:schemeClr val="accent1">
                  <a:lumMod val="75000"/>
                </a:schemeClr>
              </a:gs>
            </a:gsLst>
            <a:lin ang="2700000" scaled="0"/>
          </a:gradFill>
          <a:ln w="12700" cap="sq">
            <a:noFill/>
            <a:miter/>
          </a:ln>
          <a:effectLst>
            <a:outerShdw blurRad="190500" dist="38100" dir="2700000" algn="tl" rotWithShape="0">
              <a:schemeClr val="accent1">
                <a:lumMod val="50000"/>
                <a:alpha val="1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5895476" y="4461521"/>
            <a:ext cx="424675" cy="392855"/>
          </a:xfrm>
          <a:custGeom>
            <a:avLst/>
            <a:gdLst>
              <a:gd name="connsiteX0" fmla="*/ 56258 w 778320"/>
              <a:gd name="connsiteY0" fmla="*/ 333700 h 720001"/>
              <a:gd name="connsiteX1" fmla="*/ 56258 w 778320"/>
              <a:gd name="connsiteY1" fmla="*/ 627457 h 720001"/>
              <a:gd name="connsiteX2" fmla="*/ 66946 w 778320"/>
              <a:gd name="connsiteY2" fmla="*/ 653054 h 720001"/>
              <a:gd name="connsiteX3" fmla="*/ 92544 w 778320"/>
              <a:gd name="connsiteY3" fmla="*/ 663743 h 720001"/>
              <a:gd name="connsiteX4" fmla="*/ 685683 w 778320"/>
              <a:gd name="connsiteY4" fmla="*/ 663743 h 720001"/>
              <a:gd name="connsiteX5" fmla="*/ 711281 w 778320"/>
              <a:gd name="connsiteY5" fmla="*/ 653054 h 720001"/>
              <a:gd name="connsiteX6" fmla="*/ 721969 w 778320"/>
              <a:gd name="connsiteY6" fmla="*/ 627457 h 720001"/>
              <a:gd name="connsiteX7" fmla="*/ 721969 w 778320"/>
              <a:gd name="connsiteY7" fmla="*/ 333700 h 720001"/>
              <a:gd name="connsiteX8" fmla="*/ 92544 w 778320"/>
              <a:gd name="connsiteY8" fmla="*/ 142049 h 720001"/>
              <a:gd name="connsiteX9" fmla="*/ 56258 w 778320"/>
              <a:gd name="connsiteY9" fmla="*/ 178336 h 720001"/>
              <a:gd name="connsiteX10" fmla="*/ 56258 w 778320"/>
              <a:gd name="connsiteY10" fmla="*/ 277443 h 720001"/>
              <a:gd name="connsiteX11" fmla="*/ 721969 w 778320"/>
              <a:gd name="connsiteY11" fmla="*/ 277443 h 720001"/>
              <a:gd name="connsiteX12" fmla="*/ 721969 w 778320"/>
              <a:gd name="connsiteY12" fmla="*/ 178336 h 720001"/>
              <a:gd name="connsiteX13" fmla="*/ 685683 w 778320"/>
              <a:gd name="connsiteY13" fmla="*/ 142049 h 720001"/>
              <a:gd name="connsiteX14" fmla="*/ 561355 w 778320"/>
              <a:gd name="connsiteY14" fmla="*/ 142049 h 720001"/>
              <a:gd name="connsiteX15" fmla="*/ 561355 w 778320"/>
              <a:gd name="connsiteY15" fmla="*/ 201026 h 720001"/>
              <a:gd name="connsiteX16" fmla="*/ 533226 w 778320"/>
              <a:gd name="connsiteY16" fmla="*/ 229249 h 720001"/>
              <a:gd name="connsiteX17" fmla="*/ 505097 w 778320"/>
              <a:gd name="connsiteY17" fmla="*/ 201120 h 720001"/>
              <a:gd name="connsiteX18" fmla="*/ 505097 w 778320"/>
              <a:gd name="connsiteY18" fmla="*/ 142049 h 720001"/>
              <a:gd name="connsiteX19" fmla="*/ 273129 w 778320"/>
              <a:gd name="connsiteY19" fmla="*/ 142049 h 720001"/>
              <a:gd name="connsiteX20" fmla="*/ 273129 w 778320"/>
              <a:gd name="connsiteY20" fmla="*/ 201026 h 720001"/>
              <a:gd name="connsiteX21" fmla="*/ 245001 w 778320"/>
              <a:gd name="connsiteY21" fmla="*/ 229249 h 720001"/>
              <a:gd name="connsiteX22" fmla="*/ 216872 w 778320"/>
              <a:gd name="connsiteY22" fmla="*/ 201120 h 720001"/>
              <a:gd name="connsiteX23" fmla="*/ 216872 w 778320"/>
              <a:gd name="connsiteY23" fmla="*/ 142049 h 720001"/>
              <a:gd name="connsiteX24" fmla="*/ 245001 w 778320"/>
              <a:gd name="connsiteY24" fmla="*/ 0 h 720001"/>
              <a:gd name="connsiteX25" fmla="*/ 273129 w 778320"/>
              <a:gd name="connsiteY25" fmla="*/ 28129 h 720001"/>
              <a:gd name="connsiteX26" fmla="*/ 273129 w 778320"/>
              <a:gd name="connsiteY26" fmla="*/ 85792 h 720001"/>
              <a:gd name="connsiteX27" fmla="*/ 505097 w 778320"/>
              <a:gd name="connsiteY27" fmla="*/ 85792 h 720001"/>
              <a:gd name="connsiteX28" fmla="*/ 505097 w 778320"/>
              <a:gd name="connsiteY28" fmla="*/ 28129 h 720001"/>
              <a:gd name="connsiteX29" fmla="*/ 533226 w 778320"/>
              <a:gd name="connsiteY29" fmla="*/ 0 h 720001"/>
              <a:gd name="connsiteX30" fmla="*/ 561355 w 778320"/>
              <a:gd name="connsiteY30" fmla="*/ 28129 h 720001"/>
              <a:gd name="connsiteX31" fmla="*/ 561355 w 778320"/>
              <a:gd name="connsiteY31" fmla="*/ 85792 h 720001"/>
              <a:gd name="connsiteX32" fmla="*/ 685683 w 778320"/>
              <a:gd name="connsiteY32" fmla="*/ 85792 h 720001"/>
              <a:gd name="connsiteX33" fmla="*/ 778320 w 778320"/>
              <a:gd name="connsiteY33" fmla="*/ 178336 h 720001"/>
              <a:gd name="connsiteX34" fmla="*/ 778320 w 778320"/>
              <a:gd name="connsiteY34" fmla="*/ 627457 h 720001"/>
              <a:gd name="connsiteX35" fmla="*/ 685777 w 778320"/>
              <a:gd name="connsiteY35" fmla="*/ 720001 h 720001"/>
              <a:gd name="connsiteX36" fmla="*/ 92544 w 778320"/>
              <a:gd name="connsiteY36" fmla="*/ 720001 h 720001"/>
              <a:gd name="connsiteX37" fmla="*/ 0 w 778320"/>
              <a:gd name="connsiteY37" fmla="*/ 627457 h 720001"/>
              <a:gd name="connsiteX38" fmla="*/ 0 w 778320"/>
              <a:gd name="connsiteY38" fmla="*/ 333700 h 720001"/>
              <a:gd name="connsiteX39" fmla="*/ 0 w 778320"/>
              <a:gd name="connsiteY39" fmla="*/ 277443 h 720001"/>
              <a:gd name="connsiteX40" fmla="*/ 0 w 778320"/>
              <a:gd name="connsiteY40" fmla="*/ 178336 h 720001"/>
              <a:gd name="connsiteX41" fmla="*/ 92544 w 778320"/>
              <a:gd name="connsiteY41" fmla="*/ 85792 h 720001"/>
              <a:gd name="connsiteX42" fmla="*/ 216872 w 778320"/>
              <a:gd name="connsiteY42" fmla="*/ 85792 h 720001"/>
              <a:gd name="connsiteX43" fmla="*/ 216872 w 778320"/>
              <a:gd name="connsiteY43" fmla="*/ 28129 h 720001"/>
              <a:gd name="connsiteX44" fmla="*/ 245001 w 778320"/>
              <a:gd name="connsiteY44" fmla="*/ 0 h 720001"/>
            </a:gdLst>
            <a:ahLst/>
            <a:cxnLst/>
            <a:rect l="l" t="t" r="r" b="b"/>
            <a:pathLst>
              <a:path w="778320" h="720001">
                <a:moveTo>
                  <a:pt x="56258" y="333700"/>
                </a:moveTo>
                <a:lnTo>
                  <a:pt x="56258" y="627457"/>
                </a:lnTo>
                <a:cubicBezTo>
                  <a:pt x="56258" y="637115"/>
                  <a:pt x="60008" y="646116"/>
                  <a:pt x="66946" y="653054"/>
                </a:cubicBezTo>
                <a:cubicBezTo>
                  <a:pt x="73885" y="659899"/>
                  <a:pt x="82980" y="663743"/>
                  <a:pt x="92544" y="663743"/>
                </a:cubicBezTo>
                <a:lnTo>
                  <a:pt x="685683" y="663743"/>
                </a:lnTo>
                <a:cubicBezTo>
                  <a:pt x="695341" y="663743"/>
                  <a:pt x="704342" y="659993"/>
                  <a:pt x="711281" y="653054"/>
                </a:cubicBezTo>
                <a:cubicBezTo>
                  <a:pt x="718125" y="646116"/>
                  <a:pt x="721969" y="637021"/>
                  <a:pt x="721969" y="627457"/>
                </a:cubicBezTo>
                <a:lnTo>
                  <a:pt x="721969" y="333700"/>
                </a:lnTo>
                <a:close/>
                <a:moveTo>
                  <a:pt x="92544" y="142049"/>
                </a:moveTo>
                <a:cubicBezTo>
                  <a:pt x="72478" y="142049"/>
                  <a:pt x="56258" y="158364"/>
                  <a:pt x="56258" y="178336"/>
                </a:cubicBezTo>
                <a:lnTo>
                  <a:pt x="56258" y="277443"/>
                </a:lnTo>
                <a:lnTo>
                  <a:pt x="721969" y="277443"/>
                </a:lnTo>
                <a:lnTo>
                  <a:pt x="721969" y="178336"/>
                </a:lnTo>
                <a:cubicBezTo>
                  <a:pt x="721969" y="158270"/>
                  <a:pt x="705655" y="142049"/>
                  <a:pt x="685683" y="142049"/>
                </a:cubicBezTo>
                <a:lnTo>
                  <a:pt x="561355" y="142049"/>
                </a:lnTo>
                <a:lnTo>
                  <a:pt x="561355" y="201026"/>
                </a:lnTo>
                <a:cubicBezTo>
                  <a:pt x="561355" y="216591"/>
                  <a:pt x="548790" y="229249"/>
                  <a:pt x="533226" y="229249"/>
                </a:cubicBezTo>
                <a:cubicBezTo>
                  <a:pt x="517661" y="229249"/>
                  <a:pt x="505097" y="216685"/>
                  <a:pt x="505097" y="201120"/>
                </a:cubicBezTo>
                <a:lnTo>
                  <a:pt x="505097" y="142049"/>
                </a:lnTo>
                <a:lnTo>
                  <a:pt x="273129" y="142049"/>
                </a:lnTo>
                <a:lnTo>
                  <a:pt x="273129" y="201026"/>
                </a:lnTo>
                <a:cubicBezTo>
                  <a:pt x="273129" y="216591"/>
                  <a:pt x="260565" y="229249"/>
                  <a:pt x="245001" y="229249"/>
                </a:cubicBezTo>
                <a:cubicBezTo>
                  <a:pt x="229436" y="229249"/>
                  <a:pt x="216872" y="216685"/>
                  <a:pt x="216872" y="201120"/>
                </a:cubicBezTo>
                <a:lnTo>
                  <a:pt x="216872" y="142049"/>
                </a:lnTo>
                <a:close/>
                <a:moveTo>
                  <a:pt x="245001" y="0"/>
                </a:moveTo>
                <a:cubicBezTo>
                  <a:pt x="260565" y="0"/>
                  <a:pt x="273129" y="12564"/>
                  <a:pt x="273129" y="28129"/>
                </a:cubicBezTo>
                <a:lnTo>
                  <a:pt x="273129" y="85792"/>
                </a:lnTo>
                <a:lnTo>
                  <a:pt x="505097" y="85792"/>
                </a:lnTo>
                <a:lnTo>
                  <a:pt x="505097" y="28129"/>
                </a:lnTo>
                <a:cubicBezTo>
                  <a:pt x="505097" y="12564"/>
                  <a:pt x="517661" y="0"/>
                  <a:pt x="533226" y="0"/>
                </a:cubicBezTo>
                <a:cubicBezTo>
                  <a:pt x="548790" y="0"/>
                  <a:pt x="561355" y="12564"/>
                  <a:pt x="561355" y="28129"/>
                </a:cubicBezTo>
                <a:lnTo>
                  <a:pt x="561355" y="85792"/>
                </a:lnTo>
                <a:lnTo>
                  <a:pt x="685683" y="85792"/>
                </a:lnTo>
                <a:cubicBezTo>
                  <a:pt x="736784" y="85792"/>
                  <a:pt x="778227" y="127235"/>
                  <a:pt x="778320" y="178336"/>
                </a:cubicBezTo>
                <a:lnTo>
                  <a:pt x="778320" y="627457"/>
                </a:lnTo>
                <a:cubicBezTo>
                  <a:pt x="778320" y="678370"/>
                  <a:pt x="736690" y="720001"/>
                  <a:pt x="685777" y="720001"/>
                </a:cubicBezTo>
                <a:lnTo>
                  <a:pt x="92544" y="720001"/>
                </a:lnTo>
                <a:cubicBezTo>
                  <a:pt x="41631" y="720001"/>
                  <a:pt x="0" y="678370"/>
                  <a:pt x="0" y="627457"/>
                </a:cubicBezTo>
                <a:lnTo>
                  <a:pt x="0" y="333700"/>
                </a:lnTo>
                <a:lnTo>
                  <a:pt x="0" y="277443"/>
                </a:lnTo>
                <a:lnTo>
                  <a:pt x="0" y="178336"/>
                </a:lnTo>
                <a:cubicBezTo>
                  <a:pt x="0" y="127235"/>
                  <a:pt x="41443" y="85792"/>
                  <a:pt x="92544" y="85792"/>
                </a:cubicBezTo>
                <a:lnTo>
                  <a:pt x="216872" y="85792"/>
                </a:lnTo>
                <a:lnTo>
                  <a:pt x="216872" y="28129"/>
                </a:lnTo>
                <a:cubicBezTo>
                  <a:pt x="216872" y="12564"/>
                  <a:pt x="229436" y="0"/>
                  <a:pt x="245001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7063070" y="5200510"/>
            <a:ext cx="343996" cy="392854"/>
          </a:xfrm>
          <a:custGeom>
            <a:avLst/>
            <a:gdLst>
              <a:gd name="connsiteX0" fmla="*/ 1449958 w 1449958"/>
              <a:gd name="connsiteY0" fmla="*/ 669913 h 1655898"/>
              <a:gd name="connsiteX1" fmla="*/ 1449586 w 1449958"/>
              <a:gd name="connsiteY1" fmla="*/ 666192 h 1655898"/>
              <a:gd name="connsiteX2" fmla="*/ 1449586 w 1449958"/>
              <a:gd name="connsiteY2" fmla="*/ 665634 h 1655898"/>
              <a:gd name="connsiteX3" fmla="*/ 1448098 w 1449958"/>
              <a:gd name="connsiteY3" fmla="*/ 658006 h 1655898"/>
              <a:gd name="connsiteX4" fmla="*/ 1445307 w 1449958"/>
              <a:gd name="connsiteY4" fmla="*/ 650379 h 1655898"/>
              <a:gd name="connsiteX5" fmla="*/ 1443633 w 1449958"/>
              <a:gd name="connsiteY5" fmla="*/ 646844 h 1655898"/>
              <a:gd name="connsiteX6" fmla="*/ 1441772 w 1449958"/>
              <a:gd name="connsiteY6" fmla="*/ 643496 h 1655898"/>
              <a:gd name="connsiteX7" fmla="*/ 1441400 w 1449958"/>
              <a:gd name="connsiteY7" fmla="*/ 643124 h 1655898"/>
              <a:gd name="connsiteX8" fmla="*/ 1439354 w 1449958"/>
              <a:gd name="connsiteY8" fmla="*/ 640147 h 1655898"/>
              <a:gd name="connsiteX9" fmla="*/ 1439168 w 1449958"/>
              <a:gd name="connsiteY9" fmla="*/ 639775 h 1655898"/>
              <a:gd name="connsiteX10" fmla="*/ 1436936 w 1449958"/>
              <a:gd name="connsiteY10" fmla="*/ 636798 h 1655898"/>
              <a:gd name="connsiteX11" fmla="*/ 1436378 w 1449958"/>
              <a:gd name="connsiteY11" fmla="*/ 636240 h 1655898"/>
              <a:gd name="connsiteX12" fmla="*/ 1433773 w 1449958"/>
              <a:gd name="connsiteY12" fmla="*/ 633450 h 1655898"/>
              <a:gd name="connsiteX13" fmla="*/ 816136 w 1449958"/>
              <a:gd name="connsiteY13" fmla="*/ 15813 h 1655898"/>
              <a:gd name="connsiteX14" fmla="*/ 813346 w 1449958"/>
              <a:gd name="connsiteY14" fmla="*/ 13208 h 1655898"/>
              <a:gd name="connsiteX15" fmla="*/ 812788 w 1449958"/>
              <a:gd name="connsiteY15" fmla="*/ 12650 h 1655898"/>
              <a:gd name="connsiteX16" fmla="*/ 809997 w 1449958"/>
              <a:gd name="connsiteY16" fmla="*/ 10418 h 1655898"/>
              <a:gd name="connsiteX17" fmla="*/ 809625 w 1449958"/>
              <a:gd name="connsiteY17" fmla="*/ 10232 h 1655898"/>
              <a:gd name="connsiteX18" fmla="*/ 806834 w 1449958"/>
              <a:gd name="connsiteY18" fmla="*/ 8372 h 1655898"/>
              <a:gd name="connsiteX19" fmla="*/ 806276 w 1449958"/>
              <a:gd name="connsiteY19" fmla="*/ 8000 h 1655898"/>
              <a:gd name="connsiteX20" fmla="*/ 802928 w 1449958"/>
              <a:gd name="connsiteY20" fmla="*/ 6139 h 1655898"/>
              <a:gd name="connsiteX21" fmla="*/ 802742 w 1449958"/>
              <a:gd name="connsiteY21" fmla="*/ 6139 h 1655898"/>
              <a:gd name="connsiteX22" fmla="*/ 799207 w 1449958"/>
              <a:gd name="connsiteY22" fmla="*/ 4465 h 1655898"/>
              <a:gd name="connsiteX23" fmla="*/ 799021 w 1449958"/>
              <a:gd name="connsiteY23" fmla="*/ 4465 h 1655898"/>
              <a:gd name="connsiteX24" fmla="*/ 791580 w 1449958"/>
              <a:gd name="connsiteY24" fmla="*/ 1860 h 1655898"/>
              <a:gd name="connsiteX25" fmla="*/ 791394 w 1449958"/>
              <a:gd name="connsiteY25" fmla="*/ 1860 h 1655898"/>
              <a:gd name="connsiteX26" fmla="*/ 783766 w 1449958"/>
              <a:gd name="connsiteY26" fmla="*/ 372 h 1655898"/>
              <a:gd name="connsiteX27" fmla="*/ 783022 w 1449958"/>
              <a:gd name="connsiteY27" fmla="*/ 372 h 1655898"/>
              <a:gd name="connsiteX28" fmla="*/ 779301 w 1449958"/>
              <a:gd name="connsiteY28" fmla="*/ 0 h 1655898"/>
              <a:gd name="connsiteX29" fmla="*/ 261751 w 1449958"/>
              <a:gd name="connsiteY29" fmla="*/ 0 h 1655898"/>
              <a:gd name="connsiteX30" fmla="*/ 0 w 1449958"/>
              <a:gd name="connsiteY30" fmla="*/ 261751 h 1655898"/>
              <a:gd name="connsiteX31" fmla="*/ 0 w 1449958"/>
              <a:gd name="connsiteY31" fmla="*/ 1394148 h 1655898"/>
              <a:gd name="connsiteX32" fmla="*/ 261751 w 1449958"/>
              <a:gd name="connsiteY32" fmla="*/ 1655899 h 1655898"/>
              <a:gd name="connsiteX33" fmla="*/ 1188207 w 1449958"/>
              <a:gd name="connsiteY33" fmla="*/ 1655899 h 1655898"/>
              <a:gd name="connsiteX34" fmla="*/ 1449958 w 1449958"/>
              <a:gd name="connsiteY34" fmla="*/ 1394148 h 1655898"/>
              <a:gd name="connsiteX35" fmla="*/ 1449958 w 1449958"/>
              <a:gd name="connsiteY35" fmla="*/ 672889 h 1655898"/>
              <a:gd name="connsiteX36" fmla="*/ 1449958 w 1449958"/>
              <a:gd name="connsiteY36" fmla="*/ 669913 h 1655898"/>
              <a:gd name="connsiteX37" fmla="*/ 832321 w 1449958"/>
              <a:gd name="connsiteY37" fmla="*/ 466948 h 1655898"/>
              <a:gd name="connsiteX38" fmla="*/ 832321 w 1449958"/>
              <a:gd name="connsiteY38" fmla="*/ 189942 h 1655898"/>
              <a:gd name="connsiteX39" fmla="*/ 1259458 w 1449958"/>
              <a:gd name="connsiteY39" fmla="*/ 617079 h 1655898"/>
              <a:gd name="connsiteX40" fmla="*/ 982452 w 1449958"/>
              <a:gd name="connsiteY40" fmla="*/ 617079 h 1655898"/>
              <a:gd name="connsiteX41" fmla="*/ 832321 w 1449958"/>
              <a:gd name="connsiteY41" fmla="*/ 466948 h 1655898"/>
              <a:gd name="connsiteX42" fmla="*/ 1338337 w 1449958"/>
              <a:gd name="connsiteY42" fmla="*/ 1393403 h 1655898"/>
              <a:gd name="connsiteX43" fmla="*/ 1188207 w 1449958"/>
              <a:gd name="connsiteY43" fmla="*/ 1543534 h 1655898"/>
              <a:gd name="connsiteX44" fmla="*/ 261751 w 1449958"/>
              <a:gd name="connsiteY44" fmla="*/ 1543534 h 1655898"/>
              <a:gd name="connsiteX45" fmla="*/ 111621 w 1449958"/>
              <a:gd name="connsiteY45" fmla="*/ 1393403 h 1655898"/>
              <a:gd name="connsiteX46" fmla="*/ 111621 w 1449958"/>
              <a:gd name="connsiteY46" fmla="*/ 261007 h 1655898"/>
              <a:gd name="connsiteX47" fmla="*/ 261751 w 1449958"/>
              <a:gd name="connsiteY47" fmla="*/ 110877 h 1655898"/>
              <a:gd name="connsiteX48" fmla="*/ 720700 w 1449958"/>
              <a:gd name="connsiteY48" fmla="*/ 110877 h 1655898"/>
              <a:gd name="connsiteX49" fmla="*/ 720700 w 1449958"/>
              <a:gd name="connsiteY49" fmla="*/ 466948 h 1655898"/>
              <a:gd name="connsiteX50" fmla="*/ 982452 w 1449958"/>
              <a:gd name="connsiteY50" fmla="*/ 728700 h 1655898"/>
              <a:gd name="connsiteX51" fmla="*/ 1338523 w 1449958"/>
              <a:gd name="connsiteY51" fmla="*/ 728700 h 1655898"/>
              <a:gd name="connsiteX52" fmla="*/ 1338523 w 1449958"/>
              <a:gd name="connsiteY52" fmla="*/ 1393403 h 1655898"/>
            </a:gdLst>
            <a:ahLst/>
            <a:cxnLst/>
            <a:rect l="l" t="t" r="r" b="b"/>
            <a:pathLst>
              <a:path w="1449958" h="1655898">
                <a:moveTo>
                  <a:pt x="1449958" y="669913"/>
                </a:moveTo>
                <a:cubicBezTo>
                  <a:pt x="1449958" y="668610"/>
                  <a:pt x="1449772" y="667308"/>
                  <a:pt x="1449586" y="666192"/>
                </a:cubicBezTo>
                <a:lnTo>
                  <a:pt x="1449586" y="665634"/>
                </a:lnTo>
                <a:cubicBezTo>
                  <a:pt x="1449214" y="663029"/>
                  <a:pt x="1448656" y="660425"/>
                  <a:pt x="1448098" y="658006"/>
                </a:cubicBezTo>
                <a:cubicBezTo>
                  <a:pt x="1447354" y="655402"/>
                  <a:pt x="1446423" y="652797"/>
                  <a:pt x="1445307" y="650379"/>
                </a:cubicBezTo>
                <a:cubicBezTo>
                  <a:pt x="1444749" y="649077"/>
                  <a:pt x="1444191" y="647960"/>
                  <a:pt x="1443633" y="646844"/>
                </a:cubicBezTo>
                <a:cubicBezTo>
                  <a:pt x="1443075" y="645728"/>
                  <a:pt x="1442331" y="644612"/>
                  <a:pt x="1441772" y="643496"/>
                </a:cubicBezTo>
                <a:cubicBezTo>
                  <a:pt x="1441587" y="643310"/>
                  <a:pt x="1441587" y="643124"/>
                  <a:pt x="1441400" y="643124"/>
                </a:cubicBezTo>
                <a:cubicBezTo>
                  <a:pt x="1440842" y="642193"/>
                  <a:pt x="1440098" y="641077"/>
                  <a:pt x="1439354" y="640147"/>
                </a:cubicBezTo>
                <a:cubicBezTo>
                  <a:pt x="1439354" y="640147"/>
                  <a:pt x="1439168" y="639961"/>
                  <a:pt x="1439168" y="639775"/>
                </a:cubicBezTo>
                <a:cubicBezTo>
                  <a:pt x="1438424" y="638845"/>
                  <a:pt x="1437680" y="637729"/>
                  <a:pt x="1436936" y="636798"/>
                </a:cubicBezTo>
                <a:lnTo>
                  <a:pt x="1436378" y="636240"/>
                </a:lnTo>
                <a:cubicBezTo>
                  <a:pt x="1435633" y="635310"/>
                  <a:pt x="1434703" y="634380"/>
                  <a:pt x="1433773" y="633450"/>
                </a:cubicBezTo>
                <a:lnTo>
                  <a:pt x="816136" y="15813"/>
                </a:lnTo>
                <a:cubicBezTo>
                  <a:pt x="815206" y="14883"/>
                  <a:pt x="814276" y="14139"/>
                  <a:pt x="813346" y="13208"/>
                </a:cubicBezTo>
                <a:lnTo>
                  <a:pt x="812788" y="12650"/>
                </a:lnTo>
                <a:lnTo>
                  <a:pt x="809997" y="10418"/>
                </a:lnTo>
                <a:cubicBezTo>
                  <a:pt x="809811" y="10418"/>
                  <a:pt x="809811" y="10232"/>
                  <a:pt x="809625" y="10232"/>
                </a:cubicBezTo>
                <a:cubicBezTo>
                  <a:pt x="808695" y="9488"/>
                  <a:pt x="807765" y="8930"/>
                  <a:pt x="806834" y="8372"/>
                </a:cubicBezTo>
                <a:cubicBezTo>
                  <a:pt x="806649" y="8186"/>
                  <a:pt x="806462" y="8186"/>
                  <a:pt x="806276" y="8000"/>
                </a:cubicBezTo>
                <a:cubicBezTo>
                  <a:pt x="805160" y="7255"/>
                  <a:pt x="804044" y="6697"/>
                  <a:pt x="802928" y="6139"/>
                </a:cubicBezTo>
                <a:lnTo>
                  <a:pt x="802742" y="6139"/>
                </a:lnTo>
                <a:cubicBezTo>
                  <a:pt x="801626" y="5581"/>
                  <a:pt x="800509" y="5023"/>
                  <a:pt x="799207" y="4465"/>
                </a:cubicBezTo>
                <a:lnTo>
                  <a:pt x="799021" y="4465"/>
                </a:lnTo>
                <a:cubicBezTo>
                  <a:pt x="796603" y="3349"/>
                  <a:pt x="793998" y="2418"/>
                  <a:pt x="791580" y="1860"/>
                </a:cubicBezTo>
                <a:lnTo>
                  <a:pt x="791394" y="1860"/>
                </a:lnTo>
                <a:cubicBezTo>
                  <a:pt x="788975" y="1116"/>
                  <a:pt x="786371" y="744"/>
                  <a:pt x="783766" y="372"/>
                </a:cubicBezTo>
                <a:lnTo>
                  <a:pt x="783022" y="372"/>
                </a:lnTo>
                <a:cubicBezTo>
                  <a:pt x="781720" y="186"/>
                  <a:pt x="780604" y="186"/>
                  <a:pt x="779301" y="0"/>
                </a:cubicBezTo>
                <a:lnTo>
                  <a:pt x="261751" y="0"/>
                </a:lnTo>
                <a:cubicBezTo>
                  <a:pt x="117388" y="0"/>
                  <a:pt x="0" y="117388"/>
                  <a:pt x="0" y="261751"/>
                </a:cubicBezTo>
                <a:lnTo>
                  <a:pt x="0" y="1394148"/>
                </a:lnTo>
                <a:cubicBezTo>
                  <a:pt x="0" y="1538511"/>
                  <a:pt x="117388" y="1655899"/>
                  <a:pt x="261751" y="1655899"/>
                </a:cubicBezTo>
                <a:lnTo>
                  <a:pt x="1188207" y="1655899"/>
                </a:lnTo>
                <a:cubicBezTo>
                  <a:pt x="1332570" y="1655899"/>
                  <a:pt x="1449958" y="1538511"/>
                  <a:pt x="1449958" y="1394148"/>
                </a:cubicBezTo>
                <a:lnTo>
                  <a:pt x="1449958" y="672889"/>
                </a:lnTo>
                <a:lnTo>
                  <a:pt x="1449958" y="669913"/>
                </a:lnTo>
                <a:close/>
                <a:moveTo>
                  <a:pt x="832321" y="466948"/>
                </a:moveTo>
                <a:lnTo>
                  <a:pt x="832321" y="189942"/>
                </a:lnTo>
                <a:lnTo>
                  <a:pt x="1259458" y="617079"/>
                </a:lnTo>
                <a:lnTo>
                  <a:pt x="982452" y="617079"/>
                </a:lnTo>
                <a:cubicBezTo>
                  <a:pt x="899666" y="617079"/>
                  <a:pt x="832321" y="549734"/>
                  <a:pt x="832321" y="466948"/>
                </a:cubicBezTo>
                <a:close/>
                <a:moveTo>
                  <a:pt x="1338337" y="1393403"/>
                </a:moveTo>
                <a:cubicBezTo>
                  <a:pt x="1338337" y="1476189"/>
                  <a:pt x="1270992" y="1543534"/>
                  <a:pt x="1188207" y="1543534"/>
                </a:cubicBezTo>
                <a:lnTo>
                  <a:pt x="261751" y="1543534"/>
                </a:lnTo>
                <a:cubicBezTo>
                  <a:pt x="178966" y="1543534"/>
                  <a:pt x="111621" y="1476189"/>
                  <a:pt x="111621" y="1393403"/>
                </a:cubicBezTo>
                <a:lnTo>
                  <a:pt x="111621" y="261007"/>
                </a:lnTo>
                <a:cubicBezTo>
                  <a:pt x="111621" y="178222"/>
                  <a:pt x="178966" y="110877"/>
                  <a:pt x="261751" y="110877"/>
                </a:cubicBezTo>
                <a:lnTo>
                  <a:pt x="720700" y="110877"/>
                </a:lnTo>
                <a:lnTo>
                  <a:pt x="720700" y="466948"/>
                </a:lnTo>
                <a:cubicBezTo>
                  <a:pt x="720700" y="611312"/>
                  <a:pt x="838088" y="728700"/>
                  <a:pt x="982452" y="728700"/>
                </a:cubicBezTo>
                <a:lnTo>
                  <a:pt x="1338523" y="728700"/>
                </a:lnTo>
                <a:lnTo>
                  <a:pt x="1338523" y="1393403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4726535" y="5200510"/>
            <a:ext cx="448727" cy="392854"/>
          </a:xfrm>
          <a:custGeom>
            <a:avLst/>
            <a:gdLst>
              <a:gd name="connsiteX0" fmla="*/ 411292 w 822400"/>
              <a:gd name="connsiteY0" fmla="*/ 234366 h 720000"/>
              <a:gd name="connsiteX1" fmla="*/ 285658 w 822400"/>
              <a:gd name="connsiteY1" fmla="*/ 360000 h 720000"/>
              <a:gd name="connsiteX2" fmla="*/ 411292 w 822400"/>
              <a:gd name="connsiteY2" fmla="*/ 485635 h 720000"/>
              <a:gd name="connsiteX3" fmla="*/ 536927 w 822400"/>
              <a:gd name="connsiteY3" fmla="*/ 360000 h 720000"/>
              <a:gd name="connsiteX4" fmla="*/ 411292 w 822400"/>
              <a:gd name="connsiteY4" fmla="*/ 234366 h 720000"/>
              <a:gd name="connsiteX5" fmla="*/ 411292 w 822400"/>
              <a:gd name="connsiteY5" fmla="*/ 178938 h 720000"/>
              <a:gd name="connsiteX6" fmla="*/ 592354 w 822400"/>
              <a:gd name="connsiteY6" fmla="*/ 360000 h 720000"/>
              <a:gd name="connsiteX7" fmla="*/ 411292 w 822400"/>
              <a:gd name="connsiteY7" fmla="*/ 541063 h 720000"/>
              <a:gd name="connsiteX8" fmla="*/ 230230 w 822400"/>
              <a:gd name="connsiteY8" fmla="*/ 360000 h 720000"/>
              <a:gd name="connsiteX9" fmla="*/ 411292 w 822400"/>
              <a:gd name="connsiteY9" fmla="*/ 178938 h 720000"/>
              <a:gd name="connsiteX10" fmla="*/ 235403 w 822400"/>
              <a:gd name="connsiteY10" fmla="*/ 55427 h 720000"/>
              <a:gd name="connsiteX11" fmla="*/ 59514 w 822400"/>
              <a:gd name="connsiteY11" fmla="*/ 360000 h 720000"/>
              <a:gd name="connsiteX12" fmla="*/ 235403 w 822400"/>
              <a:gd name="connsiteY12" fmla="*/ 664573 h 720000"/>
              <a:gd name="connsiteX13" fmla="*/ 587089 w 822400"/>
              <a:gd name="connsiteY13" fmla="*/ 664573 h 720000"/>
              <a:gd name="connsiteX14" fmla="*/ 762978 w 822400"/>
              <a:gd name="connsiteY14" fmla="*/ 360000 h 720000"/>
              <a:gd name="connsiteX15" fmla="*/ 587089 w 822400"/>
              <a:gd name="connsiteY15" fmla="*/ 55427 h 720000"/>
              <a:gd name="connsiteX16" fmla="*/ 219883 w 822400"/>
              <a:gd name="connsiteY16" fmla="*/ 0 h 720000"/>
              <a:gd name="connsiteX17" fmla="*/ 602516 w 822400"/>
              <a:gd name="connsiteY17" fmla="*/ 0 h 720000"/>
              <a:gd name="connsiteX18" fmla="*/ 627274 w 822400"/>
              <a:gd name="connsiteY18" fmla="*/ 14319 h 720000"/>
              <a:gd name="connsiteX19" fmla="*/ 818590 w 822400"/>
              <a:gd name="connsiteY19" fmla="*/ 345682 h 720000"/>
              <a:gd name="connsiteX20" fmla="*/ 818590 w 822400"/>
              <a:gd name="connsiteY20" fmla="*/ 374319 h 720000"/>
              <a:gd name="connsiteX21" fmla="*/ 627366 w 822400"/>
              <a:gd name="connsiteY21" fmla="*/ 705682 h 720000"/>
              <a:gd name="connsiteX22" fmla="*/ 602608 w 822400"/>
              <a:gd name="connsiteY22" fmla="*/ 720000 h 720000"/>
              <a:gd name="connsiteX23" fmla="*/ 219976 w 822400"/>
              <a:gd name="connsiteY23" fmla="*/ 720000 h 720000"/>
              <a:gd name="connsiteX24" fmla="*/ 195218 w 822400"/>
              <a:gd name="connsiteY24" fmla="*/ 705682 h 720000"/>
              <a:gd name="connsiteX25" fmla="*/ 3810 w 822400"/>
              <a:gd name="connsiteY25" fmla="*/ 374319 h 720000"/>
              <a:gd name="connsiteX26" fmla="*/ 3810 w 822400"/>
              <a:gd name="connsiteY26" fmla="*/ 345682 h 720000"/>
              <a:gd name="connsiteX27" fmla="*/ 195126 w 822400"/>
              <a:gd name="connsiteY27" fmla="*/ 14319 h 720000"/>
              <a:gd name="connsiteX28" fmla="*/ 219883 w 822400"/>
              <a:gd name="connsiteY28" fmla="*/ 0 h 720000"/>
            </a:gdLst>
            <a:ahLst/>
            <a:cxnLst/>
            <a:rect l="l" t="t" r="r" b="b"/>
            <a:pathLst>
              <a:path w="822400" h="720000">
                <a:moveTo>
                  <a:pt x="411292" y="234366"/>
                </a:moveTo>
                <a:cubicBezTo>
                  <a:pt x="342008" y="234366"/>
                  <a:pt x="285658" y="290716"/>
                  <a:pt x="285658" y="360000"/>
                </a:cubicBezTo>
                <a:cubicBezTo>
                  <a:pt x="285658" y="429284"/>
                  <a:pt x="342008" y="485635"/>
                  <a:pt x="411292" y="485635"/>
                </a:cubicBezTo>
                <a:cubicBezTo>
                  <a:pt x="480576" y="485635"/>
                  <a:pt x="536927" y="429284"/>
                  <a:pt x="536927" y="360000"/>
                </a:cubicBezTo>
                <a:cubicBezTo>
                  <a:pt x="536927" y="290716"/>
                  <a:pt x="480576" y="234366"/>
                  <a:pt x="411292" y="234366"/>
                </a:cubicBezTo>
                <a:close/>
                <a:moveTo>
                  <a:pt x="411292" y="178938"/>
                </a:moveTo>
                <a:cubicBezTo>
                  <a:pt x="511153" y="178938"/>
                  <a:pt x="592354" y="260139"/>
                  <a:pt x="592354" y="360000"/>
                </a:cubicBezTo>
                <a:cubicBezTo>
                  <a:pt x="592354" y="459861"/>
                  <a:pt x="511153" y="541063"/>
                  <a:pt x="411292" y="541063"/>
                </a:cubicBezTo>
                <a:cubicBezTo>
                  <a:pt x="311431" y="541063"/>
                  <a:pt x="230230" y="459861"/>
                  <a:pt x="230230" y="360000"/>
                </a:cubicBezTo>
                <a:cubicBezTo>
                  <a:pt x="230230" y="260139"/>
                  <a:pt x="311431" y="178938"/>
                  <a:pt x="411292" y="178938"/>
                </a:cubicBezTo>
                <a:close/>
                <a:moveTo>
                  <a:pt x="235403" y="55427"/>
                </a:moveTo>
                <a:lnTo>
                  <a:pt x="59514" y="360000"/>
                </a:lnTo>
                <a:lnTo>
                  <a:pt x="235403" y="664573"/>
                </a:lnTo>
                <a:lnTo>
                  <a:pt x="587089" y="664573"/>
                </a:lnTo>
                <a:lnTo>
                  <a:pt x="762978" y="360000"/>
                </a:lnTo>
                <a:lnTo>
                  <a:pt x="587089" y="55427"/>
                </a:lnTo>
                <a:close/>
                <a:moveTo>
                  <a:pt x="219883" y="0"/>
                </a:moveTo>
                <a:lnTo>
                  <a:pt x="602516" y="0"/>
                </a:lnTo>
                <a:cubicBezTo>
                  <a:pt x="612678" y="0"/>
                  <a:pt x="622193" y="5450"/>
                  <a:pt x="627274" y="14319"/>
                </a:cubicBezTo>
                <a:lnTo>
                  <a:pt x="818590" y="345682"/>
                </a:lnTo>
                <a:cubicBezTo>
                  <a:pt x="823671" y="354550"/>
                  <a:pt x="823671" y="365451"/>
                  <a:pt x="818590" y="374319"/>
                </a:cubicBezTo>
                <a:lnTo>
                  <a:pt x="627366" y="705682"/>
                </a:lnTo>
                <a:cubicBezTo>
                  <a:pt x="622285" y="714550"/>
                  <a:pt x="612770" y="720000"/>
                  <a:pt x="602608" y="720000"/>
                </a:cubicBezTo>
                <a:lnTo>
                  <a:pt x="219976" y="720000"/>
                </a:lnTo>
                <a:cubicBezTo>
                  <a:pt x="209814" y="720000"/>
                  <a:pt x="200299" y="714550"/>
                  <a:pt x="195218" y="705682"/>
                </a:cubicBezTo>
                <a:lnTo>
                  <a:pt x="3810" y="374319"/>
                </a:lnTo>
                <a:cubicBezTo>
                  <a:pt x="-1271" y="365543"/>
                  <a:pt x="-1271" y="354550"/>
                  <a:pt x="3810" y="345682"/>
                </a:cubicBezTo>
                <a:lnTo>
                  <a:pt x="195126" y="14319"/>
                </a:lnTo>
                <a:cubicBezTo>
                  <a:pt x="200207" y="5450"/>
                  <a:pt x="209721" y="0"/>
                  <a:pt x="219883" y="0"/>
                </a:cubicBezTo>
                <a:close/>
              </a:path>
            </a:pathLst>
          </a:custGeom>
          <a:solidFill>
            <a:schemeClr val="bg1"/>
          </a:solidFill>
          <a:ln w="1553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生态宜居</a:t>
            </a:r>
            <a:endParaRPr kumimoji="1" lang="zh-CN" altLang="en-US"/>
          </a:p>
        </p:txBody>
      </p:sp>
      <p:grpSp>
        <p:nvGrpSpPr>
          <p:cNvPr id="17" name="组合 16"/>
          <p:cNvGrpSpPr/>
          <p:nvPr/>
        </p:nvGrpSpPr>
        <p:grpSpPr>
          <a:xfrm>
            <a:off x="176306" y="376135"/>
            <a:ext cx="484094" cy="470981"/>
            <a:chOff x="176306" y="376135"/>
            <a:chExt cx="484094" cy="470981"/>
          </a:xfrm>
        </p:grpSpPr>
        <p:sp>
          <p:nvSpPr>
            <p:cNvPr id="18" name="标题 1"/>
            <p:cNvSpPr txBox="1"/>
            <p:nvPr/>
          </p:nvSpPr>
          <p:spPr>
            <a:xfrm>
              <a:off x="176306" y="473900"/>
              <a:ext cx="373217" cy="373216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9" name="标题 1"/>
            <p:cNvSpPr txBox="1"/>
            <p:nvPr/>
          </p:nvSpPr>
          <p:spPr>
            <a:xfrm>
              <a:off x="409081" y="376135"/>
              <a:ext cx="251319" cy="251319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06880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8000">
                <a:schemeClr val="bg1">
                  <a:alpha val="4000"/>
                </a:schemeClr>
              </a:gs>
              <a:gs pos="100000">
                <a:schemeClr val="accent2">
                  <a:lumMod val="20000"/>
                  <a:lumOff val="80000"/>
                  <a:alpha val="35000"/>
                </a:schemeClr>
              </a:gs>
            </a:gsLst>
            <a:lin ang="54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070614" y="2144830"/>
            <a:ext cx="2699476" cy="3863681"/>
          </a:xfrm>
          <a:prstGeom prst="roundRect">
            <a:avLst>
              <a:gd name="adj" fmla="val 8165"/>
            </a:avLst>
          </a:prstGeom>
          <a:solidFill>
            <a:schemeClr val="bg1"/>
          </a:solidFill>
          <a:ln w="63500" cap="sq">
            <a:solidFill>
              <a:schemeClr val="accent1"/>
            </a:solidFill>
            <a:miter/>
          </a:ln>
          <a:effectLst>
            <a:outerShdw blurRad="127000" dist="63500" dir="5400000" algn="t" rotWithShape="0">
              <a:srgbClr val="000000">
                <a:alpha val="2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4796386" y="2144830"/>
            <a:ext cx="2699475" cy="3863679"/>
          </a:xfrm>
          <a:prstGeom prst="roundRect">
            <a:avLst>
              <a:gd name="adj" fmla="val 8165"/>
            </a:avLst>
          </a:prstGeom>
          <a:solidFill>
            <a:schemeClr val="bg1"/>
          </a:solidFill>
          <a:ln w="63500" cap="sq">
            <a:solidFill>
              <a:schemeClr val="accent2"/>
            </a:solidFill>
            <a:miter/>
          </a:ln>
          <a:effectLst>
            <a:outerShdw blurRad="127000" dist="63500" dir="5400000" algn="t" rotWithShape="0">
              <a:srgbClr val="000000">
                <a:alpha val="2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8533085" y="2144830"/>
            <a:ext cx="2699476" cy="3863681"/>
          </a:xfrm>
          <a:prstGeom prst="roundRect">
            <a:avLst>
              <a:gd name="adj" fmla="val 8165"/>
            </a:avLst>
          </a:prstGeom>
          <a:solidFill>
            <a:schemeClr val="bg1"/>
          </a:solidFill>
          <a:ln w="63500" cap="sq">
            <a:solidFill>
              <a:schemeClr val="accent1"/>
            </a:solidFill>
            <a:miter/>
          </a:ln>
          <a:effectLst>
            <a:outerShdw blurRad="127000" dist="63500" dir="5400000" algn="t" rotWithShape="0">
              <a:srgbClr val="000000">
                <a:alpha val="2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5053538" y="3922082"/>
            <a:ext cx="2202100" cy="18473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开展文明乡风建设，提升农民文明素质。
2024年文明村镇创建活动广泛开展，乡风文明程度显著提升。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5042675" y="2375272"/>
            <a:ext cx="2206900" cy="73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4200">
                <a:ln w="12700">
                  <a:noFill/>
                </a:ln>
                <a:solidFill>
                  <a:srgbClr val="D9D9D9">
                    <a:alpha val="100000"/>
                  </a:srgbClr>
                </a:solidFill>
                <a:latin typeface="OPPOSans B"/>
                <a:ea typeface="OPPOSans B"/>
                <a:cs typeface="OPPOSans B"/>
              </a:rPr>
              <a:t>02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1321575" y="2375272"/>
            <a:ext cx="2206900" cy="73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4200">
                <a:ln w="12700">
                  <a:noFill/>
                </a:ln>
                <a:solidFill>
                  <a:srgbClr val="D9D9D9">
                    <a:alpha val="100000"/>
                  </a:srgbClr>
                </a:solidFill>
                <a:latin typeface="OPPOSans B"/>
                <a:ea typeface="OPPOSans B"/>
                <a:cs typeface="OPPOSans B"/>
              </a:rPr>
              <a:t>01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8789175" y="3111872"/>
            <a:ext cx="2206900" cy="73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632C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农村教育发展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8776475" y="2375272"/>
            <a:ext cx="2206900" cy="73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4200">
                <a:ln w="12700">
                  <a:noFill/>
                </a:ln>
                <a:solidFill>
                  <a:srgbClr val="D9D9D9">
                    <a:alpha val="100000"/>
                  </a:srgbClr>
                </a:solidFill>
                <a:latin typeface="OPPOSans B"/>
                <a:ea typeface="OPPOSans B"/>
                <a:cs typeface="OPPOSans B"/>
              </a:rPr>
              <a:t>03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746210" y="1255889"/>
            <a:ext cx="273226" cy="267753"/>
          </a:xfrm>
          <a:prstGeom prst="ellipse">
            <a:avLst/>
          </a:prstGeom>
          <a:solidFill>
            <a:schemeClr val="bg1"/>
          </a:solidFill>
          <a:ln w="38100" cap="sq">
            <a:solidFill>
              <a:schemeClr val="accent1"/>
            </a:solidFill>
            <a:miter/>
          </a:ln>
          <a:effectLst>
            <a:outerShdw dist="38100" dir="2700000" algn="tl" rotWithShape="0">
              <a:srgbClr val="000000">
                <a:alpha val="4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5055375" y="3111872"/>
            <a:ext cx="2206900" cy="73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632C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文明乡风建设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1332438" y="3922082"/>
            <a:ext cx="2202100" cy="18473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加强农村文化建设，传承和创新农村文化。
2024年农村文化活动丰富多彩，传统文化得到传承。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8787338" y="3922082"/>
            <a:ext cx="2202100" cy="18473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加强农村教育投入，提升农村教育水平。
2024年农村教育资源优化配置，教育质量显著提升。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1334275" y="3111872"/>
            <a:ext cx="2206900" cy="73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632C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文化传承与创新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6009510" y="1255889"/>
            <a:ext cx="273226" cy="267753"/>
          </a:xfrm>
          <a:prstGeom prst="ellipse">
            <a:avLst/>
          </a:prstGeom>
          <a:solidFill>
            <a:schemeClr val="bg1"/>
          </a:solidFill>
          <a:ln w="38100" cap="sq">
            <a:solidFill>
              <a:schemeClr val="accent2"/>
            </a:solidFill>
            <a:miter/>
          </a:ln>
          <a:effectLst>
            <a:outerShdw dist="38100" dir="2700000" algn="tl" rotWithShape="0">
              <a:srgbClr val="000000">
                <a:alpha val="4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2261881" y="1255889"/>
            <a:ext cx="273226" cy="267753"/>
          </a:xfrm>
          <a:prstGeom prst="ellipse">
            <a:avLst/>
          </a:prstGeom>
          <a:solidFill>
            <a:schemeClr val="bg1"/>
          </a:solidFill>
          <a:ln w="38100" cap="sq">
            <a:solidFill>
              <a:schemeClr val="accent1"/>
            </a:solidFill>
            <a:miter/>
          </a:ln>
          <a:effectLst>
            <a:outerShdw dist="38100" dir="2700000" algn="tl" rotWithShape="0">
              <a:srgbClr val="000000">
                <a:alpha val="40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18" name="标题 1"/>
          <p:cNvCxnSpPr/>
          <p:nvPr/>
        </p:nvCxnSpPr>
        <p:spPr>
          <a:xfrm flipV="1">
            <a:off x="1496847" y="1523642"/>
            <a:ext cx="923505" cy="621188"/>
          </a:xfrm>
          <a:prstGeom prst="line">
            <a:avLst/>
          </a:prstGeom>
          <a:noFill/>
          <a:ln w="6350" cap="flat">
            <a:solidFill>
              <a:schemeClr val="accent1"/>
            </a:solidFill>
            <a:miter/>
          </a:ln>
        </p:spPr>
      </p:cxnSp>
      <p:cxnSp>
        <p:nvCxnSpPr>
          <p:cNvPr id="19" name="标题 1"/>
          <p:cNvCxnSpPr/>
          <p:nvPr/>
        </p:nvCxnSpPr>
        <p:spPr>
          <a:xfrm flipH="1" flipV="1">
            <a:off x="2420352" y="1523642"/>
            <a:ext cx="923505" cy="621188"/>
          </a:xfrm>
          <a:prstGeom prst="line">
            <a:avLst/>
          </a:prstGeom>
          <a:noFill/>
          <a:ln w="6350" cap="flat">
            <a:solidFill>
              <a:schemeClr val="accent1"/>
            </a:solidFill>
            <a:miter/>
          </a:ln>
        </p:spPr>
      </p:cxnSp>
      <p:cxnSp>
        <p:nvCxnSpPr>
          <p:cNvPr id="20" name="标题 1"/>
          <p:cNvCxnSpPr/>
          <p:nvPr/>
        </p:nvCxnSpPr>
        <p:spPr>
          <a:xfrm flipV="1">
            <a:off x="5222619" y="1523642"/>
            <a:ext cx="923505" cy="621188"/>
          </a:xfrm>
          <a:prstGeom prst="line">
            <a:avLst/>
          </a:prstGeom>
          <a:noFill/>
          <a:ln w="6350" cap="sq">
            <a:solidFill>
              <a:schemeClr val="accent2"/>
            </a:solidFill>
            <a:miter/>
          </a:ln>
        </p:spPr>
      </p:cxnSp>
      <p:cxnSp>
        <p:nvCxnSpPr>
          <p:cNvPr id="21" name="标题 1"/>
          <p:cNvCxnSpPr/>
          <p:nvPr/>
        </p:nvCxnSpPr>
        <p:spPr>
          <a:xfrm flipH="1" flipV="1">
            <a:off x="6146124" y="1523642"/>
            <a:ext cx="923505" cy="621188"/>
          </a:xfrm>
          <a:prstGeom prst="line">
            <a:avLst/>
          </a:prstGeom>
          <a:noFill/>
          <a:ln w="6350" cap="sq">
            <a:solidFill>
              <a:schemeClr val="accent2"/>
            </a:solidFill>
            <a:miter/>
          </a:ln>
        </p:spPr>
      </p:cxnSp>
      <p:cxnSp>
        <p:nvCxnSpPr>
          <p:cNvPr id="22" name="标题 1"/>
          <p:cNvCxnSpPr/>
          <p:nvPr/>
        </p:nvCxnSpPr>
        <p:spPr>
          <a:xfrm flipV="1">
            <a:off x="8959318" y="1523642"/>
            <a:ext cx="923505" cy="621188"/>
          </a:xfrm>
          <a:prstGeom prst="line">
            <a:avLst/>
          </a:prstGeom>
          <a:noFill/>
          <a:ln w="6350" cap="flat">
            <a:solidFill>
              <a:schemeClr val="accent1"/>
            </a:solidFill>
            <a:miter/>
          </a:ln>
        </p:spPr>
      </p:cxnSp>
      <p:cxnSp>
        <p:nvCxnSpPr>
          <p:cNvPr id="23" name="标题 1"/>
          <p:cNvCxnSpPr/>
          <p:nvPr/>
        </p:nvCxnSpPr>
        <p:spPr>
          <a:xfrm flipH="1" flipV="1">
            <a:off x="9882823" y="1523642"/>
            <a:ext cx="923505" cy="621188"/>
          </a:xfrm>
          <a:prstGeom prst="line">
            <a:avLst/>
          </a:prstGeom>
          <a:noFill/>
          <a:ln w="6350" cap="flat">
            <a:solidFill>
              <a:schemeClr val="accent1"/>
            </a:solidFill>
            <a:miter/>
          </a:ln>
        </p:spPr>
      </p:cxnSp>
      <p:sp>
        <p:nvSpPr>
          <p:cNvPr id="24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乡风文明</a:t>
            </a:r>
            <a:endParaRPr kumimoji="1" lang="zh-CN" altLang="en-US"/>
          </a:p>
        </p:txBody>
      </p:sp>
      <p:grpSp>
        <p:nvGrpSpPr>
          <p:cNvPr id="25" name="组合 24"/>
          <p:cNvGrpSpPr/>
          <p:nvPr/>
        </p:nvGrpSpPr>
        <p:grpSpPr>
          <a:xfrm>
            <a:off x="176306" y="376135"/>
            <a:ext cx="484094" cy="470981"/>
            <a:chOff x="176306" y="376135"/>
            <a:chExt cx="484094" cy="470981"/>
          </a:xfrm>
        </p:grpSpPr>
        <p:sp>
          <p:nvSpPr>
            <p:cNvPr id="26" name="标题 1"/>
            <p:cNvSpPr txBox="1"/>
            <p:nvPr/>
          </p:nvSpPr>
          <p:spPr>
            <a:xfrm>
              <a:off x="176306" y="473900"/>
              <a:ext cx="373217" cy="373216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7" name="标题 1"/>
            <p:cNvSpPr txBox="1"/>
            <p:nvPr/>
          </p:nvSpPr>
          <p:spPr>
            <a:xfrm>
              <a:off x="409081" y="376135"/>
              <a:ext cx="251319" cy="251319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269609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8000">
                <a:schemeClr val="bg1">
                  <a:alpha val="4000"/>
                </a:schemeClr>
              </a:gs>
              <a:gs pos="100000">
                <a:schemeClr val="accent2">
                  <a:lumMod val="20000"/>
                  <a:lumOff val="80000"/>
                  <a:alpha val="35000"/>
                </a:schemeClr>
              </a:gs>
            </a:gsLst>
            <a:lin ang="54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810422" y="1791370"/>
            <a:ext cx="3168000" cy="3780000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882422" y="1879602"/>
            <a:ext cx="3024000" cy="3600000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387305" y="1550736"/>
            <a:ext cx="794088" cy="794088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3695688" y="5168232"/>
            <a:ext cx="545432" cy="545432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90877" y="1684195"/>
            <a:ext cx="586942" cy="527170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B"/>
                <a:ea typeface="OPPOSans B"/>
                <a:cs typeface="OPPOSans B"/>
              </a:rPr>
              <a:t>01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1098422" y="2947750"/>
            <a:ext cx="2592000" cy="2344483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强化农村基层党组织建设，发挥党组织的领导核心作用。
2024年农村基层党组织建设成效显著，凝聚力和战斗力增强。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3798537" y="5292234"/>
            <a:ext cx="339734" cy="297428"/>
          </a:xfrm>
          <a:custGeom>
            <a:avLst/>
            <a:gdLst>
              <a:gd name="connsiteX0" fmla="*/ 411292 w 822400"/>
              <a:gd name="connsiteY0" fmla="*/ 234366 h 720000"/>
              <a:gd name="connsiteX1" fmla="*/ 285658 w 822400"/>
              <a:gd name="connsiteY1" fmla="*/ 360000 h 720000"/>
              <a:gd name="connsiteX2" fmla="*/ 411292 w 822400"/>
              <a:gd name="connsiteY2" fmla="*/ 485635 h 720000"/>
              <a:gd name="connsiteX3" fmla="*/ 536927 w 822400"/>
              <a:gd name="connsiteY3" fmla="*/ 360000 h 720000"/>
              <a:gd name="connsiteX4" fmla="*/ 411292 w 822400"/>
              <a:gd name="connsiteY4" fmla="*/ 234366 h 720000"/>
              <a:gd name="connsiteX5" fmla="*/ 411292 w 822400"/>
              <a:gd name="connsiteY5" fmla="*/ 178938 h 720000"/>
              <a:gd name="connsiteX6" fmla="*/ 592354 w 822400"/>
              <a:gd name="connsiteY6" fmla="*/ 360000 h 720000"/>
              <a:gd name="connsiteX7" fmla="*/ 411292 w 822400"/>
              <a:gd name="connsiteY7" fmla="*/ 541063 h 720000"/>
              <a:gd name="connsiteX8" fmla="*/ 230230 w 822400"/>
              <a:gd name="connsiteY8" fmla="*/ 360000 h 720000"/>
              <a:gd name="connsiteX9" fmla="*/ 411292 w 822400"/>
              <a:gd name="connsiteY9" fmla="*/ 178938 h 720000"/>
              <a:gd name="connsiteX10" fmla="*/ 235403 w 822400"/>
              <a:gd name="connsiteY10" fmla="*/ 55427 h 720000"/>
              <a:gd name="connsiteX11" fmla="*/ 59514 w 822400"/>
              <a:gd name="connsiteY11" fmla="*/ 360000 h 720000"/>
              <a:gd name="connsiteX12" fmla="*/ 235403 w 822400"/>
              <a:gd name="connsiteY12" fmla="*/ 664573 h 720000"/>
              <a:gd name="connsiteX13" fmla="*/ 587089 w 822400"/>
              <a:gd name="connsiteY13" fmla="*/ 664573 h 720000"/>
              <a:gd name="connsiteX14" fmla="*/ 762978 w 822400"/>
              <a:gd name="connsiteY14" fmla="*/ 360000 h 720000"/>
              <a:gd name="connsiteX15" fmla="*/ 587089 w 822400"/>
              <a:gd name="connsiteY15" fmla="*/ 55427 h 720000"/>
              <a:gd name="connsiteX16" fmla="*/ 219883 w 822400"/>
              <a:gd name="connsiteY16" fmla="*/ 0 h 720000"/>
              <a:gd name="connsiteX17" fmla="*/ 602516 w 822400"/>
              <a:gd name="connsiteY17" fmla="*/ 0 h 720000"/>
              <a:gd name="connsiteX18" fmla="*/ 627274 w 822400"/>
              <a:gd name="connsiteY18" fmla="*/ 14319 h 720000"/>
              <a:gd name="connsiteX19" fmla="*/ 818590 w 822400"/>
              <a:gd name="connsiteY19" fmla="*/ 345682 h 720000"/>
              <a:gd name="connsiteX20" fmla="*/ 818590 w 822400"/>
              <a:gd name="connsiteY20" fmla="*/ 374319 h 720000"/>
              <a:gd name="connsiteX21" fmla="*/ 627366 w 822400"/>
              <a:gd name="connsiteY21" fmla="*/ 705682 h 720000"/>
              <a:gd name="connsiteX22" fmla="*/ 602608 w 822400"/>
              <a:gd name="connsiteY22" fmla="*/ 720000 h 720000"/>
              <a:gd name="connsiteX23" fmla="*/ 219976 w 822400"/>
              <a:gd name="connsiteY23" fmla="*/ 720000 h 720000"/>
              <a:gd name="connsiteX24" fmla="*/ 195218 w 822400"/>
              <a:gd name="connsiteY24" fmla="*/ 705682 h 720000"/>
              <a:gd name="connsiteX25" fmla="*/ 3810 w 822400"/>
              <a:gd name="connsiteY25" fmla="*/ 374319 h 720000"/>
              <a:gd name="connsiteX26" fmla="*/ 3810 w 822400"/>
              <a:gd name="connsiteY26" fmla="*/ 345682 h 720000"/>
              <a:gd name="connsiteX27" fmla="*/ 195126 w 822400"/>
              <a:gd name="connsiteY27" fmla="*/ 14319 h 720000"/>
              <a:gd name="connsiteX28" fmla="*/ 219883 w 822400"/>
              <a:gd name="connsiteY28" fmla="*/ 0 h 720000"/>
            </a:gdLst>
            <a:ahLst/>
            <a:cxnLst/>
            <a:rect l="l" t="t" r="r" b="b"/>
            <a:pathLst>
              <a:path w="822400" h="720000">
                <a:moveTo>
                  <a:pt x="411292" y="234366"/>
                </a:moveTo>
                <a:cubicBezTo>
                  <a:pt x="342008" y="234366"/>
                  <a:pt x="285658" y="290716"/>
                  <a:pt x="285658" y="360000"/>
                </a:cubicBezTo>
                <a:cubicBezTo>
                  <a:pt x="285658" y="429284"/>
                  <a:pt x="342008" y="485635"/>
                  <a:pt x="411292" y="485635"/>
                </a:cubicBezTo>
                <a:cubicBezTo>
                  <a:pt x="480576" y="485635"/>
                  <a:pt x="536927" y="429284"/>
                  <a:pt x="536927" y="360000"/>
                </a:cubicBezTo>
                <a:cubicBezTo>
                  <a:pt x="536927" y="290716"/>
                  <a:pt x="480576" y="234366"/>
                  <a:pt x="411292" y="234366"/>
                </a:cubicBezTo>
                <a:close/>
                <a:moveTo>
                  <a:pt x="411292" y="178938"/>
                </a:moveTo>
                <a:cubicBezTo>
                  <a:pt x="511153" y="178938"/>
                  <a:pt x="592354" y="260139"/>
                  <a:pt x="592354" y="360000"/>
                </a:cubicBezTo>
                <a:cubicBezTo>
                  <a:pt x="592354" y="459861"/>
                  <a:pt x="511153" y="541063"/>
                  <a:pt x="411292" y="541063"/>
                </a:cubicBezTo>
                <a:cubicBezTo>
                  <a:pt x="311431" y="541063"/>
                  <a:pt x="230230" y="459861"/>
                  <a:pt x="230230" y="360000"/>
                </a:cubicBezTo>
                <a:cubicBezTo>
                  <a:pt x="230230" y="260139"/>
                  <a:pt x="311431" y="178938"/>
                  <a:pt x="411292" y="178938"/>
                </a:cubicBezTo>
                <a:close/>
                <a:moveTo>
                  <a:pt x="235403" y="55427"/>
                </a:moveTo>
                <a:lnTo>
                  <a:pt x="59514" y="360000"/>
                </a:lnTo>
                <a:lnTo>
                  <a:pt x="235403" y="664573"/>
                </a:lnTo>
                <a:lnTo>
                  <a:pt x="587089" y="664573"/>
                </a:lnTo>
                <a:lnTo>
                  <a:pt x="762978" y="360000"/>
                </a:lnTo>
                <a:lnTo>
                  <a:pt x="587089" y="55427"/>
                </a:lnTo>
                <a:close/>
                <a:moveTo>
                  <a:pt x="219883" y="0"/>
                </a:moveTo>
                <a:lnTo>
                  <a:pt x="602516" y="0"/>
                </a:lnTo>
                <a:cubicBezTo>
                  <a:pt x="612678" y="0"/>
                  <a:pt x="622193" y="5450"/>
                  <a:pt x="627274" y="14319"/>
                </a:cubicBezTo>
                <a:lnTo>
                  <a:pt x="818590" y="345682"/>
                </a:lnTo>
                <a:cubicBezTo>
                  <a:pt x="823671" y="354550"/>
                  <a:pt x="823671" y="365451"/>
                  <a:pt x="818590" y="374319"/>
                </a:cubicBezTo>
                <a:lnTo>
                  <a:pt x="627366" y="705682"/>
                </a:lnTo>
                <a:cubicBezTo>
                  <a:pt x="622285" y="714550"/>
                  <a:pt x="612770" y="720000"/>
                  <a:pt x="602608" y="720000"/>
                </a:cubicBezTo>
                <a:lnTo>
                  <a:pt x="219976" y="720000"/>
                </a:lnTo>
                <a:cubicBezTo>
                  <a:pt x="209814" y="720000"/>
                  <a:pt x="200299" y="714550"/>
                  <a:pt x="195218" y="705682"/>
                </a:cubicBezTo>
                <a:lnTo>
                  <a:pt x="3810" y="374319"/>
                </a:lnTo>
                <a:cubicBezTo>
                  <a:pt x="-1271" y="365543"/>
                  <a:pt x="-1271" y="354550"/>
                  <a:pt x="3810" y="345682"/>
                </a:cubicBezTo>
                <a:lnTo>
                  <a:pt x="195126" y="14319"/>
                </a:lnTo>
                <a:cubicBezTo>
                  <a:pt x="200207" y="5450"/>
                  <a:pt x="209721" y="0"/>
                  <a:pt x="219883" y="0"/>
                </a:cubicBezTo>
                <a:close/>
              </a:path>
            </a:pathLst>
          </a:custGeom>
          <a:solidFill>
            <a:schemeClr val="bg1"/>
          </a:solidFill>
          <a:ln w="1553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1285671" y="1550736"/>
            <a:ext cx="112297" cy="1122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387305" y="2437067"/>
            <a:ext cx="160419" cy="1604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1098422" y="2224174"/>
            <a:ext cx="2592000" cy="718967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843B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加强基层党组织建设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4664237" y="1791370"/>
            <a:ext cx="3168000" cy="3780000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accent2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736237" y="1879602"/>
            <a:ext cx="3024000" cy="3600000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accent2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4241120" y="1550736"/>
            <a:ext cx="794088" cy="794088"/>
          </a:xfrm>
          <a:prstGeom prst="rect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7549503" y="5168232"/>
            <a:ext cx="545432" cy="545432"/>
          </a:xfrm>
          <a:prstGeom prst="rect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4344692" y="1684195"/>
            <a:ext cx="586942" cy="527170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B"/>
                <a:ea typeface="OPPOSans B"/>
                <a:cs typeface="OPPOSans B"/>
              </a:rPr>
              <a:t>02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4952237" y="2947750"/>
            <a:ext cx="2592000" cy="2344483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探索农村社会治理新模式，提升治理效能。
2024年农村社会治理创新试点取得成效，治理能力现代化水平提升。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7652352" y="5271081"/>
            <a:ext cx="339734" cy="339734"/>
          </a:xfrm>
          <a:custGeom>
            <a:avLst/>
            <a:gdLst>
              <a:gd name="connsiteX0" fmla="*/ 457070 w 720001"/>
              <a:gd name="connsiteY0" fmla="*/ 57166 h 720001"/>
              <a:gd name="connsiteX1" fmla="*/ 457070 w 720001"/>
              <a:gd name="connsiteY1" fmla="*/ 263017 h 720001"/>
              <a:gd name="connsiteX2" fmla="*/ 662921 w 720001"/>
              <a:gd name="connsiteY2" fmla="*/ 263017 h 720001"/>
              <a:gd name="connsiteX3" fmla="*/ 647393 w 720001"/>
              <a:gd name="connsiteY3" fmla="*/ 212704 h 720001"/>
              <a:gd name="connsiteX4" fmla="*/ 591008 w 720001"/>
              <a:gd name="connsiteY4" fmla="*/ 129079 h 720001"/>
              <a:gd name="connsiteX5" fmla="*/ 507383 w 720001"/>
              <a:gd name="connsiteY5" fmla="*/ 72694 h 720001"/>
              <a:gd name="connsiteX6" fmla="*/ 457070 w 720001"/>
              <a:gd name="connsiteY6" fmla="*/ 57166 h 720001"/>
              <a:gd name="connsiteX7" fmla="*/ 307952 w 720001"/>
              <a:gd name="connsiteY7" fmla="*/ 56386 h 720001"/>
              <a:gd name="connsiteX8" fmla="*/ 240115 w 720001"/>
              <a:gd name="connsiteY8" fmla="*/ 76251 h 720001"/>
              <a:gd name="connsiteX9" fmla="*/ 142092 w 720001"/>
              <a:gd name="connsiteY9" fmla="*/ 142179 h 720001"/>
              <a:gd name="connsiteX10" fmla="*/ 76077 w 720001"/>
              <a:gd name="connsiteY10" fmla="*/ 240116 h 720001"/>
              <a:gd name="connsiteX11" fmla="*/ 51874 w 720001"/>
              <a:gd name="connsiteY11" fmla="*/ 360000 h 720001"/>
              <a:gd name="connsiteX12" fmla="*/ 76077 w 720001"/>
              <a:gd name="connsiteY12" fmla="*/ 479885 h 720001"/>
              <a:gd name="connsiteX13" fmla="*/ 142092 w 720001"/>
              <a:gd name="connsiteY13" fmla="*/ 577822 h 720001"/>
              <a:gd name="connsiteX14" fmla="*/ 240029 w 720001"/>
              <a:gd name="connsiteY14" fmla="*/ 643837 h 720001"/>
              <a:gd name="connsiteX15" fmla="*/ 359913 w 720001"/>
              <a:gd name="connsiteY15" fmla="*/ 668039 h 720001"/>
              <a:gd name="connsiteX16" fmla="*/ 479798 w 720001"/>
              <a:gd name="connsiteY16" fmla="*/ 643837 h 720001"/>
              <a:gd name="connsiteX17" fmla="*/ 577735 w 720001"/>
              <a:gd name="connsiteY17" fmla="*/ 577822 h 720001"/>
              <a:gd name="connsiteX18" fmla="*/ 643750 w 720001"/>
              <a:gd name="connsiteY18" fmla="*/ 479885 h 720001"/>
              <a:gd name="connsiteX19" fmla="*/ 663615 w 720001"/>
              <a:gd name="connsiteY19" fmla="*/ 412049 h 720001"/>
              <a:gd name="connsiteX20" fmla="*/ 360000 w 720001"/>
              <a:gd name="connsiteY20" fmla="*/ 412049 h 720001"/>
              <a:gd name="connsiteX21" fmla="*/ 307952 w 720001"/>
              <a:gd name="connsiteY21" fmla="*/ 360000 h 720001"/>
              <a:gd name="connsiteX22" fmla="*/ 405022 w 720001"/>
              <a:gd name="connsiteY22" fmla="*/ 0 h 720001"/>
              <a:gd name="connsiteX23" fmla="*/ 720001 w 720001"/>
              <a:gd name="connsiteY23" fmla="*/ 314979 h 720001"/>
              <a:gd name="connsiteX24" fmla="*/ 405022 w 720001"/>
              <a:gd name="connsiteY24" fmla="*/ 314979 h 720001"/>
              <a:gd name="connsiteX25" fmla="*/ 360000 w 720001"/>
              <a:gd name="connsiteY25" fmla="*/ 0 h 720001"/>
              <a:gd name="connsiteX26" fmla="*/ 360000 w 720001"/>
              <a:gd name="connsiteY26" fmla="*/ 360000 h 720001"/>
              <a:gd name="connsiteX27" fmla="*/ 720001 w 720001"/>
              <a:gd name="connsiteY27" fmla="*/ 360000 h 720001"/>
              <a:gd name="connsiteX28" fmla="*/ 360000 w 720001"/>
              <a:gd name="connsiteY28" fmla="*/ 720001 h 720001"/>
              <a:gd name="connsiteX29" fmla="*/ 0 w 720001"/>
              <a:gd name="connsiteY29" fmla="*/ 360000 h 720001"/>
              <a:gd name="connsiteX30" fmla="*/ 360000 w 720001"/>
              <a:gd name="connsiteY30" fmla="*/ 0 h 720001"/>
            </a:gdLst>
            <a:ahLst/>
            <a:cxnLst/>
            <a:rect l="l" t="t" r="r" b="b"/>
            <a:pathLst>
              <a:path w="720001" h="720001">
                <a:moveTo>
                  <a:pt x="457070" y="57166"/>
                </a:moveTo>
                <a:lnTo>
                  <a:pt x="457070" y="263017"/>
                </a:lnTo>
                <a:lnTo>
                  <a:pt x="662921" y="263017"/>
                </a:lnTo>
                <a:cubicBezTo>
                  <a:pt x="659451" y="245755"/>
                  <a:pt x="654246" y="229012"/>
                  <a:pt x="647393" y="212704"/>
                </a:cubicBezTo>
                <a:cubicBezTo>
                  <a:pt x="634121" y="181388"/>
                  <a:pt x="615210" y="153282"/>
                  <a:pt x="591008" y="129079"/>
                </a:cubicBezTo>
                <a:cubicBezTo>
                  <a:pt x="566806" y="104877"/>
                  <a:pt x="538699" y="85966"/>
                  <a:pt x="507383" y="72694"/>
                </a:cubicBezTo>
                <a:cubicBezTo>
                  <a:pt x="491075" y="65755"/>
                  <a:pt x="474246" y="60636"/>
                  <a:pt x="457070" y="57166"/>
                </a:cubicBezTo>
                <a:close/>
                <a:moveTo>
                  <a:pt x="307952" y="56386"/>
                </a:moveTo>
                <a:cubicBezTo>
                  <a:pt x="284703" y="60376"/>
                  <a:pt x="262062" y="66969"/>
                  <a:pt x="240115" y="76251"/>
                </a:cubicBezTo>
                <a:cubicBezTo>
                  <a:pt x="203508" y="91778"/>
                  <a:pt x="170544" y="113986"/>
                  <a:pt x="142092" y="142179"/>
                </a:cubicBezTo>
                <a:cubicBezTo>
                  <a:pt x="113812" y="170545"/>
                  <a:pt x="91605" y="203422"/>
                  <a:pt x="76077" y="240116"/>
                </a:cubicBezTo>
                <a:cubicBezTo>
                  <a:pt x="60029" y="278111"/>
                  <a:pt x="51874" y="318362"/>
                  <a:pt x="51874" y="360000"/>
                </a:cubicBezTo>
                <a:cubicBezTo>
                  <a:pt x="51874" y="401639"/>
                  <a:pt x="60029" y="441976"/>
                  <a:pt x="76077" y="479885"/>
                </a:cubicBezTo>
                <a:cubicBezTo>
                  <a:pt x="91605" y="516579"/>
                  <a:pt x="113812" y="549543"/>
                  <a:pt x="142092" y="577822"/>
                </a:cubicBezTo>
                <a:cubicBezTo>
                  <a:pt x="170458" y="606102"/>
                  <a:pt x="203335" y="628309"/>
                  <a:pt x="240029" y="643837"/>
                </a:cubicBezTo>
                <a:cubicBezTo>
                  <a:pt x="278024" y="659885"/>
                  <a:pt x="318275" y="668039"/>
                  <a:pt x="359913" y="668039"/>
                </a:cubicBezTo>
                <a:cubicBezTo>
                  <a:pt x="401552" y="668039"/>
                  <a:pt x="441890" y="659885"/>
                  <a:pt x="479798" y="643837"/>
                </a:cubicBezTo>
                <a:cubicBezTo>
                  <a:pt x="516492" y="628309"/>
                  <a:pt x="549456" y="606102"/>
                  <a:pt x="577735" y="577822"/>
                </a:cubicBezTo>
                <a:cubicBezTo>
                  <a:pt x="606015" y="549456"/>
                  <a:pt x="628222" y="516579"/>
                  <a:pt x="643750" y="479885"/>
                </a:cubicBezTo>
                <a:cubicBezTo>
                  <a:pt x="653032" y="457938"/>
                  <a:pt x="659625" y="435297"/>
                  <a:pt x="663615" y="412049"/>
                </a:cubicBezTo>
                <a:lnTo>
                  <a:pt x="360000" y="412049"/>
                </a:lnTo>
                <a:cubicBezTo>
                  <a:pt x="331287" y="412049"/>
                  <a:pt x="307952" y="388714"/>
                  <a:pt x="307952" y="360000"/>
                </a:cubicBezTo>
                <a:close/>
                <a:moveTo>
                  <a:pt x="405022" y="0"/>
                </a:moveTo>
                <a:cubicBezTo>
                  <a:pt x="578950" y="0"/>
                  <a:pt x="720001" y="141051"/>
                  <a:pt x="720001" y="314979"/>
                </a:cubicBezTo>
                <a:lnTo>
                  <a:pt x="405022" y="314979"/>
                </a:lnTo>
                <a:close/>
                <a:moveTo>
                  <a:pt x="360000" y="0"/>
                </a:moveTo>
                <a:lnTo>
                  <a:pt x="360000" y="360000"/>
                </a:lnTo>
                <a:lnTo>
                  <a:pt x="720001" y="360000"/>
                </a:lnTo>
                <a:cubicBezTo>
                  <a:pt x="720001" y="558825"/>
                  <a:pt x="558824" y="720001"/>
                  <a:pt x="360000" y="720001"/>
                </a:cubicBezTo>
                <a:cubicBezTo>
                  <a:pt x="161176" y="720001"/>
                  <a:pt x="0" y="558825"/>
                  <a:pt x="0" y="360000"/>
                </a:cubicBezTo>
                <a:cubicBezTo>
                  <a:pt x="0" y="161176"/>
                  <a:pt x="161176" y="0"/>
                  <a:pt x="360000" y="0"/>
                </a:cubicBezTo>
                <a:close/>
              </a:path>
            </a:pathLst>
          </a:custGeom>
          <a:solidFill>
            <a:schemeClr val="bg1"/>
          </a:solidFill>
          <a:ln w="1553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5139487" y="1550736"/>
            <a:ext cx="112297" cy="1122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4241120" y="2437067"/>
            <a:ext cx="160419" cy="16041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4952237" y="2224174"/>
            <a:ext cx="2592000" cy="718967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186335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创新社会治理模式</a:t>
            </a: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8518052" y="1791370"/>
            <a:ext cx="3168000" cy="3780000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8590052" y="1879602"/>
            <a:ext cx="3024000" cy="3600000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>
            <a:off x="8094935" y="1550736"/>
            <a:ext cx="794088" cy="794088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>
            <a:off x="11403318" y="5168232"/>
            <a:ext cx="545432" cy="545432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>
            <a:off x="8198507" y="1684195"/>
            <a:ext cx="586942" cy="527170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B"/>
                <a:ea typeface="OPPOSans B"/>
                <a:cs typeface="OPPOSans B"/>
              </a:rPr>
              <a:t>03</a:t>
            </a: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>
            <a:off x="8806052" y="2947750"/>
            <a:ext cx="2592000" cy="2344483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加强农村法治建设，营造良好的法治环境。
2024年农村法治宣传教育广泛开展，农民法治意识显著提升。</a:t>
            </a:r>
            <a:endParaRPr kumimoji="1" lang="zh-CN" altLang="en-US"/>
          </a:p>
        </p:txBody>
      </p:sp>
      <p:sp>
        <p:nvSpPr>
          <p:cNvPr id="29" name="标题 1"/>
          <p:cNvSpPr txBox="1"/>
          <p:nvPr/>
        </p:nvSpPr>
        <p:spPr>
          <a:xfrm>
            <a:off x="11506167" y="5292234"/>
            <a:ext cx="339734" cy="297428"/>
          </a:xfrm>
          <a:custGeom>
            <a:avLst/>
            <a:gdLst>
              <a:gd name="connsiteX0" fmla="*/ 411292 w 822400"/>
              <a:gd name="connsiteY0" fmla="*/ 234366 h 720000"/>
              <a:gd name="connsiteX1" fmla="*/ 285658 w 822400"/>
              <a:gd name="connsiteY1" fmla="*/ 360000 h 720000"/>
              <a:gd name="connsiteX2" fmla="*/ 411292 w 822400"/>
              <a:gd name="connsiteY2" fmla="*/ 485635 h 720000"/>
              <a:gd name="connsiteX3" fmla="*/ 536927 w 822400"/>
              <a:gd name="connsiteY3" fmla="*/ 360000 h 720000"/>
              <a:gd name="connsiteX4" fmla="*/ 411292 w 822400"/>
              <a:gd name="connsiteY4" fmla="*/ 234366 h 720000"/>
              <a:gd name="connsiteX5" fmla="*/ 411292 w 822400"/>
              <a:gd name="connsiteY5" fmla="*/ 178938 h 720000"/>
              <a:gd name="connsiteX6" fmla="*/ 592354 w 822400"/>
              <a:gd name="connsiteY6" fmla="*/ 360000 h 720000"/>
              <a:gd name="connsiteX7" fmla="*/ 411292 w 822400"/>
              <a:gd name="connsiteY7" fmla="*/ 541063 h 720000"/>
              <a:gd name="connsiteX8" fmla="*/ 230230 w 822400"/>
              <a:gd name="connsiteY8" fmla="*/ 360000 h 720000"/>
              <a:gd name="connsiteX9" fmla="*/ 411292 w 822400"/>
              <a:gd name="connsiteY9" fmla="*/ 178938 h 720000"/>
              <a:gd name="connsiteX10" fmla="*/ 235403 w 822400"/>
              <a:gd name="connsiteY10" fmla="*/ 55427 h 720000"/>
              <a:gd name="connsiteX11" fmla="*/ 59514 w 822400"/>
              <a:gd name="connsiteY11" fmla="*/ 360000 h 720000"/>
              <a:gd name="connsiteX12" fmla="*/ 235403 w 822400"/>
              <a:gd name="connsiteY12" fmla="*/ 664573 h 720000"/>
              <a:gd name="connsiteX13" fmla="*/ 587089 w 822400"/>
              <a:gd name="connsiteY13" fmla="*/ 664573 h 720000"/>
              <a:gd name="connsiteX14" fmla="*/ 762978 w 822400"/>
              <a:gd name="connsiteY14" fmla="*/ 360000 h 720000"/>
              <a:gd name="connsiteX15" fmla="*/ 587089 w 822400"/>
              <a:gd name="connsiteY15" fmla="*/ 55427 h 720000"/>
              <a:gd name="connsiteX16" fmla="*/ 219883 w 822400"/>
              <a:gd name="connsiteY16" fmla="*/ 0 h 720000"/>
              <a:gd name="connsiteX17" fmla="*/ 602516 w 822400"/>
              <a:gd name="connsiteY17" fmla="*/ 0 h 720000"/>
              <a:gd name="connsiteX18" fmla="*/ 627274 w 822400"/>
              <a:gd name="connsiteY18" fmla="*/ 14319 h 720000"/>
              <a:gd name="connsiteX19" fmla="*/ 818590 w 822400"/>
              <a:gd name="connsiteY19" fmla="*/ 345682 h 720000"/>
              <a:gd name="connsiteX20" fmla="*/ 818590 w 822400"/>
              <a:gd name="connsiteY20" fmla="*/ 374319 h 720000"/>
              <a:gd name="connsiteX21" fmla="*/ 627366 w 822400"/>
              <a:gd name="connsiteY21" fmla="*/ 705682 h 720000"/>
              <a:gd name="connsiteX22" fmla="*/ 602608 w 822400"/>
              <a:gd name="connsiteY22" fmla="*/ 720000 h 720000"/>
              <a:gd name="connsiteX23" fmla="*/ 219976 w 822400"/>
              <a:gd name="connsiteY23" fmla="*/ 720000 h 720000"/>
              <a:gd name="connsiteX24" fmla="*/ 195218 w 822400"/>
              <a:gd name="connsiteY24" fmla="*/ 705682 h 720000"/>
              <a:gd name="connsiteX25" fmla="*/ 3810 w 822400"/>
              <a:gd name="connsiteY25" fmla="*/ 374319 h 720000"/>
              <a:gd name="connsiteX26" fmla="*/ 3810 w 822400"/>
              <a:gd name="connsiteY26" fmla="*/ 345682 h 720000"/>
              <a:gd name="connsiteX27" fmla="*/ 195126 w 822400"/>
              <a:gd name="connsiteY27" fmla="*/ 14319 h 720000"/>
              <a:gd name="connsiteX28" fmla="*/ 219883 w 822400"/>
              <a:gd name="connsiteY28" fmla="*/ 0 h 720000"/>
            </a:gdLst>
            <a:ahLst/>
            <a:cxnLst/>
            <a:rect l="l" t="t" r="r" b="b"/>
            <a:pathLst>
              <a:path w="822400" h="720000">
                <a:moveTo>
                  <a:pt x="411292" y="234366"/>
                </a:moveTo>
                <a:cubicBezTo>
                  <a:pt x="342008" y="234366"/>
                  <a:pt x="285658" y="290716"/>
                  <a:pt x="285658" y="360000"/>
                </a:cubicBezTo>
                <a:cubicBezTo>
                  <a:pt x="285658" y="429284"/>
                  <a:pt x="342008" y="485635"/>
                  <a:pt x="411292" y="485635"/>
                </a:cubicBezTo>
                <a:cubicBezTo>
                  <a:pt x="480576" y="485635"/>
                  <a:pt x="536927" y="429284"/>
                  <a:pt x="536927" y="360000"/>
                </a:cubicBezTo>
                <a:cubicBezTo>
                  <a:pt x="536927" y="290716"/>
                  <a:pt x="480576" y="234366"/>
                  <a:pt x="411292" y="234366"/>
                </a:cubicBezTo>
                <a:close/>
                <a:moveTo>
                  <a:pt x="411292" y="178938"/>
                </a:moveTo>
                <a:cubicBezTo>
                  <a:pt x="511153" y="178938"/>
                  <a:pt x="592354" y="260139"/>
                  <a:pt x="592354" y="360000"/>
                </a:cubicBezTo>
                <a:cubicBezTo>
                  <a:pt x="592354" y="459861"/>
                  <a:pt x="511153" y="541063"/>
                  <a:pt x="411292" y="541063"/>
                </a:cubicBezTo>
                <a:cubicBezTo>
                  <a:pt x="311431" y="541063"/>
                  <a:pt x="230230" y="459861"/>
                  <a:pt x="230230" y="360000"/>
                </a:cubicBezTo>
                <a:cubicBezTo>
                  <a:pt x="230230" y="260139"/>
                  <a:pt x="311431" y="178938"/>
                  <a:pt x="411292" y="178938"/>
                </a:cubicBezTo>
                <a:close/>
                <a:moveTo>
                  <a:pt x="235403" y="55427"/>
                </a:moveTo>
                <a:lnTo>
                  <a:pt x="59514" y="360000"/>
                </a:lnTo>
                <a:lnTo>
                  <a:pt x="235403" y="664573"/>
                </a:lnTo>
                <a:lnTo>
                  <a:pt x="587089" y="664573"/>
                </a:lnTo>
                <a:lnTo>
                  <a:pt x="762978" y="360000"/>
                </a:lnTo>
                <a:lnTo>
                  <a:pt x="587089" y="55427"/>
                </a:lnTo>
                <a:close/>
                <a:moveTo>
                  <a:pt x="219883" y="0"/>
                </a:moveTo>
                <a:lnTo>
                  <a:pt x="602516" y="0"/>
                </a:lnTo>
                <a:cubicBezTo>
                  <a:pt x="612678" y="0"/>
                  <a:pt x="622193" y="5450"/>
                  <a:pt x="627274" y="14319"/>
                </a:cubicBezTo>
                <a:lnTo>
                  <a:pt x="818590" y="345682"/>
                </a:lnTo>
                <a:cubicBezTo>
                  <a:pt x="823671" y="354550"/>
                  <a:pt x="823671" y="365451"/>
                  <a:pt x="818590" y="374319"/>
                </a:cubicBezTo>
                <a:lnTo>
                  <a:pt x="627366" y="705682"/>
                </a:lnTo>
                <a:cubicBezTo>
                  <a:pt x="622285" y="714550"/>
                  <a:pt x="612770" y="720000"/>
                  <a:pt x="602608" y="720000"/>
                </a:cubicBezTo>
                <a:lnTo>
                  <a:pt x="219976" y="720000"/>
                </a:lnTo>
                <a:cubicBezTo>
                  <a:pt x="209814" y="720000"/>
                  <a:pt x="200299" y="714550"/>
                  <a:pt x="195218" y="705682"/>
                </a:cubicBezTo>
                <a:lnTo>
                  <a:pt x="3810" y="374319"/>
                </a:lnTo>
                <a:cubicBezTo>
                  <a:pt x="-1271" y="365543"/>
                  <a:pt x="-1271" y="354550"/>
                  <a:pt x="3810" y="345682"/>
                </a:cubicBezTo>
                <a:lnTo>
                  <a:pt x="195126" y="14319"/>
                </a:lnTo>
                <a:cubicBezTo>
                  <a:pt x="200207" y="5450"/>
                  <a:pt x="209721" y="0"/>
                  <a:pt x="219883" y="0"/>
                </a:cubicBezTo>
                <a:close/>
              </a:path>
            </a:pathLst>
          </a:custGeom>
          <a:solidFill>
            <a:schemeClr val="bg1"/>
          </a:solidFill>
          <a:ln w="1553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0" name="标题 1"/>
          <p:cNvSpPr txBox="1"/>
          <p:nvPr/>
        </p:nvSpPr>
        <p:spPr>
          <a:xfrm>
            <a:off x="8993301" y="1550736"/>
            <a:ext cx="112297" cy="1122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1" name="标题 1"/>
          <p:cNvSpPr txBox="1"/>
          <p:nvPr/>
        </p:nvSpPr>
        <p:spPr>
          <a:xfrm>
            <a:off x="8094935" y="2437067"/>
            <a:ext cx="160419" cy="1604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2" name="标题 1"/>
          <p:cNvSpPr txBox="1"/>
          <p:nvPr/>
        </p:nvSpPr>
        <p:spPr>
          <a:xfrm>
            <a:off x="8806052" y="2224174"/>
            <a:ext cx="2592000" cy="718967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843B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加强法治建设</a:t>
            </a:r>
            <a:endParaRPr kumimoji="1" lang="zh-CN" altLang="en-US"/>
          </a:p>
        </p:txBody>
      </p:sp>
      <p:sp>
        <p:nvSpPr>
          <p:cNvPr id="33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治理有效</a:t>
            </a:r>
            <a:endParaRPr kumimoji="1" lang="zh-CN" altLang="en-US"/>
          </a:p>
        </p:txBody>
      </p:sp>
      <p:grpSp>
        <p:nvGrpSpPr>
          <p:cNvPr id="34" name="组合 33"/>
          <p:cNvGrpSpPr/>
          <p:nvPr/>
        </p:nvGrpSpPr>
        <p:grpSpPr>
          <a:xfrm>
            <a:off x="176306" y="376135"/>
            <a:ext cx="484094" cy="470981"/>
            <a:chOff x="176306" y="376135"/>
            <a:chExt cx="484094" cy="470981"/>
          </a:xfrm>
        </p:grpSpPr>
        <p:sp>
          <p:nvSpPr>
            <p:cNvPr id="35" name="标题 1"/>
            <p:cNvSpPr txBox="1"/>
            <p:nvPr/>
          </p:nvSpPr>
          <p:spPr>
            <a:xfrm>
              <a:off x="176306" y="473900"/>
              <a:ext cx="373217" cy="373216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36" name="标题 1"/>
            <p:cNvSpPr txBox="1"/>
            <p:nvPr/>
          </p:nvSpPr>
          <p:spPr>
            <a:xfrm>
              <a:off x="409081" y="376135"/>
              <a:ext cx="251319" cy="251319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809270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8000">
                <a:schemeClr val="bg1">
                  <a:alpha val="4000"/>
                </a:schemeClr>
              </a:gs>
              <a:gs pos="100000">
                <a:schemeClr val="accent2">
                  <a:lumMod val="20000"/>
                  <a:lumOff val="80000"/>
                  <a:alpha val="35000"/>
                </a:schemeClr>
              </a:gs>
            </a:gsLst>
            <a:lin ang="54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3906324" y="2349996"/>
            <a:ext cx="467818" cy="467495"/>
          </a:xfrm>
          <a:prstGeom prst="rightArrow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0" scaled="0"/>
          </a:gra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7817858" y="2349996"/>
            <a:ext cx="467818" cy="467495"/>
          </a:xfrm>
          <a:prstGeom prst="rightArrow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0" scaled="0"/>
          </a:gra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8496239" y="1665714"/>
            <a:ext cx="3022590" cy="3807986"/>
          </a:xfrm>
          <a:prstGeom prst="round2DiagRect">
            <a:avLst/>
          </a:prstGeom>
          <a:solidFill>
            <a:schemeClr val="bg1"/>
          </a:solidFill>
          <a:ln w="12700" cap="sq">
            <a:solidFill>
              <a:schemeClr val="accent1"/>
            </a:solidFill>
          </a:ln>
          <a:effectLst/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802377" y="1901268"/>
            <a:ext cx="410315" cy="426661"/>
          </a:xfrm>
          <a:custGeom>
            <a:avLst/>
            <a:gdLst>
              <a:gd name="connsiteX0" fmla="*/ 337768 w 1372282"/>
              <a:gd name="connsiteY0" fmla="*/ 1315328 h 1426949"/>
              <a:gd name="connsiteX1" fmla="*/ 530173 w 1372282"/>
              <a:gd name="connsiteY1" fmla="*/ 1315328 h 1426949"/>
              <a:gd name="connsiteX2" fmla="*/ 842109 w 1372282"/>
              <a:gd name="connsiteY2" fmla="*/ 1315328 h 1426949"/>
              <a:gd name="connsiteX3" fmla="*/ 1034514 w 1372282"/>
              <a:gd name="connsiteY3" fmla="*/ 1315328 h 1426949"/>
              <a:gd name="connsiteX4" fmla="*/ 1090325 w 1372282"/>
              <a:gd name="connsiteY4" fmla="*/ 1371139 h 1426949"/>
              <a:gd name="connsiteX5" fmla="*/ 1034514 w 1372282"/>
              <a:gd name="connsiteY5" fmla="*/ 1426949 h 1426949"/>
              <a:gd name="connsiteX6" fmla="*/ 842109 w 1372282"/>
              <a:gd name="connsiteY6" fmla="*/ 1426949 h 1426949"/>
              <a:gd name="connsiteX7" fmla="*/ 530173 w 1372282"/>
              <a:gd name="connsiteY7" fmla="*/ 1426949 h 1426949"/>
              <a:gd name="connsiteX8" fmla="*/ 337768 w 1372282"/>
              <a:gd name="connsiteY8" fmla="*/ 1426949 h 1426949"/>
              <a:gd name="connsiteX9" fmla="*/ 281957 w 1372282"/>
              <a:gd name="connsiteY9" fmla="*/ 1371139 h 1426949"/>
              <a:gd name="connsiteX10" fmla="*/ 337768 w 1372282"/>
              <a:gd name="connsiteY10" fmla="*/ 1315328 h 1426949"/>
              <a:gd name="connsiteX11" fmla="*/ 686154 w 1372282"/>
              <a:gd name="connsiteY11" fmla="*/ 111621 h 1426949"/>
              <a:gd name="connsiteX12" fmla="*/ 237624 w 1372282"/>
              <a:gd name="connsiteY12" fmla="*/ 560152 h 1426949"/>
              <a:gd name="connsiteX13" fmla="*/ 237624 w 1372282"/>
              <a:gd name="connsiteY13" fmla="*/ 985614 h 1426949"/>
              <a:gd name="connsiteX14" fmla="*/ 229252 w 1372282"/>
              <a:gd name="connsiteY14" fmla="*/ 1014822 h 1426949"/>
              <a:gd name="connsiteX15" fmla="*/ 155768 w 1372282"/>
              <a:gd name="connsiteY15" fmla="*/ 1134814 h 1426949"/>
              <a:gd name="connsiteX16" fmla="*/ 1214680 w 1372282"/>
              <a:gd name="connsiteY16" fmla="*/ 1134814 h 1426949"/>
              <a:gd name="connsiteX17" fmla="*/ 1143429 w 1372282"/>
              <a:gd name="connsiteY17" fmla="*/ 1023565 h 1426949"/>
              <a:gd name="connsiteX18" fmla="*/ 1134685 w 1372282"/>
              <a:gd name="connsiteY18" fmla="*/ 993428 h 1426949"/>
              <a:gd name="connsiteX19" fmla="*/ 1134685 w 1372282"/>
              <a:gd name="connsiteY19" fmla="*/ 560152 h 1426949"/>
              <a:gd name="connsiteX20" fmla="*/ 686154 w 1372282"/>
              <a:gd name="connsiteY20" fmla="*/ 111621 h 1426949"/>
              <a:gd name="connsiteX21" fmla="*/ 686154 w 1372282"/>
              <a:gd name="connsiteY21" fmla="*/ 0 h 1426949"/>
              <a:gd name="connsiteX22" fmla="*/ 903815 w 1372282"/>
              <a:gd name="connsiteY22" fmla="*/ 44276 h 1426949"/>
              <a:gd name="connsiteX23" fmla="*/ 1081851 w 1372282"/>
              <a:gd name="connsiteY23" fmla="*/ 164455 h 1426949"/>
              <a:gd name="connsiteX24" fmla="*/ 1202030 w 1372282"/>
              <a:gd name="connsiteY24" fmla="*/ 342491 h 1426949"/>
              <a:gd name="connsiteX25" fmla="*/ 1246306 w 1372282"/>
              <a:gd name="connsiteY25" fmla="*/ 560152 h 1426949"/>
              <a:gd name="connsiteX26" fmla="*/ 1246306 w 1372282"/>
              <a:gd name="connsiteY26" fmla="*/ 977243 h 1426949"/>
              <a:gd name="connsiteX27" fmla="*/ 1363508 w 1372282"/>
              <a:gd name="connsiteY27" fmla="*/ 1160487 h 1426949"/>
              <a:gd name="connsiteX28" fmla="*/ 1365369 w 1372282"/>
              <a:gd name="connsiteY28" fmla="*/ 1217414 h 1426949"/>
              <a:gd name="connsiteX29" fmla="*/ 1316628 w 1372282"/>
              <a:gd name="connsiteY29" fmla="*/ 1246436 h 1426949"/>
              <a:gd name="connsiteX30" fmla="*/ 55867 w 1372282"/>
              <a:gd name="connsiteY30" fmla="*/ 1246436 h 1426949"/>
              <a:gd name="connsiteX31" fmla="*/ 7126 w 1372282"/>
              <a:gd name="connsiteY31" fmla="*/ 1217786 h 1426949"/>
              <a:gd name="connsiteX32" fmla="*/ 8242 w 1372282"/>
              <a:gd name="connsiteY32" fmla="*/ 1161232 h 1426949"/>
              <a:gd name="connsiteX33" fmla="*/ 126002 w 1372282"/>
              <a:gd name="connsiteY33" fmla="*/ 969801 h 1426949"/>
              <a:gd name="connsiteX34" fmla="*/ 126002 w 1372282"/>
              <a:gd name="connsiteY34" fmla="*/ 560152 h 1426949"/>
              <a:gd name="connsiteX35" fmla="*/ 170279 w 1372282"/>
              <a:gd name="connsiteY35" fmla="*/ 342491 h 1426949"/>
              <a:gd name="connsiteX36" fmla="*/ 290458 w 1372282"/>
              <a:gd name="connsiteY36" fmla="*/ 164455 h 1426949"/>
              <a:gd name="connsiteX37" fmla="*/ 468493 w 1372282"/>
              <a:gd name="connsiteY37" fmla="*/ 44276 h 1426949"/>
              <a:gd name="connsiteX38" fmla="*/ 686154 w 1372282"/>
              <a:gd name="connsiteY38" fmla="*/ 0 h 1426949"/>
            </a:gdLst>
            <a:ahLst/>
            <a:cxnLst/>
            <a:rect l="l" t="t" r="r" b="b"/>
            <a:pathLst>
              <a:path w="1372282" h="1426949">
                <a:moveTo>
                  <a:pt x="337768" y="1315328"/>
                </a:moveTo>
                <a:lnTo>
                  <a:pt x="530173" y="1315328"/>
                </a:lnTo>
                <a:lnTo>
                  <a:pt x="842109" y="1315328"/>
                </a:lnTo>
                <a:lnTo>
                  <a:pt x="1034514" y="1315328"/>
                </a:lnTo>
                <a:cubicBezTo>
                  <a:pt x="1065396" y="1315328"/>
                  <a:pt x="1090325" y="1340257"/>
                  <a:pt x="1090325" y="1371139"/>
                </a:cubicBezTo>
                <a:cubicBezTo>
                  <a:pt x="1090325" y="1402021"/>
                  <a:pt x="1065210" y="1426949"/>
                  <a:pt x="1034514" y="1426949"/>
                </a:cubicBezTo>
                <a:lnTo>
                  <a:pt x="842109" y="1426949"/>
                </a:lnTo>
                <a:lnTo>
                  <a:pt x="530173" y="1426949"/>
                </a:lnTo>
                <a:lnTo>
                  <a:pt x="337768" y="1426949"/>
                </a:lnTo>
                <a:cubicBezTo>
                  <a:pt x="306886" y="1426949"/>
                  <a:pt x="281957" y="1402021"/>
                  <a:pt x="281957" y="1371139"/>
                </a:cubicBezTo>
                <a:cubicBezTo>
                  <a:pt x="281957" y="1340257"/>
                  <a:pt x="306886" y="1315328"/>
                  <a:pt x="337768" y="1315328"/>
                </a:cubicBezTo>
                <a:close/>
                <a:moveTo>
                  <a:pt x="686154" y="111621"/>
                </a:moveTo>
                <a:cubicBezTo>
                  <a:pt x="438914" y="111621"/>
                  <a:pt x="237624" y="312725"/>
                  <a:pt x="237624" y="560152"/>
                </a:cubicBezTo>
                <a:lnTo>
                  <a:pt x="237624" y="985614"/>
                </a:lnTo>
                <a:cubicBezTo>
                  <a:pt x="237624" y="996032"/>
                  <a:pt x="234833" y="1006078"/>
                  <a:pt x="229252" y="1014822"/>
                </a:cubicBezTo>
                <a:lnTo>
                  <a:pt x="155768" y="1134814"/>
                </a:lnTo>
                <a:lnTo>
                  <a:pt x="1214680" y="1134814"/>
                </a:lnTo>
                <a:lnTo>
                  <a:pt x="1143429" y="1023565"/>
                </a:lnTo>
                <a:cubicBezTo>
                  <a:pt x="1137662" y="1014636"/>
                  <a:pt x="1134685" y="1004218"/>
                  <a:pt x="1134685" y="993428"/>
                </a:cubicBezTo>
                <a:lnTo>
                  <a:pt x="1134685" y="560152"/>
                </a:lnTo>
                <a:cubicBezTo>
                  <a:pt x="1134685" y="312911"/>
                  <a:pt x="933581" y="111621"/>
                  <a:pt x="686154" y="111621"/>
                </a:cubicBezTo>
                <a:close/>
                <a:moveTo>
                  <a:pt x="686154" y="0"/>
                </a:moveTo>
                <a:cubicBezTo>
                  <a:pt x="761499" y="0"/>
                  <a:pt x="834610" y="14883"/>
                  <a:pt x="903815" y="44276"/>
                </a:cubicBezTo>
                <a:cubicBezTo>
                  <a:pt x="970416" y="72554"/>
                  <a:pt x="1030319" y="113109"/>
                  <a:pt x="1081851" y="164455"/>
                </a:cubicBezTo>
                <a:cubicBezTo>
                  <a:pt x="1133383" y="215987"/>
                  <a:pt x="1173753" y="275890"/>
                  <a:pt x="1202030" y="342491"/>
                </a:cubicBezTo>
                <a:cubicBezTo>
                  <a:pt x="1231423" y="411510"/>
                  <a:pt x="1246306" y="484808"/>
                  <a:pt x="1246306" y="560152"/>
                </a:cubicBezTo>
                <a:lnTo>
                  <a:pt x="1246306" y="977243"/>
                </a:lnTo>
                <a:lnTo>
                  <a:pt x="1363508" y="1160487"/>
                </a:lnTo>
                <a:cubicBezTo>
                  <a:pt x="1374484" y="1177603"/>
                  <a:pt x="1375229" y="1199555"/>
                  <a:pt x="1365369" y="1217414"/>
                </a:cubicBezTo>
                <a:cubicBezTo>
                  <a:pt x="1355695" y="1235273"/>
                  <a:pt x="1336905" y="1246436"/>
                  <a:pt x="1316628" y="1246436"/>
                </a:cubicBezTo>
                <a:lnTo>
                  <a:pt x="55867" y="1246436"/>
                </a:lnTo>
                <a:cubicBezTo>
                  <a:pt x="35589" y="1246436"/>
                  <a:pt x="16986" y="1235460"/>
                  <a:pt x="7126" y="1217786"/>
                </a:cubicBezTo>
                <a:cubicBezTo>
                  <a:pt x="-2734" y="1200113"/>
                  <a:pt x="-2362" y="1178533"/>
                  <a:pt x="8242" y="1161232"/>
                </a:cubicBezTo>
                <a:lnTo>
                  <a:pt x="126002" y="969801"/>
                </a:lnTo>
                <a:lnTo>
                  <a:pt x="126002" y="560152"/>
                </a:lnTo>
                <a:cubicBezTo>
                  <a:pt x="126002" y="484808"/>
                  <a:pt x="140885" y="411696"/>
                  <a:pt x="170279" y="342491"/>
                </a:cubicBezTo>
                <a:cubicBezTo>
                  <a:pt x="198556" y="275890"/>
                  <a:pt x="239112" y="215987"/>
                  <a:pt x="290458" y="164455"/>
                </a:cubicBezTo>
                <a:cubicBezTo>
                  <a:pt x="341803" y="112923"/>
                  <a:pt x="401893" y="72554"/>
                  <a:pt x="468493" y="44276"/>
                </a:cubicBezTo>
                <a:cubicBezTo>
                  <a:pt x="537512" y="14883"/>
                  <a:pt x="610810" y="0"/>
                  <a:pt x="686154" y="0"/>
                </a:cubicBezTo>
                <a:close/>
              </a:path>
            </a:pathLst>
          </a:custGeom>
          <a:solidFill>
            <a:schemeClr val="accent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8664964" y="2463800"/>
            <a:ext cx="2685140" cy="52099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社会保障完善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8664964" y="3048290"/>
            <a:ext cx="2685140" cy="23492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完善农村社会保障体系，提升农民生活质量。
2024年农村社会保障水平提升，农民获得感和幸福感增强。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673171" y="1665714"/>
            <a:ext cx="3022590" cy="3807986"/>
          </a:xfrm>
          <a:prstGeom prst="round2DiagRect">
            <a:avLst/>
          </a:prstGeom>
          <a:solidFill>
            <a:schemeClr val="bg1"/>
          </a:solidFill>
          <a:ln w="12700" cap="sq">
            <a:solidFill>
              <a:schemeClr val="accent1"/>
            </a:solidFill>
          </a:ln>
          <a:effectLst/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1971166" y="1901268"/>
            <a:ext cx="426598" cy="426661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ahLst/>
            <a:cxnLst/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accent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841896" y="2463800"/>
            <a:ext cx="2685140" cy="52099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农民收入持续增长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841896" y="3048290"/>
            <a:ext cx="2685140" cy="23492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通过产业发展和政策支持，农民收入水平不断提升。
2024年农民收入增长10%，与城镇居民收入差距逐步缩小。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4584705" y="1665714"/>
            <a:ext cx="3022590" cy="3807986"/>
          </a:xfrm>
          <a:prstGeom prst="round2DiagRect">
            <a:avLst/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5886479" y="1924644"/>
            <a:ext cx="419041" cy="379909"/>
          </a:xfrm>
          <a:custGeom>
            <a:avLst/>
            <a:gdLst>
              <a:gd name="connsiteX0" fmla="*/ 351048 w 1543905"/>
              <a:gd name="connsiteY0" fmla="*/ 523317 h 1399728"/>
              <a:gd name="connsiteX1" fmla="*/ 351048 w 1543905"/>
              <a:gd name="connsiteY1" fmla="*/ 523317 h 1399728"/>
              <a:gd name="connsiteX2" fmla="*/ 351420 w 1543905"/>
              <a:gd name="connsiteY2" fmla="*/ 523503 h 1399728"/>
              <a:gd name="connsiteX3" fmla="*/ 351420 w 1543905"/>
              <a:gd name="connsiteY3" fmla="*/ 1020031 h 1399728"/>
              <a:gd name="connsiteX4" fmla="*/ 351048 w 1543905"/>
              <a:gd name="connsiteY4" fmla="*/ 1020403 h 1399728"/>
              <a:gd name="connsiteX5" fmla="*/ 163525 w 1543905"/>
              <a:gd name="connsiteY5" fmla="*/ 1020403 h 1399728"/>
              <a:gd name="connsiteX6" fmla="*/ 163153 w 1543905"/>
              <a:gd name="connsiteY6" fmla="*/ 1020031 h 1399728"/>
              <a:gd name="connsiteX7" fmla="*/ 163153 w 1543905"/>
              <a:gd name="connsiteY7" fmla="*/ 523503 h 1399728"/>
              <a:gd name="connsiteX8" fmla="*/ 163153 w 1543905"/>
              <a:gd name="connsiteY8" fmla="*/ 523317 h 1399728"/>
              <a:gd name="connsiteX9" fmla="*/ 163339 w 1543905"/>
              <a:gd name="connsiteY9" fmla="*/ 523131 h 1399728"/>
              <a:gd name="connsiteX10" fmla="*/ 351048 w 1543905"/>
              <a:gd name="connsiteY10" fmla="*/ 523131 h 1399728"/>
              <a:gd name="connsiteX11" fmla="*/ 351048 w 1543905"/>
              <a:gd name="connsiteY11" fmla="*/ 411696 h 1399728"/>
              <a:gd name="connsiteX12" fmla="*/ 163339 w 1543905"/>
              <a:gd name="connsiteY12" fmla="*/ 411696 h 1399728"/>
              <a:gd name="connsiteX13" fmla="*/ 51346 w 1543905"/>
              <a:gd name="connsiteY13" fmla="*/ 523689 h 1399728"/>
              <a:gd name="connsiteX14" fmla="*/ 51346 w 1543905"/>
              <a:gd name="connsiteY14" fmla="*/ 1020217 h 1399728"/>
              <a:gd name="connsiteX15" fmla="*/ 163339 w 1543905"/>
              <a:gd name="connsiteY15" fmla="*/ 1132210 h 1399728"/>
              <a:gd name="connsiteX16" fmla="*/ 351048 w 1543905"/>
              <a:gd name="connsiteY16" fmla="*/ 1132210 h 1399728"/>
              <a:gd name="connsiteX17" fmla="*/ 463042 w 1543905"/>
              <a:gd name="connsiteY17" fmla="*/ 1020217 h 1399728"/>
              <a:gd name="connsiteX18" fmla="*/ 463042 w 1543905"/>
              <a:gd name="connsiteY18" fmla="*/ 523503 h 1399728"/>
              <a:gd name="connsiteX19" fmla="*/ 351048 w 1543905"/>
              <a:gd name="connsiteY19" fmla="*/ 411696 h 1399728"/>
              <a:gd name="connsiteX20" fmla="*/ 865808 w 1543905"/>
              <a:gd name="connsiteY20" fmla="*/ 111621 h 1399728"/>
              <a:gd name="connsiteX21" fmla="*/ 866180 w 1543905"/>
              <a:gd name="connsiteY21" fmla="*/ 111807 h 1399728"/>
              <a:gd name="connsiteX22" fmla="*/ 866180 w 1543905"/>
              <a:gd name="connsiteY22" fmla="*/ 1020031 h 1399728"/>
              <a:gd name="connsiteX23" fmla="*/ 865808 w 1543905"/>
              <a:gd name="connsiteY23" fmla="*/ 1020403 h 1399728"/>
              <a:gd name="connsiteX24" fmla="*/ 678284 w 1543905"/>
              <a:gd name="connsiteY24" fmla="*/ 1020403 h 1399728"/>
              <a:gd name="connsiteX25" fmla="*/ 677912 w 1543905"/>
              <a:gd name="connsiteY25" fmla="*/ 1020031 h 1399728"/>
              <a:gd name="connsiteX26" fmla="*/ 677912 w 1543905"/>
              <a:gd name="connsiteY26" fmla="*/ 111993 h 1399728"/>
              <a:gd name="connsiteX27" fmla="*/ 677912 w 1543905"/>
              <a:gd name="connsiteY27" fmla="*/ 111807 h 1399728"/>
              <a:gd name="connsiteX28" fmla="*/ 678098 w 1543905"/>
              <a:gd name="connsiteY28" fmla="*/ 111621 h 1399728"/>
              <a:gd name="connsiteX29" fmla="*/ 865808 w 1543905"/>
              <a:gd name="connsiteY29" fmla="*/ 111621 h 1399728"/>
              <a:gd name="connsiteX30" fmla="*/ 865808 w 1543905"/>
              <a:gd name="connsiteY30" fmla="*/ 0 h 1399728"/>
              <a:gd name="connsiteX31" fmla="*/ 677912 w 1543905"/>
              <a:gd name="connsiteY31" fmla="*/ 0 h 1399728"/>
              <a:gd name="connsiteX32" fmla="*/ 565919 w 1543905"/>
              <a:gd name="connsiteY32" fmla="*/ 111993 h 1399728"/>
              <a:gd name="connsiteX33" fmla="*/ 565919 w 1543905"/>
              <a:gd name="connsiteY33" fmla="*/ 1020217 h 1399728"/>
              <a:gd name="connsiteX34" fmla="*/ 677912 w 1543905"/>
              <a:gd name="connsiteY34" fmla="*/ 1132210 h 1399728"/>
              <a:gd name="connsiteX35" fmla="*/ 865622 w 1543905"/>
              <a:gd name="connsiteY35" fmla="*/ 1132210 h 1399728"/>
              <a:gd name="connsiteX36" fmla="*/ 977615 w 1543905"/>
              <a:gd name="connsiteY36" fmla="*/ 1020217 h 1399728"/>
              <a:gd name="connsiteX37" fmla="*/ 977615 w 1543905"/>
              <a:gd name="connsiteY37" fmla="*/ 111993 h 1399728"/>
              <a:gd name="connsiteX38" fmla="*/ 865808 w 1543905"/>
              <a:gd name="connsiteY38" fmla="*/ 0 h 1399728"/>
              <a:gd name="connsiteX39" fmla="*/ 1380381 w 1543905"/>
              <a:gd name="connsiteY39" fmla="*/ 729072 h 1399728"/>
              <a:gd name="connsiteX40" fmla="*/ 1380753 w 1543905"/>
              <a:gd name="connsiteY40" fmla="*/ 729258 h 1399728"/>
              <a:gd name="connsiteX41" fmla="*/ 1380753 w 1543905"/>
              <a:gd name="connsiteY41" fmla="*/ 1020031 h 1399728"/>
              <a:gd name="connsiteX42" fmla="*/ 1380381 w 1543905"/>
              <a:gd name="connsiteY42" fmla="*/ 1020403 h 1399728"/>
              <a:gd name="connsiteX43" fmla="*/ 1192858 w 1543905"/>
              <a:gd name="connsiteY43" fmla="*/ 1020403 h 1399728"/>
              <a:gd name="connsiteX44" fmla="*/ 1192485 w 1543905"/>
              <a:gd name="connsiteY44" fmla="*/ 1020031 h 1399728"/>
              <a:gd name="connsiteX45" fmla="*/ 1192485 w 1543905"/>
              <a:gd name="connsiteY45" fmla="*/ 729444 h 1399728"/>
              <a:gd name="connsiteX46" fmla="*/ 1192485 w 1543905"/>
              <a:gd name="connsiteY46" fmla="*/ 729258 h 1399728"/>
              <a:gd name="connsiteX47" fmla="*/ 1192671 w 1543905"/>
              <a:gd name="connsiteY47" fmla="*/ 729072 h 1399728"/>
              <a:gd name="connsiteX48" fmla="*/ 1380381 w 1543905"/>
              <a:gd name="connsiteY48" fmla="*/ 729072 h 1399728"/>
              <a:gd name="connsiteX49" fmla="*/ 1380381 w 1543905"/>
              <a:gd name="connsiteY49" fmla="*/ 617451 h 1399728"/>
              <a:gd name="connsiteX50" fmla="*/ 1192671 w 1543905"/>
              <a:gd name="connsiteY50" fmla="*/ 617451 h 1399728"/>
              <a:gd name="connsiteX51" fmla="*/ 1080678 w 1543905"/>
              <a:gd name="connsiteY51" fmla="*/ 729444 h 1399728"/>
              <a:gd name="connsiteX52" fmla="*/ 1080678 w 1543905"/>
              <a:gd name="connsiteY52" fmla="*/ 1020031 h 1399728"/>
              <a:gd name="connsiteX53" fmla="*/ 1192671 w 1543905"/>
              <a:gd name="connsiteY53" fmla="*/ 1132024 h 1399728"/>
              <a:gd name="connsiteX54" fmla="*/ 1380381 w 1543905"/>
              <a:gd name="connsiteY54" fmla="*/ 1132024 h 1399728"/>
              <a:gd name="connsiteX55" fmla="*/ 1492374 w 1543905"/>
              <a:gd name="connsiteY55" fmla="*/ 1020031 h 1399728"/>
              <a:gd name="connsiteX56" fmla="*/ 1492374 w 1543905"/>
              <a:gd name="connsiteY56" fmla="*/ 729444 h 1399728"/>
              <a:gd name="connsiteX57" fmla="*/ 1380381 w 1543905"/>
              <a:gd name="connsiteY57" fmla="*/ 617451 h 1399728"/>
              <a:gd name="connsiteX58" fmla="*/ 1481956 w 1543905"/>
              <a:gd name="connsiteY58" fmla="*/ 1276201 h 1399728"/>
              <a:gd name="connsiteX59" fmla="*/ 61764 w 1543905"/>
              <a:gd name="connsiteY59" fmla="*/ 1276201 h 1399728"/>
              <a:gd name="connsiteX60" fmla="*/ 0 w 1543905"/>
              <a:gd name="connsiteY60" fmla="*/ 1337965 h 1399728"/>
              <a:gd name="connsiteX61" fmla="*/ 61764 w 1543905"/>
              <a:gd name="connsiteY61" fmla="*/ 1399729 h 1399728"/>
              <a:gd name="connsiteX62" fmla="*/ 1482142 w 1543905"/>
              <a:gd name="connsiteY62" fmla="*/ 1399729 h 1399728"/>
              <a:gd name="connsiteX63" fmla="*/ 1543906 w 1543905"/>
              <a:gd name="connsiteY63" fmla="*/ 1337965 h 1399728"/>
              <a:gd name="connsiteX64" fmla="*/ 1481956 w 1543905"/>
              <a:gd name="connsiteY64" fmla="*/ 1276201 h 1399728"/>
            </a:gdLst>
            <a:ahLst/>
            <a:cxnLst/>
            <a:rect l="l" t="t" r="r" b="b"/>
            <a:pathLst>
              <a:path w="1543905" h="1399728">
                <a:moveTo>
                  <a:pt x="351048" y="523317"/>
                </a:moveTo>
                <a:cubicBezTo>
                  <a:pt x="351234" y="523317"/>
                  <a:pt x="351234" y="523317"/>
                  <a:pt x="351048" y="523317"/>
                </a:cubicBezTo>
                <a:cubicBezTo>
                  <a:pt x="351234" y="523317"/>
                  <a:pt x="351420" y="523503"/>
                  <a:pt x="351420" y="523503"/>
                </a:cubicBezTo>
                <a:lnTo>
                  <a:pt x="351420" y="1020031"/>
                </a:lnTo>
                <a:lnTo>
                  <a:pt x="351048" y="1020403"/>
                </a:lnTo>
                <a:lnTo>
                  <a:pt x="163525" y="1020403"/>
                </a:lnTo>
                <a:lnTo>
                  <a:pt x="163153" y="1020031"/>
                </a:lnTo>
                <a:lnTo>
                  <a:pt x="163153" y="523503"/>
                </a:lnTo>
                <a:lnTo>
                  <a:pt x="163153" y="523317"/>
                </a:lnTo>
                <a:lnTo>
                  <a:pt x="163339" y="523131"/>
                </a:lnTo>
                <a:lnTo>
                  <a:pt x="351048" y="523131"/>
                </a:lnTo>
                <a:moveTo>
                  <a:pt x="351048" y="411696"/>
                </a:moveTo>
                <a:lnTo>
                  <a:pt x="163339" y="411696"/>
                </a:lnTo>
                <a:cubicBezTo>
                  <a:pt x="101575" y="411696"/>
                  <a:pt x="51346" y="461739"/>
                  <a:pt x="51346" y="523689"/>
                </a:cubicBezTo>
                <a:lnTo>
                  <a:pt x="51346" y="1020217"/>
                </a:lnTo>
                <a:cubicBezTo>
                  <a:pt x="51346" y="1081795"/>
                  <a:pt x="101761" y="1132210"/>
                  <a:pt x="163339" y="1132210"/>
                </a:cubicBezTo>
                <a:lnTo>
                  <a:pt x="351048" y="1132210"/>
                </a:lnTo>
                <a:cubicBezTo>
                  <a:pt x="412626" y="1132210"/>
                  <a:pt x="463042" y="1081795"/>
                  <a:pt x="463042" y="1020217"/>
                </a:cubicBezTo>
                <a:lnTo>
                  <a:pt x="463042" y="523503"/>
                </a:lnTo>
                <a:cubicBezTo>
                  <a:pt x="463042" y="461739"/>
                  <a:pt x="412998" y="411696"/>
                  <a:pt x="351048" y="411696"/>
                </a:cubicBezTo>
                <a:close/>
                <a:moveTo>
                  <a:pt x="865808" y="111621"/>
                </a:moveTo>
                <a:cubicBezTo>
                  <a:pt x="865994" y="111621"/>
                  <a:pt x="866180" y="111807"/>
                  <a:pt x="866180" y="111807"/>
                </a:cubicBezTo>
                <a:lnTo>
                  <a:pt x="866180" y="1020031"/>
                </a:lnTo>
                <a:lnTo>
                  <a:pt x="865808" y="1020403"/>
                </a:lnTo>
                <a:lnTo>
                  <a:pt x="678284" y="1020403"/>
                </a:lnTo>
                <a:lnTo>
                  <a:pt x="677912" y="1020031"/>
                </a:lnTo>
                <a:lnTo>
                  <a:pt x="677912" y="111993"/>
                </a:lnTo>
                <a:lnTo>
                  <a:pt x="677912" y="111807"/>
                </a:lnTo>
                <a:lnTo>
                  <a:pt x="678098" y="111621"/>
                </a:lnTo>
                <a:lnTo>
                  <a:pt x="865808" y="111621"/>
                </a:lnTo>
                <a:moveTo>
                  <a:pt x="865808" y="0"/>
                </a:moveTo>
                <a:lnTo>
                  <a:pt x="677912" y="0"/>
                </a:lnTo>
                <a:cubicBezTo>
                  <a:pt x="616148" y="0"/>
                  <a:pt x="565919" y="50043"/>
                  <a:pt x="565919" y="111993"/>
                </a:cubicBezTo>
                <a:lnTo>
                  <a:pt x="565919" y="1020217"/>
                </a:lnTo>
                <a:cubicBezTo>
                  <a:pt x="565919" y="1081795"/>
                  <a:pt x="616335" y="1132210"/>
                  <a:pt x="677912" y="1132210"/>
                </a:cubicBezTo>
                <a:lnTo>
                  <a:pt x="865622" y="1132210"/>
                </a:lnTo>
                <a:cubicBezTo>
                  <a:pt x="927199" y="1132210"/>
                  <a:pt x="977615" y="1081795"/>
                  <a:pt x="977615" y="1020217"/>
                </a:cubicBezTo>
                <a:lnTo>
                  <a:pt x="977615" y="111993"/>
                </a:lnTo>
                <a:cubicBezTo>
                  <a:pt x="977615" y="50043"/>
                  <a:pt x="927571" y="0"/>
                  <a:pt x="865808" y="0"/>
                </a:cubicBezTo>
                <a:close/>
                <a:moveTo>
                  <a:pt x="1380381" y="729072"/>
                </a:moveTo>
                <a:cubicBezTo>
                  <a:pt x="1380567" y="729072"/>
                  <a:pt x="1380753" y="729258"/>
                  <a:pt x="1380753" y="729258"/>
                </a:cubicBezTo>
                <a:lnTo>
                  <a:pt x="1380753" y="1020031"/>
                </a:lnTo>
                <a:lnTo>
                  <a:pt x="1380381" y="1020403"/>
                </a:lnTo>
                <a:lnTo>
                  <a:pt x="1192858" y="1020403"/>
                </a:lnTo>
                <a:lnTo>
                  <a:pt x="1192485" y="1020031"/>
                </a:lnTo>
                <a:lnTo>
                  <a:pt x="1192485" y="729444"/>
                </a:lnTo>
                <a:lnTo>
                  <a:pt x="1192485" y="729258"/>
                </a:lnTo>
                <a:lnTo>
                  <a:pt x="1192671" y="729072"/>
                </a:lnTo>
                <a:lnTo>
                  <a:pt x="1380381" y="729072"/>
                </a:lnTo>
                <a:moveTo>
                  <a:pt x="1380381" y="617451"/>
                </a:moveTo>
                <a:lnTo>
                  <a:pt x="1192671" y="617451"/>
                </a:lnTo>
                <a:cubicBezTo>
                  <a:pt x="1130908" y="617451"/>
                  <a:pt x="1080678" y="667494"/>
                  <a:pt x="1080678" y="729444"/>
                </a:cubicBezTo>
                <a:lnTo>
                  <a:pt x="1080678" y="1020031"/>
                </a:lnTo>
                <a:cubicBezTo>
                  <a:pt x="1080678" y="1081608"/>
                  <a:pt x="1131094" y="1132024"/>
                  <a:pt x="1192671" y="1132024"/>
                </a:cubicBezTo>
                <a:lnTo>
                  <a:pt x="1380381" y="1132024"/>
                </a:lnTo>
                <a:cubicBezTo>
                  <a:pt x="1441959" y="1132024"/>
                  <a:pt x="1492374" y="1081608"/>
                  <a:pt x="1492374" y="1020031"/>
                </a:cubicBezTo>
                <a:lnTo>
                  <a:pt x="1492374" y="729444"/>
                </a:lnTo>
                <a:cubicBezTo>
                  <a:pt x="1492374" y="667680"/>
                  <a:pt x="1442145" y="617451"/>
                  <a:pt x="1380381" y="617451"/>
                </a:cubicBezTo>
                <a:close/>
                <a:moveTo>
                  <a:pt x="1481956" y="1276201"/>
                </a:moveTo>
                <a:lnTo>
                  <a:pt x="61764" y="1276201"/>
                </a:lnTo>
                <a:cubicBezTo>
                  <a:pt x="27719" y="1276201"/>
                  <a:pt x="0" y="1303920"/>
                  <a:pt x="0" y="1337965"/>
                </a:cubicBezTo>
                <a:cubicBezTo>
                  <a:pt x="0" y="1372009"/>
                  <a:pt x="27719" y="1399729"/>
                  <a:pt x="61764" y="1399729"/>
                </a:cubicBezTo>
                <a:lnTo>
                  <a:pt x="1482142" y="1399729"/>
                </a:lnTo>
                <a:cubicBezTo>
                  <a:pt x="1516187" y="1399729"/>
                  <a:pt x="1543906" y="1372009"/>
                  <a:pt x="1543906" y="1337965"/>
                </a:cubicBezTo>
                <a:cubicBezTo>
                  <a:pt x="1543720" y="1303734"/>
                  <a:pt x="1516187" y="1276201"/>
                  <a:pt x="1481956" y="127620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4753430" y="2463800"/>
            <a:ext cx="2685140" cy="52099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就业机会增加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4753430" y="3048290"/>
            <a:ext cx="2685140" cy="23492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加强农村产业发展，创造更多就业机会。
2024年农村就业机会增加，农民就业率提升至75%。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生活富裕</a:t>
            </a:r>
            <a:endParaRPr kumimoji="1" lang="zh-CN" altLang="en-US"/>
          </a:p>
        </p:txBody>
      </p:sp>
      <p:grpSp>
        <p:nvGrpSpPr>
          <p:cNvPr id="18" name="组合 17"/>
          <p:cNvGrpSpPr/>
          <p:nvPr/>
        </p:nvGrpSpPr>
        <p:grpSpPr>
          <a:xfrm>
            <a:off x="176306" y="376135"/>
            <a:ext cx="484094" cy="470981"/>
            <a:chOff x="176306" y="376135"/>
            <a:chExt cx="484094" cy="470981"/>
          </a:xfrm>
        </p:grpSpPr>
        <p:sp>
          <p:nvSpPr>
            <p:cNvPr id="19" name="标题 1"/>
            <p:cNvSpPr txBox="1"/>
            <p:nvPr/>
          </p:nvSpPr>
          <p:spPr>
            <a:xfrm>
              <a:off x="176306" y="473900"/>
              <a:ext cx="373217" cy="373216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0" name="标题 1"/>
            <p:cNvSpPr txBox="1"/>
            <p:nvPr/>
          </p:nvSpPr>
          <p:spPr>
            <a:xfrm>
              <a:off x="409081" y="376135"/>
              <a:ext cx="251319" cy="251319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50749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8000">
                <a:schemeClr val="bg1">
                  <a:alpha val="4000"/>
                </a:schemeClr>
              </a:gs>
              <a:gs pos="100000">
                <a:schemeClr val="accent2">
                  <a:lumMod val="20000"/>
                  <a:lumOff val="80000"/>
                  <a:alpha val="35000"/>
                </a:schemeClr>
              </a:gs>
            </a:gsLst>
            <a:lin ang="54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7918900" y="2753055"/>
            <a:ext cx="3600000" cy="90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kumimoji="1" lang="en-US" altLang="zh-CN" sz="2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三农问题的现状与挑战</a:t>
            </a: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7486596" y="2757870"/>
            <a:ext cx="393700" cy="393700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00843B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2.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994567" y="2757870"/>
            <a:ext cx="393700" cy="393700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00843B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1.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3415643" y="2753055"/>
            <a:ext cx="3600000" cy="90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kumimoji="1" lang="en-US" altLang="zh-CN" sz="2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三农问题的战略意义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7918900" y="3771593"/>
            <a:ext cx="3600000" cy="90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kumimoji="1" lang="en-US" altLang="zh-CN" sz="2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乡村振兴战略的实践与成效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3415643" y="3771593"/>
            <a:ext cx="3600000" cy="90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kumimoji="1" lang="en-US" altLang="zh-CN" sz="2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解决三农问题的政策举措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2994567" y="3763059"/>
            <a:ext cx="393700" cy="393700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00843B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3.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7486596" y="3763059"/>
            <a:ext cx="393700" cy="393700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00843B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4.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3415643" y="4797669"/>
            <a:ext cx="3600000" cy="90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kumimoji="1" lang="en-US" altLang="zh-CN" sz="2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未来展望与建议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2994567" y="4789135"/>
            <a:ext cx="393700" cy="393700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00843B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5.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16200000">
            <a:off x="669725" y="440543"/>
            <a:ext cx="2520000" cy="2520000"/>
          </a:xfrm>
          <a:prstGeom prst="teardrop">
            <a:avLst/>
          </a:prstGeom>
          <a:solidFill>
            <a:schemeClr val="accent1"/>
          </a:solidFill>
          <a:ln w="4629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858683" y="1312602"/>
            <a:ext cx="2142084" cy="553998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Catalogue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3473707" y="1456924"/>
            <a:ext cx="783613" cy="338553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目录</a:t>
            </a:r>
            <a:endParaRPr kumimoji="1" lang="zh-CN" altLang="en-US"/>
          </a:p>
        </p:txBody>
      </p:sp>
      <p:cxnSp>
        <p:nvCxnSpPr>
          <p:cNvPr id="16" name="标题 1"/>
          <p:cNvCxnSpPr/>
          <p:nvPr/>
        </p:nvCxnSpPr>
        <p:spPr>
          <a:xfrm flipH="1">
            <a:off x="845207" y="1937909"/>
            <a:ext cx="2727886" cy="0"/>
          </a:xfrm>
          <a:prstGeom prst="line">
            <a:avLst/>
          </a:prstGeom>
          <a:noFill/>
          <a:ln w="12700" cap="sq">
            <a:solidFill>
              <a:schemeClr val="bg1"/>
            </a:solidFill>
            <a:miter/>
          </a:ln>
        </p:spPr>
      </p:cxnSp>
    </p:spTree>
    <p:extLst>
      <p:ext uri="{BB962C8B-B14F-4D97-AF65-F5344CB8AC3E}">
        <p14:creationId xmlns:p14="http://schemas.microsoft.com/office/powerpoint/2010/main" val="17726642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alphaModFix amt="50000"/>
          </a:blip>
          <a:srcRect l="29281" t="648" r="29744" b="14"/>
          <a:stretch>
            <a:fillRect/>
          </a:stretch>
        </p:blipFill>
        <p:spPr>
          <a:xfrm>
            <a:off x="7144512" y="0"/>
            <a:ext cx="5047488" cy="6858000"/>
          </a:xfrm>
          <a:custGeom>
            <a:avLst/>
            <a:gdLst>
              <a:gd name="connsiteX0" fmla="*/ 0 w 5047488"/>
              <a:gd name="connsiteY0" fmla="*/ 0 h 6858000"/>
              <a:gd name="connsiteX1" fmla="*/ 5047488 w 5047488"/>
              <a:gd name="connsiteY1" fmla="*/ 0 h 6858000"/>
              <a:gd name="connsiteX2" fmla="*/ 5047488 w 5047488"/>
              <a:gd name="connsiteY2" fmla="*/ 6858000 h 6858000"/>
              <a:gd name="connsiteX3" fmla="*/ 0 w 5047488"/>
              <a:gd name="connsiteY3" fmla="*/ 6858000 h 6858000"/>
            </a:gdLst>
            <a:ahLst/>
            <a:cxnLst/>
            <a:rect l="l" t="t" r="r" b="b"/>
            <a:pathLst>
              <a:path w="5047488" h="6858000">
                <a:moveTo>
                  <a:pt x="0" y="0"/>
                </a:moveTo>
                <a:lnTo>
                  <a:pt x="5047488" y="0"/>
                </a:lnTo>
                <a:lnTo>
                  <a:pt x="5047488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4" name="标题 1"/>
          <p:cNvSpPr txBox="1"/>
          <p:nvPr/>
        </p:nvSpPr>
        <p:spPr>
          <a:xfrm rot="5400000">
            <a:off x="536026" y="-536026"/>
            <a:ext cx="6858001" cy="7930055"/>
          </a:xfrm>
          <a:prstGeom prst="round2SameRect">
            <a:avLst>
              <a:gd name="adj1" fmla="val 8161"/>
              <a:gd name="adj2" fmla="val 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660400" y="775388"/>
            <a:ext cx="2239103" cy="48006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550948" y="3224278"/>
            <a:ext cx="5458345" cy="136769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4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未来展望与建议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7232859" y="1357016"/>
            <a:ext cx="3991402" cy="4646886"/>
          </a:xfrm>
          <a:prstGeom prst="roundRect">
            <a:avLst>
              <a:gd name="adj" fmla="val 8427"/>
            </a:avLst>
          </a:prstGeom>
          <a:solidFill>
            <a:schemeClr val="accent1"/>
          </a:solidFill>
          <a:ln w="63500" cap="sq">
            <a:solidFill>
              <a:schemeClr val="accent1">
                <a:lumMod val="60000"/>
                <a:lumOff val="4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alphaModFix/>
          </a:blip>
          <a:srcRect l="24400" t="2055" r="29553" b="2288"/>
          <a:stretch>
            <a:fillRect/>
          </a:stretch>
        </p:blipFill>
        <p:spPr>
          <a:xfrm>
            <a:off x="7232859" y="1357016"/>
            <a:ext cx="3991402" cy="4646886"/>
          </a:xfrm>
          <a:custGeom>
            <a:avLst/>
            <a:gdLst>
              <a:gd name="connsiteX0" fmla="*/ 336355 w 3991402"/>
              <a:gd name="connsiteY0" fmla="*/ 0 h 4646886"/>
              <a:gd name="connsiteX1" fmla="*/ 3655047 w 3991402"/>
              <a:gd name="connsiteY1" fmla="*/ 0 h 4646886"/>
              <a:gd name="connsiteX2" fmla="*/ 3991402 w 3991402"/>
              <a:gd name="connsiteY2" fmla="*/ 336355 h 4646886"/>
              <a:gd name="connsiteX3" fmla="*/ 3991402 w 3991402"/>
              <a:gd name="connsiteY3" fmla="*/ 4310531 h 4646886"/>
              <a:gd name="connsiteX4" fmla="*/ 3655047 w 3991402"/>
              <a:gd name="connsiteY4" fmla="*/ 4646886 h 4646886"/>
              <a:gd name="connsiteX5" fmla="*/ 336355 w 3991402"/>
              <a:gd name="connsiteY5" fmla="*/ 4646886 h 4646886"/>
              <a:gd name="connsiteX6" fmla="*/ 0 w 3991402"/>
              <a:gd name="connsiteY6" fmla="*/ 4310531 h 4646886"/>
              <a:gd name="connsiteX7" fmla="*/ 0 w 3991402"/>
              <a:gd name="connsiteY7" fmla="*/ 336355 h 4646886"/>
              <a:gd name="connsiteX8" fmla="*/ 336355 w 3991402"/>
              <a:gd name="connsiteY8" fmla="*/ 0 h 4646886"/>
            </a:gdLst>
            <a:ahLst/>
            <a:cxnLst/>
            <a:rect l="l" t="t" r="r" b="b"/>
            <a:pathLst>
              <a:path w="3991402" h="4646886">
                <a:moveTo>
                  <a:pt x="336355" y="0"/>
                </a:moveTo>
                <a:lnTo>
                  <a:pt x="3655047" y="0"/>
                </a:lnTo>
                <a:cubicBezTo>
                  <a:pt x="3840811" y="0"/>
                  <a:pt x="3991402" y="150591"/>
                  <a:pt x="3991402" y="336355"/>
                </a:cubicBezTo>
                <a:lnTo>
                  <a:pt x="3991402" y="4310531"/>
                </a:lnTo>
                <a:cubicBezTo>
                  <a:pt x="3991402" y="4496295"/>
                  <a:pt x="3840811" y="4646886"/>
                  <a:pt x="3655047" y="4646886"/>
                </a:cubicBezTo>
                <a:lnTo>
                  <a:pt x="336355" y="4646886"/>
                </a:lnTo>
                <a:cubicBezTo>
                  <a:pt x="150591" y="4646886"/>
                  <a:pt x="0" y="4496295"/>
                  <a:pt x="0" y="4310531"/>
                </a:cubicBezTo>
                <a:lnTo>
                  <a:pt x="0" y="336355"/>
                </a:lnTo>
                <a:cubicBezTo>
                  <a:pt x="0" y="150591"/>
                  <a:pt x="150591" y="0"/>
                  <a:pt x="336355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9" name="标题 1"/>
          <p:cNvSpPr txBox="1"/>
          <p:nvPr/>
        </p:nvSpPr>
        <p:spPr>
          <a:xfrm>
            <a:off x="6784966" y="2150364"/>
            <a:ext cx="764286" cy="764286"/>
          </a:xfrm>
          <a:prstGeom prst="roundRect">
            <a:avLst/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10918323" y="4931674"/>
            <a:ext cx="611875" cy="61187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5400000">
            <a:off x="2870411" y="1965027"/>
            <a:ext cx="480063" cy="622089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841962" y="923239"/>
            <a:ext cx="1667448" cy="207061"/>
          </a:xfrm>
          <a:custGeom>
            <a:avLst/>
            <a:gdLst>
              <a:gd name="connsiteX0" fmla="*/ 353068 w 1228797"/>
              <a:gd name="connsiteY0" fmla="*/ 146933 h 152590"/>
              <a:gd name="connsiteX1" fmla="*/ 353259 w 1228797"/>
              <a:gd name="connsiteY1" fmla="*/ 146971 h 152590"/>
              <a:gd name="connsiteX2" fmla="*/ 352878 w 1228797"/>
              <a:gd name="connsiteY2" fmla="*/ 146971 h 152590"/>
              <a:gd name="connsiteX3" fmla="*/ 463654 w 1228797"/>
              <a:gd name="connsiteY3" fmla="*/ 28766 h 152590"/>
              <a:gd name="connsiteX4" fmla="*/ 457368 w 1228797"/>
              <a:gd name="connsiteY4" fmla="*/ 35052 h 152590"/>
              <a:gd name="connsiteX5" fmla="*/ 457368 w 1228797"/>
              <a:gd name="connsiteY5" fmla="*/ 66866 h 152590"/>
              <a:gd name="connsiteX6" fmla="*/ 463464 w 1228797"/>
              <a:gd name="connsiteY6" fmla="*/ 73152 h 152590"/>
              <a:gd name="connsiteX7" fmla="*/ 463654 w 1228797"/>
              <a:gd name="connsiteY7" fmla="*/ 73152 h 152590"/>
              <a:gd name="connsiteX8" fmla="*/ 502611 w 1228797"/>
              <a:gd name="connsiteY8" fmla="*/ 73152 h 152590"/>
              <a:gd name="connsiteX9" fmla="*/ 525281 w 1228797"/>
              <a:gd name="connsiteY9" fmla="*/ 51911 h 152590"/>
              <a:gd name="connsiteX10" fmla="*/ 504450 w 1228797"/>
              <a:gd name="connsiteY10" fmla="*/ 28795 h 152590"/>
              <a:gd name="connsiteX11" fmla="*/ 503183 w 1228797"/>
              <a:gd name="connsiteY11" fmla="*/ 28766 h 152590"/>
              <a:gd name="connsiteX12" fmla="*/ 1154216 w 1228797"/>
              <a:gd name="connsiteY12" fmla="*/ 28194 h 152590"/>
              <a:gd name="connsiteX13" fmla="*/ 1154216 w 1228797"/>
              <a:gd name="connsiteY13" fmla="*/ 28765 h 152590"/>
              <a:gd name="connsiteX14" fmla="*/ 1104877 w 1228797"/>
              <a:gd name="connsiteY14" fmla="*/ 77914 h 152590"/>
              <a:gd name="connsiteX15" fmla="*/ 1154026 w 1228797"/>
              <a:gd name="connsiteY15" fmla="*/ 127254 h 152590"/>
              <a:gd name="connsiteX16" fmla="*/ 1203365 w 1228797"/>
              <a:gd name="connsiteY16" fmla="*/ 78105 h 152590"/>
              <a:gd name="connsiteX17" fmla="*/ 1203365 w 1228797"/>
              <a:gd name="connsiteY17" fmla="*/ 78009 h 152590"/>
              <a:gd name="connsiteX18" fmla="*/ 1154502 w 1228797"/>
              <a:gd name="connsiteY18" fmla="*/ 28195 h 152590"/>
              <a:gd name="connsiteX19" fmla="*/ 1154216 w 1228797"/>
              <a:gd name="connsiteY19" fmla="*/ 28194 h 152590"/>
              <a:gd name="connsiteX20" fmla="*/ 836558 w 1228797"/>
              <a:gd name="connsiteY20" fmla="*/ 25718 h 152590"/>
              <a:gd name="connsiteX21" fmla="*/ 787314 w 1228797"/>
              <a:gd name="connsiteY21" fmla="*/ 74962 h 152590"/>
              <a:gd name="connsiteX22" fmla="*/ 836558 w 1228797"/>
              <a:gd name="connsiteY22" fmla="*/ 124207 h 152590"/>
              <a:gd name="connsiteX23" fmla="*/ 885802 w 1228797"/>
              <a:gd name="connsiteY23" fmla="*/ 74962 h 152590"/>
              <a:gd name="connsiteX24" fmla="*/ 885802 w 1228797"/>
              <a:gd name="connsiteY24" fmla="*/ 74867 h 152590"/>
              <a:gd name="connsiteX25" fmla="*/ 836558 w 1228797"/>
              <a:gd name="connsiteY25" fmla="*/ 25718 h 152590"/>
              <a:gd name="connsiteX26" fmla="*/ 200954 w 1228797"/>
              <a:gd name="connsiteY26" fmla="*/ 25527 h 152590"/>
              <a:gd name="connsiteX27" fmla="*/ 200954 w 1228797"/>
              <a:gd name="connsiteY27" fmla="*/ 25908 h 152590"/>
              <a:gd name="connsiteX28" fmla="*/ 151424 w 1228797"/>
              <a:gd name="connsiteY28" fmla="*/ 75248 h 152590"/>
              <a:gd name="connsiteX29" fmla="*/ 200764 w 1228797"/>
              <a:gd name="connsiteY29" fmla="*/ 124778 h 152590"/>
              <a:gd name="connsiteX30" fmla="*/ 250294 w 1228797"/>
              <a:gd name="connsiteY30" fmla="*/ 75438 h 152590"/>
              <a:gd name="connsiteX31" fmla="*/ 250294 w 1228797"/>
              <a:gd name="connsiteY31" fmla="*/ 75248 h 152590"/>
              <a:gd name="connsiteX32" fmla="*/ 201145 w 1228797"/>
              <a:gd name="connsiteY32" fmla="*/ 25528 h 152590"/>
              <a:gd name="connsiteX33" fmla="*/ 200954 w 1228797"/>
              <a:gd name="connsiteY33" fmla="*/ 25527 h 152590"/>
              <a:gd name="connsiteX34" fmla="*/ 437841 w 1228797"/>
              <a:gd name="connsiteY34" fmla="*/ 3429 h 152590"/>
              <a:gd name="connsiteX35" fmla="*/ 502040 w 1228797"/>
              <a:gd name="connsiteY35" fmla="*/ 3429 h 152590"/>
              <a:gd name="connsiteX36" fmla="*/ 535949 w 1228797"/>
              <a:gd name="connsiteY36" fmla="*/ 16764 h 152590"/>
              <a:gd name="connsiteX37" fmla="*/ 550808 w 1228797"/>
              <a:gd name="connsiteY37" fmla="*/ 49340 h 152590"/>
              <a:gd name="connsiteX38" fmla="*/ 528615 w 1228797"/>
              <a:gd name="connsiteY38" fmla="*/ 91345 h 152590"/>
              <a:gd name="connsiteX39" fmla="*/ 526233 w 1228797"/>
              <a:gd name="connsiteY39" fmla="*/ 99251 h 152590"/>
              <a:gd name="connsiteX40" fmla="*/ 544712 w 1228797"/>
              <a:gd name="connsiteY40" fmla="*/ 138017 h 152590"/>
              <a:gd name="connsiteX41" fmla="*/ 541683 w 1228797"/>
              <a:gd name="connsiteY41" fmla="*/ 146377 h 152590"/>
              <a:gd name="connsiteX42" fmla="*/ 538997 w 1228797"/>
              <a:gd name="connsiteY42" fmla="*/ 146971 h 152590"/>
              <a:gd name="connsiteX43" fmla="*/ 525567 w 1228797"/>
              <a:gd name="connsiteY43" fmla="*/ 146971 h 152590"/>
              <a:gd name="connsiteX44" fmla="*/ 519947 w 1228797"/>
              <a:gd name="connsiteY44" fmla="*/ 143447 h 152590"/>
              <a:gd name="connsiteX45" fmla="*/ 500230 w 1228797"/>
              <a:gd name="connsiteY45" fmla="*/ 102203 h 152590"/>
              <a:gd name="connsiteX46" fmla="*/ 494611 w 1228797"/>
              <a:gd name="connsiteY46" fmla="*/ 98679 h 152590"/>
              <a:gd name="connsiteX47" fmla="*/ 463654 w 1228797"/>
              <a:gd name="connsiteY47" fmla="*/ 98679 h 152590"/>
              <a:gd name="connsiteX48" fmla="*/ 457368 w 1228797"/>
              <a:gd name="connsiteY48" fmla="*/ 104773 h 152590"/>
              <a:gd name="connsiteX49" fmla="*/ 457368 w 1228797"/>
              <a:gd name="connsiteY49" fmla="*/ 104966 h 152590"/>
              <a:gd name="connsiteX50" fmla="*/ 457368 w 1228797"/>
              <a:gd name="connsiteY50" fmla="*/ 140684 h 152590"/>
              <a:gd name="connsiteX51" fmla="*/ 451081 w 1228797"/>
              <a:gd name="connsiteY51" fmla="*/ 146971 h 152590"/>
              <a:gd name="connsiteX52" fmla="*/ 437841 w 1228797"/>
              <a:gd name="connsiteY52" fmla="*/ 146971 h 152590"/>
              <a:gd name="connsiteX53" fmla="*/ 431555 w 1228797"/>
              <a:gd name="connsiteY53" fmla="*/ 140684 h 152590"/>
              <a:gd name="connsiteX54" fmla="*/ 431555 w 1228797"/>
              <a:gd name="connsiteY54" fmla="*/ 9716 h 152590"/>
              <a:gd name="connsiteX55" fmla="*/ 437841 w 1228797"/>
              <a:gd name="connsiteY55" fmla="*/ 3429 h 152590"/>
              <a:gd name="connsiteX56" fmla="*/ 293633 w 1228797"/>
              <a:gd name="connsiteY56" fmla="*/ 3429 h 152590"/>
              <a:gd name="connsiteX57" fmla="*/ 306777 w 1228797"/>
              <a:gd name="connsiteY57" fmla="*/ 3429 h 152590"/>
              <a:gd name="connsiteX58" fmla="*/ 312683 w 1228797"/>
              <a:gd name="connsiteY58" fmla="*/ 9715 h 152590"/>
              <a:gd name="connsiteX59" fmla="*/ 312683 w 1228797"/>
              <a:gd name="connsiteY59" fmla="*/ 80677 h 152590"/>
              <a:gd name="connsiteX60" fmla="*/ 350592 w 1228797"/>
              <a:gd name="connsiteY60" fmla="*/ 123032 h 152590"/>
              <a:gd name="connsiteX61" fmla="*/ 392950 w 1228797"/>
              <a:gd name="connsiteY61" fmla="*/ 85118 h 152590"/>
              <a:gd name="connsiteX62" fmla="*/ 392978 w 1228797"/>
              <a:gd name="connsiteY62" fmla="*/ 81248 h 152590"/>
              <a:gd name="connsiteX63" fmla="*/ 392978 w 1228797"/>
              <a:gd name="connsiteY63" fmla="*/ 9715 h 152590"/>
              <a:gd name="connsiteX64" fmla="*/ 399265 w 1228797"/>
              <a:gd name="connsiteY64" fmla="*/ 3429 h 152590"/>
              <a:gd name="connsiteX65" fmla="*/ 412505 w 1228797"/>
              <a:gd name="connsiteY65" fmla="*/ 3429 h 152590"/>
              <a:gd name="connsiteX66" fmla="*/ 418696 w 1228797"/>
              <a:gd name="connsiteY66" fmla="*/ 9715 h 152590"/>
              <a:gd name="connsiteX67" fmla="*/ 418696 w 1228797"/>
              <a:gd name="connsiteY67" fmla="*/ 81153 h 152590"/>
              <a:gd name="connsiteX68" fmla="*/ 378496 w 1228797"/>
              <a:gd name="connsiteY68" fmla="*/ 141799 h 152590"/>
              <a:gd name="connsiteX69" fmla="*/ 353068 w 1228797"/>
              <a:gd name="connsiteY69" fmla="*/ 146933 h 152590"/>
              <a:gd name="connsiteX70" fmla="*/ 327634 w 1228797"/>
              <a:gd name="connsiteY70" fmla="*/ 141836 h 152590"/>
              <a:gd name="connsiteX71" fmla="*/ 287346 w 1228797"/>
              <a:gd name="connsiteY71" fmla="*/ 81248 h 152590"/>
              <a:gd name="connsiteX72" fmla="*/ 287346 w 1228797"/>
              <a:gd name="connsiteY72" fmla="*/ 81153 h 152590"/>
              <a:gd name="connsiteX73" fmla="*/ 287346 w 1228797"/>
              <a:gd name="connsiteY73" fmla="*/ 9715 h 152590"/>
              <a:gd name="connsiteX74" fmla="*/ 293633 w 1228797"/>
              <a:gd name="connsiteY74" fmla="*/ 3429 h 152590"/>
              <a:gd name="connsiteX75" fmla="*/ 6264 w 1228797"/>
              <a:gd name="connsiteY75" fmla="*/ 3333 h 152590"/>
              <a:gd name="connsiteX76" fmla="*/ 18646 w 1228797"/>
              <a:gd name="connsiteY76" fmla="*/ 3333 h 152590"/>
              <a:gd name="connsiteX77" fmla="*/ 23790 w 1228797"/>
              <a:gd name="connsiteY77" fmla="*/ 6000 h 152590"/>
              <a:gd name="connsiteX78" fmla="*/ 61890 w 1228797"/>
              <a:gd name="connsiteY78" fmla="*/ 59817 h 152590"/>
              <a:gd name="connsiteX79" fmla="*/ 67033 w 1228797"/>
              <a:gd name="connsiteY79" fmla="*/ 62388 h 152590"/>
              <a:gd name="connsiteX80" fmla="*/ 72081 w 1228797"/>
              <a:gd name="connsiteY80" fmla="*/ 59817 h 152590"/>
              <a:gd name="connsiteX81" fmla="*/ 110181 w 1228797"/>
              <a:gd name="connsiteY81" fmla="*/ 6000 h 152590"/>
              <a:gd name="connsiteX82" fmla="*/ 115325 w 1228797"/>
              <a:gd name="connsiteY82" fmla="*/ 3333 h 152590"/>
              <a:gd name="connsiteX83" fmla="*/ 127707 w 1228797"/>
              <a:gd name="connsiteY83" fmla="*/ 3333 h 152590"/>
              <a:gd name="connsiteX84" fmla="*/ 134065 w 1228797"/>
              <a:gd name="connsiteY84" fmla="*/ 9548 h 152590"/>
              <a:gd name="connsiteX85" fmla="*/ 132851 w 1228797"/>
              <a:gd name="connsiteY85" fmla="*/ 13335 h 152590"/>
              <a:gd name="connsiteX86" fmla="*/ 81702 w 1228797"/>
              <a:gd name="connsiteY86" fmla="*/ 83724 h 152590"/>
              <a:gd name="connsiteX87" fmla="*/ 79987 w 1228797"/>
              <a:gd name="connsiteY87" fmla="*/ 89154 h 152590"/>
              <a:gd name="connsiteX88" fmla="*/ 79987 w 1228797"/>
              <a:gd name="connsiteY88" fmla="*/ 140684 h 152590"/>
              <a:gd name="connsiteX89" fmla="*/ 73701 w 1228797"/>
              <a:gd name="connsiteY89" fmla="*/ 146970 h 152590"/>
              <a:gd name="connsiteX90" fmla="*/ 60270 w 1228797"/>
              <a:gd name="connsiteY90" fmla="*/ 146970 h 152590"/>
              <a:gd name="connsiteX91" fmla="*/ 53984 w 1228797"/>
              <a:gd name="connsiteY91" fmla="*/ 140684 h 152590"/>
              <a:gd name="connsiteX92" fmla="*/ 53984 w 1228797"/>
              <a:gd name="connsiteY92" fmla="*/ 89154 h 152590"/>
              <a:gd name="connsiteX93" fmla="*/ 52269 w 1228797"/>
              <a:gd name="connsiteY93" fmla="*/ 83724 h 152590"/>
              <a:gd name="connsiteX94" fmla="*/ 1215 w 1228797"/>
              <a:gd name="connsiteY94" fmla="*/ 13335 h 152590"/>
              <a:gd name="connsiteX95" fmla="*/ 2572 w 1228797"/>
              <a:gd name="connsiteY95" fmla="*/ 4549 h 152590"/>
              <a:gd name="connsiteX96" fmla="*/ 6264 w 1228797"/>
              <a:gd name="connsiteY96" fmla="*/ 3333 h 152590"/>
              <a:gd name="connsiteX97" fmla="*/ 1154026 w 1228797"/>
              <a:gd name="connsiteY97" fmla="*/ 3238 h 152590"/>
              <a:gd name="connsiteX98" fmla="*/ 1228797 w 1228797"/>
              <a:gd name="connsiteY98" fmla="*/ 77819 h 152590"/>
              <a:gd name="connsiteX99" fmla="*/ 1228797 w 1228797"/>
              <a:gd name="connsiteY99" fmla="*/ 77914 h 152590"/>
              <a:gd name="connsiteX100" fmla="*/ 1154216 w 1228797"/>
              <a:gd name="connsiteY100" fmla="*/ 152590 h 152590"/>
              <a:gd name="connsiteX101" fmla="*/ 1079445 w 1228797"/>
              <a:gd name="connsiteY101" fmla="*/ 78009 h 152590"/>
              <a:gd name="connsiteX102" fmla="*/ 1154026 w 1228797"/>
              <a:gd name="connsiteY102" fmla="*/ 3238 h 152590"/>
              <a:gd name="connsiteX103" fmla="*/ 646058 w 1228797"/>
              <a:gd name="connsiteY103" fmla="*/ 2096 h 152590"/>
              <a:gd name="connsiteX104" fmla="*/ 659774 w 1228797"/>
              <a:gd name="connsiteY104" fmla="*/ 2096 h 152590"/>
              <a:gd name="connsiteX105" fmla="*/ 666060 w 1228797"/>
              <a:gd name="connsiteY105" fmla="*/ 8382 h 152590"/>
              <a:gd name="connsiteX106" fmla="*/ 666060 w 1228797"/>
              <a:gd name="connsiteY106" fmla="*/ 116491 h 152590"/>
              <a:gd name="connsiteX107" fmla="*/ 672346 w 1228797"/>
              <a:gd name="connsiteY107" fmla="*/ 122778 h 152590"/>
              <a:gd name="connsiteX108" fmla="*/ 750166 w 1228797"/>
              <a:gd name="connsiteY108" fmla="*/ 122778 h 152590"/>
              <a:gd name="connsiteX109" fmla="*/ 756452 w 1228797"/>
              <a:gd name="connsiteY109" fmla="*/ 129064 h 152590"/>
              <a:gd name="connsiteX110" fmla="*/ 756452 w 1228797"/>
              <a:gd name="connsiteY110" fmla="*/ 141733 h 152590"/>
              <a:gd name="connsiteX111" fmla="*/ 750356 w 1228797"/>
              <a:gd name="connsiteY111" fmla="*/ 148019 h 152590"/>
              <a:gd name="connsiteX112" fmla="*/ 750166 w 1228797"/>
              <a:gd name="connsiteY112" fmla="*/ 148019 h 152590"/>
              <a:gd name="connsiteX113" fmla="*/ 646058 w 1228797"/>
              <a:gd name="connsiteY113" fmla="*/ 148019 h 152590"/>
              <a:gd name="connsiteX114" fmla="*/ 639771 w 1228797"/>
              <a:gd name="connsiteY114" fmla="*/ 141733 h 152590"/>
              <a:gd name="connsiteX115" fmla="*/ 639771 w 1228797"/>
              <a:gd name="connsiteY115" fmla="*/ 8382 h 152590"/>
              <a:gd name="connsiteX116" fmla="*/ 646058 w 1228797"/>
              <a:gd name="connsiteY116" fmla="*/ 2096 h 152590"/>
              <a:gd name="connsiteX117" fmla="*/ 995720 w 1228797"/>
              <a:gd name="connsiteY117" fmla="*/ 191 h 152590"/>
              <a:gd name="connsiteX118" fmla="*/ 1040488 w 1228797"/>
              <a:gd name="connsiteY118" fmla="*/ 15621 h 152590"/>
              <a:gd name="connsiteX119" fmla="*/ 1051060 w 1228797"/>
              <a:gd name="connsiteY119" fmla="*/ 25146 h 152590"/>
              <a:gd name="connsiteX120" fmla="*/ 1051251 w 1228797"/>
              <a:gd name="connsiteY120" fmla="*/ 25418 h 152590"/>
              <a:gd name="connsiteX121" fmla="*/ 1049536 w 1228797"/>
              <a:gd name="connsiteY121" fmla="*/ 34004 h 152590"/>
              <a:gd name="connsiteX122" fmla="*/ 1038964 w 1228797"/>
              <a:gd name="connsiteY122" fmla="*/ 41434 h 152590"/>
              <a:gd name="connsiteX123" fmla="*/ 1030867 w 1228797"/>
              <a:gd name="connsiteY123" fmla="*/ 40767 h 152590"/>
              <a:gd name="connsiteX124" fmla="*/ 1028010 w 1228797"/>
              <a:gd name="connsiteY124" fmla="*/ 38100 h 152590"/>
              <a:gd name="connsiteX125" fmla="*/ 1027343 w 1228797"/>
              <a:gd name="connsiteY125" fmla="*/ 37624 h 152590"/>
              <a:gd name="connsiteX126" fmla="*/ 995911 w 1228797"/>
              <a:gd name="connsiteY126" fmla="*/ 26194 h 152590"/>
              <a:gd name="connsiteX127" fmla="*/ 993815 w 1228797"/>
              <a:gd name="connsiteY127" fmla="*/ 26194 h 152590"/>
              <a:gd name="connsiteX128" fmla="*/ 990386 w 1228797"/>
              <a:gd name="connsiteY128" fmla="*/ 26194 h 152590"/>
              <a:gd name="connsiteX129" fmla="*/ 981623 w 1228797"/>
              <a:gd name="connsiteY129" fmla="*/ 28004 h 152590"/>
              <a:gd name="connsiteX130" fmla="*/ 947638 w 1228797"/>
              <a:gd name="connsiteY130" fmla="*/ 64456 h 152590"/>
              <a:gd name="connsiteX131" fmla="*/ 984957 w 1228797"/>
              <a:gd name="connsiteY131" fmla="*/ 123254 h 152590"/>
              <a:gd name="connsiteX132" fmla="*/ 988957 w 1228797"/>
              <a:gd name="connsiteY132" fmla="*/ 124016 h 152590"/>
              <a:gd name="connsiteX133" fmla="*/ 992291 w 1228797"/>
              <a:gd name="connsiteY133" fmla="*/ 122968 h 152590"/>
              <a:gd name="connsiteX134" fmla="*/ 1001816 w 1228797"/>
              <a:gd name="connsiteY134" fmla="*/ 122968 h 152590"/>
              <a:gd name="connsiteX135" fmla="*/ 1009150 w 1228797"/>
              <a:gd name="connsiteY135" fmla="*/ 121920 h 152590"/>
              <a:gd name="connsiteX136" fmla="*/ 1010484 w 1228797"/>
              <a:gd name="connsiteY136" fmla="*/ 121920 h 152590"/>
              <a:gd name="connsiteX137" fmla="*/ 1011817 w 1228797"/>
              <a:gd name="connsiteY137" fmla="*/ 121920 h 152590"/>
              <a:gd name="connsiteX138" fmla="*/ 1017437 w 1228797"/>
              <a:gd name="connsiteY138" fmla="*/ 119920 h 152590"/>
              <a:gd name="connsiteX139" fmla="*/ 1018580 w 1228797"/>
              <a:gd name="connsiteY139" fmla="*/ 119444 h 152590"/>
              <a:gd name="connsiteX140" fmla="*/ 1019723 w 1228797"/>
              <a:gd name="connsiteY140" fmla="*/ 118967 h 152590"/>
              <a:gd name="connsiteX141" fmla="*/ 1020866 w 1228797"/>
              <a:gd name="connsiteY141" fmla="*/ 118396 h 152590"/>
              <a:gd name="connsiteX142" fmla="*/ 1023438 w 1228797"/>
              <a:gd name="connsiteY142" fmla="*/ 117062 h 152590"/>
              <a:gd name="connsiteX143" fmla="*/ 1024200 w 1228797"/>
              <a:gd name="connsiteY143" fmla="*/ 116491 h 152590"/>
              <a:gd name="connsiteX144" fmla="*/ 1041154 w 1228797"/>
              <a:gd name="connsiteY144" fmla="*/ 95345 h 152590"/>
              <a:gd name="connsiteX145" fmla="*/ 1040202 w 1228797"/>
              <a:gd name="connsiteY145" fmla="*/ 90297 h 152590"/>
              <a:gd name="connsiteX146" fmla="*/ 1036106 w 1228797"/>
              <a:gd name="connsiteY146" fmla="*/ 88583 h 152590"/>
              <a:gd name="connsiteX147" fmla="*/ 1008579 w 1228797"/>
              <a:gd name="connsiteY147" fmla="*/ 88583 h 152590"/>
              <a:gd name="connsiteX148" fmla="*/ 1002292 w 1228797"/>
              <a:gd name="connsiteY148" fmla="*/ 82296 h 152590"/>
              <a:gd name="connsiteX149" fmla="*/ 1002292 w 1228797"/>
              <a:gd name="connsiteY149" fmla="*/ 69437 h 152590"/>
              <a:gd name="connsiteX150" fmla="*/ 1002292 w 1228797"/>
              <a:gd name="connsiteY150" fmla="*/ 69245 h 152590"/>
              <a:gd name="connsiteX151" fmla="*/ 1008579 w 1228797"/>
              <a:gd name="connsiteY151" fmla="*/ 63151 h 152590"/>
              <a:gd name="connsiteX152" fmla="*/ 1065729 w 1228797"/>
              <a:gd name="connsiteY152" fmla="*/ 63151 h 152590"/>
              <a:gd name="connsiteX153" fmla="*/ 1066205 w 1228797"/>
              <a:gd name="connsiteY153" fmla="*/ 63151 h 152590"/>
              <a:gd name="connsiteX154" fmla="*/ 1066777 w 1228797"/>
              <a:gd name="connsiteY154" fmla="*/ 63151 h 152590"/>
              <a:gd name="connsiteX155" fmla="*/ 1068205 w 1228797"/>
              <a:gd name="connsiteY155" fmla="*/ 68771 h 152590"/>
              <a:gd name="connsiteX156" fmla="*/ 1068205 w 1228797"/>
              <a:gd name="connsiteY156" fmla="*/ 80391 h 152590"/>
              <a:gd name="connsiteX157" fmla="*/ 1043155 w 1228797"/>
              <a:gd name="connsiteY157" fmla="*/ 136112 h 152590"/>
              <a:gd name="connsiteX158" fmla="*/ 1040869 w 1228797"/>
              <a:gd name="connsiteY158" fmla="*/ 138113 h 152590"/>
              <a:gd name="connsiteX159" fmla="*/ 1039630 w 1228797"/>
              <a:gd name="connsiteY159" fmla="*/ 139065 h 152590"/>
              <a:gd name="connsiteX160" fmla="*/ 1037249 w 1228797"/>
              <a:gd name="connsiteY160" fmla="*/ 140780 h 152590"/>
              <a:gd name="connsiteX161" fmla="*/ 1036011 w 1228797"/>
              <a:gd name="connsiteY161" fmla="*/ 141637 h 152590"/>
              <a:gd name="connsiteX162" fmla="*/ 1033630 w 1228797"/>
              <a:gd name="connsiteY162" fmla="*/ 143161 h 152590"/>
              <a:gd name="connsiteX163" fmla="*/ 1032391 w 1228797"/>
              <a:gd name="connsiteY163" fmla="*/ 143923 h 152590"/>
              <a:gd name="connsiteX164" fmla="*/ 1029915 w 1228797"/>
              <a:gd name="connsiteY164" fmla="*/ 145352 h 152590"/>
              <a:gd name="connsiteX165" fmla="*/ 1029343 w 1228797"/>
              <a:gd name="connsiteY165" fmla="*/ 145352 h 152590"/>
              <a:gd name="connsiteX166" fmla="*/ 1025343 w 1228797"/>
              <a:gd name="connsiteY166" fmla="*/ 147257 h 152590"/>
              <a:gd name="connsiteX167" fmla="*/ 1024676 w 1228797"/>
              <a:gd name="connsiteY167" fmla="*/ 147257 h 152590"/>
              <a:gd name="connsiteX168" fmla="*/ 1022104 w 1228797"/>
              <a:gd name="connsiteY168" fmla="*/ 148209 h 152590"/>
              <a:gd name="connsiteX169" fmla="*/ 1020866 w 1228797"/>
              <a:gd name="connsiteY169" fmla="*/ 148209 h 152590"/>
              <a:gd name="connsiteX170" fmla="*/ 1020104 w 1228797"/>
              <a:gd name="connsiteY170" fmla="*/ 148209 h 152590"/>
              <a:gd name="connsiteX171" fmla="*/ 1018009 w 1228797"/>
              <a:gd name="connsiteY171" fmla="*/ 148971 h 152590"/>
              <a:gd name="connsiteX172" fmla="*/ 1017151 w 1228797"/>
              <a:gd name="connsiteY172" fmla="*/ 148971 h 152590"/>
              <a:gd name="connsiteX173" fmla="*/ 1015913 w 1228797"/>
              <a:gd name="connsiteY173" fmla="*/ 148971 h 152590"/>
              <a:gd name="connsiteX174" fmla="*/ 1015056 w 1228797"/>
              <a:gd name="connsiteY174" fmla="*/ 148971 h 152590"/>
              <a:gd name="connsiteX175" fmla="*/ 1013151 w 1228797"/>
              <a:gd name="connsiteY175" fmla="*/ 149447 h 152590"/>
              <a:gd name="connsiteX176" fmla="*/ 1012103 w 1228797"/>
              <a:gd name="connsiteY176" fmla="*/ 149447 h 152590"/>
              <a:gd name="connsiteX177" fmla="*/ 1010960 w 1228797"/>
              <a:gd name="connsiteY177" fmla="*/ 149447 h 152590"/>
              <a:gd name="connsiteX178" fmla="*/ 1009912 w 1228797"/>
              <a:gd name="connsiteY178" fmla="*/ 149447 h 152590"/>
              <a:gd name="connsiteX179" fmla="*/ 1008103 w 1228797"/>
              <a:gd name="connsiteY179" fmla="*/ 149447 h 152590"/>
              <a:gd name="connsiteX180" fmla="*/ 1006960 w 1228797"/>
              <a:gd name="connsiteY180" fmla="*/ 149447 h 152590"/>
              <a:gd name="connsiteX181" fmla="*/ 1005817 w 1228797"/>
              <a:gd name="connsiteY181" fmla="*/ 149447 h 152590"/>
              <a:gd name="connsiteX182" fmla="*/ 1004578 w 1228797"/>
              <a:gd name="connsiteY182" fmla="*/ 149447 h 152590"/>
              <a:gd name="connsiteX183" fmla="*/ 1002864 w 1228797"/>
              <a:gd name="connsiteY183" fmla="*/ 149447 h 152590"/>
              <a:gd name="connsiteX184" fmla="*/ 995720 w 1228797"/>
              <a:gd name="connsiteY184" fmla="*/ 149447 h 152590"/>
              <a:gd name="connsiteX185" fmla="*/ 990386 w 1228797"/>
              <a:gd name="connsiteY185" fmla="*/ 149447 h 152590"/>
              <a:gd name="connsiteX186" fmla="*/ 918425 w 1228797"/>
              <a:gd name="connsiteY186" fmla="*/ 72152 h 152590"/>
              <a:gd name="connsiteX187" fmla="*/ 995720 w 1228797"/>
              <a:gd name="connsiteY187" fmla="*/ 191 h 152590"/>
              <a:gd name="connsiteX188" fmla="*/ 836558 w 1228797"/>
              <a:gd name="connsiteY188" fmla="*/ 191 h 152590"/>
              <a:gd name="connsiteX189" fmla="*/ 911234 w 1228797"/>
              <a:gd name="connsiteY189" fmla="*/ 74867 h 152590"/>
              <a:gd name="connsiteX190" fmla="*/ 836558 w 1228797"/>
              <a:gd name="connsiteY190" fmla="*/ 149543 h 152590"/>
              <a:gd name="connsiteX191" fmla="*/ 761882 w 1228797"/>
              <a:gd name="connsiteY191" fmla="*/ 74867 h 152590"/>
              <a:gd name="connsiteX192" fmla="*/ 836558 w 1228797"/>
              <a:gd name="connsiteY192" fmla="*/ 191 h 152590"/>
              <a:gd name="connsiteX193" fmla="*/ 200954 w 1228797"/>
              <a:gd name="connsiteY193" fmla="*/ 0 h 152590"/>
              <a:gd name="connsiteX194" fmla="*/ 275821 w 1228797"/>
              <a:gd name="connsiteY194" fmla="*/ 74867 h 152590"/>
              <a:gd name="connsiteX195" fmla="*/ 200954 w 1228797"/>
              <a:gd name="connsiteY195" fmla="*/ 149733 h 152590"/>
              <a:gd name="connsiteX196" fmla="*/ 126088 w 1228797"/>
              <a:gd name="connsiteY196" fmla="*/ 74867 h 152590"/>
              <a:gd name="connsiteX197" fmla="*/ 200954 w 1228797"/>
              <a:gd name="connsiteY197" fmla="*/ 0 h 152590"/>
            </a:gdLst>
            <a:ahLst/>
            <a:cxnLst/>
            <a:rect l="l" t="t" r="r" b="b"/>
            <a:pathLst>
              <a:path w="1228797" h="152590">
                <a:moveTo>
                  <a:pt x="353068" y="146933"/>
                </a:moveTo>
                <a:lnTo>
                  <a:pt x="353259" y="146971"/>
                </a:lnTo>
                <a:lnTo>
                  <a:pt x="352878" y="146971"/>
                </a:lnTo>
                <a:close/>
                <a:moveTo>
                  <a:pt x="463654" y="28766"/>
                </a:moveTo>
                <a:cubicBezTo>
                  <a:pt x="460187" y="28766"/>
                  <a:pt x="457368" y="31580"/>
                  <a:pt x="457368" y="35052"/>
                </a:cubicBezTo>
                <a:lnTo>
                  <a:pt x="457368" y="66866"/>
                </a:lnTo>
                <a:cubicBezTo>
                  <a:pt x="457311" y="70284"/>
                  <a:pt x="460044" y="73099"/>
                  <a:pt x="463464" y="73152"/>
                </a:cubicBezTo>
                <a:cubicBezTo>
                  <a:pt x="463530" y="73153"/>
                  <a:pt x="463588" y="73153"/>
                  <a:pt x="463654" y="73152"/>
                </a:cubicBezTo>
                <a:lnTo>
                  <a:pt x="502611" y="73152"/>
                </a:lnTo>
                <a:cubicBezTo>
                  <a:pt x="514613" y="73223"/>
                  <a:pt x="524576" y="63892"/>
                  <a:pt x="525281" y="51911"/>
                </a:cubicBezTo>
                <a:cubicBezTo>
                  <a:pt x="525910" y="39775"/>
                  <a:pt x="516585" y="29427"/>
                  <a:pt x="504450" y="28795"/>
                </a:cubicBezTo>
                <a:cubicBezTo>
                  <a:pt x="504031" y="28773"/>
                  <a:pt x="503602" y="28763"/>
                  <a:pt x="503183" y="28766"/>
                </a:cubicBezTo>
                <a:close/>
                <a:moveTo>
                  <a:pt x="1154216" y="28194"/>
                </a:moveTo>
                <a:lnTo>
                  <a:pt x="1154216" y="28765"/>
                </a:lnTo>
                <a:cubicBezTo>
                  <a:pt x="1127022" y="28713"/>
                  <a:pt x="1104934" y="50717"/>
                  <a:pt x="1104877" y="77914"/>
                </a:cubicBezTo>
                <a:cubicBezTo>
                  <a:pt x="1104820" y="105111"/>
                  <a:pt x="1126832" y="127201"/>
                  <a:pt x="1154026" y="127254"/>
                </a:cubicBezTo>
                <a:cubicBezTo>
                  <a:pt x="1181220" y="127306"/>
                  <a:pt x="1203308" y="105301"/>
                  <a:pt x="1203365" y="78105"/>
                </a:cubicBezTo>
                <a:cubicBezTo>
                  <a:pt x="1203365" y="78073"/>
                  <a:pt x="1203365" y="78041"/>
                  <a:pt x="1203365" y="78009"/>
                </a:cubicBezTo>
                <a:cubicBezTo>
                  <a:pt x="1203632" y="50761"/>
                  <a:pt x="1181753" y="28458"/>
                  <a:pt x="1154502" y="28195"/>
                </a:cubicBezTo>
                <a:cubicBezTo>
                  <a:pt x="1154407" y="28195"/>
                  <a:pt x="1154312" y="28194"/>
                  <a:pt x="1154216" y="28194"/>
                </a:cubicBezTo>
                <a:close/>
                <a:moveTo>
                  <a:pt x="836558" y="25718"/>
                </a:moveTo>
                <a:cubicBezTo>
                  <a:pt x="809364" y="25718"/>
                  <a:pt x="787314" y="47766"/>
                  <a:pt x="787314" y="74962"/>
                </a:cubicBezTo>
                <a:cubicBezTo>
                  <a:pt x="787314" y="102159"/>
                  <a:pt x="809364" y="124207"/>
                  <a:pt x="836558" y="124207"/>
                </a:cubicBezTo>
                <a:cubicBezTo>
                  <a:pt x="863752" y="124207"/>
                  <a:pt x="885802" y="102159"/>
                  <a:pt x="885802" y="74962"/>
                </a:cubicBezTo>
                <a:cubicBezTo>
                  <a:pt x="885802" y="74931"/>
                  <a:pt x="885802" y="74898"/>
                  <a:pt x="885802" y="74867"/>
                </a:cubicBezTo>
                <a:cubicBezTo>
                  <a:pt x="885745" y="47707"/>
                  <a:pt x="863714" y="25718"/>
                  <a:pt x="836558" y="25718"/>
                </a:cubicBezTo>
                <a:close/>
                <a:moveTo>
                  <a:pt x="200954" y="25527"/>
                </a:moveTo>
                <a:lnTo>
                  <a:pt x="200954" y="25908"/>
                </a:lnTo>
                <a:cubicBezTo>
                  <a:pt x="173652" y="25856"/>
                  <a:pt x="151477" y="47945"/>
                  <a:pt x="151424" y="75248"/>
                </a:cubicBezTo>
                <a:cubicBezTo>
                  <a:pt x="151372" y="102550"/>
                  <a:pt x="173462" y="124725"/>
                  <a:pt x="200764" y="124778"/>
                </a:cubicBezTo>
                <a:cubicBezTo>
                  <a:pt x="228063" y="124830"/>
                  <a:pt x="250237" y="102740"/>
                  <a:pt x="250294" y="75438"/>
                </a:cubicBezTo>
                <a:cubicBezTo>
                  <a:pt x="250294" y="75374"/>
                  <a:pt x="250294" y="75311"/>
                  <a:pt x="250294" y="75248"/>
                </a:cubicBezTo>
                <a:cubicBezTo>
                  <a:pt x="250456" y="47946"/>
                  <a:pt x="228444" y="25686"/>
                  <a:pt x="201145" y="25528"/>
                </a:cubicBezTo>
                <a:cubicBezTo>
                  <a:pt x="201078" y="25527"/>
                  <a:pt x="201021" y="25527"/>
                  <a:pt x="200954" y="25527"/>
                </a:cubicBezTo>
                <a:close/>
                <a:moveTo>
                  <a:pt x="437841" y="3429"/>
                </a:moveTo>
                <a:lnTo>
                  <a:pt x="502040" y="3429"/>
                </a:lnTo>
                <a:cubicBezTo>
                  <a:pt x="514623" y="3414"/>
                  <a:pt x="526748" y="8180"/>
                  <a:pt x="535949" y="16764"/>
                </a:cubicBezTo>
                <a:cubicBezTo>
                  <a:pt x="545074" y="25190"/>
                  <a:pt x="550427" y="36928"/>
                  <a:pt x="550808" y="49340"/>
                </a:cubicBezTo>
                <a:cubicBezTo>
                  <a:pt x="551303" y="66268"/>
                  <a:pt x="542883" y="82215"/>
                  <a:pt x="528615" y="91345"/>
                </a:cubicBezTo>
                <a:cubicBezTo>
                  <a:pt x="525881" y="92959"/>
                  <a:pt x="524852" y="96397"/>
                  <a:pt x="526233" y="99251"/>
                </a:cubicBezTo>
                <a:lnTo>
                  <a:pt x="544712" y="138017"/>
                </a:lnTo>
                <a:cubicBezTo>
                  <a:pt x="546188" y="141161"/>
                  <a:pt x="544826" y="144904"/>
                  <a:pt x="541683" y="146377"/>
                </a:cubicBezTo>
                <a:cubicBezTo>
                  <a:pt x="540845" y="146772"/>
                  <a:pt x="539930" y="146974"/>
                  <a:pt x="538997" y="146971"/>
                </a:cubicBezTo>
                <a:lnTo>
                  <a:pt x="525567" y="146971"/>
                </a:lnTo>
                <a:cubicBezTo>
                  <a:pt x="523166" y="146983"/>
                  <a:pt x="520976" y="145611"/>
                  <a:pt x="519947" y="143447"/>
                </a:cubicBezTo>
                <a:lnTo>
                  <a:pt x="500230" y="102203"/>
                </a:lnTo>
                <a:cubicBezTo>
                  <a:pt x="499221" y="100023"/>
                  <a:pt x="497011" y="98643"/>
                  <a:pt x="494611" y="98679"/>
                </a:cubicBezTo>
                <a:lnTo>
                  <a:pt x="463654" y="98679"/>
                </a:lnTo>
                <a:cubicBezTo>
                  <a:pt x="460235" y="98626"/>
                  <a:pt x="457425" y="101355"/>
                  <a:pt x="457368" y="104773"/>
                </a:cubicBezTo>
                <a:cubicBezTo>
                  <a:pt x="457368" y="104838"/>
                  <a:pt x="457368" y="104902"/>
                  <a:pt x="457368" y="104966"/>
                </a:cubicBezTo>
                <a:lnTo>
                  <a:pt x="457368" y="140684"/>
                </a:lnTo>
                <a:cubicBezTo>
                  <a:pt x="457368" y="144156"/>
                  <a:pt x="454558" y="146971"/>
                  <a:pt x="451081" y="146971"/>
                </a:cubicBezTo>
                <a:lnTo>
                  <a:pt x="437841" y="146971"/>
                </a:lnTo>
                <a:cubicBezTo>
                  <a:pt x="434365" y="146971"/>
                  <a:pt x="431555" y="144156"/>
                  <a:pt x="431555" y="140684"/>
                </a:cubicBezTo>
                <a:lnTo>
                  <a:pt x="431555" y="9716"/>
                </a:lnTo>
                <a:cubicBezTo>
                  <a:pt x="431603" y="6265"/>
                  <a:pt x="434393" y="3480"/>
                  <a:pt x="437841" y="3429"/>
                </a:cubicBezTo>
                <a:close/>
                <a:moveTo>
                  <a:pt x="293633" y="3429"/>
                </a:moveTo>
                <a:lnTo>
                  <a:pt x="306777" y="3429"/>
                </a:lnTo>
                <a:cubicBezTo>
                  <a:pt x="310101" y="3631"/>
                  <a:pt x="312692" y="6387"/>
                  <a:pt x="312683" y="9715"/>
                </a:cubicBezTo>
                <a:lnTo>
                  <a:pt x="312683" y="80677"/>
                </a:lnTo>
                <a:cubicBezTo>
                  <a:pt x="311454" y="102842"/>
                  <a:pt x="328427" y="121805"/>
                  <a:pt x="350592" y="123032"/>
                </a:cubicBezTo>
                <a:cubicBezTo>
                  <a:pt x="372757" y="124258"/>
                  <a:pt x="391721" y="107284"/>
                  <a:pt x="392950" y="85118"/>
                </a:cubicBezTo>
                <a:cubicBezTo>
                  <a:pt x="393026" y="83830"/>
                  <a:pt x="393035" y="82538"/>
                  <a:pt x="392978" y="81248"/>
                </a:cubicBezTo>
                <a:lnTo>
                  <a:pt x="392978" y="9715"/>
                </a:lnTo>
                <a:cubicBezTo>
                  <a:pt x="393026" y="6265"/>
                  <a:pt x="395817" y="3480"/>
                  <a:pt x="399265" y="3429"/>
                </a:cubicBezTo>
                <a:lnTo>
                  <a:pt x="412505" y="3429"/>
                </a:lnTo>
                <a:cubicBezTo>
                  <a:pt x="415943" y="3481"/>
                  <a:pt x="418696" y="6281"/>
                  <a:pt x="418696" y="9715"/>
                </a:cubicBezTo>
                <a:lnTo>
                  <a:pt x="418696" y="81153"/>
                </a:lnTo>
                <a:cubicBezTo>
                  <a:pt x="418696" y="108416"/>
                  <a:pt x="402119" y="131807"/>
                  <a:pt x="378496" y="141799"/>
                </a:cubicBezTo>
                <a:lnTo>
                  <a:pt x="353068" y="146933"/>
                </a:lnTo>
                <a:lnTo>
                  <a:pt x="327634" y="141836"/>
                </a:lnTo>
                <a:cubicBezTo>
                  <a:pt x="303998" y="131878"/>
                  <a:pt x="287389" y="108511"/>
                  <a:pt x="287346" y="81248"/>
                </a:cubicBezTo>
                <a:cubicBezTo>
                  <a:pt x="287346" y="81217"/>
                  <a:pt x="287346" y="81184"/>
                  <a:pt x="287346" y="81153"/>
                </a:cubicBezTo>
                <a:lnTo>
                  <a:pt x="287346" y="9715"/>
                </a:lnTo>
                <a:cubicBezTo>
                  <a:pt x="287394" y="6265"/>
                  <a:pt x="290184" y="3480"/>
                  <a:pt x="293633" y="3429"/>
                </a:cubicBezTo>
                <a:close/>
                <a:moveTo>
                  <a:pt x="6264" y="3333"/>
                </a:moveTo>
                <a:lnTo>
                  <a:pt x="18646" y="3333"/>
                </a:lnTo>
                <a:cubicBezTo>
                  <a:pt x="20692" y="3332"/>
                  <a:pt x="22611" y="4327"/>
                  <a:pt x="23790" y="6000"/>
                </a:cubicBezTo>
                <a:lnTo>
                  <a:pt x="61890" y="59817"/>
                </a:lnTo>
                <a:cubicBezTo>
                  <a:pt x="63109" y="61430"/>
                  <a:pt x="65011" y="62381"/>
                  <a:pt x="67033" y="62388"/>
                </a:cubicBezTo>
                <a:cubicBezTo>
                  <a:pt x="69032" y="62397"/>
                  <a:pt x="70913" y="61439"/>
                  <a:pt x="72081" y="59817"/>
                </a:cubicBezTo>
                <a:lnTo>
                  <a:pt x="110181" y="6000"/>
                </a:lnTo>
                <a:cubicBezTo>
                  <a:pt x="111360" y="4327"/>
                  <a:pt x="113279" y="3332"/>
                  <a:pt x="115325" y="3333"/>
                </a:cubicBezTo>
                <a:lnTo>
                  <a:pt x="127707" y="3333"/>
                </a:lnTo>
                <a:cubicBezTo>
                  <a:pt x="131179" y="3293"/>
                  <a:pt x="134026" y="6076"/>
                  <a:pt x="134065" y="9548"/>
                </a:cubicBezTo>
                <a:cubicBezTo>
                  <a:pt x="134082" y="10908"/>
                  <a:pt x="133655" y="12237"/>
                  <a:pt x="132851" y="13335"/>
                </a:cubicBezTo>
                <a:lnTo>
                  <a:pt x="81702" y="83724"/>
                </a:lnTo>
                <a:cubicBezTo>
                  <a:pt x="80555" y="85300"/>
                  <a:pt x="79953" y="87206"/>
                  <a:pt x="79987" y="89154"/>
                </a:cubicBezTo>
                <a:lnTo>
                  <a:pt x="79987" y="140684"/>
                </a:lnTo>
                <a:cubicBezTo>
                  <a:pt x="79987" y="144156"/>
                  <a:pt x="77172" y="146970"/>
                  <a:pt x="73701" y="146970"/>
                </a:cubicBezTo>
                <a:lnTo>
                  <a:pt x="60270" y="146970"/>
                </a:lnTo>
                <a:cubicBezTo>
                  <a:pt x="56798" y="146970"/>
                  <a:pt x="53984" y="144156"/>
                  <a:pt x="53984" y="140684"/>
                </a:cubicBezTo>
                <a:lnTo>
                  <a:pt x="53984" y="89154"/>
                </a:lnTo>
                <a:cubicBezTo>
                  <a:pt x="54018" y="87206"/>
                  <a:pt x="53416" y="85300"/>
                  <a:pt x="52269" y="83724"/>
                </a:cubicBezTo>
                <a:lnTo>
                  <a:pt x="1215" y="13335"/>
                </a:lnTo>
                <a:cubicBezTo>
                  <a:pt x="-836" y="10533"/>
                  <a:pt x="-229" y="6600"/>
                  <a:pt x="2572" y="4549"/>
                </a:cubicBezTo>
                <a:cubicBezTo>
                  <a:pt x="3643" y="3764"/>
                  <a:pt x="4936" y="3338"/>
                  <a:pt x="6264" y="3333"/>
                </a:cubicBezTo>
                <a:close/>
                <a:moveTo>
                  <a:pt x="1154026" y="3238"/>
                </a:moveTo>
                <a:cubicBezTo>
                  <a:pt x="1195269" y="3186"/>
                  <a:pt x="1228740" y="36577"/>
                  <a:pt x="1228797" y="77819"/>
                </a:cubicBezTo>
                <a:cubicBezTo>
                  <a:pt x="1228797" y="77850"/>
                  <a:pt x="1228797" y="77883"/>
                  <a:pt x="1228797" y="77914"/>
                </a:cubicBezTo>
                <a:cubicBezTo>
                  <a:pt x="1228740" y="119097"/>
                  <a:pt x="1195402" y="152485"/>
                  <a:pt x="1154216" y="152590"/>
                </a:cubicBezTo>
                <a:cubicBezTo>
                  <a:pt x="1112973" y="152642"/>
                  <a:pt x="1079502" y="119252"/>
                  <a:pt x="1079445" y="78009"/>
                </a:cubicBezTo>
                <a:cubicBezTo>
                  <a:pt x="1079388" y="36767"/>
                  <a:pt x="1112783" y="3290"/>
                  <a:pt x="1154026" y="3238"/>
                </a:cubicBezTo>
                <a:close/>
                <a:moveTo>
                  <a:pt x="646058" y="2096"/>
                </a:moveTo>
                <a:lnTo>
                  <a:pt x="659774" y="2096"/>
                </a:lnTo>
                <a:cubicBezTo>
                  <a:pt x="663250" y="2096"/>
                  <a:pt x="666060" y="4911"/>
                  <a:pt x="666060" y="8382"/>
                </a:cubicBezTo>
                <a:lnTo>
                  <a:pt x="666060" y="116491"/>
                </a:lnTo>
                <a:cubicBezTo>
                  <a:pt x="666060" y="119963"/>
                  <a:pt x="668870" y="122778"/>
                  <a:pt x="672346" y="122778"/>
                </a:cubicBezTo>
                <a:lnTo>
                  <a:pt x="750166" y="122778"/>
                </a:lnTo>
                <a:cubicBezTo>
                  <a:pt x="753633" y="122778"/>
                  <a:pt x="756452" y="125592"/>
                  <a:pt x="756452" y="129064"/>
                </a:cubicBezTo>
                <a:lnTo>
                  <a:pt x="756452" y="141733"/>
                </a:lnTo>
                <a:cubicBezTo>
                  <a:pt x="756509" y="145151"/>
                  <a:pt x="753776" y="147966"/>
                  <a:pt x="750356" y="148019"/>
                </a:cubicBezTo>
                <a:cubicBezTo>
                  <a:pt x="750290" y="148020"/>
                  <a:pt x="750232" y="148020"/>
                  <a:pt x="750166" y="148019"/>
                </a:cubicBezTo>
                <a:lnTo>
                  <a:pt x="646058" y="148019"/>
                </a:lnTo>
                <a:cubicBezTo>
                  <a:pt x="642581" y="148019"/>
                  <a:pt x="639771" y="145204"/>
                  <a:pt x="639771" y="141733"/>
                </a:cubicBezTo>
                <a:lnTo>
                  <a:pt x="639771" y="8382"/>
                </a:lnTo>
                <a:cubicBezTo>
                  <a:pt x="639819" y="4932"/>
                  <a:pt x="642609" y="2147"/>
                  <a:pt x="646058" y="2096"/>
                </a:cubicBezTo>
                <a:close/>
                <a:moveTo>
                  <a:pt x="995720" y="191"/>
                </a:moveTo>
                <a:cubicBezTo>
                  <a:pt x="1011922" y="355"/>
                  <a:pt x="1027629" y="5769"/>
                  <a:pt x="1040488" y="15621"/>
                </a:cubicBezTo>
                <a:cubicBezTo>
                  <a:pt x="1044298" y="18466"/>
                  <a:pt x="1047831" y="21654"/>
                  <a:pt x="1051060" y="25146"/>
                </a:cubicBezTo>
                <a:cubicBezTo>
                  <a:pt x="1051127" y="25235"/>
                  <a:pt x="1051194" y="25326"/>
                  <a:pt x="1051251" y="25418"/>
                </a:cubicBezTo>
                <a:cubicBezTo>
                  <a:pt x="1053146" y="28264"/>
                  <a:pt x="1052384" y="32107"/>
                  <a:pt x="1049536" y="34004"/>
                </a:cubicBezTo>
                <a:lnTo>
                  <a:pt x="1038964" y="41434"/>
                </a:lnTo>
                <a:cubicBezTo>
                  <a:pt x="1036478" y="43261"/>
                  <a:pt x="1033020" y="42976"/>
                  <a:pt x="1030867" y="40767"/>
                </a:cubicBezTo>
                <a:cubicBezTo>
                  <a:pt x="1029962" y="39830"/>
                  <a:pt x="1029010" y="38939"/>
                  <a:pt x="1028010" y="38100"/>
                </a:cubicBezTo>
                <a:cubicBezTo>
                  <a:pt x="1027753" y="37997"/>
                  <a:pt x="1027524" y="37834"/>
                  <a:pt x="1027343" y="37624"/>
                </a:cubicBezTo>
                <a:cubicBezTo>
                  <a:pt x="1018532" y="30242"/>
                  <a:pt x="1007407" y="26196"/>
                  <a:pt x="995911" y="26194"/>
                </a:cubicBezTo>
                <a:lnTo>
                  <a:pt x="993815" y="26194"/>
                </a:lnTo>
                <a:cubicBezTo>
                  <a:pt x="992672" y="26099"/>
                  <a:pt x="991529" y="26099"/>
                  <a:pt x="990386" y="26194"/>
                </a:cubicBezTo>
                <a:cubicBezTo>
                  <a:pt x="987414" y="26512"/>
                  <a:pt x="984481" y="27118"/>
                  <a:pt x="981623" y="28004"/>
                </a:cubicBezTo>
                <a:cubicBezTo>
                  <a:pt x="964526" y="33101"/>
                  <a:pt x="951524" y="47046"/>
                  <a:pt x="947638" y="64456"/>
                </a:cubicBezTo>
                <a:cubicBezTo>
                  <a:pt x="941704" y="90998"/>
                  <a:pt x="958411" y="117323"/>
                  <a:pt x="984957" y="123254"/>
                </a:cubicBezTo>
                <a:lnTo>
                  <a:pt x="988957" y="124016"/>
                </a:lnTo>
                <a:lnTo>
                  <a:pt x="992291" y="122968"/>
                </a:lnTo>
                <a:lnTo>
                  <a:pt x="1001816" y="122968"/>
                </a:lnTo>
                <a:cubicBezTo>
                  <a:pt x="1004274" y="122753"/>
                  <a:pt x="1006731" y="122403"/>
                  <a:pt x="1009150" y="121920"/>
                </a:cubicBezTo>
                <a:lnTo>
                  <a:pt x="1010484" y="121920"/>
                </a:lnTo>
                <a:lnTo>
                  <a:pt x="1011817" y="121920"/>
                </a:lnTo>
                <a:lnTo>
                  <a:pt x="1017437" y="119920"/>
                </a:lnTo>
                <a:lnTo>
                  <a:pt x="1018580" y="119444"/>
                </a:lnTo>
                <a:lnTo>
                  <a:pt x="1019723" y="118967"/>
                </a:lnTo>
                <a:lnTo>
                  <a:pt x="1020866" y="118396"/>
                </a:lnTo>
                <a:lnTo>
                  <a:pt x="1023438" y="117062"/>
                </a:lnTo>
                <a:lnTo>
                  <a:pt x="1024200" y="116491"/>
                </a:lnTo>
                <a:cubicBezTo>
                  <a:pt x="1031496" y="110931"/>
                  <a:pt x="1037316" y="103671"/>
                  <a:pt x="1041154" y="95345"/>
                </a:cubicBezTo>
                <a:cubicBezTo>
                  <a:pt x="1041764" y="93613"/>
                  <a:pt x="1041393" y="91690"/>
                  <a:pt x="1040202" y="90297"/>
                </a:cubicBezTo>
                <a:cubicBezTo>
                  <a:pt x="1039135" y="89178"/>
                  <a:pt x="1037649" y="88556"/>
                  <a:pt x="1036106" y="88583"/>
                </a:cubicBezTo>
                <a:lnTo>
                  <a:pt x="1008579" y="88583"/>
                </a:lnTo>
                <a:cubicBezTo>
                  <a:pt x="1005102" y="88583"/>
                  <a:pt x="1002292" y="85768"/>
                  <a:pt x="1002292" y="82296"/>
                </a:cubicBezTo>
                <a:lnTo>
                  <a:pt x="1002292" y="69437"/>
                </a:lnTo>
                <a:cubicBezTo>
                  <a:pt x="1002292" y="69373"/>
                  <a:pt x="1002292" y="69310"/>
                  <a:pt x="1002292" y="69245"/>
                </a:cubicBezTo>
                <a:cubicBezTo>
                  <a:pt x="1002350" y="65826"/>
                  <a:pt x="1005159" y="63097"/>
                  <a:pt x="1008579" y="63151"/>
                </a:cubicBezTo>
                <a:lnTo>
                  <a:pt x="1065729" y="63151"/>
                </a:lnTo>
                <a:lnTo>
                  <a:pt x="1066205" y="63151"/>
                </a:lnTo>
                <a:lnTo>
                  <a:pt x="1066777" y="63151"/>
                </a:lnTo>
                <a:cubicBezTo>
                  <a:pt x="1068139" y="64680"/>
                  <a:pt x="1068672" y="66776"/>
                  <a:pt x="1068205" y="68771"/>
                </a:cubicBezTo>
                <a:lnTo>
                  <a:pt x="1068205" y="80391"/>
                </a:lnTo>
                <a:cubicBezTo>
                  <a:pt x="1068244" y="101700"/>
                  <a:pt x="1059119" y="121997"/>
                  <a:pt x="1043155" y="136112"/>
                </a:cubicBezTo>
                <a:lnTo>
                  <a:pt x="1040869" y="138113"/>
                </a:lnTo>
                <a:lnTo>
                  <a:pt x="1039630" y="139065"/>
                </a:lnTo>
                <a:cubicBezTo>
                  <a:pt x="1038878" y="139697"/>
                  <a:pt x="1038087" y="140270"/>
                  <a:pt x="1037249" y="140780"/>
                </a:cubicBezTo>
                <a:lnTo>
                  <a:pt x="1036011" y="141637"/>
                </a:lnTo>
                <a:lnTo>
                  <a:pt x="1033630" y="143161"/>
                </a:lnTo>
                <a:lnTo>
                  <a:pt x="1032391" y="143923"/>
                </a:lnTo>
                <a:lnTo>
                  <a:pt x="1029915" y="145352"/>
                </a:lnTo>
                <a:lnTo>
                  <a:pt x="1029343" y="145352"/>
                </a:lnTo>
                <a:lnTo>
                  <a:pt x="1025343" y="147257"/>
                </a:lnTo>
                <a:lnTo>
                  <a:pt x="1024676" y="147257"/>
                </a:lnTo>
                <a:lnTo>
                  <a:pt x="1022104" y="148209"/>
                </a:lnTo>
                <a:lnTo>
                  <a:pt x="1020866" y="148209"/>
                </a:lnTo>
                <a:lnTo>
                  <a:pt x="1020104" y="148209"/>
                </a:lnTo>
                <a:lnTo>
                  <a:pt x="1018009" y="148971"/>
                </a:lnTo>
                <a:lnTo>
                  <a:pt x="1017151" y="148971"/>
                </a:lnTo>
                <a:lnTo>
                  <a:pt x="1015913" y="148971"/>
                </a:lnTo>
                <a:lnTo>
                  <a:pt x="1015056" y="148971"/>
                </a:lnTo>
                <a:lnTo>
                  <a:pt x="1013151" y="149447"/>
                </a:lnTo>
                <a:lnTo>
                  <a:pt x="1012103" y="149447"/>
                </a:lnTo>
                <a:lnTo>
                  <a:pt x="1010960" y="149447"/>
                </a:lnTo>
                <a:lnTo>
                  <a:pt x="1009912" y="149447"/>
                </a:lnTo>
                <a:lnTo>
                  <a:pt x="1008103" y="149447"/>
                </a:lnTo>
                <a:lnTo>
                  <a:pt x="1006960" y="149447"/>
                </a:lnTo>
                <a:lnTo>
                  <a:pt x="1005817" y="149447"/>
                </a:lnTo>
                <a:lnTo>
                  <a:pt x="1004578" y="149447"/>
                </a:lnTo>
                <a:lnTo>
                  <a:pt x="1002864" y="149447"/>
                </a:lnTo>
                <a:lnTo>
                  <a:pt x="995720" y="149447"/>
                </a:lnTo>
                <a:cubicBezTo>
                  <a:pt x="993939" y="149511"/>
                  <a:pt x="992167" y="149511"/>
                  <a:pt x="990386" y="149447"/>
                </a:cubicBezTo>
                <a:cubicBezTo>
                  <a:pt x="949171" y="147975"/>
                  <a:pt x="916948" y="113368"/>
                  <a:pt x="918425" y="72152"/>
                </a:cubicBezTo>
                <a:cubicBezTo>
                  <a:pt x="919901" y="30936"/>
                  <a:pt x="954505" y="-1282"/>
                  <a:pt x="995720" y="191"/>
                </a:cubicBezTo>
                <a:close/>
                <a:moveTo>
                  <a:pt x="836558" y="191"/>
                </a:moveTo>
                <a:cubicBezTo>
                  <a:pt x="877801" y="191"/>
                  <a:pt x="911234" y="33625"/>
                  <a:pt x="911234" y="74867"/>
                </a:cubicBezTo>
                <a:cubicBezTo>
                  <a:pt x="911234" y="116109"/>
                  <a:pt x="877801" y="149543"/>
                  <a:pt x="836558" y="149543"/>
                </a:cubicBezTo>
                <a:cubicBezTo>
                  <a:pt x="795315" y="149543"/>
                  <a:pt x="761882" y="116109"/>
                  <a:pt x="761882" y="74867"/>
                </a:cubicBezTo>
                <a:cubicBezTo>
                  <a:pt x="761882" y="33625"/>
                  <a:pt x="795315" y="191"/>
                  <a:pt x="836558" y="191"/>
                </a:cubicBezTo>
                <a:close/>
                <a:moveTo>
                  <a:pt x="200954" y="0"/>
                </a:moveTo>
                <a:cubicBezTo>
                  <a:pt x="242302" y="0"/>
                  <a:pt x="275821" y="33518"/>
                  <a:pt x="275821" y="74867"/>
                </a:cubicBezTo>
                <a:cubicBezTo>
                  <a:pt x="275821" y="116215"/>
                  <a:pt x="242302" y="149733"/>
                  <a:pt x="200954" y="149733"/>
                </a:cubicBezTo>
                <a:cubicBezTo>
                  <a:pt x="159606" y="149733"/>
                  <a:pt x="126088" y="116215"/>
                  <a:pt x="126088" y="74867"/>
                </a:cubicBezTo>
                <a:cubicBezTo>
                  <a:pt x="126088" y="33518"/>
                  <a:pt x="159606" y="0"/>
                  <a:pt x="200954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657250" y="4936972"/>
            <a:ext cx="2870038" cy="2769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6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PowerPoint design</a:t>
            </a:r>
            <a:endParaRPr kumimoji="1" lang="zh-CN" altLang="en-US"/>
          </a:p>
        </p:txBody>
      </p:sp>
      <p:cxnSp>
        <p:nvCxnSpPr>
          <p:cNvPr id="14" name="标题 1"/>
          <p:cNvCxnSpPr/>
          <p:nvPr/>
        </p:nvCxnSpPr>
        <p:spPr>
          <a:xfrm>
            <a:off x="3510690" y="5064774"/>
            <a:ext cx="2461162" cy="21394"/>
          </a:xfrm>
          <a:prstGeom prst="line">
            <a:avLst/>
          </a:prstGeom>
          <a:noFill/>
          <a:ln w="12700" cap="sq">
            <a:solidFill>
              <a:schemeClr val="bg1"/>
            </a:solidFill>
            <a:prstDash val="solid"/>
            <a:miter/>
          </a:ln>
        </p:spPr>
      </p:cxnSp>
      <p:sp>
        <p:nvSpPr>
          <p:cNvPr id="15" name="标题 1"/>
          <p:cNvSpPr txBox="1"/>
          <p:nvPr/>
        </p:nvSpPr>
        <p:spPr>
          <a:xfrm flipH="1">
            <a:off x="-2" y="6361430"/>
            <a:ext cx="496570" cy="496570"/>
          </a:xfrm>
          <a:custGeom>
            <a:avLst/>
            <a:gdLst>
              <a:gd name="connsiteX0" fmla="*/ 0 w 756957"/>
              <a:gd name="connsiteY0" fmla="*/ 622718 h 756957"/>
              <a:gd name="connsiteX1" fmla="*/ 134239 w 756957"/>
              <a:gd name="connsiteY1" fmla="*/ 756957 h 756957"/>
              <a:gd name="connsiteX2" fmla="*/ 98814 w 756957"/>
              <a:gd name="connsiteY2" fmla="*/ 756957 h 756957"/>
              <a:gd name="connsiteX3" fmla="*/ 0 w 756957"/>
              <a:gd name="connsiteY3" fmla="*/ 658142 h 756957"/>
              <a:gd name="connsiteX4" fmla="*/ 0 w 756957"/>
              <a:gd name="connsiteY4" fmla="*/ 479157 h 756957"/>
              <a:gd name="connsiteX5" fmla="*/ 277800 w 756957"/>
              <a:gd name="connsiteY5" fmla="*/ 756957 h 756957"/>
              <a:gd name="connsiteX6" fmla="*/ 240510 w 756957"/>
              <a:gd name="connsiteY6" fmla="*/ 756957 h 756957"/>
              <a:gd name="connsiteX7" fmla="*/ 0 w 756957"/>
              <a:gd name="connsiteY7" fmla="*/ 516446 h 756957"/>
              <a:gd name="connsiteX8" fmla="*/ 0 w 756957"/>
              <a:gd name="connsiteY8" fmla="*/ 337461 h 756957"/>
              <a:gd name="connsiteX9" fmla="*/ 419496 w 756957"/>
              <a:gd name="connsiteY9" fmla="*/ 756957 h 756957"/>
              <a:gd name="connsiteX10" fmla="*/ 382208 w 756957"/>
              <a:gd name="connsiteY10" fmla="*/ 756957 h 756957"/>
              <a:gd name="connsiteX11" fmla="*/ 0 w 756957"/>
              <a:gd name="connsiteY11" fmla="*/ 374750 h 756957"/>
              <a:gd name="connsiteX12" fmla="*/ 0 w 756957"/>
              <a:gd name="connsiteY12" fmla="*/ 195765 h 756957"/>
              <a:gd name="connsiteX13" fmla="*/ 561192 w 756957"/>
              <a:gd name="connsiteY13" fmla="*/ 756957 h 756957"/>
              <a:gd name="connsiteX14" fmla="*/ 525768 w 756957"/>
              <a:gd name="connsiteY14" fmla="*/ 756957 h 756957"/>
              <a:gd name="connsiteX15" fmla="*/ 0 w 756957"/>
              <a:gd name="connsiteY15" fmla="*/ 231189 h 756957"/>
              <a:gd name="connsiteX16" fmla="*/ 0 w 756957"/>
              <a:gd name="connsiteY16" fmla="*/ 52204 h 756957"/>
              <a:gd name="connsiteX17" fmla="*/ 702889 w 756957"/>
              <a:gd name="connsiteY17" fmla="*/ 756957 h 756957"/>
              <a:gd name="connsiteX18" fmla="*/ 667465 w 756957"/>
              <a:gd name="connsiteY18" fmla="*/ 756957 h 756957"/>
              <a:gd name="connsiteX19" fmla="*/ 0 w 756957"/>
              <a:gd name="connsiteY19" fmla="*/ 89493 h 756957"/>
              <a:gd name="connsiteX20" fmla="*/ 620855 w 756957"/>
              <a:gd name="connsiteY20" fmla="*/ 0 h 756957"/>
              <a:gd name="connsiteX21" fmla="*/ 658143 w 756957"/>
              <a:gd name="connsiteY21" fmla="*/ 0 h 756957"/>
              <a:gd name="connsiteX22" fmla="*/ 756957 w 756957"/>
              <a:gd name="connsiteY22" fmla="*/ 98814 h 756957"/>
              <a:gd name="connsiteX23" fmla="*/ 756957 w 756957"/>
              <a:gd name="connsiteY23" fmla="*/ 136103 h 756957"/>
              <a:gd name="connsiteX24" fmla="*/ 479157 w 756957"/>
              <a:gd name="connsiteY24" fmla="*/ 0 h 756957"/>
              <a:gd name="connsiteX25" fmla="*/ 516445 w 756957"/>
              <a:gd name="connsiteY25" fmla="*/ 0 h 756957"/>
              <a:gd name="connsiteX26" fmla="*/ 756957 w 756957"/>
              <a:gd name="connsiteY26" fmla="*/ 240511 h 756957"/>
              <a:gd name="connsiteX27" fmla="*/ 756957 w 756957"/>
              <a:gd name="connsiteY27" fmla="*/ 277800 h 756957"/>
              <a:gd name="connsiteX28" fmla="*/ 337461 w 756957"/>
              <a:gd name="connsiteY28" fmla="*/ 0 h 756957"/>
              <a:gd name="connsiteX29" fmla="*/ 372885 w 756957"/>
              <a:gd name="connsiteY29" fmla="*/ 0 h 756957"/>
              <a:gd name="connsiteX30" fmla="*/ 756957 w 756957"/>
              <a:gd name="connsiteY30" fmla="*/ 384073 h 756957"/>
              <a:gd name="connsiteX31" fmla="*/ 756957 w 756957"/>
              <a:gd name="connsiteY31" fmla="*/ 419496 h 756957"/>
              <a:gd name="connsiteX32" fmla="*/ 195765 w 756957"/>
              <a:gd name="connsiteY32" fmla="*/ 0 h 756957"/>
              <a:gd name="connsiteX33" fmla="*/ 231189 w 756957"/>
              <a:gd name="connsiteY33" fmla="*/ 0 h 756957"/>
              <a:gd name="connsiteX34" fmla="*/ 756957 w 756957"/>
              <a:gd name="connsiteY34" fmla="*/ 525769 h 756957"/>
              <a:gd name="connsiteX35" fmla="*/ 756957 w 756957"/>
              <a:gd name="connsiteY35" fmla="*/ 563057 h 756957"/>
              <a:gd name="connsiteX36" fmla="*/ 52204 w 756957"/>
              <a:gd name="connsiteY36" fmla="*/ 0 h 756957"/>
              <a:gd name="connsiteX37" fmla="*/ 89492 w 756957"/>
              <a:gd name="connsiteY37" fmla="*/ 0 h 756957"/>
              <a:gd name="connsiteX38" fmla="*/ 756957 w 756957"/>
              <a:gd name="connsiteY38" fmla="*/ 667465 h 756957"/>
              <a:gd name="connsiteX39" fmla="*/ 756957 w 756957"/>
              <a:gd name="connsiteY39" fmla="*/ 704753 h 756957"/>
            </a:gdLst>
            <a:ahLst/>
            <a:cxnLst/>
            <a:rect l="l" t="t" r="r" b="b"/>
            <a:pathLst>
              <a:path w="756957" h="756957">
                <a:moveTo>
                  <a:pt x="0" y="622718"/>
                </a:moveTo>
                <a:lnTo>
                  <a:pt x="134239" y="756957"/>
                </a:lnTo>
                <a:lnTo>
                  <a:pt x="98814" y="756957"/>
                </a:lnTo>
                <a:lnTo>
                  <a:pt x="0" y="658142"/>
                </a:lnTo>
                <a:close/>
                <a:moveTo>
                  <a:pt x="0" y="479157"/>
                </a:moveTo>
                <a:lnTo>
                  <a:pt x="277800" y="756957"/>
                </a:lnTo>
                <a:lnTo>
                  <a:pt x="240510" y="756957"/>
                </a:lnTo>
                <a:lnTo>
                  <a:pt x="0" y="516446"/>
                </a:lnTo>
                <a:close/>
                <a:moveTo>
                  <a:pt x="0" y="337461"/>
                </a:moveTo>
                <a:lnTo>
                  <a:pt x="419496" y="756957"/>
                </a:lnTo>
                <a:lnTo>
                  <a:pt x="382208" y="756957"/>
                </a:lnTo>
                <a:lnTo>
                  <a:pt x="0" y="374750"/>
                </a:lnTo>
                <a:close/>
                <a:moveTo>
                  <a:pt x="0" y="195765"/>
                </a:moveTo>
                <a:lnTo>
                  <a:pt x="561192" y="756957"/>
                </a:lnTo>
                <a:lnTo>
                  <a:pt x="525768" y="756957"/>
                </a:lnTo>
                <a:lnTo>
                  <a:pt x="0" y="231189"/>
                </a:lnTo>
                <a:close/>
                <a:moveTo>
                  <a:pt x="0" y="52204"/>
                </a:moveTo>
                <a:lnTo>
                  <a:pt x="702889" y="756957"/>
                </a:lnTo>
                <a:lnTo>
                  <a:pt x="667465" y="756957"/>
                </a:lnTo>
                <a:lnTo>
                  <a:pt x="0" y="89493"/>
                </a:lnTo>
                <a:close/>
                <a:moveTo>
                  <a:pt x="620855" y="0"/>
                </a:moveTo>
                <a:lnTo>
                  <a:pt x="658143" y="0"/>
                </a:lnTo>
                <a:lnTo>
                  <a:pt x="756957" y="98814"/>
                </a:lnTo>
                <a:lnTo>
                  <a:pt x="756957" y="136103"/>
                </a:lnTo>
                <a:close/>
                <a:moveTo>
                  <a:pt x="479157" y="0"/>
                </a:moveTo>
                <a:lnTo>
                  <a:pt x="516445" y="0"/>
                </a:lnTo>
                <a:lnTo>
                  <a:pt x="756957" y="240511"/>
                </a:lnTo>
                <a:lnTo>
                  <a:pt x="756957" y="277800"/>
                </a:lnTo>
                <a:close/>
                <a:moveTo>
                  <a:pt x="337461" y="0"/>
                </a:moveTo>
                <a:lnTo>
                  <a:pt x="372885" y="0"/>
                </a:lnTo>
                <a:lnTo>
                  <a:pt x="756957" y="384073"/>
                </a:lnTo>
                <a:lnTo>
                  <a:pt x="756957" y="419496"/>
                </a:lnTo>
                <a:close/>
                <a:moveTo>
                  <a:pt x="195765" y="0"/>
                </a:moveTo>
                <a:lnTo>
                  <a:pt x="231189" y="0"/>
                </a:lnTo>
                <a:lnTo>
                  <a:pt x="756957" y="525769"/>
                </a:lnTo>
                <a:lnTo>
                  <a:pt x="756957" y="563057"/>
                </a:lnTo>
                <a:close/>
                <a:moveTo>
                  <a:pt x="52204" y="0"/>
                </a:moveTo>
                <a:lnTo>
                  <a:pt x="89492" y="0"/>
                </a:lnTo>
                <a:lnTo>
                  <a:pt x="756957" y="667465"/>
                </a:lnTo>
                <a:lnTo>
                  <a:pt x="756957" y="704753"/>
                </a:lnTo>
                <a:close/>
              </a:path>
            </a:pathLst>
          </a:custGeom>
          <a:solidFill>
            <a:schemeClr val="accent1"/>
          </a:solidFill>
          <a:ln w="16329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6952855" y="2314667"/>
            <a:ext cx="439059" cy="434603"/>
          </a:xfrm>
          <a:custGeom>
            <a:avLst/>
            <a:gdLst>
              <a:gd name="connsiteX0" fmla="*/ 1163193 w 1872552"/>
              <a:gd name="connsiteY0" fmla="*/ 1008682 h 1853550"/>
              <a:gd name="connsiteX1" fmla="*/ 1670113 w 1872552"/>
              <a:gd name="connsiteY1" fmla="*/ 1008682 h 1853550"/>
              <a:gd name="connsiteX2" fmla="*/ 1839277 w 1872552"/>
              <a:gd name="connsiteY2" fmla="*/ 1177465 h 1853550"/>
              <a:gd name="connsiteX3" fmla="*/ 1839277 w 1872552"/>
              <a:gd name="connsiteY3" fmla="*/ 1684195 h 1853550"/>
              <a:gd name="connsiteX4" fmla="*/ 1670113 w 1872552"/>
              <a:gd name="connsiteY4" fmla="*/ 1853550 h 1853550"/>
              <a:gd name="connsiteX5" fmla="*/ 1163193 w 1872552"/>
              <a:gd name="connsiteY5" fmla="*/ 1853550 h 1853550"/>
              <a:gd name="connsiteX6" fmla="*/ 993838 w 1872552"/>
              <a:gd name="connsiteY6" fmla="*/ 1684195 h 1853550"/>
              <a:gd name="connsiteX7" fmla="*/ 993838 w 1872552"/>
              <a:gd name="connsiteY7" fmla="*/ 1177465 h 1853550"/>
              <a:gd name="connsiteX8" fmla="*/ 1163193 w 1872552"/>
              <a:gd name="connsiteY8" fmla="*/ 1008682 h 1853550"/>
              <a:gd name="connsiteX9" fmla="*/ 169355 w 1872552"/>
              <a:gd name="connsiteY9" fmla="*/ 1008682 h 1853550"/>
              <a:gd name="connsiteX10" fmla="*/ 676275 w 1872552"/>
              <a:gd name="connsiteY10" fmla="*/ 1008682 h 1853550"/>
              <a:gd name="connsiteX11" fmla="*/ 845439 w 1872552"/>
              <a:gd name="connsiteY11" fmla="*/ 1177465 h 1853550"/>
              <a:gd name="connsiteX12" fmla="*/ 845439 w 1872552"/>
              <a:gd name="connsiteY12" fmla="*/ 1684195 h 1853550"/>
              <a:gd name="connsiteX13" fmla="*/ 676275 w 1872552"/>
              <a:gd name="connsiteY13" fmla="*/ 1853550 h 1853550"/>
              <a:gd name="connsiteX14" fmla="*/ 169355 w 1872552"/>
              <a:gd name="connsiteY14" fmla="*/ 1853550 h 1853550"/>
              <a:gd name="connsiteX15" fmla="*/ 0 w 1872552"/>
              <a:gd name="connsiteY15" fmla="*/ 1684195 h 1853550"/>
              <a:gd name="connsiteX16" fmla="*/ 0 w 1872552"/>
              <a:gd name="connsiteY16" fmla="*/ 1177465 h 1853550"/>
              <a:gd name="connsiteX17" fmla="*/ 169355 w 1872552"/>
              <a:gd name="connsiteY17" fmla="*/ 1008682 h 1853550"/>
              <a:gd name="connsiteX18" fmla="*/ 169355 w 1872552"/>
              <a:gd name="connsiteY18" fmla="*/ 33514 h 1853550"/>
              <a:gd name="connsiteX19" fmla="*/ 676275 w 1872552"/>
              <a:gd name="connsiteY19" fmla="*/ 33514 h 1853550"/>
              <a:gd name="connsiteX20" fmla="*/ 845439 w 1872552"/>
              <a:gd name="connsiteY20" fmla="*/ 202297 h 1853550"/>
              <a:gd name="connsiteX21" fmla="*/ 845439 w 1872552"/>
              <a:gd name="connsiteY21" fmla="*/ 709027 h 1853550"/>
              <a:gd name="connsiteX22" fmla="*/ 676275 w 1872552"/>
              <a:gd name="connsiteY22" fmla="*/ 878382 h 1853550"/>
              <a:gd name="connsiteX23" fmla="*/ 169355 w 1872552"/>
              <a:gd name="connsiteY23" fmla="*/ 878382 h 1853550"/>
              <a:gd name="connsiteX24" fmla="*/ 0 w 1872552"/>
              <a:gd name="connsiteY24" fmla="*/ 709027 h 1853550"/>
              <a:gd name="connsiteX25" fmla="*/ 0 w 1872552"/>
              <a:gd name="connsiteY25" fmla="*/ 202297 h 1853550"/>
              <a:gd name="connsiteX26" fmla="*/ 169355 w 1872552"/>
              <a:gd name="connsiteY26" fmla="*/ 33514 h 1853550"/>
              <a:gd name="connsiteX27" fmla="*/ 1416605 w 1872552"/>
              <a:gd name="connsiteY27" fmla="*/ 0 h 1853550"/>
              <a:gd name="connsiteX28" fmla="*/ 1474183 w 1872552"/>
              <a:gd name="connsiteY28" fmla="*/ 23846 h 1853550"/>
              <a:gd name="connsiteX29" fmla="*/ 1848706 w 1872552"/>
              <a:gd name="connsiteY29" fmla="*/ 398369 h 1853550"/>
              <a:gd name="connsiteX30" fmla="*/ 1848706 w 1872552"/>
              <a:gd name="connsiteY30" fmla="*/ 513526 h 1853550"/>
              <a:gd name="connsiteX31" fmla="*/ 1474183 w 1872552"/>
              <a:gd name="connsiteY31" fmla="*/ 888049 h 1853550"/>
              <a:gd name="connsiteX32" fmla="*/ 1359026 w 1872552"/>
              <a:gd name="connsiteY32" fmla="*/ 888049 h 1853550"/>
              <a:gd name="connsiteX33" fmla="*/ 984408 w 1872552"/>
              <a:gd name="connsiteY33" fmla="*/ 513526 h 1853550"/>
              <a:gd name="connsiteX34" fmla="*/ 984408 w 1872552"/>
              <a:gd name="connsiteY34" fmla="*/ 398369 h 1853550"/>
              <a:gd name="connsiteX35" fmla="*/ 1359026 w 1872552"/>
              <a:gd name="connsiteY35" fmla="*/ 23846 h 1853550"/>
              <a:gd name="connsiteX36" fmla="*/ 1416605 w 1872552"/>
              <a:gd name="connsiteY36" fmla="*/ 0 h 1853550"/>
            </a:gdLst>
            <a:ahLst/>
            <a:cxnLst/>
            <a:rect l="l" t="t" r="r" b="b"/>
            <a:pathLst>
              <a:path w="1872552" h="1853550">
                <a:moveTo>
                  <a:pt x="1163193" y="1008682"/>
                </a:moveTo>
                <a:lnTo>
                  <a:pt x="1670113" y="1008682"/>
                </a:lnTo>
                <a:cubicBezTo>
                  <a:pt x="1763348" y="1008786"/>
                  <a:pt x="1838963" y="1084230"/>
                  <a:pt x="1839277" y="1177465"/>
                </a:cubicBezTo>
                <a:lnTo>
                  <a:pt x="1839277" y="1684195"/>
                </a:lnTo>
                <a:cubicBezTo>
                  <a:pt x="1839277" y="1777652"/>
                  <a:pt x="1763570" y="1853445"/>
                  <a:pt x="1670113" y="1853550"/>
                </a:cubicBezTo>
                <a:lnTo>
                  <a:pt x="1163193" y="1853550"/>
                </a:lnTo>
                <a:cubicBezTo>
                  <a:pt x="1069661" y="1853550"/>
                  <a:pt x="993838" y="1777727"/>
                  <a:pt x="993838" y="1684195"/>
                </a:cubicBezTo>
                <a:lnTo>
                  <a:pt x="993838" y="1177465"/>
                </a:lnTo>
                <a:cubicBezTo>
                  <a:pt x="994153" y="1084156"/>
                  <a:pt x="1069883" y="1008681"/>
                  <a:pt x="1163193" y="1008682"/>
                </a:cubicBezTo>
                <a:close/>
                <a:moveTo>
                  <a:pt x="169355" y="1008682"/>
                </a:moveTo>
                <a:lnTo>
                  <a:pt x="676275" y="1008682"/>
                </a:lnTo>
                <a:cubicBezTo>
                  <a:pt x="769510" y="1008786"/>
                  <a:pt x="845125" y="1084230"/>
                  <a:pt x="845439" y="1177465"/>
                </a:cubicBezTo>
                <a:lnTo>
                  <a:pt x="845439" y="1684195"/>
                </a:lnTo>
                <a:cubicBezTo>
                  <a:pt x="845439" y="1777652"/>
                  <a:pt x="769732" y="1853445"/>
                  <a:pt x="676275" y="1853550"/>
                </a:cubicBezTo>
                <a:lnTo>
                  <a:pt x="169355" y="1853550"/>
                </a:lnTo>
                <a:cubicBezTo>
                  <a:pt x="75823" y="1853550"/>
                  <a:pt x="0" y="1777727"/>
                  <a:pt x="0" y="1684195"/>
                </a:cubicBezTo>
                <a:lnTo>
                  <a:pt x="0" y="1177465"/>
                </a:lnTo>
                <a:cubicBezTo>
                  <a:pt x="315" y="1084156"/>
                  <a:pt x="76045" y="1008681"/>
                  <a:pt x="169355" y="1008682"/>
                </a:cubicBezTo>
                <a:close/>
                <a:moveTo>
                  <a:pt x="169355" y="33514"/>
                </a:moveTo>
                <a:lnTo>
                  <a:pt x="676275" y="33514"/>
                </a:lnTo>
                <a:cubicBezTo>
                  <a:pt x="769510" y="33618"/>
                  <a:pt x="845125" y="109062"/>
                  <a:pt x="845439" y="202297"/>
                </a:cubicBezTo>
                <a:lnTo>
                  <a:pt x="845439" y="709027"/>
                </a:lnTo>
                <a:cubicBezTo>
                  <a:pt x="845439" y="802484"/>
                  <a:pt x="769732" y="878277"/>
                  <a:pt x="676275" y="878382"/>
                </a:cubicBezTo>
                <a:lnTo>
                  <a:pt x="169355" y="878382"/>
                </a:lnTo>
                <a:cubicBezTo>
                  <a:pt x="75823" y="878382"/>
                  <a:pt x="0" y="802559"/>
                  <a:pt x="0" y="709027"/>
                </a:cubicBezTo>
                <a:lnTo>
                  <a:pt x="0" y="202297"/>
                </a:lnTo>
                <a:cubicBezTo>
                  <a:pt x="315" y="108988"/>
                  <a:pt x="76045" y="33513"/>
                  <a:pt x="169355" y="33514"/>
                </a:cubicBezTo>
                <a:close/>
                <a:moveTo>
                  <a:pt x="1416605" y="0"/>
                </a:moveTo>
                <a:cubicBezTo>
                  <a:pt x="1437443" y="0"/>
                  <a:pt x="1458281" y="7948"/>
                  <a:pt x="1474183" y="23846"/>
                </a:cubicBezTo>
                <a:lnTo>
                  <a:pt x="1848706" y="398369"/>
                </a:lnTo>
                <a:cubicBezTo>
                  <a:pt x="1880501" y="430171"/>
                  <a:pt x="1880501" y="481724"/>
                  <a:pt x="1848706" y="513526"/>
                </a:cubicBezTo>
                <a:lnTo>
                  <a:pt x="1474183" y="888049"/>
                </a:lnTo>
                <a:cubicBezTo>
                  <a:pt x="1442379" y="919843"/>
                  <a:pt x="1390830" y="919843"/>
                  <a:pt x="1359026" y="888049"/>
                </a:cubicBezTo>
                <a:lnTo>
                  <a:pt x="984408" y="513526"/>
                </a:lnTo>
                <a:cubicBezTo>
                  <a:pt x="952613" y="481724"/>
                  <a:pt x="952613" y="430171"/>
                  <a:pt x="984408" y="398369"/>
                </a:cubicBezTo>
                <a:lnTo>
                  <a:pt x="1359026" y="23846"/>
                </a:lnTo>
                <a:cubicBezTo>
                  <a:pt x="1374928" y="7948"/>
                  <a:pt x="1395766" y="0"/>
                  <a:pt x="1416605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11096981" y="5073969"/>
            <a:ext cx="254559" cy="327285"/>
          </a:xfrm>
          <a:custGeom>
            <a:avLst/>
            <a:gdLst>
              <a:gd name="connsiteX0" fmla="*/ 603790 w 1207579"/>
              <a:gd name="connsiteY0" fmla="*/ 0 h 1552575"/>
              <a:gd name="connsiteX1" fmla="*/ 0 w 1207579"/>
              <a:gd name="connsiteY1" fmla="*/ 603790 h 1552575"/>
              <a:gd name="connsiteX2" fmla="*/ 603790 w 1207579"/>
              <a:gd name="connsiteY2" fmla="*/ 1552575 h 1552575"/>
              <a:gd name="connsiteX3" fmla="*/ 1207580 w 1207579"/>
              <a:gd name="connsiteY3" fmla="*/ 603790 h 1552575"/>
              <a:gd name="connsiteX4" fmla="*/ 603790 w 1207579"/>
              <a:gd name="connsiteY4" fmla="*/ 0 h 1552575"/>
              <a:gd name="connsiteX5" fmla="*/ 603790 w 1207579"/>
              <a:gd name="connsiteY5" fmla="*/ 946690 h 1552575"/>
              <a:gd name="connsiteX6" fmla="*/ 270415 w 1207579"/>
              <a:gd name="connsiteY6" fmla="*/ 613315 h 1552575"/>
              <a:gd name="connsiteX7" fmla="*/ 603790 w 1207579"/>
              <a:gd name="connsiteY7" fmla="*/ 279940 h 1552575"/>
              <a:gd name="connsiteX8" fmla="*/ 937165 w 1207579"/>
              <a:gd name="connsiteY8" fmla="*/ 613315 h 1552575"/>
              <a:gd name="connsiteX9" fmla="*/ 603790 w 1207579"/>
              <a:gd name="connsiteY9" fmla="*/ 946690 h 1552575"/>
            </a:gdLst>
            <a:ahLst/>
            <a:cxnLst/>
            <a:rect l="l" t="t" r="r" b="b"/>
            <a:pathLst>
              <a:path w="1207579" h="1552575">
                <a:moveTo>
                  <a:pt x="603790" y="0"/>
                </a:moveTo>
                <a:cubicBezTo>
                  <a:pt x="270326" y="0"/>
                  <a:pt x="0" y="270326"/>
                  <a:pt x="0" y="603790"/>
                </a:cubicBezTo>
                <a:cubicBezTo>
                  <a:pt x="0" y="983266"/>
                  <a:pt x="603790" y="1552575"/>
                  <a:pt x="603790" y="1552575"/>
                </a:cubicBezTo>
                <a:cubicBezTo>
                  <a:pt x="603790" y="1552575"/>
                  <a:pt x="1207580" y="1000125"/>
                  <a:pt x="1207580" y="603790"/>
                </a:cubicBezTo>
                <a:cubicBezTo>
                  <a:pt x="1207580" y="270326"/>
                  <a:pt x="937253" y="0"/>
                  <a:pt x="603790" y="0"/>
                </a:cubicBezTo>
                <a:close/>
                <a:moveTo>
                  <a:pt x="603790" y="946690"/>
                </a:moveTo>
                <a:cubicBezTo>
                  <a:pt x="419672" y="946690"/>
                  <a:pt x="270415" y="797433"/>
                  <a:pt x="270415" y="613315"/>
                </a:cubicBezTo>
                <a:cubicBezTo>
                  <a:pt x="270415" y="429197"/>
                  <a:pt x="419672" y="279940"/>
                  <a:pt x="603790" y="279940"/>
                </a:cubicBezTo>
                <a:cubicBezTo>
                  <a:pt x="787908" y="279940"/>
                  <a:pt x="937165" y="429197"/>
                  <a:pt x="937165" y="613315"/>
                </a:cubicBezTo>
                <a:cubicBezTo>
                  <a:pt x="937165" y="797433"/>
                  <a:pt x="787908" y="946690"/>
                  <a:pt x="603790" y="94669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11243145" y="853850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11312544" y="923239"/>
            <a:ext cx="129755" cy="129774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ahLst/>
            <a:cxnLst/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10822626" y="853850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10888058" y="923239"/>
            <a:ext cx="137688" cy="129774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ahLst/>
            <a:cxnLst/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10402107" y="853850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10469333" y="923239"/>
            <a:ext cx="134100" cy="129774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/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9981588" y="853850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>
            <a:off x="10055963" y="923239"/>
            <a:ext cx="119802" cy="129774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cxnSp>
        <p:nvCxnSpPr>
          <p:cNvPr id="26" name="标题 1"/>
          <p:cNvCxnSpPr/>
          <p:nvPr/>
        </p:nvCxnSpPr>
        <p:spPr>
          <a:xfrm>
            <a:off x="7366719" y="997700"/>
            <a:ext cx="2461162" cy="21394"/>
          </a:xfrm>
          <a:prstGeom prst="line">
            <a:avLst/>
          </a:prstGeom>
          <a:noFill/>
          <a:ln w="12700" cap="sq">
            <a:solidFill>
              <a:schemeClr val="bg1"/>
            </a:solidFill>
            <a:prstDash val="solid"/>
            <a:miter/>
          </a:ln>
        </p:spPr>
      </p:cxnSp>
      <p:sp>
        <p:nvSpPr>
          <p:cNvPr id="27" name="标题 1"/>
          <p:cNvSpPr txBox="1"/>
          <p:nvPr/>
        </p:nvSpPr>
        <p:spPr>
          <a:xfrm>
            <a:off x="393700" y="2142327"/>
            <a:ext cx="2292506" cy="104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6000">
                <a:ln w="12700">
                  <a:noFill/>
                </a:ln>
                <a:solidFill>
                  <a:srgbClr val="00843B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PART</a:t>
            </a: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>
            <a:off x="2832778" y="1075527"/>
            <a:ext cx="1213006" cy="21146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6000">
                <a:ln w="12700">
                  <a:noFill/>
                </a:ln>
                <a:solidFill>
                  <a:srgbClr val="00843B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05</a:t>
            </a:r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042387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8000">
                <a:schemeClr val="bg1">
                  <a:alpha val="4000"/>
                </a:schemeClr>
              </a:gs>
              <a:gs pos="100000">
                <a:schemeClr val="accent2">
                  <a:lumMod val="20000"/>
                  <a:lumOff val="80000"/>
                  <a:alpha val="35000"/>
                </a:schemeClr>
              </a:gs>
            </a:gsLst>
            <a:lin ang="54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660400" y="2268315"/>
            <a:ext cx="3373800" cy="3073706"/>
          </a:xfrm>
          <a:prstGeom prst="rect">
            <a:avLst/>
          </a:prstGeom>
          <a:gradFill>
            <a:gsLst>
              <a:gs pos="50000">
                <a:schemeClr val="accent1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60400" y="1617385"/>
            <a:ext cx="3373801" cy="650933"/>
          </a:xfrm>
          <a:prstGeom prst="round2SameRect">
            <a:avLst>
              <a:gd name="adj1" fmla="val 16667"/>
              <a:gd name="adj2" fmla="val 0"/>
            </a:avLst>
          </a:prstGeom>
          <a:gradFill>
            <a:gsLst>
              <a:gs pos="28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42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801695" y="2436410"/>
            <a:ext cx="3091211" cy="2150763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随着科技的不断进步，农业现代化进程将加速。
2025年农业机械化水平有望达到80%，智慧农业广泛应用。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801695" y="1617384"/>
            <a:ext cx="3091211" cy="6509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农业现代化加速推进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400412" y="2268315"/>
            <a:ext cx="3373800" cy="3073706"/>
          </a:xfrm>
          <a:prstGeom prst="rect">
            <a:avLst/>
          </a:prstGeom>
          <a:gradFill>
            <a:gsLst>
              <a:gs pos="50000">
                <a:schemeClr val="accent2">
                  <a:lumMod val="40000"/>
                  <a:lumOff val="60000"/>
                  <a:alpha val="5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4400412" y="1617385"/>
            <a:ext cx="3373801" cy="650933"/>
          </a:xfrm>
          <a:prstGeom prst="round2SameRect">
            <a:avLst>
              <a:gd name="adj1" fmla="val 16667"/>
              <a:gd name="adj2" fmla="val 0"/>
            </a:avLst>
          </a:prstGeom>
          <a:gradFill>
            <a:gsLst>
              <a:gs pos="28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42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4541707" y="2436410"/>
            <a:ext cx="3091211" cy="2150763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在政策的持续支持下，农村将实现全面振兴。
2025年农村基础设施更加完善，农村产业发展更加兴旺。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4541707" y="1617384"/>
            <a:ext cx="3091211" cy="6509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农村全面振兴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8140424" y="2268315"/>
            <a:ext cx="3373800" cy="3073706"/>
          </a:xfrm>
          <a:prstGeom prst="rect">
            <a:avLst/>
          </a:prstGeom>
          <a:gradFill>
            <a:gsLst>
              <a:gs pos="50000">
                <a:schemeClr val="accent1">
                  <a:lumMod val="40000"/>
                  <a:lumOff val="60000"/>
                  <a:alpha val="50000"/>
                </a:schemeClr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8140424" y="1617385"/>
            <a:ext cx="3373801" cy="650933"/>
          </a:xfrm>
          <a:prstGeom prst="round2SameRect">
            <a:avLst>
              <a:gd name="adj1" fmla="val 16667"/>
              <a:gd name="adj2" fmla="val 0"/>
            </a:avLst>
          </a:prstGeom>
          <a:gradFill>
            <a:gsLst>
              <a:gs pos="28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42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8281719" y="2436410"/>
            <a:ext cx="3091211" cy="2150763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农民收入水平将进一步提升，生活质量显著改善。
2025年农民收入有望达到25,000元，与城镇居民收入差距进一步缩小。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8281719" y="1617384"/>
            <a:ext cx="3091211" cy="6509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农民生活更加富裕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5863319" y="4587175"/>
            <a:ext cx="447987" cy="485278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2134838" y="4587175"/>
            <a:ext cx="424925" cy="485278"/>
          </a:xfrm>
          <a:custGeom>
            <a:avLst/>
            <a:gdLst>
              <a:gd name="connsiteX0" fmla="*/ 1449958 w 1449958"/>
              <a:gd name="connsiteY0" fmla="*/ 669913 h 1655898"/>
              <a:gd name="connsiteX1" fmla="*/ 1449586 w 1449958"/>
              <a:gd name="connsiteY1" fmla="*/ 666192 h 1655898"/>
              <a:gd name="connsiteX2" fmla="*/ 1449586 w 1449958"/>
              <a:gd name="connsiteY2" fmla="*/ 665634 h 1655898"/>
              <a:gd name="connsiteX3" fmla="*/ 1448098 w 1449958"/>
              <a:gd name="connsiteY3" fmla="*/ 658006 h 1655898"/>
              <a:gd name="connsiteX4" fmla="*/ 1445307 w 1449958"/>
              <a:gd name="connsiteY4" fmla="*/ 650379 h 1655898"/>
              <a:gd name="connsiteX5" fmla="*/ 1443633 w 1449958"/>
              <a:gd name="connsiteY5" fmla="*/ 646844 h 1655898"/>
              <a:gd name="connsiteX6" fmla="*/ 1441772 w 1449958"/>
              <a:gd name="connsiteY6" fmla="*/ 643496 h 1655898"/>
              <a:gd name="connsiteX7" fmla="*/ 1441400 w 1449958"/>
              <a:gd name="connsiteY7" fmla="*/ 643124 h 1655898"/>
              <a:gd name="connsiteX8" fmla="*/ 1439354 w 1449958"/>
              <a:gd name="connsiteY8" fmla="*/ 640147 h 1655898"/>
              <a:gd name="connsiteX9" fmla="*/ 1439168 w 1449958"/>
              <a:gd name="connsiteY9" fmla="*/ 639775 h 1655898"/>
              <a:gd name="connsiteX10" fmla="*/ 1436936 w 1449958"/>
              <a:gd name="connsiteY10" fmla="*/ 636798 h 1655898"/>
              <a:gd name="connsiteX11" fmla="*/ 1436378 w 1449958"/>
              <a:gd name="connsiteY11" fmla="*/ 636240 h 1655898"/>
              <a:gd name="connsiteX12" fmla="*/ 1433773 w 1449958"/>
              <a:gd name="connsiteY12" fmla="*/ 633450 h 1655898"/>
              <a:gd name="connsiteX13" fmla="*/ 816136 w 1449958"/>
              <a:gd name="connsiteY13" fmla="*/ 15813 h 1655898"/>
              <a:gd name="connsiteX14" fmla="*/ 813346 w 1449958"/>
              <a:gd name="connsiteY14" fmla="*/ 13208 h 1655898"/>
              <a:gd name="connsiteX15" fmla="*/ 812788 w 1449958"/>
              <a:gd name="connsiteY15" fmla="*/ 12650 h 1655898"/>
              <a:gd name="connsiteX16" fmla="*/ 809997 w 1449958"/>
              <a:gd name="connsiteY16" fmla="*/ 10418 h 1655898"/>
              <a:gd name="connsiteX17" fmla="*/ 809625 w 1449958"/>
              <a:gd name="connsiteY17" fmla="*/ 10232 h 1655898"/>
              <a:gd name="connsiteX18" fmla="*/ 806834 w 1449958"/>
              <a:gd name="connsiteY18" fmla="*/ 8372 h 1655898"/>
              <a:gd name="connsiteX19" fmla="*/ 806276 w 1449958"/>
              <a:gd name="connsiteY19" fmla="*/ 8000 h 1655898"/>
              <a:gd name="connsiteX20" fmla="*/ 802928 w 1449958"/>
              <a:gd name="connsiteY20" fmla="*/ 6139 h 1655898"/>
              <a:gd name="connsiteX21" fmla="*/ 802742 w 1449958"/>
              <a:gd name="connsiteY21" fmla="*/ 6139 h 1655898"/>
              <a:gd name="connsiteX22" fmla="*/ 799207 w 1449958"/>
              <a:gd name="connsiteY22" fmla="*/ 4465 h 1655898"/>
              <a:gd name="connsiteX23" fmla="*/ 799021 w 1449958"/>
              <a:gd name="connsiteY23" fmla="*/ 4465 h 1655898"/>
              <a:gd name="connsiteX24" fmla="*/ 791580 w 1449958"/>
              <a:gd name="connsiteY24" fmla="*/ 1860 h 1655898"/>
              <a:gd name="connsiteX25" fmla="*/ 791394 w 1449958"/>
              <a:gd name="connsiteY25" fmla="*/ 1860 h 1655898"/>
              <a:gd name="connsiteX26" fmla="*/ 783766 w 1449958"/>
              <a:gd name="connsiteY26" fmla="*/ 372 h 1655898"/>
              <a:gd name="connsiteX27" fmla="*/ 783022 w 1449958"/>
              <a:gd name="connsiteY27" fmla="*/ 372 h 1655898"/>
              <a:gd name="connsiteX28" fmla="*/ 779301 w 1449958"/>
              <a:gd name="connsiteY28" fmla="*/ 0 h 1655898"/>
              <a:gd name="connsiteX29" fmla="*/ 261751 w 1449958"/>
              <a:gd name="connsiteY29" fmla="*/ 0 h 1655898"/>
              <a:gd name="connsiteX30" fmla="*/ 0 w 1449958"/>
              <a:gd name="connsiteY30" fmla="*/ 261751 h 1655898"/>
              <a:gd name="connsiteX31" fmla="*/ 0 w 1449958"/>
              <a:gd name="connsiteY31" fmla="*/ 1394148 h 1655898"/>
              <a:gd name="connsiteX32" fmla="*/ 261751 w 1449958"/>
              <a:gd name="connsiteY32" fmla="*/ 1655899 h 1655898"/>
              <a:gd name="connsiteX33" fmla="*/ 1188207 w 1449958"/>
              <a:gd name="connsiteY33" fmla="*/ 1655899 h 1655898"/>
              <a:gd name="connsiteX34" fmla="*/ 1449958 w 1449958"/>
              <a:gd name="connsiteY34" fmla="*/ 1394148 h 1655898"/>
              <a:gd name="connsiteX35" fmla="*/ 1449958 w 1449958"/>
              <a:gd name="connsiteY35" fmla="*/ 672889 h 1655898"/>
              <a:gd name="connsiteX36" fmla="*/ 1449958 w 1449958"/>
              <a:gd name="connsiteY36" fmla="*/ 669913 h 1655898"/>
              <a:gd name="connsiteX37" fmla="*/ 832321 w 1449958"/>
              <a:gd name="connsiteY37" fmla="*/ 466948 h 1655898"/>
              <a:gd name="connsiteX38" fmla="*/ 832321 w 1449958"/>
              <a:gd name="connsiteY38" fmla="*/ 189942 h 1655898"/>
              <a:gd name="connsiteX39" fmla="*/ 1259458 w 1449958"/>
              <a:gd name="connsiteY39" fmla="*/ 617079 h 1655898"/>
              <a:gd name="connsiteX40" fmla="*/ 982452 w 1449958"/>
              <a:gd name="connsiteY40" fmla="*/ 617079 h 1655898"/>
              <a:gd name="connsiteX41" fmla="*/ 832321 w 1449958"/>
              <a:gd name="connsiteY41" fmla="*/ 466948 h 1655898"/>
              <a:gd name="connsiteX42" fmla="*/ 1338337 w 1449958"/>
              <a:gd name="connsiteY42" fmla="*/ 1393403 h 1655898"/>
              <a:gd name="connsiteX43" fmla="*/ 1188207 w 1449958"/>
              <a:gd name="connsiteY43" fmla="*/ 1543534 h 1655898"/>
              <a:gd name="connsiteX44" fmla="*/ 261751 w 1449958"/>
              <a:gd name="connsiteY44" fmla="*/ 1543534 h 1655898"/>
              <a:gd name="connsiteX45" fmla="*/ 111621 w 1449958"/>
              <a:gd name="connsiteY45" fmla="*/ 1393403 h 1655898"/>
              <a:gd name="connsiteX46" fmla="*/ 111621 w 1449958"/>
              <a:gd name="connsiteY46" fmla="*/ 261007 h 1655898"/>
              <a:gd name="connsiteX47" fmla="*/ 261751 w 1449958"/>
              <a:gd name="connsiteY47" fmla="*/ 110877 h 1655898"/>
              <a:gd name="connsiteX48" fmla="*/ 720700 w 1449958"/>
              <a:gd name="connsiteY48" fmla="*/ 110877 h 1655898"/>
              <a:gd name="connsiteX49" fmla="*/ 720700 w 1449958"/>
              <a:gd name="connsiteY49" fmla="*/ 466948 h 1655898"/>
              <a:gd name="connsiteX50" fmla="*/ 982452 w 1449958"/>
              <a:gd name="connsiteY50" fmla="*/ 728700 h 1655898"/>
              <a:gd name="connsiteX51" fmla="*/ 1338523 w 1449958"/>
              <a:gd name="connsiteY51" fmla="*/ 728700 h 1655898"/>
              <a:gd name="connsiteX52" fmla="*/ 1338523 w 1449958"/>
              <a:gd name="connsiteY52" fmla="*/ 1393403 h 1655898"/>
            </a:gdLst>
            <a:ahLst/>
            <a:cxnLst/>
            <a:rect l="l" t="t" r="r" b="b"/>
            <a:pathLst>
              <a:path w="1449958" h="1655898">
                <a:moveTo>
                  <a:pt x="1449958" y="669913"/>
                </a:moveTo>
                <a:cubicBezTo>
                  <a:pt x="1449958" y="668610"/>
                  <a:pt x="1449772" y="667308"/>
                  <a:pt x="1449586" y="666192"/>
                </a:cubicBezTo>
                <a:lnTo>
                  <a:pt x="1449586" y="665634"/>
                </a:lnTo>
                <a:cubicBezTo>
                  <a:pt x="1449214" y="663029"/>
                  <a:pt x="1448656" y="660425"/>
                  <a:pt x="1448098" y="658006"/>
                </a:cubicBezTo>
                <a:cubicBezTo>
                  <a:pt x="1447354" y="655402"/>
                  <a:pt x="1446423" y="652797"/>
                  <a:pt x="1445307" y="650379"/>
                </a:cubicBezTo>
                <a:cubicBezTo>
                  <a:pt x="1444749" y="649077"/>
                  <a:pt x="1444191" y="647960"/>
                  <a:pt x="1443633" y="646844"/>
                </a:cubicBezTo>
                <a:cubicBezTo>
                  <a:pt x="1443075" y="645728"/>
                  <a:pt x="1442331" y="644612"/>
                  <a:pt x="1441772" y="643496"/>
                </a:cubicBezTo>
                <a:cubicBezTo>
                  <a:pt x="1441587" y="643310"/>
                  <a:pt x="1441587" y="643124"/>
                  <a:pt x="1441400" y="643124"/>
                </a:cubicBezTo>
                <a:cubicBezTo>
                  <a:pt x="1440842" y="642193"/>
                  <a:pt x="1440098" y="641077"/>
                  <a:pt x="1439354" y="640147"/>
                </a:cubicBezTo>
                <a:cubicBezTo>
                  <a:pt x="1439354" y="640147"/>
                  <a:pt x="1439168" y="639961"/>
                  <a:pt x="1439168" y="639775"/>
                </a:cubicBezTo>
                <a:cubicBezTo>
                  <a:pt x="1438424" y="638845"/>
                  <a:pt x="1437680" y="637729"/>
                  <a:pt x="1436936" y="636798"/>
                </a:cubicBezTo>
                <a:lnTo>
                  <a:pt x="1436378" y="636240"/>
                </a:lnTo>
                <a:cubicBezTo>
                  <a:pt x="1435633" y="635310"/>
                  <a:pt x="1434703" y="634380"/>
                  <a:pt x="1433773" y="633450"/>
                </a:cubicBezTo>
                <a:lnTo>
                  <a:pt x="816136" y="15813"/>
                </a:lnTo>
                <a:cubicBezTo>
                  <a:pt x="815206" y="14883"/>
                  <a:pt x="814276" y="14139"/>
                  <a:pt x="813346" y="13208"/>
                </a:cubicBezTo>
                <a:lnTo>
                  <a:pt x="812788" y="12650"/>
                </a:lnTo>
                <a:lnTo>
                  <a:pt x="809997" y="10418"/>
                </a:lnTo>
                <a:cubicBezTo>
                  <a:pt x="809811" y="10418"/>
                  <a:pt x="809811" y="10232"/>
                  <a:pt x="809625" y="10232"/>
                </a:cubicBezTo>
                <a:cubicBezTo>
                  <a:pt x="808695" y="9488"/>
                  <a:pt x="807765" y="8930"/>
                  <a:pt x="806834" y="8372"/>
                </a:cubicBezTo>
                <a:cubicBezTo>
                  <a:pt x="806649" y="8186"/>
                  <a:pt x="806462" y="8186"/>
                  <a:pt x="806276" y="8000"/>
                </a:cubicBezTo>
                <a:cubicBezTo>
                  <a:pt x="805160" y="7255"/>
                  <a:pt x="804044" y="6697"/>
                  <a:pt x="802928" y="6139"/>
                </a:cubicBezTo>
                <a:lnTo>
                  <a:pt x="802742" y="6139"/>
                </a:lnTo>
                <a:cubicBezTo>
                  <a:pt x="801626" y="5581"/>
                  <a:pt x="800509" y="5023"/>
                  <a:pt x="799207" y="4465"/>
                </a:cubicBezTo>
                <a:lnTo>
                  <a:pt x="799021" y="4465"/>
                </a:lnTo>
                <a:cubicBezTo>
                  <a:pt x="796603" y="3349"/>
                  <a:pt x="793998" y="2418"/>
                  <a:pt x="791580" y="1860"/>
                </a:cubicBezTo>
                <a:lnTo>
                  <a:pt x="791394" y="1860"/>
                </a:lnTo>
                <a:cubicBezTo>
                  <a:pt x="788975" y="1116"/>
                  <a:pt x="786371" y="744"/>
                  <a:pt x="783766" y="372"/>
                </a:cubicBezTo>
                <a:lnTo>
                  <a:pt x="783022" y="372"/>
                </a:lnTo>
                <a:cubicBezTo>
                  <a:pt x="781720" y="186"/>
                  <a:pt x="780604" y="186"/>
                  <a:pt x="779301" y="0"/>
                </a:cubicBezTo>
                <a:lnTo>
                  <a:pt x="261751" y="0"/>
                </a:lnTo>
                <a:cubicBezTo>
                  <a:pt x="117388" y="0"/>
                  <a:pt x="0" y="117388"/>
                  <a:pt x="0" y="261751"/>
                </a:cubicBezTo>
                <a:lnTo>
                  <a:pt x="0" y="1394148"/>
                </a:lnTo>
                <a:cubicBezTo>
                  <a:pt x="0" y="1538511"/>
                  <a:pt x="117388" y="1655899"/>
                  <a:pt x="261751" y="1655899"/>
                </a:cubicBezTo>
                <a:lnTo>
                  <a:pt x="1188207" y="1655899"/>
                </a:lnTo>
                <a:cubicBezTo>
                  <a:pt x="1332570" y="1655899"/>
                  <a:pt x="1449958" y="1538511"/>
                  <a:pt x="1449958" y="1394148"/>
                </a:cubicBezTo>
                <a:lnTo>
                  <a:pt x="1449958" y="672889"/>
                </a:lnTo>
                <a:lnTo>
                  <a:pt x="1449958" y="669913"/>
                </a:lnTo>
                <a:close/>
                <a:moveTo>
                  <a:pt x="832321" y="466948"/>
                </a:moveTo>
                <a:lnTo>
                  <a:pt x="832321" y="189942"/>
                </a:lnTo>
                <a:lnTo>
                  <a:pt x="1259458" y="617079"/>
                </a:lnTo>
                <a:lnTo>
                  <a:pt x="982452" y="617079"/>
                </a:lnTo>
                <a:cubicBezTo>
                  <a:pt x="899666" y="617079"/>
                  <a:pt x="832321" y="549734"/>
                  <a:pt x="832321" y="466948"/>
                </a:cubicBezTo>
                <a:close/>
                <a:moveTo>
                  <a:pt x="1338337" y="1393403"/>
                </a:moveTo>
                <a:cubicBezTo>
                  <a:pt x="1338337" y="1476189"/>
                  <a:pt x="1270992" y="1543534"/>
                  <a:pt x="1188207" y="1543534"/>
                </a:cubicBezTo>
                <a:lnTo>
                  <a:pt x="261751" y="1543534"/>
                </a:lnTo>
                <a:cubicBezTo>
                  <a:pt x="178966" y="1543534"/>
                  <a:pt x="111621" y="1476189"/>
                  <a:pt x="111621" y="1393403"/>
                </a:cubicBezTo>
                <a:lnTo>
                  <a:pt x="111621" y="261007"/>
                </a:lnTo>
                <a:cubicBezTo>
                  <a:pt x="111621" y="178222"/>
                  <a:pt x="178966" y="110877"/>
                  <a:pt x="261751" y="110877"/>
                </a:cubicBezTo>
                <a:lnTo>
                  <a:pt x="720700" y="110877"/>
                </a:lnTo>
                <a:lnTo>
                  <a:pt x="720700" y="466948"/>
                </a:lnTo>
                <a:cubicBezTo>
                  <a:pt x="720700" y="611312"/>
                  <a:pt x="838088" y="728700"/>
                  <a:pt x="982452" y="728700"/>
                </a:cubicBezTo>
                <a:lnTo>
                  <a:pt x="1338523" y="728700"/>
                </a:lnTo>
                <a:lnTo>
                  <a:pt x="1338523" y="1393403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9569889" y="4587175"/>
            <a:ext cx="514871" cy="485278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ahLst/>
            <a:cxnLst/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10255098" y="5006642"/>
            <a:ext cx="1497046" cy="2254915"/>
          </a:xfrm>
          <a:custGeom>
            <a:avLst/>
            <a:gdLst>
              <a:gd name="connsiteX0" fmla="*/ 921143 w 1842285"/>
              <a:gd name="connsiteY0" fmla="*/ 0 h 5812935"/>
              <a:gd name="connsiteX1" fmla="*/ 1842285 w 1842285"/>
              <a:gd name="connsiteY1" fmla="*/ 1588177 h 5812935"/>
              <a:gd name="connsiteX2" fmla="*/ 1323127 w 1842285"/>
              <a:gd name="connsiteY2" fmla="*/ 1588177 h 5812935"/>
              <a:gd name="connsiteX3" fmla="*/ 1715058 w 1842285"/>
              <a:gd name="connsiteY3" fmla="*/ 5812935 h 5812935"/>
              <a:gd name="connsiteX4" fmla="*/ 127226 w 1842285"/>
              <a:gd name="connsiteY4" fmla="*/ 5812935 h 5812935"/>
              <a:gd name="connsiteX5" fmla="*/ 519157 w 1842285"/>
              <a:gd name="connsiteY5" fmla="*/ 1588177 h 5812935"/>
              <a:gd name="connsiteX6" fmla="*/ 0 w 1842285"/>
              <a:gd name="connsiteY6" fmla="*/ 1588177 h 5812935"/>
              <a:gd name="connsiteX0-1" fmla="*/ 1771817 w 2692959"/>
              <a:gd name="connsiteY0-2" fmla="*/ 0 h 6219335"/>
              <a:gd name="connsiteX1-3" fmla="*/ 2692959 w 2692959"/>
              <a:gd name="connsiteY1-4" fmla="*/ 1588177 h 6219335"/>
              <a:gd name="connsiteX2-5" fmla="*/ 2173801 w 2692959"/>
              <a:gd name="connsiteY2-6" fmla="*/ 1588177 h 6219335"/>
              <a:gd name="connsiteX3-7" fmla="*/ 2565732 w 2692959"/>
              <a:gd name="connsiteY3-8" fmla="*/ 5812935 h 6219335"/>
              <a:gd name="connsiteX4-9" fmla="*/ 0 w 2692959"/>
              <a:gd name="connsiteY4-10" fmla="*/ 6219335 h 6219335"/>
              <a:gd name="connsiteX5-11" fmla="*/ 1369831 w 2692959"/>
              <a:gd name="connsiteY5-12" fmla="*/ 1588177 h 6219335"/>
              <a:gd name="connsiteX6-13" fmla="*/ 850674 w 2692959"/>
              <a:gd name="connsiteY6-14" fmla="*/ 1588177 h 6219335"/>
              <a:gd name="connsiteX7" fmla="*/ 1771817 w 2692959"/>
              <a:gd name="connsiteY7" fmla="*/ 0 h 6219335"/>
              <a:gd name="connsiteX0-15" fmla="*/ 1771817 w 3403932"/>
              <a:gd name="connsiteY0-16" fmla="*/ 0 h 6219335"/>
              <a:gd name="connsiteX1-17" fmla="*/ 2692959 w 3403932"/>
              <a:gd name="connsiteY1-18" fmla="*/ 1588177 h 6219335"/>
              <a:gd name="connsiteX2-19" fmla="*/ 2173801 w 3403932"/>
              <a:gd name="connsiteY2-20" fmla="*/ 1588177 h 6219335"/>
              <a:gd name="connsiteX3-21" fmla="*/ 3403932 w 3403932"/>
              <a:gd name="connsiteY3-22" fmla="*/ 6143135 h 6219335"/>
              <a:gd name="connsiteX4-23" fmla="*/ 0 w 3403932"/>
              <a:gd name="connsiteY4-24" fmla="*/ 6219335 h 6219335"/>
              <a:gd name="connsiteX5-25" fmla="*/ 1369831 w 3403932"/>
              <a:gd name="connsiteY5-26" fmla="*/ 1588177 h 6219335"/>
              <a:gd name="connsiteX6-27" fmla="*/ 850674 w 3403932"/>
              <a:gd name="connsiteY6-28" fmla="*/ 1588177 h 6219335"/>
              <a:gd name="connsiteX7-29" fmla="*/ 1771817 w 3403932"/>
              <a:gd name="connsiteY7-30" fmla="*/ 0 h 6219335"/>
              <a:gd name="connsiteX0-31" fmla="*/ 1771817 w 3403932"/>
              <a:gd name="connsiteY0-32" fmla="*/ 0 h 6219335"/>
              <a:gd name="connsiteX1-33" fmla="*/ 2692959 w 3403932"/>
              <a:gd name="connsiteY1-34" fmla="*/ 1588177 h 6219335"/>
              <a:gd name="connsiteX2-35" fmla="*/ 2173801 w 3403932"/>
              <a:gd name="connsiteY2-36" fmla="*/ 1588177 h 6219335"/>
              <a:gd name="connsiteX3-37" fmla="*/ 3403932 w 3403932"/>
              <a:gd name="connsiteY3-38" fmla="*/ 6143135 h 6219335"/>
              <a:gd name="connsiteX4-39" fmla="*/ 0 w 3403932"/>
              <a:gd name="connsiteY4-40" fmla="*/ 6219335 h 6219335"/>
              <a:gd name="connsiteX5-41" fmla="*/ 1369831 w 3403932"/>
              <a:gd name="connsiteY5-42" fmla="*/ 1588177 h 6219335"/>
              <a:gd name="connsiteX6-43" fmla="*/ 850674 w 3403932"/>
              <a:gd name="connsiteY6-44" fmla="*/ 1588177 h 6219335"/>
              <a:gd name="connsiteX7-45" fmla="*/ 1771817 w 3403932"/>
              <a:gd name="connsiteY7-46" fmla="*/ 0 h 6219335"/>
              <a:gd name="connsiteX0-47" fmla="*/ 1771817 w 3403932"/>
              <a:gd name="connsiteY0-48" fmla="*/ 0 h 6219335"/>
              <a:gd name="connsiteX1-49" fmla="*/ 2692959 w 3403932"/>
              <a:gd name="connsiteY1-50" fmla="*/ 1588177 h 6219335"/>
              <a:gd name="connsiteX2-51" fmla="*/ 2173801 w 3403932"/>
              <a:gd name="connsiteY2-52" fmla="*/ 1588177 h 6219335"/>
              <a:gd name="connsiteX3-53" fmla="*/ 3403932 w 3403932"/>
              <a:gd name="connsiteY3-54" fmla="*/ 6143135 h 6219335"/>
              <a:gd name="connsiteX4-55" fmla="*/ 0 w 3403932"/>
              <a:gd name="connsiteY4-56" fmla="*/ 6219335 h 6219335"/>
              <a:gd name="connsiteX5-57" fmla="*/ 1369831 w 3403932"/>
              <a:gd name="connsiteY5-58" fmla="*/ 1588177 h 6219335"/>
              <a:gd name="connsiteX6-59" fmla="*/ 850674 w 3403932"/>
              <a:gd name="connsiteY6-60" fmla="*/ 1588177 h 6219335"/>
              <a:gd name="connsiteX7-61" fmla="*/ 1771817 w 3403932"/>
              <a:gd name="connsiteY7-62" fmla="*/ 0 h 6219335"/>
              <a:gd name="connsiteX0-63" fmla="*/ 1771817 w 3403932"/>
              <a:gd name="connsiteY0-64" fmla="*/ 0 h 6219335"/>
              <a:gd name="connsiteX1-65" fmla="*/ 2692959 w 3403932"/>
              <a:gd name="connsiteY1-66" fmla="*/ 1588177 h 6219335"/>
              <a:gd name="connsiteX2-67" fmla="*/ 2173801 w 3403932"/>
              <a:gd name="connsiteY2-68" fmla="*/ 1588177 h 6219335"/>
              <a:gd name="connsiteX3-69" fmla="*/ 3403932 w 3403932"/>
              <a:gd name="connsiteY3-70" fmla="*/ 6143135 h 6219335"/>
              <a:gd name="connsiteX4-71" fmla="*/ 0 w 3403932"/>
              <a:gd name="connsiteY4-72" fmla="*/ 6219335 h 6219335"/>
              <a:gd name="connsiteX5-73" fmla="*/ 1369831 w 3403932"/>
              <a:gd name="connsiteY5-74" fmla="*/ 1588177 h 6219335"/>
              <a:gd name="connsiteX6-75" fmla="*/ 850674 w 3403932"/>
              <a:gd name="connsiteY6-76" fmla="*/ 1588177 h 6219335"/>
              <a:gd name="connsiteX7-77" fmla="*/ 1771817 w 3403932"/>
              <a:gd name="connsiteY7-78" fmla="*/ 0 h 6219335"/>
              <a:gd name="connsiteX0-79" fmla="*/ 1771817 w 3403932"/>
              <a:gd name="connsiteY0-80" fmla="*/ 0 h 6219335"/>
              <a:gd name="connsiteX1-81" fmla="*/ 2692959 w 3403932"/>
              <a:gd name="connsiteY1-82" fmla="*/ 1588177 h 6219335"/>
              <a:gd name="connsiteX2-83" fmla="*/ 2173801 w 3403932"/>
              <a:gd name="connsiteY2-84" fmla="*/ 1588177 h 6219335"/>
              <a:gd name="connsiteX3-85" fmla="*/ 3403932 w 3403932"/>
              <a:gd name="connsiteY3-86" fmla="*/ 6143135 h 6219335"/>
              <a:gd name="connsiteX4-87" fmla="*/ 0 w 3403932"/>
              <a:gd name="connsiteY4-88" fmla="*/ 6219335 h 6219335"/>
              <a:gd name="connsiteX5-89" fmla="*/ 1369831 w 3403932"/>
              <a:gd name="connsiteY5-90" fmla="*/ 1588177 h 6219335"/>
              <a:gd name="connsiteX6-91" fmla="*/ 850674 w 3403932"/>
              <a:gd name="connsiteY6-92" fmla="*/ 1588177 h 6219335"/>
              <a:gd name="connsiteX7-93" fmla="*/ 1771817 w 3403932"/>
              <a:gd name="connsiteY7-94" fmla="*/ 0 h 6219335"/>
              <a:gd name="connsiteX0-95" fmla="*/ 1771817 w 3403932"/>
              <a:gd name="connsiteY0-96" fmla="*/ 0 h 6219335"/>
              <a:gd name="connsiteX1-97" fmla="*/ 2692959 w 3403932"/>
              <a:gd name="connsiteY1-98" fmla="*/ 1588177 h 6219335"/>
              <a:gd name="connsiteX2-99" fmla="*/ 2173801 w 3403932"/>
              <a:gd name="connsiteY2-100" fmla="*/ 1588177 h 6219335"/>
              <a:gd name="connsiteX3-101" fmla="*/ 3403932 w 3403932"/>
              <a:gd name="connsiteY3-102" fmla="*/ 6143135 h 6219335"/>
              <a:gd name="connsiteX4-103" fmla="*/ 0 w 3403932"/>
              <a:gd name="connsiteY4-104" fmla="*/ 6219335 h 6219335"/>
              <a:gd name="connsiteX5-105" fmla="*/ 1369831 w 3403932"/>
              <a:gd name="connsiteY5-106" fmla="*/ 1588177 h 6219335"/>
              <a:gd name="connsiteX6-107" fmla="*/ 850674 w 3403932"/>
              <a:gd name="connsiteY6-108" fmla="*/ 1588177 h 6219335"/>
              <a:gd name="connsiteX7-109" fmla="*/ 1771817 w 3403932"/>
              <a:gd name="connsiteY7-110" fmla="*/ 0 h 6219335"/>
              <a:gd name="connsiteX0-111" fmla="*/ 1771817 w 3403932"/>
              <a:gd name="connsiteY0-112" fmla="*/ 0 h 6219335"/>
              <a:gd name="connsiteX1-113" fmla="*/ 2692959 w 3403932"/>
              <a:gd name="connsiteY1-114" fmla="*/ 1588177 h 6219335"/>
              <a:gd name="connsiteX2-115" fmla="*/ 2173801 w 3403932"/>
              <a:gd name="connsiteY2-116" fmla="*/ 1588177 h 6219335"/>
              <a:gd name="connsiteX3-117" fmla="*/ 3403932 w 3403932"/>
              <a:gd name="connsiteY3-118" fmla="*/ 6143135 h 6219335"/>
              <a:gd name="connsiteX4-119" fmla="*/ 0 w 3403932"/>
              <a:gd name="connsiteY4-120" fmla="*/ 6219335 h 6219335"/>
              <a:gd name="connsiteX5-121" fmla="*/ 1369831 w 3403932"/>
              <a:gd name="connsiteY5-122" fmla="*/ 1588177 h 6219335"/>
              <a:gd name="connsiteX6-123" fmla="*/ 850674 w 3403932"/>
              <a:gd name="connsiteY6-124" fmla="*/ 1588177 h 6219335"/>
              <a:gd name="connsiteX7-125" fmla="*/ 1771817 w 3403932"/>
              <a:gd name="connsiteY7-126" fmla="*/ 0 h 6219335"/>
              <a:gd name="connsiteX0-127" fmla="*/ 1771817 w 3403932"/>
              <a:gd name="connsiteY0-128" fmla="*/ 0 h 6219335"/>
              <a:gd name="connsiteX1-129" fmla="*/ 2692959 w 3403932"/>
              <a:gd name="connsiteY1-130" fmla="*/ 1588177 h 6219335"/>
              <a:gd name="connsiteX2-131" fmla="*/ 2173801 w 3403932"/>
              <a:gd name="connsiteY2-132" fmla="*/ 1588177 h 6219335"/>
              <a:gd name="connsiteX3-133" fmla="*/ 3403932 w 3403932"/>
              <a:gd name="connsiteY3-134" fmla="*/ 6143135 h 6219335"/>
              <a:gd name="connsiteX4-135" fmla="*/ 0 w 3403932"/>
              <a:gd name="connsiteY4-136" fmla="*/ 6219335 h 6219335"/>
              <a:gd name="connsiteX5-137" fmla="*/ 1369831 w 3403932"/>
              <a:gd name="connsiteY5-138" fmla="*/ 1588177 h 6219335"/>
              <a:gd name="connsiteX6-139" fmla="*/ 825274 w 3403932"/>
              <a:gd name="connsiteY6-140" fmla="*/ 1689777 h 6219335"/>
              <a:gd name="connsiteX7-141" fmla="*/ 1771817 w 3403932"/>
              <a:gd name="connsiteY7-142" fmla="*/ 0 h 6219335"/>
              <a:gd name="connsiteX0-143" fmla="*/ 1771817 w 3403932"/>
              <a:gd name="connsiteY0-144" fmla="*/ 0 h 6219335"/>
              <a:gd name="connsiteX1-145" fmla="*/ 2692959 w 3403932"/>
              <a:gd name="connsiteY1-146" fmla="*/ 1664377 h 6219335"/>
              <a:gd name="connsiteX2-147" fmla="*/ 2173801 w 3403932"/>
              <a:gd name="connsiteY2-148" fmla="*/ 1588177 h 6219335"/>
              <a:gd name="connsiteX3-149" fmla="*/ 3403932 w 3403932"/>
              <a:gd name="connsiteY3-150" fmla="*/ 6143135 h 6219335"/>
              <a:gd name="connsiteX4-151" fmla="*/ 0 w 3403932"/>
              <a:gd name="connsiteY4-152" fmla="*/ 6219335 h 6219335"/>
              <a:gd name="connsiteX5-153" fmla="*/ 1369831 w 3403932"/>
              <a:gd name="connsiteY5-154" fmla="*/ 1588177 h 6219335"/>
              <a:gd name="connsiteX6-155" fmla="*/ 825274 w 3403932"/>
              <a:gd name="connsiteY6-156" fmla="*/ 1689777 h 6219335"/>
              <a:gd name="connsiteX7-157" fmla="*/ 1771817 w 3403932"/>
              <a:gd name="connsiteY7-158" fmla="*/ 0 h 6219335"/>
              <a:gd name="connsiteX0-159" fmla="*/ 1822617 w 3403932"/>
              <a:gd name="connsiteY0-160" fmla="*/ 0 h 5444635"/>
              <a:gd name="connsiteX1-161" fmla="*/ 2692959 w 3403932"/>
              <a:gd name="connsiteY1-162" fmla="*/ 889677 h 5444635"/>
              <a:gd name="connsiteX2-163" fmla="*/ 2173801 w 3403932"/>
              <a:gd name="connsiteY2-164" fmla="*/ 813477 h 5444635"/>
              <a:gd name="connsiteX3-165" fmla="*/ 3403932 w 3403932"/>
              <a:gd name="connsiteY3-166" fmla="*/ 5368435 h 5444635"/>
              <a:gd name="connsiteX4-167" fmla="*/ 0 w 3403932"/>
              <a:gd name="connsiteY4-168" fmla="*/ 5444635 h 5444635"/>
              <a:gd name="connsiteX5-169" fmla="*/ 1369831 w 3403932"/>
              <a:gd name="connsiteY5-170" fmla="*/ 813477 h 5444635"/>
              <a:gd name="connsiteX6-171" fmla="*/ 825274 w 3403932"/>
              <a:gd name="connsiteY6-172" fmla="*/ 915077 h 5444635"/>
              <a:gd name="connsiteX7-173" fmla="*/ 1822617 w 3403932"/>
              <a:gd name="connsiteY7-174" fmla="*/ 0 h 5444635"/>
              <a:gd name="connsiteX0-175" fmla="*/ 1784517 w 3365832"/>
              <a:gd name="connsiteY0-176" fmla="*/ 0 h 5368435"/>
              <a:gd name="connsiteX1-177" fmla="*/ 2654859 w 3365832"/>
              <a:gd name="connsiteY1-178" fmla="*/ 889677 h 5368435"/>
              <a:gd name="connsiteX2-179" fmla="*/ 2135701 w 3365832"/>
              <a:gd name="connsiteY2-180" fmla="*/ 813477 h 5368435"/>
              <a:gd name="connsiteX3-181" fmla="*/ 3365832 w 3365832"/>
              <a:gd name="connsiteY3-182" fmla="*/ 5368435 h 5368435"/>
              <a:gd name="connsiteX4-183" fmla="*/ 0 w 3365832"/>
              <a:gd name="connsiteY4-184" fmla="*/ 5368435 h 5368435"/>
              <a:gd name="connsiteX5-185" fmla="*/ 1331731 w 3365832"/>
              <a:gd name="connsiteY5-186" fmla="*/ 813477 h 5368435"/>
              <a:gd name="connsiteX6-187" fmla="*/ 787174 w 3365832"/>
              <a:gd name="connsiteY6-188" fmla="*/ 915077 h 5368435"/>
              <a:gd name="connsiteX7-189" fmla="*/ 1784517 w 3365832"/>
              <a:gd name="connsiteY7-190" fmla="*/ 0 h 5368435"/>
              <a:gd name="connsiteX0-191" fmla="*/ 1784517 w 3492832"/>
              <a:gd name="connsiteY0-192" fmla="*/ 0 h 5368435"/>
              <a:gd name="connsiteX1-193" fmla="*/ 2654859 w 3492832"/>
              <a:gd name="connsiteY1-194" fmla="*/ 889677 h 5368435"/>
              <a:gd name="connsiteX2-195" fmla="*/ 2135701 w 3492832"/>
              <a:gd name="connsiteY2-196" fmla="*/ 813477 h 5368435"/>
              <a:gd name="connsiteX3-197" fmla="*/ 3492832 w 3492832"/>
              <a:gd name="connsiteY3-198" fmla="*/ 5368435 h 5368435"/>
              <a:gd name="connsiteX4-199" fmla="*/ 0 w 3492832"/>
              <a:gd name="connsiteY4-200" fmla="*/ 5368435 h 5368435"/>
              <a:gd name="connsiteX5-201" fmla="*/ 1331731 w 3492832"/>
              <a:gd name="connsiteY5-202" fmla="*/ 813477 h 5368435"/>
              <a:gd name="connsiteX6-203" fmla="*/ 787174 w 3492832"/>
              <a:gd name="connsiteY6-204" fmla="*/ 915077 h 5368435"/>
              <a:gd name="connsiteX7-205" fmla="*/ 1784517 w 3492832"/>
              <a:gd name="connsiteY7-206" fmla="*/ 0 h 5368435"/>
              <a:gd name="connsiteX0-207" fmla="*/ 1784517 w 3581732"/>
              <a:gd name="connsiteY0-208" fmla="*/ 0 h 5393835"/>
              <a:gd name="connsiteX1-209" fmla="*/ 2654859 w 3581732"/>
              <a:gd name="connsiteY1-210" fmla="*/ 889677 h 5393835"/>
              <a:gd name="connsiteX2-211" fmla="*/ 2135701 w 3581732"/>
              <a:gd name="connsiteY2-212" fmla="*/ 813477 h 5393835"/>
              <a:gd name="connsiteX3-213" fmla="*/ 3581732 w 3581732"/>
              <a:gd name="connsiteY3-214" fmla="*/ 5393835 h 5393835"/>
              <a:gd name="connsiteX4-215" fmla="*/ 0 w 3581732"/>
              <a:gd name="connsiteY4-216" fmla="*/ 5368435 h 5393835"/>
              <a:gd name="connsiteX5-217" fmla="*/ 1331731 w 3581732"/>
              <a:gd name="connsiteY5-218" fmla="*/ 813477 h 5393835"/>
              <a:gd name="connsiteX6-219" fmla="*/ 787174 w 3581732"/>
              <a:gd name="connsiteY6-220" fmla="*/ 915077 h 5393835"/>
              <a:gd name="connsiteX7-221" fmla="*/ 1784517 w 3581732"/>
              <a:gd name="connsiteY7-222" fmla="*/ 0 h 5393835"/>
              <a:gd name="connsiteX0-223" fmla="*/ 1784517 w 3581732"/>
              <a:gd name="connsiteY0-224" fmla="*/ 0 h 5393835"/>
              <a:gd name="connsiteX1-225" fmla="*/ 2654859 w 3581732"/>
              <a:gd name="connsiteY1-226" fmla="*/ 889677 h 5393835"/>
              <a:gd name="connsiteX2-227" fmla="*/ 2135701 w 3581732"/>
              <a:gd name="connsiteY2-228" fmla="*/ 813477 h 5393835"/>
              <a:gd name="connsiteX3-229" fmla="*/ 3581732 w 3581732"/>
              <a:gd name="connsiteY3-230" fmla="*/ 5393835 h 5393835"/>
              <a:gd name="connsiteX4-231" fmla="*/ 0 w 3581732"/>
              <a:gd name="connsiteY4-232" fmla="*/ 5368435 h 5393835"/>
              <a:gd name="connsiteX5-233" fmla="*/ 1331731 w 3581732"/>
              <a:gd name="connsiteY5-234" fmla="*/ 813477 h 5393835"/>
              <a:gd name="connsiteX6-235" fmla="*/ 787174 w 3581732"/>
              <a:gd name="connsiteY6-236" fmla="*/ 915077 h 5393835"/>
              <a:gd name="connsiteX7-237" fmla="*/ 1784517 w 3581732"/>
              <a:gd name="connsiteY7-238" fmla="*/ 0 h 5393835"/>
              <a:gd name="connsiteX0-239" fmla="*/ 1784517 w 3581732"/>
              <a:gd name="connsiteY0-240" fmla="*/ 0 h 5393835"/>
              <a:gd name="connsiteX1-241" fmla="*/ 2654859 w 3581732"/>
              <a:gd name="connsiteY1-242" fmla="*/ 889677 h 5393835"/>
              <a:gd name="connsiteX2-243" fmla="*/ 2135701 w 3581732"/>
              <a:gd name="connsiteY2-244" fmla="*/ 813477 h 5393835"/>
              <a:gd name="connsiteX3-245" fmla="*/ 3581732 w 3581732"/>
              <a:gd name="connsiteY3-246" fmla="*/ 5393835 h 5393835"/>
              <a:gd name="connsiteX4-247" fmla="*/ 0 w 3581732"/>
              <a:gd name="connsiteY4-248" fmla="*/ 5368435 h 5393835"/>
              <a:gd name="connsiteX5-249" fmla="*/ 1331731 w 3581732"/>
              <a:gd name="connsiteY5-250" fmla="*/ 813477 h 5393835"/>
              <a:gd name="connsiteX6-251" fmla="*/ 787174 w 3581732"/>
              <a:gd name="connsiteY6-252" fmla="*/ 915077 h 5393835"/>
              <a:gd name="connsiteX7-253" fmla="*/ 1784517 w 3581732"/>
              <a:gd name="connsiteY7-254" fmla="*/ 0 h 5393835"/>
              <a:gd name="connsiteX0-255" fmla="*/ 1784517 w 3581732"/>
              <a:gd name="connsiteY0-256" fmla="*/ 0 h 5393835"/>
              <a:gd name="connsiteX1-257" fmla="*/ 2654859 w 3581732"/>
              <a:gd name="connsiteY1-258" fmla="*/ 889677 h 5393835"/>
              <a:gd name="connsiteX2-259" fmla="*/ 2135701 w 3581732"/>
              <a:gd name="connsiteY2-260" fmla="*/ 813477 h 5393835"/>
              <a:gd name="connsiteX3-261" fmla="*/ 3581732 w 3581732"/>
              <a:gd name="connsiteY3-262" fmla="*/ 5393835 h 5393835"/>
              <a:gd name="connsiteX4-263" fmla="*/ 0 w 3581732"/>
              <a:gd name="connsiteY4-264" fmla="*/ 5368435 h 5393835"/>
              <a:gd name="connsiteX5-265" fmla="*/ 1331731 w 3581732"/>
              <a:gd name="connsiteY5-266" fmla="*/ 813477 h 5393835"/>
              <a:gd name="connsiteX6-267" fmla="*/ 787174 w 3581732"/>
              <a:gd name="connsiteY6-268" fmla="*/ 915077 h 5393835"/>
              <a:gd name="connsiteX7-269" fmla="*/ 1784517 w 3581732"/>
              <a:gd name="connsiteY7-270" fmla="*/ 0 h 5393835"/>
              <a:gd name="connsiteX0-271" fmla="*/ 1784517 w 3581732"/>
              <a:gd name="connsiteY0-272" fmla="*/ 0 h 5393835"/>
              <a:gd name="connsiteX1-273" fmla="*/ 2654859 w 3581732"/>
              <a:gd name="connsiteY1-274" fmla="*/ 889677 h 5393835"/>
              <a:gd name="connsiteX2-275" fmla="*/ 2135701 w 3581732"/>
              <a:gd name="connsiteY2-276" fmla="*/ 813477 h 5393835"/>
              <a:gd name="connsiteX3-277" fmla="*/ 3581732 w 3581732"/>
              <a:gd name="connsiteY3-278" fmla="*/ 5393835 h 5393835"/>
              <a:gd name="connsiteX4-279" fmla="*/ 0 w 3581732"/>
              <a:gd name="connsiteY4-280" fmla="*/ 5368435 h 5393835"/>
              <a:gd name="connsiteX5-281" fmla="*/ 1331731 w 3581732"/>
              <a:gd name="connsiteY5-282" fmla="*/ 813477 h 5393835"/>
              <a:gd name="connsiteX6-283" fmla="*/ 787174 w 3581732"/>
              <a:gd name="connsiteY6-284" fmla="*/ 915077 h 5393835"/>
              <a:gd name="connsiteX7-285" fmla="*/ 1784517 w 3581732"/>
              <a:gd name="connsiteY7-286" fmla="*/ 0 h 5393835"/>
              <a:gd name="connsiteX0-287" fmla="*/ 1784517 w 3581732"/>
              <a:gd name="connsiteY0-288" fmla="*/ 0 h 5393835"/>
              <a:gd name="connsiteX1-289" fmla="*/ 2654859 w 3581732"/>
              <a:gd name="connsiteY1-290" fmla="*/ 889677 h 5393835"/>
              <a:gd name="connsiteX2-291" fmla="*/ 2110301 w 3581732"/>
              <a:gd name="connsiteY2-292" fmla="*/ 711877 h 5393835"/>
              <a:gd name="connsiteX3-293" fmla="*/ 3581732 w 3581732"/>
              <a:gd name="connsiteY3-294" fmla="*/ 5393835 h 5393835"/>
              <a:gd name="connsiteX4-295" fmla="*/ 0 w 3581732"/>
              <a:gd name="connsiteY4-296" fmla="*/ 5368435 h 5393835"/>
              <a:gd name="connsiteX5-297" fmla="*/ 1331731 w 3581732"/>
              <a:gd name="connsiteY5-298" fmla="*/ 813477 h 5393835"/>
              <a:gd name="connsiteX6-299" fmla="*/ 787174 w 3581732"/>
              <a:gd name="connsiteY6-300" fmla="*/ 915077 h 5393835"/>
              <a:gd name="connsiteX7-301" fmla="*/ 1784517 w 3581732"/>
              <a:gd name="connsiteY7-302" fmla="*/ 0 h 5393835"/>
              <a:gd name="connsiteX0-303" fmla="*/ 1784517 w 3581732"/>
              <a:gd name="connsiteY0-304" fmla="*/ 0 h 5393835"/>
              <a:gd name="connsiteX1-305" fmla="*/ 2654859 w 3581732"/>
              <a:gd name="connsiteY1-306" fmla="*/ 889677 h 5393835"/>
              <a:gd name="connsiteX2-307" fmla="*/ 2110301 w 3581732"/>
              <a:gd name="connsiteY2-308" fmla="*/ 711877 h 5393835"/>
              <a:gd name="connsiteX3-309" fmla="*/ 3581732 w 3581732"/>
              <a:gd name="connsiteY3-310" fmla="*/ 5393835 h 5393835"/>
              <a:gd name="connsiteX4-311" fmla="*/ 0 w 3581732"/>
              <a:gd name="connsiteY4-312" fmla="*/ 5368435 h 5393835"/>
              <a:gd name="connsiteX5-313" fmla="*/ 1331731 w 3581732"/>
              <a:gd name="connsiteY5-314" fmla="*/ 737277 h 5393835"/>
              <a:gd name="connsiteX6-315" fmla="*/ 787174 w 3581732"/>
              <a:gd name="connsiteY6-316" fmla="*/ 915077 h 5393835"/>
              <a:gd name="connsiteX7-317" fmla="*/ 1784517 w 3581732"/>
              <a:gd name="connsiteY7-318" fmla="*/ 0 h 5393835"/>
              <a:gd name="connsiteX0-319" fmla="*/ 1784517 w 3581732"/>
              <a:gd name="connsiteY0-320" fmla="*/ 0 h 5393835"/>
              <a:gd name="connsiteX1-321" fmla="*/ 2654859 w 3581732"/>
              <a:gd name="connsiteY1-322" fmla="*/ 889677 h 5393835"/>
              <a:gd name="connsiteX2-323" fmla="*/ 2110301 w 3581732"/>
              <a:gd name="connsiteY2-324" fmla="*/ 711877 h 5393835"/>
              <a:gd name="connsiteX3-325" fmla="*/ 3581732 w 3581732"/>
              <a:gd name="connsiteY3-326" fmla="*/ 5393835 h 5393835"/>
              <a:gd name="connsiteX4-327" fmla="*/ 0 w 3581732"/>
              <a:gd name="connsiteY4-328" fmla="*/ 5368435 h 5393835"/>
              <a:gd name="connsiteX5-329" fmla="*/ 1331731 w 3581732"/>
              <a:gd name="connsiteY5-330" fmla="*/ 749977 h 5393835"/>
              <a:gd name="connsiteX6-331" fmla="*/ 787174 w 3581732"/>
              <a:gd name="connsiteY6-332" fmla="*/ 915077 h 5393835"/>
              <a:gd name="connsiteX7-333" fmla="*/ 1784517 w 3581732"/>
              <a:gd name="connsiteY7-334" fmla="*/ 0 h 5393835"/>
              <a:gd name="connsiteX0-335" fmla="*/ 1784517 w 3581732"/>
              <a:gd name="connsiteY0-336" fmla="*/ 0 h 5393835"/>
              <a:gd name="connsiteX1-337" fmla="*/ 2654859 w 3581732"/>
              <a:gd name="connsiteY1-338" fmla="*/ 889677 h 5393835"/>
              <a:gd name="connsiteX2-339" fmla="*/ 2110301 w 3581732"/>
              <a:gd name="connsiteY2-340" fmla="*/ 711877 h 5393835"/>
              <a:gd name="connsiteX3-341" fmla="*/ 3581732 w 3581732"/>
              <a:gd name="connsiteY3-342" fmla="*/ 5393835 h 5393835"/>
              <a:gd name="connsiteX4-343" fmla="*/ 0 w 3581732"/>
              <a:gd name="connsiteY4-344" fmla="*/ 5368435 h 5393835"/>
              <a:gd name="connsiteX5-345" fmla="*/ 1331731 w 3581732"/>
              <a:gd name="connsiteY5-346" fmla="*/ 711877 h 5393835"/>
              <a:gd name="connsiteX6-347" fmla="*/ 787174 w 3581732"/>
              <a:gd name="connsiteY6-348" fmla="*/ 915077 h 5393835"/>
              <a:gd name="connsiteX7-349" fmla="*/ 1784517 w 3581732"/>
              <a:gd name="connsiteY7-350" fmla="*/ 0 h 5393835"/>
              <a:gd name="connsiteX0-351" fmla="*/ 1784517 w 3581732"/>
              <a:gd name="connsiteY0-352" fmla="*/ 0 h 5393835"/>
              <a:gd name="connsiteX1-353" fmla="*/ 2654859 w 3581732"/>
              <a:gd name="connsiteY1-354" fmla="*/ 915077 h 5393835"/>
              <a:gd name="connsiteX2-355" fmla="*/ 2110301 w 3581732"/>
              <a:gd name="connsiteY2-356" fmla="*/ 711877 h 5393835"/>
              <a:gd name="connsiteX3-357" fmla="*/ 3581732 w 3581732"/>
              <a:gd name="connsiteY3-358" fmla="*/ 5393835 h 5393835"/>
              <a:gd name="connsiteX4-359" fmla="*/ 0 w 3581732"/>
              <a:gd name="connsiteY4-360" fmla="*/ 5368435 h 5393835"/>
              <a:gd name="connsiteX5-361" fmla="*/ 1331731 w 3581732"/>
              <a:gd name="connsiteY5-362" fmla="*/ 711877 h 5393835"/>
              <a:gd name="connsiteX6-363" fmla="*/ 787174 w 3581732"/>
              <a:gd name="connsiteY6-364" fmla="*/ 915077 h 5393835"/>
              <a:gd name="connsiteX7-365" fmla="*/ 1784517 w 3581732"/>
              <a:gd name="connsiteY7-366" fmla="*/ 0 h 5393835"/>
              <a:gd name="connsiteX0-367" fmla="*/ 1784517 w 3581732"/>
              <a:gd name="connsiteY0-368" fmla="*/ 0 h 5393835"/>
              <a:gd name="connsiteX1-369" fmla="*/ 2692959 w 3581732"/>
              <a:gd name="connsiteY1-370" fmla="*/ 902377 h 5393835"/>
              <a:gd name="connsiteX2-371" fmla="*/ 2110301 w 3581732"/>
              <a:gd name="connsiteY2-372" fmla="*/ 711877 h 5393835"/>
              <a:gd name="connsiteX3-373" fmla="*/ 3581732 w 3581732"/>
              <a:gd name="connsiteY3-374" fmla="*/ 5393835 h 5393835"/>
              <a:gd name="connsiteX4-375" fmla="*/ 0 w 3581732"/>
              <a:gd name="connsiteY4-376" fmla="*/ 5368435 h 5393835"/>
              <a:gd name="connsiteX5-377" fmla="*/ 1331731 w 3581732"/>
              <a:gd name="connsiteY5-378" fmla="*/ 711877 h 5393835"/>
              <a:gd name="connsiteX6-379" fmla="*/ 787174 w 3581732"/>
              <a:gd name="connsiteY6-380" fmla="*/ 915077 h 5393835"/>
              <a:gd name="connsiteX7-381" fmla="*/ 1784517 w 3581732"/>
              <a:gd name="connsiteY7-382" fmla="*/ 0 h 5393835"/>
              <a:gd name="connsiteX0-383" fmla="*/ 1784517 w 3581732"/>
              <a:gd name="connsiteY0-384" fmla="*/ 0 h 5393835"/>
              <a:gd name="connsiteX1-385" fmla="*/ 2692959 w 3581732"/>
              <a:gd name="connsiteY1-386" fmla="*/ 902377 h 5393835"/>
              <a:gd name="connsiteX2-387" fmla="*/ 2110301 w 3581732"/>
              <a:gd name="connsiteY2-388" fmla="*/ 711877 h 5393835"/>
              <a:gd name="connsiteX3-389" fmla="*/ 3581732 w 3581732"/>
              <a:gd name="connsiteY3-390" fmla="*/ 5393835 h 5393835"/>
              <a:gd name="connsiteX4-391" fmla="*/ 0 w 3581732"/>
              <a:gd name="connsiteY4-392" fmla="*/ 5368435 h 5393835"/>
              <a:gd name="connsiteX5-393" fmla="*/ 1484131 w 3581732"/>
              <a:gd name="connsiteY5-394" fmla="*/ 699177 h 5393835"/>
              <a:gd name="connsiteX6-395" fmla="*/ 787174 w 3581732"/>
              <a:gd name="connsiteY6-396" fmla="*/ 915077 h 5393835"/>
              <a:gd name="connsiteX7-397" fmla="*/ 1784517 w 3581732"/>
              <a:gd name="connsiteY7-398" fmla="*/ 0 h 5393835"/>
              <a:gd name="connsiteX0-399" fmla="*/ 1784517 w 3581732"/>
              <a:gd name="connsiteY0-400" fmla="*/ 0 h 5393835"/>
              <a:gd name="connsiteX1-401" fmla="*/ 2692959 w 3581732"/>
              <a:gd name="connsiteY1-402" fmla="*/ 902377 h 5393835"/>
              <a:gd name="connsiteX2-403" fmla="*/ 2110301 w 3581732"/>
              <a:gd name="connsiteY2-404" fmla="*/ 711877 h 5393835"/>
              <a:gd name="connsiteX3-405" fmla="*/ 3581732 w 3581732"/>
              <a:gd name="connsiteY3-406" fmla="*/ 5393835 h 5393835"/>
              <a:gd name="connsiteX4-407" fmla="*/ 0 w 3581732"/>
              <a:gd name="connsiteY4-408" fmla="*/ 5368435 h 5393835"/>
              <a:gd name="connsiteX5-409" fmla="*/ 1484131 w 3581732"/>
              <a:gd name="connsiteY5-410" fmla="*/ 699177 h 5393835"/>
              <a:gd name="connsiteX6-411" fmla="*/ 787174 w 3581732"/>
              <a:gd name="connsiteY6-412" fmla="*/ 915077 h 5393835"/>
              <a:gd name="connsiteX7-413" fmla="*/ 1784517 w 3581732"/>
              <a:gd name="connsiteY7-414" fmla="*/ 0 h 5393835"/>
              <a:gd name="connsiteX0-415" fmla="*/ 1784517 w 3581732"/>
              <a:gd name="connsiteY0-416" fmla="*/ 0 h 5393835"/>
              <a:gd name="connsiteX1-417" fmla="*/ 2692959 w 3581732"/>
              <a:gd name="connsiteY1-418" fmla="*/ 902377 h 5393835"/>
              <a:gd name="connsiteX2-419" fmla="*/ 2110301 w 3581732"/>
              <a:gd name="connsiteY2-420" fmla="*/ 711877 h 5393835"/>
              <a:gd name="connsiteX3-421" fmla="*/ 3581732 w 3581732"/>
              <a:gd name="connsiteY3-422" fmla="*/ 5393835 h 5393835"/>
              <a:gd name="connsiteX4-423" fmla="*/ 0 w 3581732"/>
              <a:gd name="connsiteY4-424" fmla="*/ 5368435 h 5393835"/>
              <a:gd name="connsiteX5-425" fmla="*/ 1484131 w 3581732"/>
              <a:gd name="connsiteY5-426" fmla="*/ 699177 h 5393835"/>
              <a:gd name="connsiteX6-427" fmla="*/ 914174 w 3581732"/>
              <a:gd name="connsiteY6-428" fmla="*/ 775377 h 5393835"/>
              <a:gd name="connsiteX7-429" fmla="*/ 1784517 w 3581732"/>
              <a:gd name="connsiteY7-430" fmla="*/ 0 h 5393835"/>
              <a:gd name="connsiteX0-431" fmla="*/ 1784517 w 3581732"/>
              <a:gd name="connsiteY0-432" fmla="*/ 0 h 5393835"/>
              <a:gd name="connsiteX1-433" fmla="*/ 2692959 w 3581732"/>
              <a:gd name="connsiteY1-434" fmla="*/ 762677 h 5393835"/>
              <a:gd name="connsiteX2-435" fmla="*/ 2110301 w 3581732"/>
              <a:gd name="connsiteY2-436" fmla="*/ 711877 h 5393835"/>
              <a:gd name="connsiteX3-437" fmla="*/ 3581732 w 3581732"/>
              <a:gd name="connsiteY3-438" fmla="*/ 5393835 h 5393835"/>
              <a:gd name="connsiteX4-439" fmla="*/ 0 w 3581732"/>
              <a:gd name="connsiteY4-440" fmla="*/ 5368435 h 5393835"/>
              <a:gd name="connsiteX5-441" fmla="*/ 1484131 w 3581732"/>
              <a:gd name="connsiteY5-442" fmla="*/ 699177 h 5393835"/>
              <a:gd name="connsiteX6-443" fmla="*/ 914174 w 3581732"/>
              <a:gd name="connsiteY6-444" fmla="*/ 775377 h 5393835"/>
              <a:gd name="connsiteX7-445" fmla="*/ 1784517 w 3581732"/>
              <a:gd name="connsiteY7-446" fmla="*/ 0 h 5393835"/>
              <a:gd name="connsiteX0-447" fmla="*/ 1784517 w 3581732"/>
              <a:gd name="connsiteY0-448" fmla="*/ 0 h 5393835"/>
              <a:gd name="connsiteX1-449" fmla="*/ 2667559 w 3581732"/>
              <a:gd name="connsiteY1-450" fmla="*/ 965877 h 5393835"/>
              <a:gd name="connsiteX2-451" fmla="*/ 2110301 w 3581732"/>
              <a:gd name="connsiteY2-452" fmla="*/ 711877 h 5393835"/>
              <a:gd name="connsiteX3-453" fmla="*/ 3581732 w 3581732"/>
              <a:gd name="connsiteY3-454" fmla="*/ 5393835 h 5393835"/>
              <a:gd name="connsiteX4-455" fmla="*/ 0 w 3581732"/>
              <a:gd name="connsiteY4-456" fmla="*/ 5368435 h 5393835"/>
              <a:gd name="connsiteX5-457" fmla="*/ 1484131 w 3581732"/>
              <a:gd name="connsiteY5-458" fmla="*/ 699177 h 5393835"/>
              <a:gd name="connsiteX6-459" fmla="*/ 914174 w 3581732"/>
              <a:gd name="connsiteY6-460" fmla="*/ 775377 h 5393835"/>
              <a:gd name="connsiteX7-461" fmla="*/ 1784517 w 3581732"/>
              <a:gd name="connsiteY7-462" fmla="*/ 0 h 5393835"/>
              <a:gd name="connsiteX0-463" fmla="*/ 1784517 w 3581732"/>
              <a:gd name="connsiteY0-464" fmla="*/ 0 h 5393835"/>
              <a:gd name="connsiteX1-465" fmla="*/ 2667559 w 3581732"/>
              <a:gd name="connsiteY1-466" fmla="*/ 965877 h 5393835"/>
              <a:gd name="connsiteX2-467" fmla="*/ 2110301 w 3581732"/>
              <a:gd name="connsiteY2-468" fmla="*/ 711877 h 5393835"/>
              <a:gd name="connsiteX3-469" fmla="*/ 3581732 w 3581732"/>
              <a:gd name="connsiteY3-470" fmla="*/ 5393835 h 5393835"/>
              <a:gd name="connsiteX4-471" fmla="*/ 0 w 3581732"/>
              <a:gd name="connsiteY4-472" fmla="*/ 5368435 h 5393835"/>
              <a:gd name="connsiteX5-473" fmla="*/ 1484131 w 3581732"/>
              <a:gd name="connsiteY5-474" fmla="*/ 699177 h 5393835"/>
              <a:gd name="connsiteX6-475" fmla="*/ 914174 w 3581732"/>
              <a:gd name="connsiteY6-476" fmla="*/ 927777 h 5393835"/>
              <a:gd name="connsiteX7-477" fmla="*/ 1784517 w 3581732"/>
              <a:gd name="connsiteY7-478" fmla="*/ 0 h 5393835"/>
              <a:gd name="connsiteX0-479" fmla="*/ 1784517 w 3581732"/>
              <a:gd name="connsiteY0-480" fmla="*/ 0 h 5393835"/>
              <a:gd name="connsiteX1-481" fmla="*/ 2667559 w 3581732"/>
              <a:gd name="connsiteY1-482" fmla="*/ 965877 h 5393835"/>
              <a:gd name="connsiteX2-483" fmla="*/ 2110301 w 3581732"/>
              <a:gd name="connsiteY2-484" fmla="*/ 711877 h 5393835"/>
              <a:gd name="connsiteX3-485" fmla="*/ 3581732 w 3581732"/>
              <a:gd name="connsiteY3-486" fmla="*/ 5393835 h 5393835"/>
              <a:gd name="connsiteX4-487" fmla="*/ 0 w 3581732"/>
              <a:gd name="connsiteY4-488" fmla="*/ 5368435 h 5393835"/>
              <a:gd name="connsiteX5-489" fmla="*/ 1471431 w 3581732"/>
              <a:gd name="connsiteY5-490" fmla="*/ 864277 h 5393835"/>
              <a:gd name="connsiteX6-491" fmla="*/ 914174 w 3581732"/>
              <a:gd name="connsiteY6-492" fmla="*/ 927777 h 5393835"/>
              <a:gd name="connsiteX7-493" fmla="*/ 1784517 w 3581732"/>
              <a:gd name="connsiteY7-494" fmla="*/ 0 h 5393835"/>
              <a:gd name="connsiteX0-495" fmla="*/ 1784517 w 3581732"/>
              <a:gd name="connsiteY0-496" fmla="*/ 0 h 5393835"/>
              <a:gd name="connsiteX1-497" fmla="*/ 2667559 w 3581732"/>
              <a:gd name="connsiteY1-498" fmla="*/ 965877 h 5393835"/>
              <a:gd name="connsiteX2-499" fmla="*/ 2084901 w 3581732"/>
              <a:gd name="connsiteY2-500" fmla="*/ 876977 h 5393835"/>
              <a:gd name="connsiteX3-501" fmla="*/ 3581732 w 3581732"/>
              <a:gd name="connsiteY3-502" fmla="*/ 5393835 h 5393835"/>
              <a:gd name="connsiteX4-503" fmla="*/ 0 w 3581732"/>
              <a:gd name="connsiteY4-504" fmla="*/ 5368435 h 5393835"/>
              <a:gd name="connsiteX5-505" fmla="*/ 1471431 w 3581732"/>
              <a:gd name="connsiteY5-506" fmla="*/ 864277 h 5393835"/>
              <a:gd name="connsiteX6-507" fmla="*/ 914174 w 3581732"/>
              <a:gd name="connsiteY6-508" fmla="*/ 927777 h 5393835"/>
              <a:gd name="connsiteX7-509" fmla="*/ 1784517 w 3581732"/>
              <a:gd name="connsiteY7-510" fmla="*/ 0 h 5393835"/>
            </a:gdLst>
            <a:ahLst/>
            <a:cxnLst/>
            <a:rect l="l" t="t" r="r" b="b"/>
            <a:pathLst>
              <a:path w="3581732" h="5393835">
                <a:moveTo>
                  <a:pt x="1784517" y="0"/>
                </a:moveTo>
                <a:lnTo>
                  <a:pt x="2667559" y="965877"/>
                </a:lnTo>
                <a:lnTo>
                  <a:pt x="2084901" y="876977"/>
                </a:lnTo>
                <a:cubicBezTo>
                  <a:pt x="2088545" y="2496896"/>
                  <a:pt x="2498588" y="4116816"/>
                  <a:pt x="3581732" y="5393835"/>
                </a:cubicBezTo>
                <a:lnTo>
                  <a:pt x="0" y="5368435"/>
                </a:lnTo>
                <a:cubicBezTo>
                  <a:pt x="1129710" y="4193016"/>
                  <a:pt x="1383121" y="2661996"/>
                  <a:pt x="1471431" y="864277"/>
                </a:cubicBezTo>
                <a:lnTo>
                  <a:pt x="914174" y="927777"/>
                </a:lnTo>
                <a:lnTo>
                  <a:pt x="1784517" y="0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40000"/>
                </a:schemeClr>
              </a:gs>
              <a:gs pos="100000">
                <a:schemeClr val="accent2">
                  <a:alpha val="0"/>
                  <a:lumMod val="0"/>
                  <a:lumOff val="10000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10847885" y="3353747"/>
            <a:ext cx="1570599" cy="2365698"/>
          </a:xfrm>
          <a:custGeom>
            <a:avLst/>
            <a:gdLst>
              <a:gd name="connsiteX0" fmla="*/ 921143 w 1842285"/>
              <a:gd name="connsiteY0" fmla="*/ 0 h 5812935"/>
              <a:gd name="connsiteX1" fmla="*/ 1842285 w 1842285"/>
              <a:gd name="connsiteY1" fmla="*/ 1588177 h 5812935"/>
              <a:gd name="connsiteX2" fmla="*/ 1323127 w 1842285"/>
              <a:gd name="connsiteY2" fmla="*/ 1588177 h 5812935"/>
              <a:gd name="connsiteX3" fmla="*/ 1715058 w 1842285"/>
              <a:gd name="connsiteY3" fmla="*/ 5812935 h 5812935"/>
              <a:gd name="connsiteX4" fmla="*/ 127226 w 1842285"/>
              <a:gd name="connsiteY4" fmla="*/ 5812935 h 5812935"/>
              <a:gd name="connsiteX5" fmla="*/ 519157 w 1842285"/>
              <a:gd name="connsiteY5" fmla="*/ 1588177 h 5812935"/>
              <a:gd name="connsiteX6" fmla="*/ 0 w 1842285"/>
              <a:gd name="connsiteY6" fmla="*/ 1588177 h 5812935"/>
              <a:gd name="connsiteX0-1" fmla="*/ 1771817 w 2692959"/>
              <a:gd name="connsiteY0-2" fmla="*/ 0 h 6219335"/>
              <a:gd name="connsiteX1-3" fmla="*/ 2692959 w 2692959"/>
              <a:gd name="connsiteY1-4" fmla="*/ 1588177 h 6219335"/>
              <a:gd name="connsiteX2-5" fmla="*/ 2173801 w 2692959"/>
              <a:gd name="connsiteY2-6" fmla="*/ 1588177 h 6219335"/>
              <a:gd name="connsiteX3-7" fmla="*/ 2565732 w 2692959"/>
              <a:gd name="connsiteY3-8" fmla="*/ 5812935 h 6219335"/>
              <a:gd name="connsiteX4-9" fmla="*/ 0 w 2692959"/>
              <a:gd name="connsiteY4-10" fmla="*/ 6219335 h 6219335"/>
              <a:gd name="connsiteX5-11" fmla="*/ 1369831 w 2692959"/>
              <a:gd name="connsiteY5-12" fmla="*/ 1588177 h 6219335"/>
              <a:gd name="connsiteX6-13" fmla="*/ 850674 w 2692959"/>
              <a:gd name="connsiteY6-14" fmla="*/ 1588177 h 6219335"/>
              <a:gd name="connsiteX7" fmla="*/ 1771817 w 2692959"/>
              <a:gd name="connsiteY7" fmla="*/ 0 h 6219335"/>
              <a:gd name="connsiteX0-15" fmla="*/ 1771817 w 3403932"/>
              <a:gd name="connsiteY0-16" fmla="*/ 0 h 6219335"/>
              <a:gd name="connsiteX1-17" fmla="*/ 2692959 w 3403932"/>
              <a:gd name="connsiteY1-18" fmla="*/ 1588177 h 6219335"/>
              <a:gd name="connsiteX2-19" fmla="*/ 2173801 w 3403932"/>
              <a:gd name="connsiteY2-20" fmla="*/ 1588177 h 6219335"/>
              <a:gd name="connsiteX3-21" fmla="*/ 3403932 w 3403932"/>
              <a:gd name="connsiteY3-22" fmla="*/ 6143135 h 6219335"/>
              <a:gd name="connsiteX4-23" fmla="*/ 0 w 3403932"/>
              <a:gd name="connsiteY4-24" fmla="*/ 6219335 h 6219335"/>
              <a:gd name="connsiteX5-25" fmla="*/ 1369831 w 3403932"/>
              <a:gd name="connsiteY5-26" fmla="*/ 1588177 h 6219335"/>
              <a:gd name="connsiteX6-27" fmla="*/ 850674 w 3403932"/>
              <a:gd name="connsiteY6-28" fmla="*/ 1588177 h 6219335"/>
              <a:gd name="connsiteX7-29" fmla="*/ 1771817 w 3403932"/>
              <a:gd name="connsiteY7-30" fmla="*/ 0 h 6219335"/>
              <a:gd name="connsiteX0-31" fmla="*/ 1771817 w 3403932"/>
              <a:gd name="connsiteY0-32" fmla="*/ 0 h 6219335"/>
              <a:gd name="connsiteX1-33" fmla="*/ 2692959 w 3403932"/>
              <a:gd name="connsiteY1-34" fmla="*/ 1588177 h 6219335"/>
              <a:gd name="connsiteX2-35" fmla="*/ 2173801 w 3403932"/>
              <a:gd name="connsiteY2-36" fmla="*/ 1588177 h 6219335"/>
              <a:gd name="connsiteX3-37" fmla="*/ 3403932 w 3403932"/>
              <a:gd name="connsiteY3-38" fmla="*/ 6143135 h 6219335"/>
              <a:gd name="connsiteX4-39" fmla="*/ 0 w 3403932"/>
              <a:gd name="connsiteY4-40" fmla="*/ 6219335 h 6219335"/>
              <a:gd name="connsiteX5-41" fmla="*/ 1369831 w 3403932"/>
              <a:gd name="connsiteY5-42" fmla="*/ 1588177 h 6219335"/>
              <a:gd name="connsiteX6-43" fmla="*/ 850674 w 3403932"/>
              <a:gd name="connsiteY6-44" fmla="*/ 1588177 h 6219335"/>
              <a:gd name="connsiteX7-45" fmla="*/ 1771817 w 3403932"/>
              <a:gd name="connsiteY7-46" fmla="*/ 0 h 6219335"/>
              <a:gd name="connsiteX0-47" fmla="*/ 1771817 w 3403932"/>
              <a:gd name="connsiteY0-48" fmla="*/ 0 h 6219335"/>
              <a:gd name="connsiteX1-49" fmla="*/ 2692959 w 3403932"/>
              <a:gd name="connsiteY1-50" fmla="*/ 1588177 h 6219335"/>
              <a:gd name="connsiteX2-51" fmla="*/ 2173801 w 3403932"/>
              <a:gd name="connsiteY2-52" fmla="*/ 1588177 h 6219335"/>
              <a:gd name="connsiteX3-53" fmla="*/ 3403932 w 3403932"/>
              <a:gd name="connsiteY3-54" fmla="*/ 6143135 h 6219335"/>
              <a:gd name="connsiteX4-55" fmla="*/ 0 w 3403932"/>
              <a:gd name="connsiteY4-56" fmla="*/ 6219335 h 6219335"/>
              <a:gd name="connsiteX5-57" fmla="*/ 1369831 w 3403932"/>
              <a:gd name="connsiteY5-58" fmla="*/ 1588177 h 6219335"/>
              <a:gd name="connsiteX6-59" fmla="*/ 850674 w 3403932"/>
              <a:gd name="connsiteY6-60" fmla="*/ 1588177 h 6219335"/>
              <a:gd name="connsiteX7-61" fmla="*/ 1771817 w 3403932"/>
              <a:gd name="connsiteY7-62" fmla="*/ 0 h 6219335"/>
              <a:gd name="connsiteX0-63" fmla="*/ 1771817 w 3403932"/>
              <a:gd name="connsiteY0-64" fmla="*/ 0 h 6219335"/>
              <a:gd name="connsiteX1-65" fmla="*/ 2692959 w 3403932"/>
              <a:gd name="connsiteY1-66" fmla="*/ 1588177 h 6219335"/>
              <a:gd name="connsiteX2-67" fmla="*/ 2173801 w 3403932"/>
              <a:gd name="connsiteY2-68" fmla="*/ 1588177 h 6219335"/>
              <a:gd name="connsiteX3-69" fmla="*/ 3403932 w 3403932"/>
              <a:gd name="connsiteY3-70" fmla="*/ 6143135 h 6219335"/>
              <a:gd name="connsiteX4-71" fmla="*/ 0 w 3403932"/>
              <a:gd name="connsiteY4-72" fmla="*/ 6219335 h 6219335"/>
              <a:gd name="connsiteX5-73" fmla="*/ 1369831 w 3403932"/>
              <a:gd name="connsiteY5-74" fmla="*/ 1588177 h 6219335"/>
              <a:gd name="connsiteX6-75" fmla="*/ 850674 w 3403932"/>
              <a:gd name="connsiteY6-76" fmla="*/ 1588177 h 6219335"/>
              <a:gd name="connsiteX7-77" fmla="*/ 1771817 w 3403932"/>
              <a:gd name="connsiteY7-78" fmla="*/ 0 h 6219335"/>
              <a:gd name="connsiteX0-79" fmla="*/ 1771817 w 3403932"/>
              <a:gd name="connsiteY0-80" fmla="*/ 0 h 6219335"/>
              <a:gd name="connsiteX1-81" fmla="*/ 2692959 w 3403932"/>
              <a:gd name="connsiteY1-82" fmla="*/ 1588177 h 6219335"/>
              <a:gd name="connsiteX2-83" fmla="*/ 2173801 w 3403932"/>
              <a:gd name="connsiteY2-84" fmla="*/ 1588177 h 6219335"/>
              <a:gd name="connsiteX3-85" fmla="*/ 3403932 w 3403932"/>
              <a:gd name="connsiteY3-86" fmla="*/ 6143135 h 6219335"/>
              <a:gd name="connsiteX4-87" fmla="*/ 0 w 3403932"/>
              <a:gd name="connsiteY4-88" fmla="*/ 6219335 h 6219335"/>
              <a:gd name="connsiteX5-89" fmla="*/ 1369831 w 3403932"/>
              <a:gd name="connsiteY5-90" fmla="*/ 1588177 h 6219335"/>
              <a:gd name="connsiteX6-91" fmla="*/ 850674 w 3403932"/>
              <a:gd name="connsiteY6-92" fmla="*/ 1588177 h 6219335"/>
              <a:gd name="connsiteX7-93" fmla="*/ 1771817 w 3403932"/>
              <a:gd name="connsiteY7-94" fmla="*/ 0 h 6219335"/>
              <a:gd name="connsiteX0-95" fmla="*/ 1771817 w 3403932"/>
              <a:gd name="connsiteY0-96" fmla="*/ 0 h 6219335"/>
              <a:gd name="connsiteX1-97" fmla="*/ 2692959 w 3403932"/>
              <a:gd name="connsiteY1-98" fmla="*/ 1588177 h 6219335"/>
              <a:gd name="connsiteX2-99" fmla="*/ 2173801 w 3403932"/>
              <a:gd name="connsiteY2-100" fmla="*/ 1588177 h 6219335"/>
              <a:gd name="connsiteX3-101" fmla="*/ 3403932 w 3403932"/>
              <a:gd name="connsiteY3-102" fmla="*/ 6143135 h 6219335"/>
              <a:gd name="connsiteX4-103" fmla="*/ 0 w 3403932"/>
              <a:gd name="connsiteY4-104" fmla="*/ 6219335 h 6219335"/>
              <a:gd name="connsiteX5-105" fmla="*/ 1369831 w 3403932"/>
              <a:gd name="connsiteY5-106" fmla="*/ 1588177 h 6219335"/>
              <a:gd name="connsiteX6-107" fmla="*/ 850674 w 3403932"/>
              <a:gd name="connsiteY6-108" fmla="*/ 1588177 h 6219335"/>
              <a:gd name="connsiteX7-109" fmla="*/ 1771817 w 3403932"/>
              <a:gd name="connsiteY7-110" fmla="*/ 0 h 6219335"/>
              <a:gd name="connsiteX0-111" fmla="*/ 1771817 w 3403932"/>
              <a:gd name="connsiteY0-112" fmla="*/ 0 h 6219335"/>
              <a:gd name="connsiteX1-113" fmla="*/ 2692959 w 3403932"/>
              <a:gd name="connsiteY1-114" fmla="*/ 1588177 h 6219335"/>
              <a:gd name="connsiteX2-115" fmla="*/ 2173801 w 3403932"/>
              <a:gd name="connsiteY2-116" fmla="*/ 1588177 h 6219335"/>
              <a:gd name="connsiteX3-117" fmla="*/ 3403932 w 3403932"/>
              <a:gd name="connsiteY3-118" fmla="*/ 6143135 h 6219335"/>
              <a:gd name="connsiteX4-119" fmla="*/ 0 w 3403932"/>
              <a:gd name="connsiteY4-120" fmla="*/ 6219335 h 6219335"/>
              <a:gd name="connsiteX5-121" fmla="*/ 1369831 w 3403932"/>
              <a:gd name="connsiteY5-122" fmla="*/ 1588177 h 6219335"/>
              <a:gd name="connsiteX6-123" fmla="*/ 850674 w 3403932"/>
              <a:gd name="connsiteY6-124" fmla="*/ 1588177 h 6219335"/>
              <a:gd name="connsiteX7-125" fmla="*/ 1771817 w 3403932"/>
              <a:gd name="connsiteY7-126" fmla="*/ 0 h 6219335"/>
              <a:gd name="connsiteX0-127" fmla="*/ 1771817 w 3403932"/>
              <a:gd name="connsiteY0-128" fmla="*/ 0 h 6219335"/>
              <a:gd name="connsiteX1-129" fmla="*/ 2692959 w 3403932"/>
              <a:gd name="connsiteY1-130" fmla="*/ 1588177 h 6219335"/>
              <a:gd name="connsiteX2-131" fmla="*/ 2173801 w 3403932"/>
              <a:gd name="connsiteY2-132" fmla="*/ 1588177 h 6219335"/>
              <a:gd name="connsiteX3-133" fmla="*/ 3403932 w 3403932"/>
              <a:gd name="connsiteY3-134" fmla="*/ 6143135 h 6219335"/>
              <a:gd name="connsiteX4-135" fmla="*/ 0 w 3403932"/>
              <a:gd name="connsiteY4-136" fmla="*/ 6219335 h 6219335"/>
              <a:gd name="connsiteX5-137" fmla="*/ 1369831 w 3403932"/>
              <a:gd name="connsiteY5-138" fmla="*/ 1588177 h 6219335"/>
              <a:gd name="connsiteX6-139" fmla="*/ 825274 w 3403932"/>
              <a:gd name="connsiteY6-140" fmla="*/ 1689777 h 6219335"/>
              <a:gd name="connsiteX7-141" fmla="*/ 1771817 w 3403932"/>
              <a:gd name="connsiteY7-142" fmla="*/ 0 h 6219335"/>
              <a:gd name="connsiteX0-143" fmla="*/ 1771817 w 3403932"/>
              <a:gd name="connsiteY0-144" fmla="*/ 0 h 6219335"/>
              <a:gd name="connsiteX1-145" fmla="*/ 2692959 w 3403932"/>
              <a:gd name="connsiteY1-146" fmla="*/ 1664377 h 6219335"/>
              <a:gd name="connsiteX2-147" fmla="*/ 2173801 w 3403932"/>
              <a:gd name="connsiteY2-148" fmla="*/ 1588177 h 6219335"/>
              <a:gd name="connsiteX3-149" fmla="*/ 3403932 w 3403932"/>
              <a:gd name="connsiteY3-150" fmla="*/ 6143135 h 6219335"/>
              <a:gd name="connsiteX4-151" fmla="*/ 0 w 3403932"/>
              <a:gd name="connsiteY4-152" fmla="*/ 6219335 h 6219335"/>
              <a:gd name="connsiteX5-153" fmla="*/ 1369831 w 3403932"/>
              <a:gd name="connsiteY5-154" fmla="*/ 1588177 h 6219335"/>
              <a:gd name="connsiteX6-155" fmla="*/ 825274 w 3403932"/>
              <a:gd name="connsiteY6-156" fmla="*/ 1689777 h 6219335"/>
              <a:gd name="connsiteX7-157" fmla="*/ 1771817 w 3403932"/>
              <a:gd name="connsiteY7-158" fmla="*/ 0 h 6219335"/>
              <a:gd name="connsiteX0-159" fmla="*/ 1822617 w 3403932"/>
              <a:gd name="connsiteY0-160" fmla="*/ 0 h 5444635"/>
              <a:gd name="connsiteX1-161" fmla="*/ 2692959 w 3403932"/>
              <a:gd name="connsiteY1-162" fmla="*/ 889677 h 5444635"/>
              <a:gd name="connsiteX2-163" fmla="*/ 2173801 w 3403932"/>
              <a:gd name="connsiteY2-164" fmla="*/ 813477 h 5444635"/>
              <a:gd name="connsiteX3-165" fmla="*/ 3403932 w 3403932"/>
              <a:gd name="connsiteY3-166" fmla="*/ 5368435 h 5444635"/>
              <a:gd name="connsiteX4-167" fmla="*/ 0 w 3403932"/>
              <a:gd name="connsiteY4-168" fmla="*/ 5444635 h 5444635"/>
              <a:gd name="connsiteX5-169" fmla="*/ 1369831 w 3403932"/>
              <a:gd name="connsiteY5-170" fmla="*/ 813477 h 5444635"/>
              <a:gd name="connsiteX6-171" fmla="*/ 825274 w 3403932"/>
              <a:gd name="connsiteY6-172" fmla="*/ 915077 h 5444635"/>
              <a:gd name="connsiteX7-173" fmla="*/ 1822617 w 3403932"/>
              <a:gd name="connsiteY7-174" fmla="*/ 0 h 5444635"/>
              <a:gd name="connsiteX0-175" fmla="*/ 1784517 w 3365832"/>
              <a:gd name="connsiteY0-176" fmla="*/ 0 h 5368435"/>
              <a:gd name="connsiteX1-177" fmla="*/ 2654859 w 3365832"/>
              <a:gd name="connsiteY1-178" fmla="*/ 889677 h 5368435"/>
              <a:gd name="connsiteX2-179" fmla="*/ 2135701 w 3365832"/>
              <a:gd name="connsiteY2-180" fmla="*/ 813477 h 5368435"/>
              <a:gd name="connsiteX3-181" fmla="*/ 3365832 w 3365832"/>
              <a:gd name="connsiteY3-182" fmla="*/ 5368435 h 5368435"/>
              <a:gd name="connsiteX4-183" fmla="*/ 0 w 3365832"/>
              <a:gd name="connsiteY4-184" fmla="*/ 5368435 h 5368435"/>
              <a:gd name="connsiteX5-185" fmla="*/ 1331731 w 3365832"/>
              <a:gd name="connsiteY5-186" fmla="*/ 813477 h 5368435"/>
              <a:gd name="connsiteX6-187" fmla="*/ 787174 w 3365832"/>
              <a:gd name="connsiteY6-188" fmla="*/ 915077 h 5368435"/>
              <a:gd name="connsiteX7-189" fmla="*/ 1784517 w 3365832"/>
              <a:gd name="connsiteY7-190" fmla="*/ 0 h 5368435"/>
              <a:gd name="connsiteX0-191" fmla="*/ 1784517 w 3492832"/>
              <a:gd name="connsiteY0-192" fmla="*/ 0 h 5368435"/>
              <a:gd name="connsiteX1-193" fmla="*/ 2654859 w 3492832"/>
              <a:gd name="connsiteY1-194" fmla="*/ 889677 h 5368435"/>
              <a:gd name="connsiteX2-195" fmla="*/ 2135701 w 3492832"/>
              <a:gd name="connsiteY2-196" fmla="*/ 813477 h 5368435"/>
              <a:gd name="connsiteX3-197" fmla="*/ 3492832 w 3492832"/>
              <a:gd name="connsiteY3-198" fmla="*/ 5368435 h 5368435"/>
              <a:gd name="connsiteX4-199" fmla="*/ 0 w 3492832"/>
              <a:gd name="connsiteY4-200" fmla="*/ 5368435 h 5368435"/>
              <a:gd name="connsiteX5-201" fmla="*/ 1331731 w 3492832"/>
              <a:gd name="connsiteY5-202" fmla="*/ 813477 h 5368435"/>
              <a:gd name="connsiteX6-203" fmla="*/ 787174 w 3492832"/>
              <a:gd name="connsiteY6-204" fmla="*/ 915077 h 5368435"/>
              <a:gd name="connsiteX7-205" fmla="*/ 1784517 w 3492832"/>
              <a:gd name="connsiteY7-206" fmla="*/ 0 h 5368435"/>
              <a:gd name="connsiteX0-207" fmla="*/ 1784517 w 3581732"/>
              <a:gd name="connsiteY0-208" fmla="*/ 0 h 5393835"/>
              <a:gd name="connsiteX1-209" fmla="*/ 2654859 w 3581732"/>
              <a:gd name="connsiteY1-210" fmla="*/ 889677 h 5393835"/>
              <a:gd name="connsiteX2-211" fmla="*/ 2135701 w 3581732"/>
              <a:gd name="connsiteY2-212" fmla="*/ 813477 h 5393835"/>
              <a:gd name="connsiteX3-213" fmla="*/ 3581732 w 3581732"/>
              <a:gd name="connsiteY3-214" fmla="*/ 5393835 h 5393835"/>
              <a:gd name="connsiteX4-215" fmla="*/ 0 w 3581732"/>
              <a:gd name="connsiteY4-216" fmla="*/ 5368435 h 5393835"/>
              <a:gd name="connsiteX5-217" fmla="*/ 1331731 w 3581732"/>
              <a:gd name="connsiteY5-218" fmla="*/ 813477 h 5393835"/>
              <a:gd name="connsiteX6-219" fmla="*/ 787174 w 3581732"/>
              <a:gd name="connsiteY6-220" fmla="*/ 915077 h 5393835"/>
              <a:gd name="connsiteX7-221" fmla="*/ 1784517 w 3581732"/>
              <a:gd name="connsiteY7-222" fmla="*/ 0 h 5393835"/>
              <a:gd name="connsiteX0-223" fmla="*/ 1784517 w 3581732"/>
              <a:gd name="connsiteY0-224" fmla="*/ 0 h 5393835"/>
              <a:gd name="connsiteX1-225" fmla="*/ 2654859 w 3581732"/>
              <a:gd name="connsiteY1-226" fmla="*/ 889677 h 5393835"/>
              <a:gd name="connsiteX2-227" fmla="*/ 2135701 w 3581732"/>
              <a:gd name="connsiteY2-228" fmla="*/ 813477 h 5393835"/>
              <a:gd name="connsiteX3-229" fmla="*/ 3581732 w 3581732"/>
              <a:gd name="connsiteY3-230" fmla="*/ 5393835 h 5393835"/>
              <a:gd name="connsiteX4-231" fmla="*/ 0 w 3581732"/>
              <a:gd name="connsiteY4-232" fmla="*/ 5368435 h 5393835"/>
              <a:gd name="connsiteX5-233" fmla="*/ 1331731 w 3581732"/>
              <a:gd name="connsiteY5-234" fmla="*/ 813477 h 5393835"/>
              <a:gd name="connsiteX6-235" fmla="*/ 787174 w 3581732"/>
              <a:gd name="connsiteY6-236" fmla="*/ 915077 h 5393835"/>
              <a:gd name="connsiteX7-237" fmla="*/ 1784517 w 3581732"/>
              <a:gd name="connsiteY7-238" fmla="*/ 0 h 5393835"/>
              <a:gd name="connsiteX0-239" fmla="*/ 1784517 w 3581732"/>
              <a:gd name="connsiteY0-240" fmla="*/ 0 h 5393835"/>
              <a:gd name="connsiteX1-241" fmla="*/ 2654859 w 3581732"/>
              <a:gd name="connsiteY1-242" fmla="*/ 889677 h 5393835"/>
              <a:gd name="connsiteX2-243" fmla="*/ 2135701 w 3581732"/>
              <a:gd name="connsiteY2-244" fmla="*/ 813477 h 5393835"/>
              <a:gd name="connsiteX3-245" fmla="*/ 3581732 w 3581732"/>
              <a:gd name="connsiteY3-246" fmla="*/ 5393835 h 5393835"/>
              <a:gd name="connsiteX4-247" fmla="*/ 0 w 3581732"/>
              <a:gd name="connsiteY4-248" fmla="*/ 5368435 h 5393835"/>
              <a:gd name="connsiteX5-249" fmla="*/ 1331731 w 3581732"/>
              <a:gd name="connsiteY5-250" fmla="*/ 813477 h 5393835"/>
              <a:gd name="connsiteX6-251" fmla="*/ 787174 w 3581732"/>
              <a:gd name="connsiteY6-252" fmla="*/ 915077 h 5393835"/>
              <a:gd name="connsiteX7-253" fmla="*/ 1784517 w 3581732"/>
              <a:gd name="connsiteY7-254" fmla="*/ 0 h 5393835"/>
              <a:gd name="connsiteX0-255" fmla="*/ 1784517 w 3581732"/>
              <a:gd name="connsiteY0-256" fmla="*/ 0 h 5393835"/>
              <a:gd name="connsiteX1-257" fmla="*/ 2654859 w 3581732"/>
              <a:gd name="connsiteY1-258" fmla="*/ 889677 h 5393835"/>
              <a:gd name="connsiteX2-259" fmla="*/ 2135701 w 3581732"/>
              <a:gd name="connsiteY2-260" fmla="*/ 813477 h 5393835"/>
              <a:gd name="connsiteX3-261" fmla="*/ 3581732 w 3581732"/>
              <a:gd name="connsiteY3-262" fmla="*/ 5393835 h 5393835"/>
              <a:gd name="connsiteX4-263" fmla="*/ 0 w 3581732"/>
              <a:gd name="connsiteY4-264" fmla="*/ 5368435 h 5393835"/>
              <a:gd name="connsiteX5-265" fmla="*/ 1331731 w 3581732"/>
              <a:gd name="connsiteY5-266" fmla="*/ 813477 h 5393835"/>
              <a:gd name="connsiteX6-267" fmla="*/ 787174 w 3581732"/>
              <a:gd name="connsiteY6-268" fmla="*/ 915077 h 5393835"/>
              <a:gd name="connsiteX7-269" fmla="*/ 1784517 w 3581732"/>
              <a:gd name="connsiteY7-270" fmla="*/ 0 h 5393835"/>
              <a:gd name="connsiteX0-271" fmla="*/ 1784517 w 3581732"/>
              <a:gd name="connsiteY0-272" fmla="*/ 0 h 5393835"/>
              <a:gd name="connsiteX1-273" fmla="*/ 2654859 w 3581732"/>
              <a:gd name="connsiteY1-274" fmla="*/ 889677 h 5393835"/>
              <a:gd name="connsiteX2-275" fmla="*/ 2135701 w 3581732"/>
              <a:gd name="connsiteY2-276" fmla="*/ 813477 h 5393835"/>
              <a:gd name="connsiteX3-277" fmla="*/ 3581732 w 3581732"/>
              <a:gd name="connsiteY3-278" fmla="*/ 5393835 h 5393835"/>
              <a:gd name="connsiteX4-279" fmla="*/ 0 w 3581732"/>
              <a:gd name="connsiteY4-280" fmla="*/ 5368435 h 5393835"/>
              <a:gd name="connsiteX5-281" fmla="*/ 1331731 w 3581732"/>
              <a:gd name="connsiteY5-282" fmla="*/ 813477 h 5393835"/>
              <a:gd name="connsiteX6-283" fmla="*/ 787174 w 3581732"/>
              <a:gd name="connsiteY6-284" fmla="*/ 915077 h 5393835"/>
              <a:gd name="connsiteX7-285" fmla="*/ 1784517 w 3581732"/>
              <a:gd name="connsiteY7-286" fmla="*/ 0 h 5393835"/>
              <a:gd name="connsiteX0-287" fmla="*/ 1784517 w 3581732"/>
              <a:gd name="connsiteY0-288" fmla="*/ 0 h 5393835"/>
              <a:gd name="connsiteX1-289" fmla="*/ 2654859 w 3581732"/>
              <a:gd name="connsiteY1-290" fmla="*/ 889677 h 5393835"/>
              <a:gd name="connsiteX2-291" fmla="*/ 2110301 w 3581732"/>
              <a:gd name="connsiteY2-292" fmla="*/ 711877 h 5393835"/>
              <a:gd name="connsiteX3-293" fmla="*/ 3581732 w 3581732"/>
              <a:gd name="connsiteY3-294" fmla="*/ 5393835 h 5393835"/>
              <a:gd name="connsiteX4-295" fmla="*/ 0 w 3581732"/>
              <a:gd name="connsiteY4-296" fmla="*/ 5368435 h 5393835"/>
              <a:gd name="connsiteX5-297" fmla="*/ 1331731 w 3581732"/>
              <a:gd name="connsiteY5-298" fmla="*/ 813477 h 5393835"/>
              <a:gd name="connsiteX6-299" fmla="*/ 787174 w 3581732"/>
              <a:gd name="connsiteY6-300" fmla="*/ 915077 h 5393835"/>
              <a:gd name="connsiteX7-301" fmla="*/ 1784517 w 3581732"/>
              <a:gd name="connsiteY7-302" fmla="*/ 0 h 5393835"/>
              <a:gd name="connsiteX0-303" fmla="*/ 1784517 w 3581732"/>
              <a:gd name="connsiteY0-304" fmla="*/ 0 h 5393835"/>
              <a:gd name="connsiteX1-305" fmla="*/ 2654859 w 3581732"/>
              <a:gd name="connsiteY1-306" fmla="*/ 889677 h 5393835"/>
              <a:gd name="connsiteX2-307" fmla="*/ 2110301 w 3581732"/>
              <a:gd name="connsiteY2-308" fmla="*/ 711877 h 5393835"/>
              <a:gd name="connsiteX3-309" fmla="*/ 3581732 w 3581732"/>
              <a:gd name="connsiteY3-310" fmla="*/ 5393835 h 5393835"/>
              <a:gd name="connsiteX4-311" fmla="*/ 0 w 3581732"/>
              <a:gd name="connsiteY4-312" fmla="*/ 5368435 h 5393835"/>
              <a:gd name="connsiteX5-313" fmla="*/ 1331731 w 3581732"/>
              <a:gd name="connsiteY5-314" fmla="*/ 737277 h 5393835"/>
              <a:gd name="connsiteX6-315" fmla="*/ 787174 w 3581732"/>
              <a:gd name="connsiteY6-316" fmla="*/ 915077 h 5393835"/>
              <a:gd name="connsiteX7-317" fmla="*/ 1784517 w 3581732"/>
              <a:gd name="connsiteY7-318" fmla="*/ 0 h 5393835"/>
              <a:gd name="connsiteX0-319" fmla="*/ 1784517 w 3581732"/>
              <a:gd name="connsiteY0-320" fmla="*/ 0 h 5393835"/>
              <a:gd name="connsiteX1-321" fmla="*/ 2654859 w 3581732"/>
              <a:gd name="connsiteY1-322" fmla="*/ 889677 h 5393835"/>
              <a:gd name="connsiteX2-323" fmla="*/ 2110301 w 3581732"/>
              <a:gd name="connsiteY2-324" fmla="*/ 711877 h 5393835"/>
              <a:gd name="connsiteX3-325" fmla="*/ 3581732 w 3581732"/>
              <a:gd name="connsiteY3-326" fmla="*/ 5393835 h 5393835"/>
              <a:gd name="connsiteX4-327" fmla="*/ 0 w 3581732"/>
              <a:gd name="connsiteY4-328" fmla="*/ 5368435 h 5393835"/>
              <a:gd name="connsiteX5-329" fmla="*/ 1331731 w 3581732"/>
              <a:gd name="connsiteY5-330" fmla="*/ 749977 h 5393835"/>
              <a:gd name="connsiteX6-331" fmla="*/ 787174 w 3581732"/>
              <a:gd name="connsiteY6-332" fmla="*/ 915077 h 5393835"/>
              <a:gd name="connsiteX7-333" fmla="*/ 1784517 w 3581732"/>
              <a:gd name="connsiteY7-334" fmla="*/ 0 h 5393835"/>
              <a:gd name="connsiteX0-335" fmla="*/ 1784517 w 3581732"/>
              <a:gd name="connsiteY0-336" fmla="*/ 0 h 5393835"/>
              <a:gd name="connsiteX1-337" fmla="*/ 2654859 w 3581732"/>
              <a:gd name="connsiteY1-338" fmla="*/ 889677 h 5393835"/>
              <a:gd name="connsiteX2-339" fmla="*/ 2110301 w 3581732"/>
              <a:gd name="connsiteY2-340" fmla="*/ 711877 h 5393835"/>
              <a:gd name="connsiteX3-341" fmla="*/ 3581732 w 3581732"/>
              <a:gd name="connsiteY3-342" fmla="*/ 5393835 h 5393835"/>
              <a:gd name="connsiteX4-343" fmla="*/ 0 w 3581732"/>
              <a:gd name="connsiteY4-344" fmla="*/ 5368435 h 5393835"/>
              <a:gd name="connsiteX5-345" fmla="*/ 1331731 w 3581732"/>
              <a:gd name="connsiteY5-346" fmla="*/ 711877 h 5393835"/>
              <a:gd name="connsiteX6-347" fmla="*/ 787174 w 3581732"/>
              <a:gd name="connsiteY6-348" fmla="*/ 915077 h 5393835"/>
              <a:gd name="connsiteX7-349" fmla="*/ 1784517 w 3581732"/>
              <a:gd name="connsiteY7-350" fmla="*/ 0 h 5393835"/>
              <a:gd name="connsiteX0-351" fmla="*/ 1784517 w 3581732"/>
              <a:gd name="connsiteY0-352" fmla="*/ 0 h 5393835"/>
              <a:gd name="connsiteX1-353" fmla="*/ 2654859 w 3581732"/>
              <a:gd name="connsiteY1-354" fmla="*/ 915077 h 5393835"/>
              <a:gd name="connsiteX2-355" fmla="*/ 2110301 w 3581732"/>
              <a:gd name="connsiteY2-356" fmla="*/ 711877 h 5393835"/>
              <a:gd name="connsiteX3-357" fmla="*/ 3581732 w 3581732"/>
              <a:gd name="connsiteY3-358" fmla="*/ 5393835 h 5393835"/>
              <a:gd name="connsiteX4-359" fmla="*/ 0 w 3581732"/>
              <a:gd name="connsiteY4-360" fmla="*/ 5368435 h 5393835"/>
              <a:gd name="connsiteX5-361" fmla="*/ 1331731 w 3581732"/>
              <a:gd name="connsiteY5-362" fmla="*/ 711877 h 5393835"/>
              <a:gd name="connsiteX6-363" fmla="*/ 787174 w 3581732"/>
              <a:gd name="connsiteY6-364" fmla="*/ 915077 h 5393835"/>
              <a:gd name="connsiteX7-365" fmla="*/ 1784517 w 3581732"/>
              <a:gd name="connsiteY7-366" fmla="*/ 0 h 5393835"/>
              <a:gd name="connsiteX0-367" fmla="*/ 1784517 w 3581732"/>
              <a:gd name="connsiteY0-368" fmla="*/ 0 h 5393835"/>
              <a:gd name="connsiteX1-369" fmla="*/ 2692959 w 3581732"/>
              <a:gd name="connsiteY1-370" fmla="*/ 902377 h 5393835"/>
              <a:gd name="connsiteX2-371" fmla="*/ 2110301 w 3581732"/>
              <a:gd name="connsiteY2-372" fmla="*/ 711877 h 5393835"/>
              <a:gd name="connsiteX3-373" fmla="*/ 3581732 w 3581732"/>
              <a:gd name="connsiteY3-374" fmla="*/ 5393835 h 5393835"/>
              <a:gd name="connsiteX4-375" fmla="*/ 0 w 3581732"/>
              <a:gd name="connsiteY4-376" fmla="*/ 5368435 h 5393835"/>
              <a:gd name="connsiteX5-377" fmla="*/ 1331731 w 3581732"/>
              <a:gd name="connsiteY5-378" fmla="*/ 711877 h 5393835"/>
              <a:gd name="connsiteX6-379" fmla="*/ 787174 w 3581732"/>
              <a:gd name="connsiteY6-380" fmla="*/ 915077 h 5393835"/>
              <a:gd name="connsiteX7-381" fmla="*/ 1784517 w 3581732"/>
              <a:gd name="connsiteY7-382" fmla="*/ 0 h 5393835"/>
              <a:gd name="connsiteX0-383" fmla="*/ 1784517 w 3581732"/>
              <a:gd name="connsiteY0-384" fmla="*/ 0 h 5393835"/>
              <a:gd name="connsiteX1-385" fmla="*/ 2692959 w 3581732"/>
              <a:gd name="connsiteY1-386" fmla="*/ 902377 h 5393835"/>
              <a:gd name="connsiteX2-387" fmla="*/ 2110301 w 3581732"/>
              <a:gd name="connsiteY2-388" fmla="*/ 711877 h 5393835"/>
              <a:gd name="connsiteX3-389" fmla="*/ 3581732 w 3581732"/>
              <a:gd name="connsiteY3-390" fmla="*/ 5393835 h 5393835"/>
              <a:gd name="connsiteX4-391" fmla="*/ 0 w 3581732"/>
              <a:gd name="connsiteY4-392" fmla="*/ 5368435 h 5393835"/>
              <a:gd name="connsiteX5-393" fmla="*/ 1484131 w 3581732"/>
              <a:gd name="connsiteY5-394" fmla="*/ 699177 h 5393835"/>
              <a:gd name="connsiteX6-395" fmla="*/ 787174 w 3581732"/>
              <a:gd name="connsiteY6-396" fmla="*/ 915077 h 5393835"/>
              <a:gd name="connsiteX7-397" fmla="*/ 1784517 w 3581732"/>
              <a:gd name="connsiteY7-398" fmla="*/ 0 h 5393835"/>
              <a:gd name="connsiteX0-399" fmla="*/ 1784517 w 3581732"/>
              <a:gd name="connsiteY0-400" fmla="*/ 0 h 5393835"/>
              <a:gd name="connsiteX1-401" fmla="*/ 2692959 w 3581732"/>
              <a:gd name="connsiteY1-402" fmla="*/ 902377 h 5393835"/>
              <a:gd name="connsiteX2-403" fmla="*/ 2110301 w 3581732"/>
              <a:gd name="connsiteY2-404" fmla="*/ 711877 h 5393835"/>
              <a:gd name="connsiteX3-405" fmla="*/ 3581732 w 3581732"/>
              <a:gd name="connsiteY3-406" fmla="*/ 5393835 h 5393835"/>
              <a:gd name="connsiteX4-407" fmla="*/ 0 w 3581732"/>
              <a:gd name="connsiteY4-408" fmla="*/ 5368435 h 5393835"/>
              <a:gd name="connsiteX5-409" fmla="*/ 1484131 w 3581732"/>
              <a:gd name="connsiteY5-410" fmla="*/ 699177 h 5393835"/>
              <a:gd name="connsiteX6-411" fmla="*/ 787174 w 3581732"/>
              <a:gd name="connsiteY6-412" fmla="*/ 915077 h 5393835"/>
              <a:gd name="connsiteX7-413" fmla="*/ 1784517 w 3581732"/>
              <a:gd name="connsiteY7-414" fmla="*/ 0 h 5393835"/>
              <a:gd name="connsiteX0-415" fmla="*/ 1784517 w 3581732"/>
              <a:gd name="connsiteY0-416" fmla="*/ 0 h 5393835"/>
              <a:gd name="connsiteX1-417" fmla="*/ 2692959 w 3581732"/>
              <a:gd name="connsiteY1-418" fmla="*/ 902377 h 5393835"/>
              <a:gd name="connsiteX2-419" fmla="*/ 2110301 w 3581732"/>
              <a:gd name="connsiteY2-420" fmla="*/ 711877 h 5393835"/>
              <a:gd name="connsiteX3-421" fmla="*/ 3581732 w 3581732"/>
              <a:gd name="connsiteY3-422" fmla="*/ 5393835 h 5393835"/>
              <a:gd name="connsiteX4-423" fmla="*/ 0 w 3581732"/>
              <a:gd name="connsiteY4-424" fmla="*/ 5368435 h 5393835"/>
              <a:gd name="connsiteX5-425" fmla="*/ 1484131 w 3581732"/>
              <a:gd name="connsiteY5-426" fmla="*/ 699177 h 5393835"/>
              <a:gd name="connsiteX6-427" fmla="*/ 914174 w 3581732"/>
              <a:gd name="connsiteY6-428" fmla="*/ 775377 h 5393835"/>
              <a:gd name="connsiteX7-429" fmla="*/ 1784517 w 3581732"/>
              <a:gd name="connsiteY7-430" fmla="*/ 0 h 5393835"/>
              <a:gd name="connsiteX0-431" fmla="*/ 1784517 w 3581732"/>
              <a:gd name="connsiteY0-432" fmla="*/ 0 h 5393835"/>
              <a:gd name="connsiteX1-433" fmla="*/ 2692959 w 3581732"/>
              <a:gd name="connsiteY1-434" fmla="*/ 762677 h 5393835"/>
              <a:gd name="connsiteX2-435" fmla="*/ 2110301 w 3581732"/>
              <a:gd name="connsiteY2-436" fmla="*/ 711877 h 5393835"/>
              <a:gd name="connsiteX3-437" fmla="*/ 3581732 w 3581732"/>
              <a:gd name="connsiteY3-438" fmla="*/ 5393835 h 5393835"/>
              <a:gd name="connsiteX4-439" fmla="*/ 0 w 3581732"/>
              <a:gd name="connsiteY4-440" fmla="*/ 5368435 h 5393835"/>
              <a:gd name="connsiteX5-441" fmla="*/ 1484131 w 3581732"/>
              <a:gd name="connsiteY5-442" fmla="*/ 699177 h 5393835"/>
              <a:gd name="connsiteX6-443" fmla="*/ 914174 w 3581732"/>
              <a:gd name="connsiteY6-444" fmla="*/ 775377 h 5393835"/>
              <a:gd name="connsiteX7-445" fmla="*/ 1784517 w 3581732"/>
              <a:gd name="connsiteY7-446" fmla="*/ 0 h 5393835"/>
              <a:gd name="connsiteX0-447" fmla="*/ 1784517 w 3581732"/>
              <a:gd name="connsiteY0-448" fmla="*/ 0 h 5393835"/>
              <a:gd name="connsiteX1-449" fmla="*/ 2667559 w 3581732"/>
              <a:gd name="connsiteY1-450" fmla="*/ 965877 h 5393835"/>
              <a:gd name="connsiteX2-451" fmla="*/ 2110301 w 3581732"/>
              <a:gd name="connsiteY2-452" fmla="*/ 711877 h 5393835"/>
              <a:gd name="connsiteX3-453" fmla="*/ 3581732 w 3581732"/>
              <a:gd name="connsiteY3-454" fmla="*/ 5393835 h 5393835"/>
              <a:gd name="connsiteX4-455" fmla="*/ 0 w 3581732"/>
              <a:gd name="connsiteY4-456" fmla="*/ 5368435 h 5393835"/>
              <a:gd name="connsiteX5-457" fmla="*/ 1484131 w 3581732"/>
              <a:gd name="connsiteY5-458" fmla="*/ 699177 h 5393835"/>
              <a:gd name="connsiteX6-459" fmla="*/ 914174 w 3581732"/>
              <a:gd name="connsiteY6-460" fmla="*/ 775377 h 5393835"/>
              <a:gd name="connsiteX7-461" fmla="*/ 1784517 w 3581732"/>
              <a:gd name="connsiteY7-462" fmla="*/ 0 h 5393835"/>
              <a:gd name="connsiteX0-463" fmla="*/ 1784517 w 3581732"/>
              <a:gd name="connsiteY0-464" fmla="*/ 0 h 5393835"/>
              <a:gd name="connsiteX1-465" fmla="*/ 2667559 w 3581732"/>
              <a:gd name="connsiteY1-466" fmla="*/ 965877 h 5393835"/>
              <a:gd name="connsiteX2-467" fmla="*/ 2110301 w 3581732"/>
              <a:gd name="connsiteY2-468" fmla="*/ 711877 h 5393835"/>
              <a:gd name="connsiteX3-469" fmla="*/ 3581732 w 3581732"/>
              <a:gd name="connsiteY3-470" fmla="*/ 5393835 h 5393835"/>
              <a:gd name="connsiteX4-471" fmla="*/ 0 w 3581732"/>
              <a:gd name="connsiteY4-472" fmla="*/ 5368435 h 5393835"/>
              <a:gd name="connsiteX5-473" fmla="*/ 1484131 w 3581732"/>
              <a:gd name="connsiteY5-474" fmla="*/ 699177 h 5393835"/>
              <a:gd name="connsiteX6-475" fmla="*/ 914174 w 3581732"/>
              <a:gd name="connsiteY6-476" fmla="*/ 927777 h 5393835"/>
              <a:gd name="connsiteX7-477" fmla="*/ 1784517 w 3581732"/>
              <a:gd name="connsiteY7-478" fmla="*/ 0 h 5393835"/>
              <a:gd name="connsiteX0-479" fmla="*/ 1784517 w 3581732"/>
              <a:gd name="connsiteY0-480" fmla="*/ 0 h 5393835"/>
              <a:gd name="connsiteX1-481" fmla="*/ 2667559 w 3581732"/>
              <a:gd name="connsiteY1-482" fmla="*/ 965877 h 5393835"/>
              <a:gd name="connsiteX2-483" fmla="*/ 2110301 w 3581732"/>
              <a:gd name="connsiteY2-484" fmla="*/ 711877 h 5393835"/>
              <a:gd name="connsiteX3-485" fmla="*/ 3581732 w 3581732"/>
              <a:gd name="connsiteY3-486" fmla="*/ 5393835 h 5393835"/>
              <a:gd name="connsiteX4-487" fmla="*/ 0 w 3581732"/>
              <a:gd name="connsiteY4-488" fmla="*/ 5368435 h 5393835"/>
              <a:gd name="connsiteX5-489" fmla="*/ 1471431 w 3581732"/>
              <a:gd name="connsiteY5-490" fmla="*/ 864277 h 5393835"/>
              <a:gd name="connsiteX6-491" fmla="*/ 914174 w 3581732"/>
              <a:gd name="connsiteY6-492" fmla="*/ 927777 h 5393835"/>
              <a:gd name="connsiteX7-493" fmla="*/ 1784517 w 3581732"/>
              <a:gd name="connsiteY7-494" fmla="*/ 0 h 5393835"/>
              <a:gd name="connsiteX0-495" fmla="*/ 1784517 w 3581732"/>
              <a:gd name="connsiteY0-496" fmla="*/ 0 h 5393835"/>
              <a:gd name="connsiteX1-497" fmla="*/ 2667559 w 3581732"/>
              <a:gd name="connsiteY1-498" fmla="*/ 965877 h 5393835"/>
              <a:gd name="connsiteX2-499" fmla="*/ 2084901 w 3581732"/>
              <a:gd name="connsiteY2-500" fmla="*/ 876977 h 5393835"/>
              <a:gd name="connsiteX3-501" fmla="*/ 3581732 w 3581732"/>
              <a:gd name="connsiteY3-502" fmla="*/ 5393835 h 5393835"/>
              <a:gd name="connsiteX4-503" fmla="*/ 0 w 3581732"/>
              <a:gd name="connsiteY4-504" fmla="*/ 5368435 h 5393835"/>
              <a:gd name="connsiteX5-505" fmla="*/ 1471431 w 3581732"/>
              <a:gd name="connsiteY5-506" fmla="*/ 864277 h 5393835"/>
              <a:gd name="connsiteX6-507" fmla="*/ 914174 w 3581732"/>
              <a:gd name="connsiteY6-508" fmla="*/ 927777 h 5393835"/>
              <a:gd name="connsiteX7-509" fmla="*/ 1784517 w 3581732"/>
              <a:gd name="connsiteY7-510" fmla="*/ 0 h 5393835"/>
            </a:gdLst>
            <a:ahLst/>
            <a:cxnLst/>
            <a:rect l="l" t="t" r="r" b="b"/>
            <a:pathLst>
              <a:path w="3581732" h="5393835">
                <a:moveTo>
                  <a:pt x="1784517" y="0"/>
                </a:moveTo>
                <a:lnTo>
                  <a:pt x="2667559" y="965877"/>
                </a:lnTo>
                <a:lnTo>
                  <a:pt x="2084901" y="876977"/>
                </a:lnTo>
                <a:cubicBezTo>
                  <a:pt x="2088545" y="2496896"/>
                  <a:pt x="2498588" y="4116816"/>
                  <a:pt x="3581732" y="5393835"/>
                </a:cubicBezTo>
                <a:lnTo>
                  <a:pt x="0" y="5368435"/>
                </a:lnTo>
                <a:cubicBezTo>
                  <a:pt x="1129710" y="4193016"/>
                  <a:pt x="1383121" y="2661996"/>
                  <a:pt x="1471431" y="864277"/>
                </a:cubicBezTo>
                <a:lnTo>
                  <a:pt x="914174" y="927777"/>
                </a:lnTo>
                <a:lnTo>
                  <a:pt x="1784517" y="0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5000"/>
                </a:schemeClr>
              </a:gs>
              <a:gs pos="100000">
                <a:schemeClr val="accent2">
                  <a:alpha val="0"/>
                  <a:lumMod val="0"/>
                  <a:lumOff val="10000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-223185" y="3289144"/>
            <a:ext cx="1267062" cy="1908498"/>
          </a:xfrm>
          <a:custGeom>
            <a:avLst/>
            <a:gdLst>
              <a:gd name="connsiteX0" fmla="*/ 921143 w 1842285"/>
              <a:gd name="connsiteY0" fmla="*/ 0 h 5812935"/>
              <a:gd name="connsiteX1" fmla="*/ 1842285 w 1842285"/>
              <a:gd name="connsiteY1" fmla="*/ 1588177 h 5812935"/>
              <a:gd name="connsiteX2" fmla="*/ 1323127 w 1842285"/>
              <a:gd name="connsiteY2" fmla="*/ 1588177 h 5812935"/>
              <a:gd name="connsiteX3" fmla="*/ 1715058 w 1842285"/>
              <a:gd name="connsiteY3" fmla="*/ 5812935 h 5812935"/>
              <a:gd name="connsiteX4" fmla="*/ 127226 w 1842285"/>
              <a:gd name="connsiteY4" fmla="*/ 5812935 h 5812935"/>
              <a:gd name="connsiteX5" fmla="*/ 519157 w 1842285"/>
              <a:gd name="connsiteY5" fmla="*/ 1588177 h 5812935"/>
              <a:gd name="connsiteX6" fmla="*/ 0 w 1842285"/>
              <a:gd name="connsiteY6" fmla="*/ 1588177 h 5812935"/>
              <a:gd name="connsiteX0-1" fmla="*/ 1771817 w 2692959"/>
              <a:gd name="connsiteY0-2" fmla="*/ 0 h 6219335"/>
              <a:gd name="connsiteX1-3" fmla="*/ 2692959 w 2692959"/>
              <a:gd name="connsiteY1-4" fmla="*/ 1588177 h 6219335"/>
              <a:gd name="connsiteX2-5" fmla="*/ 2173801 w 2692959"/>
              <a:gd name="connsiteY2-6" fmla="*/ 1588177 h 6219335"/>
              <a:gd name="connsiteX3-7" fmla="*/ 2565732 w 2692959"/>
              <a:gd name="connsiteY3-8" fmla="*/ 5812935 h 6219335"/>
              <a:gd name="connsiteX4-9" fmla="*/ 0 w 2692959"/>
              <a:gd name="connsiteY4-10" fmla="*/ 6219335 h 6219335"/>
              <a:gd name="connsiteX5-11" fmla="*/ 1369831 w 2692959"/>
              <a:gd name="connsiteY5-12" fmla="*/ 1588177 h 6219335"/>
              <a:gd name="connsiteX6-13" fmla="*/ 850674 w 2692959"/>
              <a:gd name="connsiteY6-14" fmla="*/ 1588177 h 6219335"/>
              <a:gd name="connsiteX7" fmla="*/ 1771817 w 2692959"/>
              <a:gd name="connsiteY7" fmla="*/ 0 h 6219335"/>
              <a:gd name="connsiteX0-15" fmla="*/ 1771817 w 3403932"/>
              <a:gd name="connsiteY0-16" fmla="*/ 0 h 6219335"/>
              <a:gd name="connsiteX1-17" fmla="*/ 2692959 w 3403932"/>
              <a:gd name="connsiteY1-18" fmla="*/ 1588177 h 6219335"/>
              <a:gd name="connsiteX2-19" fmla="*/ 2173801 w 3403932"/>
              <a:gd name="connsiteY2-20" fmla="*/ 1588177 h 6219335"/>
              <a:gd name="connsiteX3-21" fmla="*/ 3403932 w 3403932"/>
              <a:gd name="connsiteY3-22" fmla="*/ 6143135 h 6219335"/>
              <a:gd name="connsiteX4-23" fmla="*/ 0 w 3403932"/>
              <a:gd name="connsiteY4-24" fmla="*/ 6219335 h 6219335"/>
              <a:gd name="connsiteX5-25" fmla="*/ 1369831 w 3403932"/>
              <a:gd name="connsiteY5-26" fmla="*/ 1588177 h 6219335"/>
              <a:gd name="connsiteX6-27" fmla="*/ 850674 w 3403932"/>
              <a:gd name="connsiteY6-28" fmla="*/ 1588177 h 6219335"/>
              <a:gd name="connsiteX7-29" fmla="*/ 1771817 w 3403932"/>
              <a:gd name="connsiteY7-30" fmla="*/ 0 h 6219335"/>
              <a:gd name="connsiteX0-31" fmla="*/ 1771817 w 3403932"/>
              <a:gd name="connsiteY0-32" fmla="*/ 0 h 6219335"/>
              <a:gd name="connsiteX1-33" fmla="*/ 2692959 w 3403932"/>
              <a:gd name="connsiteY1-34" fmla="*/ 1588177 h 6219335"/>
              <a:gd name="connsiteX2-35" fmla="*/ 2173801 w 3403932"/>
              <a:gd name="connsiteY2-36" fmla="*/ 1588177 h 6219335"/>
              <a:gd name="connsiteX3-37" fmla="*/ 3403932 w 3403932"/>
              <a:gd name="connsiteY3-38" fmla="*/ 6143135 h 6219335"/>
              <a:gd name="connsiteX4-39" fmla="*/ 0 w 3403932"/>
              <a:gd name="connsiteY4-40" fmla="*/ 6219335 h 6219335"/>
              <a:gd name="connsiteX5-41" fmla="*/ 1369831 w 3403932"/>
              <a:gd name="connsiteY5-42" fmla="*/ 1588177 h 6219335"/>
              <a:gd name="connsiteX6-43" fmla="*/ 850674 w 3403932"/>
              <a:gd name="connsiteY6-44" fmla="*/ 1588177 h 6219335"/>
              <a:gd name="connsiteX7-45" fmla="*/ 1771817 w 3403932"/>
              <a:gd name="connsiteY7-46" fmla="*/ 0 h 6219335"/>
              <a:gd name="connsiteX0-47" fmla="*/ 1771817 w 3403932"/>
              <a:gd name="connsiteY0-48" fmla="*/ 0 h 6219335"/>
              <a:gd name="connsiteX1-49" fmla="*/ 2692959 w 3403932"/>
              <a:gd name="connsiteY1-50" fmla="*/ 1588177 h 6219335"/>
              <a:gd name="connsiteX2-51" fmla="*/ 2173801 w 3403932"/>
              <a:gd name="connsiteY2-52" fmla="*/ 1588177 h 6219335"/>
              <a:gd name="connsiteX3-53" fmla="*/ 3403932 w 3403932"/>
              <a:gd name="connsiteY3-54" fmla="*/ 6143135 h 6219335"/>
              <a:gd name="connsiteX4-55" fmla="*/ 0 w 3403932"/>
              <a:gd name="connsiteY4-56" fmla="*/ 6219335 h 6219335"/>
              <a:gd name="connsiteX5-57" fmla="*/ 1369831 w 3403932"/>
              <a:gd name="connsiteY5-58" fmla="*/ 1588177 h 6219335"/>
              <a:gd name="connsiteX6-59" fmla="*/ 850674 w 3403932"/>
              <a:gd name="connsiteY6-60" fmla="*/ 1588177 h 6219335"/>
              <a:gd name="connsiteX7-61" fmla="*/ 1771817 w 3403932"/>
              <a:gd name="connsiteY7-62" fmla="*/ 0 h 6219335"/>
              <a:gd name="connsiteX0-63" fmla="*/ 1771817 w 3403932"/>
              <a:gd name="connsiteY0-64" fmla="*/ 0 h 6219335"/>
              <a:gd name="connsiteX1-65" fmla="*/ 2692959 w 3403932"/>
              <a:gd name="connsiteY1-66" fmla="*/ 1588177 h 6219335"/>
              <a:gd name="connsiteX2-67" fmla="*/ 2173801 w 3403932"/>
              <a:gd name="connsiteY2-68" fmla="*/ 1588177 h 6219335"/>
              <a:gd name="connsiteX3-69" fmla="*/ 3403932 w 3403932"/>
              <a:gd name="connsiteY3-70" fmla="*/ 6143135 h 6219335"/>
              <a:gd name="connsiteX4-71" fmla="*/ 0 w 3403932"/>
              <a:gd name="connsiteY4-72" fmla="*/ 6219335 h 6219335"/>
              <a:gd name="connsiteX5-73" fmla="*/ 1369831 w 3403932"/>
              <a:gd name="connsiteY5-74" fmla="*/ 1588177 h 6219335"/>
              <a:gd name="connsiteX6-75" fmla="*/ 850674 w 3403932"/>
              <a:gd name="connsiteY6-76" fmla="*/ 1588177 h 6219335"/>
              <a:gd name="connsiteX7-77" fmla="*/ 1771817 w 3403932"/>
              <a:gd name="connsiteY7-78" fmla="*/ 0 h 6219335"/>
              <a:gd name="connsiteX0-79" fmla="*/ 1771817 w 3403932"/>
              <a:gd name="connsiteY0-80" fmla="*/ 0 h 6219335"/>
              <a:gd name="connsiteX1-81" fmla="*/ 2692959 w 3403932"/>
              <a:gd name="connsiteY1-82" fmla="*/ 1588177 h 6219335"/>
              <a:gd name="connsiteX2-83" fmla="*/ 2173801 w 3403932"/>
              <a:gd name="connsiteY2-84" fmla="*/ 1588177 h 6219335"/>
              <a:gd name="connsiteX3-85" fmla="*/ 3403932 w 3403932"/>
              <a:gd name="connsiteY3-86" fmla="*/ 6143135 h 6219335"/>
              <a:gd name="connsiteX4-87" fmla="*/ 0 w 3403932"/>
              <a:gd name="connsiteY4-88" fmla="*/ 6219335 h 6219335"/>
              <a:gd name="connsiteX5-89" fmla="*/ 1369831 w 3403932"/>
              <a:gd name="connsiteY5-90" fmla="*/ 1588177 h 6219335"/>
              <a:gd name="connsiteX6-91" fmla="*/ 850674 w 3403932"/>
              <a:gd name="connsiteY6-92" fmla="*/ 1588177 h 6219335"/>
              <a:gd name="connsiteX7-93" fmla="*/ 1771817 w 3403932"/>
              <a:gd name="connsiteY7-94" fmla="*/ 0 h 6219335"/>
              <a:gd name="connsiteX0-95" fmla="*/ 1771817 w 3403932"/>
              <a:gd name="connsiteY0-96" fmla="*/ 0 h 6219335"/>
              <a:gd name="connsiteX1-97" fmla="*/ 2692959 w 3403932"/>
              <a:gd name="connsiteY1-98" fmla="*/ 1588177 h 6219335"/>
              <a:gd name="connsiteX2-99" fmla="*/ 2173801 w 3403932"/>
              <a:gd name="connsiteY2-100" fmla="*/ 1588177 h 6219335"/>
              <a:gd name="connsiteX3-101" fmla="*/ 3403932 w 3403932"/>
              <a:gd name="connsiteY3-102" fmla="*/ 6143135 h 6219335"/>
              <a:gd name="connsiteX4-103" fmla="*/ 0 w 3403932"/>
              <a:gd name="connsiteY4-104" fmla="*/ 6219335 h 6219335"/>
              <a:gd name="connsiteX5-105" fmla="*/ 1369831 w 3403932"/>
              <a:gd name="connsiteY5-106" fmla="*/ 1588177 h 6219335"/>
              <a:gd name="connsiteX6-107" fmla="*/ 850674 w 3403932"/>
              <a:gd name="connsiteY6-108" fmla="*/ 1588177 h 6219335"/>
              <a:gd name="connsiteX7-109" fmla="*/ 1771817 w 3403932"/>
              <a:gd name="connsiteY7-110" fmla="*/ 0 h 6219335"/>
              <a:gd name="connsiteX0-111" fmla="*/ 1771817 w 3403932"/>
              <a:gd name="connsiteY0-112" fmla="*/ 0 h 6219335"/>
              <a:gd name="connsiteX1-113" fmla="*/ 2692959 w 3403932"/>
              <a:gd name="connsiteY1-114" fmla="*/ 1588177 h 6219335"/>
              <a:gd name="connsiteX2-115" fmla="*/ 2173801 w 3403932"/>
              <a:gd name="connsiteY2-116" fmla="*/ 1588177 h 6219335"/>
              <a:gd name="connsiteX3-117" fmla="*/ 3403932 w 3403932"/>
              <a:gd name="connsiteY3-118" fmla="*/ 6143135 h 6219335"/>
              <a:gd name="connsiteX4-119" fmla="*/ 0 w 3403932"/>
              <a:gd name="connsiteY4-120" fmla="*/ 6219335 h 6219335"/>
              <a:gd name="connsiteX5-121" fmla="*/ 1369831 w 3403932"/>
              <a:gd name="connsiteY5-122" fmla="*/ 1588177 h 6219335"/>
              <a:gd name="connsiteX6-123" fmla="*/ 850674 w 3403932"/>
              <a:gd name="connsiteY6-124" fmla="*/ 1588177 h 6219335"/>
              <a:gd name="connsiteX7-125" fmla="*/ 1771817 w 3403932"/>
              <a:gd name="connsiteY7-126" fmla="*/ 0 h 6219335"/>
              <a:gd name="connsiteX0-127" fmla="*/ 1771817 w 3403932"/>
              <a:gd name="connsiteY0-128" fmla="*/ 0 h 6219335"/>
              <a:gd name="connsiteX1-129" fmla="*/ 2692959 w 3403932"/>
              <a:gd name="connsiteY1-130" fmla="*/ 1588177 h 6219335"/>
              <a:gd name="connsiteX2-131" fmla="*/ 2173801 w 3403932"/>
              <a:gd name="connsiteY2-132" fmla="*/ 1588177 h 6219335"/>
              <a:gd name="connsiteX3-133" fmla="*/ 3403932 w 3403932"/>
              <a:gd name="connsiteY3-134" fmla="*/ 6143135 h 6219335"/>
              <a:gd name="connsiteX4-135" fmla="*/ 0 w 3403932"/>
              <a:gd name="connsiteY4-136" fmla="*/ 6219335 h 6219335"/>
              <a:gd name="connsiteX5-137" fmla="*/ 1369831 w 3403932"/>
              <a:gd name="connsiteY5-138" fmla="*/ 1588177 h 6219335"/>
              <a:gd name="connsiteX6-139" fmla="*/ 825274 w 3403932"/>
              <a:gd name="connsiteY6-140" fmla="*/ 1689777 h 6219335"/>
              <a:gd name="connsiteX7-141" fmla="*/ 1771817 w 3403932"/>
              <a:gd name="connsiteY7-142" fmla="*/ 0 h 6219335"/>
              <a:gd name="connsiteX0-143" fmla="*/ 1771817 w 3403932"/>
              <a:gd name="connsiteY0-144" fmla="*/ 0 h 6219335"/>
              <a:gd name="connsiteX1-145" fmla="*/ 2692959 w 3403932"/>
              <a:gd name="connsiteY1-146" fmla="*/ 1664377 h 6219335"/>
              <a:gd name="connsiteX2-147" fmla="*/ 2173801 w 3403932"/>
              <a:gd name="connsiteY2-148" fmla="*/ 1588177 h 6219335"/>
              <a:gd name="connsiteX3-149" fmla="*/ 3403932 w 3403932"/>
              <a:gd name="connsiteY3-150" fmla="*/ 6143135 h 6219335"/>
              <a:gd name="connsiteX4-151" fmla="*/ 0 w 3403932"/>
              <a:gd name="connsiteY4-152" fmla="*/ 6219335 h 6219335"/>
              <a:gd name="connsiteX5-153" fmla="*/ 1369831 w 3403932"/>
              <a:gd name="connsiteY5-154" fmla="*/ 1588177 h 6219335"/>
              <a:gd name="connsiteX6-155" fmla="*/ 825274 w 3403932"/>
              <a:gd name="connsiteY6-156" fmla="*/ 1689777 h 6219335"/>
              <a:gd name="connsiteX7-157" fmla="*/ 1771817 w 3403932"/>
              <a:gd name="connsiteY7-158" fmla="*/ 0 h 6219335"/>
              <a:gd name="connsiteX0-159" fmla="*/ 1822617 w 3403932"/>
              <a:gd name="connsiteY0-160" fmla="*/ 0 h 5444635"/>
              <a:gd name="connsiteX1-161" fmla="*/ 2692959 w 3403932"/>
              <a:gd name="connsiteY1-162" fmla="*/ 889677 h 5444635"/>
              <a:gd name="connsiteX2-163" fmla="*/ 2173801 w 3403932"/>
              <a:gd name="connsiteY2-164" fmla="*/ 813477 h 5444635"/>
              <a:gd name="connsiteX3-165" fmla="*/ 3403932 w 3403932"/>
              <a:gd name="connsiteY3-166" fmla="*/ 5368435 h 5444635"/>
              <a:gd name="connsiteX4-167" fmla="*/ 0 w 3403932"/>
              <a:gd name="connsiteY4-168" fmla="*/ 5444635 h 5444635"/>
              <a:gd name="connsiteX5-169" fmla="*/ 1369831 w 3403932"/>
              <a:gd name="connsiteY5-170" fmla="*/ 813477 h 5444635"/>
              <a:gd name="connsiteX6-171" fmla="*/ 825274 w 3403932"/>
              <a:gd name="connsiteY6-172" fmla="*/ 915077 h 5444635"/>
              <a:gd name="connsiteX7-173" fmla="*/ 1822617 w 3403932"/>
              <a:gd name="connsiteY7-174" fmla="*/ 0 h 5444635"/>
              <a:gd name="connsiteX0-175" fmla="*/ 1784517 w 3365832"/>
              <a:gd name="connsiteY0-176" fmla="*/ 0 h 5368435"/>
              <a:gd name="connsiteX1-177" fmla="*/ 2654859 w 3365832"/>
              <a:gd name="connsiteY1-178" fmla="*/ 889677 h 5368435"/>
              <a:gd name="connsiteX2-179" fmla="*/ 2135701 w 3365832"/>
              <a:gd name="connsiteY2-180" fmla="*/ 813477 h 5368435"/>
              <a:gd name="connsiteX3-181" fmla="*/ 3365832 w 3365832"/>
              <a:gd name="connsiteY3-182" fmla="*/ 5368435 h 5368435"/>
              <a:gd name="connsiteX4-183" fmla="*/ 0 w 3365832"/>
              <a:gd name="connsiteY4-184" fmla="*/ 5368435 h 5368435"/>
              <a:gd name="connsiteX5-185" fmla="*/ 1331731 w 3365832"/>
              <a:gd name="connsiteY5-186" fmla="*/ 813477 h 5368435"/>
              <a:gd name="connsiteX6-187" fmla="*/ 787174 w 3365832"/>
              <a:gd name="connsiteY6-188" fmla="*/ 915077 h 5368435"/>
              <a:gd name="connsiteX7-189" fmla="*/ 1784517 w 3365832"/>
              <a:gd name="connsiteY7-190" fmla="*/ 0 h 5368435"/>
              <a:gd name="connsiteX0-191" fmla="*/ 1784517 w 3492832"/>
              <a:gd name="connsiteY0-192" fmla="*/ 0 h 5368435"/>
              <a:gd name="connsiteX1-193" fmla="*/ 2654859 w 3492832"/>
              <a:gd name="connsiteY1-194" fmla="*/ 889677 h 5368435"/>
              <a:gd name="connsiteX2-195" fmla="*/ 2135701 w 3492832"/>
              <a:gd name="connsiteY2-196" fmla="*/ 813477 h 5368435"/>
              <a:gd name="connsiteX3-197" fmla="*/ 3492832 w 3492832"/>
              <a:gd name="connsiteY3-198" fmla="*/ 5368435 h 5368435"/>
              <a:gd name="connsiteX4-199" fmla="*/ 0 w 3492832"/>
              <a:gd name="connsiteY4-200" fmla="*/ 5368435 h 5368435"/>
              <a:gd name="connsiteX5-201" fmla="*/ 1331731 w 3492832"/>
              <a:gd name="connsiteY5-202" fmla="*/ 813477 h 5368435"/>
              <a:gd name="connsiteX6-203" fmla="*/ 787174 w 3492832"/>
              <a:gd name="connsiteY6-204" fmla="*/ 915077 h 5368435"/>
              <a:gd name="connsiteX7-205" fmla="*/ 1784517 w 3492832"/>
              <a:gd name="connsiteY7-206" fmla="*/ 0 h 5368435"/>
              <a:gd name="connsiteX0-207" fmla="*/ 1784517 w 3581732"/>
              <a:gd name="connsiteY0-208" fmla="*/ 0 h 5393835"/>
              <a:gd name="connsiteX1-209" fmla="*/ 2654859 w 3581732"/>
              <a:gd name="connsiteY1-210" fmla="*/ 889677 h 5393835"/>
              <a:gd name="connsiteX2-211" fmla="*/ 2135701 w 3581732"/>
              <a:gd name="connsiteY2-212" fmla="*/ 813477 h 5393835"/>
              <a:gd name="connsiteX3-213" fmla="*/ 3581732 w 3581732"/>
              <a:gd name="connsiteY3-214" fmla="*/ 5393835 h 5393835"/>
              <a:gd name="connsiteX4-215" fmla="*/ 0 w 3581732"/>
              <a:gd name="connsiteY4-216" fmla="*/ 5368435 h 5393835"/>
              <a:gd name="connsiteX5-217" fmla="*/ 1331731 w 3581732"/>
              <a:gd name="connsiteY5-218" fmla="*/ 813477 h 5393835"/>
              <a:gd name="connsiteX6-219" fmla="*/ 787174 w 3581732"/>
              <a:gd name="connsiteY6-220" fmla="*/ 915077 h 5393835"/>
              <a:gd name="connsiteX7-221" fmla="*/ 1784517 w 3581732"/>
              <a:gd name="connsiteY7-222" fmla="*/ 0 h 5393835"/>
              <a:gd name="connsiteX0-223" fmla="*/ 1784517 w 3581732"/>
              <a:gd name="connsiteY0-224" fmla="*/ 0 h 5393835"/>
              <a:gd name="connsiteX1-225" fmla="*/ 2654859 w 3581732"/>
              <a:gd name="connsiteY1-226" fmla="*/ 889677 h 5393835"/>
              <a:gd name="connsiteX2-227" fmla="*/ 2135701 w 3581732"/>
              <a:gd name="connsiteY2-228" fmla="*/ 813477 h 5393835"/>
              <a:gd name="connsiteX3-229" fmla="*/ 3581732 w 3581732"/>
              <a:gd name="connsiteY3-230" fmla="*/ 5393835 h 5393835"/>
              <a:gd name="connsiteX4-231" fmla="*/ 0 w 3581732"/>
              <a:gd name="connsiteY4-232" fmla="*/ 5368435 h 5393835"/>
              <a:gd name="connsiteX5-233" fmla="*/ 1331731 w 3581732"/>
              <a:gd name="connsiteY5-234" fmla="*/ 813477 h 5393835"/>
              <a:gd name="connsiteX6-235" fmla="*/ 787174 w 3581732"/>
              <a:gd name="connsiteY6-236" fmla="*/ 915077 h 5393835"/>
              <a:gd name="connsiteX7-237" fmla="*/ 1784517 w 3581732"/>
              <a:gd name="connsiteY7-238" fmla="*/ 0 h 5393835"/>
              <a:gd name="connsiteX0-239" fmla="*/ 1784517 w 3581732"/>
              <a:gd name="connsiteY0-240" fmla="*/ 0 h 5393835"/>
              <a:gd name="connsiteX1-241" fmla="*/ 2654859 w 3581732"/>
              <a:gd name="connsiteY1-242" fmla="*/ 889677 h 5393835"/>
              <a:gd name="connsiteX2-243" fmla="*/ 2135701 w 3581732"/>
              <a:gd name="connsiteY2-244" fmla="*/ 813477 h 5393835"/>
              <a:gd name="connsiteX3-245" fmla="*/ 3581732 w 3581732"/>
              <a:gd name="connsiteY3-246" fmla="*/ 5393835 h 5393835"/>
              <a:gd name="connsiteX4-247" fmla="*/ 0 w 3581732"/>
              <a:gd name="connsiteY4-248" fmla="*/ 5368435 h 5393835"/>
              <a:gd name="connsiteX5-249" fmla="*/ 1331731 w 3581732"/>
              <a:gd name="connsiteY5-250" fmla="*/ 813477 h 5393835"/>
              <a:gd name="connsiteX6-251" fmla="*/ 787174 w 3581732"/>
              <a:gd name="connsiteY6-252" fmla="*/ 915077 h 5393835"/>
              <a:gd name="connsiteX7-253" fmla="*/ 1784517 w 3581732"/>
              <a:gd name="connsiteY7-254" fmla="*/ 0 h 5393835"/>
              <a:gd name="connsiteX0-255" fmla="*/ 1784517 w 3581732"/>
              <a:gd name="connsiteY0-256" fmla="*/ 0 h 5393835"/>
              <a:gd name="connsiteX1-257" fmla="*/ 2654859 w 3581732"/>
              <a:gd name="connsiteY1-258" fmla="*/ 889677 h 5393835"/>
              <a:gd name="connsiteX2-259" fmla="*/ 2135701 w 3581732"/>
              <a:gd name="connsiteY2-260" fmla="*/ 813477 h 5393835"/>
              <a:gd name="connsiteX3-261" fmla="*/ 3581732 w 3581732"/>
              <a:gd name="connsiteY3-262" fmla="*/ 5393835 h 5393835"/>
              <a:gd name="connsiteX4-263" fmla="*/ 0 w 3581732"/>
              <a:gd name="connsiteY4-264" fmla="*/ 5368435 h 5393835"/>
              <a:gd name="connsiteX5-265" fmla="*/ 1331731 w 3581732"/>
              <a:gd name="connsiteY5-266" fmla="*/ 813477 h 5393835"/>
              <a:gd name="connsiteX6-267" fmla="*/ 787174 w 3581732"/>
              <a:gd name="connsiteY6-268" fmla="*/ 915077 h 5393835"/>
              <a:gd name="connsiteX7-269" fmla="*/ 1784517 w 3581732"/>
              <a:gd name="connsiteY7-270" fmla="*/ 0 h 5393835"/>
              <a:gd name="connsiteX0-271" fmla="*/ 1784517 w 3581732"/>
              <a:gd name="connsiteY0-272" fmla="*/ 0 h 5393835"/>
              <a:gd name="connsiteX1-273" fmla="*/ 2654859 w 3581732"/>
              <a:gd name="connsiteY1-274" fmla="*/ 889677 h 5393835"/>
              <a:gd name="connsiteX2-275" fmla="*/ 2135701 w 3581732"/>
              <a:gd name="connsiteY2-276" fmla="*/ 813477 h 5393835"/>
              <a:gd name="connsiteX3-277" fmla="*/ 3581732 w 3581732"/>
              <a:gd name="connsiteY3-278" fmla="*/ 5393835 h 5393835"/>
              <a:gd name="connsiteX4-279" fmla="*/ 0 w 3581732"/>
              <a:gd name="connsiteY4-280" fmla="*/ 5368435 h 5393835"/>
              <a:gd name="connsiteX5-281" fmla="*/ 1331731 w 3581732"/>
              <a:gd name="connsiteY5-282" fmla="*/ 813477 h 5393835"/>
              <a:gd name="connsiteX6-283" fmla="*/ 787174 w 3581732"/>
              <a:gd name="connsiteY6-284" fmla="*/ 915077 h 5393835"/>
              <a:gd name="connsiteX7-285" fmla="*/ 1784517 w 3581732"/>
              <a:gd name="connsiteY7-286" fmla="*/ 0 h 5393835"/>
              <a:gd name="connsiteX0-287" fmla="*/ 1784517 w 3581732"/>
              <a:gd name="connsiteY0-288" fmla="*/ 0 h 5393835"/>
              <a:gd name="connsiteX1-289" fmla="*/ 2654859 w 3581732"/>
              <a:gd name="connsiteY1-290" fmla="*/ 889677 h 5393835"/>
              <a:gd name="connsiteX2-291" fmla="*/ 2110301 w 3581732"/>
              <a:gd name="connsiteY2-292" fmla="*/ 711877 h 5393835"/>
              <a:gd name="connsiteX3-293" fmla="*/ 3581732 w 3581732"/>
              <a:gd name="connsiteY3-294" fmla="*/ 5393835 h 5393835"/>
              <a:gd name="connsiteX4-295" fmla="*/ 0 w 3581732"/>
              <a:gd name="connsiteY4-296" fmla="*/ 5368435 h 5393835"/>
              <a:gd name="connsiteX5-297" fmla="*/ 1331731 w 3581732"/>
              <a:gd name="connsiteY5-298" fmla="*/ 813477 h 5393835"/>
              <a:gd name="connsiteX6-299" fmla="*/ 787174 w 3581732"/>
              <a:gd name="connsiteY6-300" fmla="*/ 915077 h 5393835"/>
              <a:gd name="connsiteX7-301" fmla="*/ 1784517 w 3581732"/>
              <a:gd name="connsiteY7-302" fmla="*/ 0 h 5393835"/>
              <a:gd name="connsiteX0-303" fmla="*/ 1784517 w 3581732"/>
              <a:gd name="connsiteY0-304" fmla="*/ 0 h 5393835"/>
              <a:gd name="connsiteX1-305" fmla="*/ 2654859 w 3581732"/>
              <a:gd name="connsiteY1-306" fmla="*/ 889677 h 5393835"/>
              <a:gd name="connsiteX2-307" fmla="*/ 2110301 w 3581732"/>
              <a:gd name="connsiteY2-308" fmla="*/ 711877 h 5393835"/>
              <a:gd name="connsiteX3-309" fmla="*/ 3581732 w 3581732"/>
              <a:gd name="connsiteY3-310" fmla="*/ 5393835 h 5393835"/>
              <a:gd name="connsiteX4-311" fmla="*/ 0 w 3581732"/>
              <a:gd name="connsiteY4-312" fmla="*/ 5368435 h 5393835"/>
              <a:gd name="connsiteX5-313" fmla="*/ 1331731 w 3581732"/>
              <a:gd name="connsiteY5-314" fmla="*/ 737277 h 5393835"/>
              <a:gd name="connsiteX6-315" fmla="*/ 787174 w 3581732"/>
              <a:gd name="connsiteY6-316" fmla="*/ 915077 h 5393835"/>
              <a:gd name="connsiteX7-317" fmla="*/ 1784517 w 3581732"/>
              <a:gd name="connsiteY7-318" fmla="*/ 0 h 5393835"/>
              <a:gd name="connsiteX0-319" fmla="*/ 1784517 w 3581732"/>
              <a:gd name="connsiteY0-320" fmla="*/ 0 h 5393835"/>
              <a:gd name="connsiteX1-321" fmla="*/ 2654859 w 3581732"/>
              <a:gd name="connsiteY1-322" fmla="*/ 889677 h 5393835"/>
              <a:gd name="connsiteX2-323" fmla="*/ 2110301 w 3581732"/>
              <a:gd name="connsiteY2-324" fmla="*/ 711877 h 5393835"/>
              <a:gd name="connsiteX3-325" fmla="*/ 3581732 w 3581732"/>
              <a:gd name="connsiteY3-326" fmla="*/ 5393835 h 5393835"/>
              <a:gd name="connsiteX4-327" fmla="*/ 0 w 3581732"/>
              <a:gd name="connsiteY4-328" fmla="*/ 5368435 h 5393835"/>
              <a:gd name="connsiteX5-329" fmla="*/ 1331731 w 3581732"/>
              <a:gd name="connsiteY5-330" fmla="*/ 749977 h 5393835"/>
              <a:gd name="connsiteX6-331" fmla="*/ 787174 w 3581732"/>
              <a:gd name="connsiteY6-332" fmla="*/ 915077 h 5393835"/>
              <a:gd name="connsiteX7-333" fmla="*/ 1784517 w 3581732"/>
              <a:gd name="connsiteY7-334" fmla="*/ 0 h 5393835"/>
              <a:gd name="connsiteX0-335" fmla="*/ 1784517 w 3581732"/>
              <a:gd name="connsiteY0-336" fmla="*/ 0 h 5393835"/>
              <a:gd name="connsiteX1-337" fmla="*/ 2654859 w 3581732"/>
              <a:gd name="connsiteY1-338" fmla="*/ 889677 h 5393835"/>
              <a:gd name="connsiteX2-339" fmla="*/ 2110301 w 3581732"/>
              <a:gd name="connsiteY2-340" fmla="*/ 711877 h 5393835"/>
              <a:gd name="connsiteX3-341" fmla="*/ 3581732 w 3581732"/>
              <a:gd name="connsiteY3-342" fmla="*/ 5393835 h 5393835"/>
              <a:gd name="connsiteX4-343" fmla="*/ 0 w 3581732"/>
              <a:gd name="connsiteY4-344" fmla="*/ 5368435 h 5393835"/>
              <a:gd name="connsiteX5-345" fmla="*/ 1331731 w 3581732"/>
              <a:gd name="connsiteY5-346" fmla="*/ 711877 h 5393835"/>
              <a:gd name="connsiteX6-347" fmla="*/ 787174 w 3581732"/>
              <a:gd name="connsiteY6-348" fmla="*/ 915077 h 5393835"/>
              <a:gd name="connsiteX7-349" fmla="*/ 1784517 w 3581732"/>
              <a:gd name="connsiteY7-350" fmla="*/ 0 h 5393835"/>
              <a:gd name="connsiteX0-351" fmla="*/ 1784517 w 3581732"/>
              <a:gd name="connsiteY0-352" fmla="*/ 0 h 5393835"/>
              <a:gd name="connsiteX1-353" fmla="*/ 2654859 w 3581732"/>
              <a:gd name="connsiteY1-354" fmla="*/ 915077 h 5393835"/>
              <a:gd name="connsiteX2-355" fmla="*/ 2110301 w 3581732"/>
              <a:gd name="connsiteY2-356" fmla="*/ 711877 h 5393835"/>
              <a:gd name="connsiteX3-357" fmla="*/ 3581732 w 3581732"/>
              <a:gd name="connsiteY3-358" fmla="*/ 5393835 h 5393835"/>
              <a:gd name="connsiteX4-359" fmla="*/ 0 w 3581732"/>
              <a:gd name="connsiteY4-360" fmla="*/ 5368435 h 5393835"/>
              <a:gd name="connsiteX5-361" fmla="*/ 1331731 w 3581732"/>
              <a:gd name="connsiteY5-362" fmla="*/ 711877 h 5393835"/>
              <a:gd name="connsiteX6-363" fmla="*/ 787174 w 3581732"/>
              <a:gd name="connsiteY6-364" fmla="*/ 915077 h 5393835"/>
              <a:gd name="connsiteX7-365" fmla="*/ 1784517 w 3581732"/>
              <a:gd name="connsiteY7-366" fmla="*/ 0 h 5393835"/>
              <a:gd name="connsiteX0-367" fmla="*/ 1784517 w 3581732"/>
              <a:gd name="connsiteY0-368" fmla="*/ 0 h 5393835"/>
              <a:gd name="connsiteX1-369" fmla="*/ 2692959 w 3581732"/>
              <a:gd name="connsiteY1-370" fmla="*/ 902377 h 5393835"/>
              <a:gd name="connsiteX2-371" fmla="*/ 2110301 w 3581732"/>
              <a:gd name="connsiteY2-372" fmla="*/ 711877 h 5393835"/>
              <a:gd name="connsiteX3-373" fmla="*/ 3581732 w 3581732"/>
              <a:gd name="connsiteY3-374" fmla="*/ 5393835 h 5393835"/>
              <a:gd name="connsiteX4-375" fmla="*/ 0 w 3581732"/>
              <a:gd name="connsiteY4-376" fmla="*/ 5368435 h 5393835"/>
              <a:gd name="connsiteX5-377" fmla="*/ 1331731 w 3581732"/>
              <a:gd name="connsiteY5-378" fmla="*/ 711877 h 5393835"/>
              <a:gd name="connsiteX6-379" fmla="*/ 787174 w 3581732"/>
              <a:gd name="connsiteY6-380" fmla="*/ 915077 h 5393835"/>
              <a:gd name="connsiteX7-381" fmla="*/ 1784517 w 3581732"/>
              <a:gd name="connsiteY7-382" fmla="*/ 0 h 5393835"/>
              <a:gd name="connsiteX0-383" fmla="*/ 1784517 w 3581732"/>
              <a:gd name="connsiteY0-384" fmla="*/ 0 h 5393835"/>
              <a:gd name="connsiteX1-385" fmla="*/ 2692959 w 3581732"/>
              <a:gd name="connsiteY1-386" fmla="*/ 902377 h 5393835"/>
              <a:gd name="connsiteX2-387" fmla="*/ 2110301 w 3581732"/>
              <a:gd name="connsiteY2-388" fmla="*/ 711877 h 5393835"/>
              <a:gd name="connsiteX3-389" fmla="*/ 3581732 w 3581732"/>
              <a:gd name="connsiteY3-390" fmla="*/ 5393835 h 5393835"/>
              <a:gd name="connsiteX4-391" fmla="*/ 0 w 3581732"/>
              <a:gd name="connsiteY4-392" fmla="*/ 5368435 h 5393835"/>
              <a:gd name="connsiteX5-393" fmla="*/ 1484131 w 3581732"/>
              <a:gd name="connsiteY5-394" fmla="*/ 699177 h 5393835"/>
              <a:gd name="connsiteX6-395" fmla="*/ 787174 w 3581732"/>
              <a:gd name="connsiteY6-396" fmla="*/ 915077 h 5393835"/>
              <a:gd name="connsiteX7-397" fmla="*/ 1784517 w 3581732"/>
              <a:gd name="connsiteY7-398" fmla="*/ 0 h 5393835"/>
              <a:gd name="connsiteX0-399" fmla="*/ 1784517 w 3581732"/>
              <a:gd name="connsiteY0-400" fmla="*/ 0 h 5393835"/>
              <a:gd name="connsiteX1-401" fmla="*/ 2692959 w 3581732"/>
              <a:gd name="connsiteY1-402" fmla="*/ 902377 h 5393835"/>
              <a:gd name="connsiteX2-403" fmla="*/ 2110301 w 3581732"/>
              <a:gd name="connsiteY2-404" fmla="*/ 711877 h 5393835"/>
              <a:gd name="connsiteX3-405" fmla="*/ 3581732 w 3581732"/>
              <a:gd name="connsiteY3-406" fmla="*/ 5393835 h 5393835"/>
              <a:gd name="connsiteX4-407" fmla="*/ 0 w 3581732"/>
              <a:gd name="connsiteY4-408" fmla="*/ 5368435 h 5393835"/>
              <a:gd name="connsiteX5-409" fmla="*/ 1484131 w 3581732"/>
              <a:gd name="connsiteY5-410" fmla="*/ 699177 h 5393835"/>
              <a:gd name="connsiteX6-411" fmla="*/ 787174 w 3581732"/>
              <a:gd name="connsiteY6-412" fmla="*/ 915077 h 5393835"/>
              <a:gd name="connsiteX7-413" fmla="*/ 1784517 w 3581732"/>
              <a:gd name="connsiteY7-414" fmla="*/ 0 h 5393835"/>
              <a:gd name="connsiteX0-415" fmla="*/ 1784517 w 3581732"/>
              <a:gd name="connsiteY0-416" fmla="*/ 0 h 5393835"/>
              <a:gd name="connsiteX1-417" fmla="*/ 2692959 w 3581732"/>
              <a:gd name="connsiteY1-418" fmla="*/ 902377 h 5393835"/>
              <a:gd name="connsiteX2-419" fmla="*/ 2110301 w 3581732"/>
              <a:gd name="connsiteY2-420" fmla="*/ 711877 h 5393835"/>
              <a:gd name="connsiteX3-421" fmla="*/ 3581732 w 3581732"/>
              <a:gd name="connsiteY3-422" fmla="*/ 5393835 h 5393835"/>
              <a:gd name="connsiteX4-423" fmla="*/ 0 w 3581732"/>
              <a:gd name="connsiteY4-424" fmla="*/ 5368435 h 5393835"/>
              <a:gd name="connsiteX5-425" fmla="*/ 1484131 w 3581732"/>
              <a:gd name="connsiteY5-426" fmla="*/ 699177 h 5393835"/>
              <a:gd name="connsiteX6-427" fmla="*/ 914174 w 3581732"/>
              <a:gd name="connsiteY6-428" fmla="*/ 775377 h 5393835"/>
              <a:gd name="connsiteX7-429" fmla="*/ 1784517 w 3581732"/>
              <a:gd name="connsiteY7-430" fmla="*/ 0 h 5393835"/>
              <a:gd name="connsiteX0-431" fmla="*/ 1784517 w 3581732"/>
              <a:gd name="connsiteY0-432" fmla="*/ 0 h 5393835"/>
              <a:gd name="connsiteX1-433" fmla="*/ 2692959 w 3581732"/>
              <a:gd name="connsiteY1-434" fmla="*/ 762677 h 5393835"/>
              <a:gd name="connsiteX2-435" fmla="*/ 2110301 w 3581732"/>
              <a:gd name="connsiteY2-436" fmla="*/ 711877 h 5393835"/>
              <a:gd name="connsiteX3-437" fmla="*/ 3581732 w 3581732"/>
              <a:gd name="connsiteY3-438" fmla="*/ 5393835 h 5393835"/>
              <a:gd name="connsiteX4-439" fmla="*/ 0 w 3581732"/>
              <a:gd name="connsiteY4-440" fmla="*/ 5368435 h 5393835"/>
              <a:gd name="connsiteX5-441" fmla="*/ 1484131 w 3581732"/>
              <a:gd name="connsiteY5-442" fmla="*/ 699177 h 5393835"/>
              <a:gd name="connsiteX6-443" fmla="*/ 914174 w 3581732"/>
              <a:gd name="connsiteY6-444" fmla="*/ 775377 h 5393835"/>
              <a:gd name="connsiteX7-445" fmla="*/ 1784517 w 3581732"/>
              <a:gd name="connsiteY7-446" fmla="*/ 0 h 5393835"/>
              <a:gd name="connsiteX0-447" fmla="*/ 1784517 w 3581732"/>
              <a:gd name="connsiteY0-448" fmla="*/ 0 h 5393835"/>
              <a:gd name="connsiteX1-449" fmla="*/ 2667559 w 3581732"/>
              <a:gd name="connsiteY1-450" fmla="*/ 965877 h 5393835"/>
              <a:gd name="connsiteX2-451" fmla="*/ 2110301 w 3581732"/>
              <a:gd name="connsiteY2-452" fmla="*/ 711877 h 5393835"/>
              <a:gd name="connsiteX3-453" fmla="*/ 3581732 w 3581732"/>
              <a:gd name="connsiteY3-454" fmla="*/ 5393835 h 5393835"/>
              <a:gd name="connsiteX4-455" fmla="*/ 0 w 3581732"/>
              <a:gd name="connsiteY4-456" fmla="*/ 5368435 h 5393835"/>
              <a:gd name="connsiteX5-457" fmla="*/ 1484131 w 3581732"/>
              <a:gd name="connsiteY5-458" fmla="*/ 699177 h 5393835"/>
              <a:gd name="connsiteX6-459" fmla="*/ 914174 w 3581732"/>
              <a:gd name="connsiteY6-460" fmla="*/ 775377 h 5393835"/>
              <a:gd name="connsiteX7-461" fmla="*/ 1784517 w 3581732"/>
              <a:gd name="connsiteY7-462" fmla="*/ 0 h 5393835"/>
              <a:gd name="connsiteX0-463" fmla="*/ 1784517 w 3581732"/>
              <a:gd name="connsiteY0-464" fmla="*/ 0 h 5393835"/>
              <a:gd name="connsiteX1-465" fmla="*/ 2667559 w 3581732"/>
              <a:gd name="connsiteY1-466" fmla="*/ 965877 h 5393835"/>
              <a:gd name="connsiteX2-467" fmla="*/ 2110301 w 3581732"/>
              <a:gd name="connsiteY2-468" fmla="*/ 711877 h 5393835"/>
              <a:gd name="connsiteX3-469" fmla="*/ 3581732 w 3581732"/>
              <a:gd name="connsiteY3-470" fmla="*/ 5393835 h 5393835"/>
              <a:gd name="connsiteX4-471" fmla="*/ 0 w 3581732"/>
              <a:gd name="connsiteY4-472" fmla="*/ 5368435 h 5393835"/>
              <a:gd name="connsiteX5-473" fmla="*/ 1484131 w 3581732"/>
              <a:gd name="connsiteY5-474" fmla="*/ 699177 h 5393835"/>
              <a:gd name="connsiteX6-475" fmla="*/ 914174 w 3581732"/>
              <a:gd name="connsiteY6-476" fmla="*/ 927777 h 5393835"/>
              <a:gd name="connsiteX7-477" fmla="*/ 1784517 w 3581732"/>
              <a:gd name="connsiteY7-478" fmla="*/ 0 h 5393835"/>
              <a:gd name="connsiteX0-479" fmla="*/ 1784517 w 3581732"/>
              <a:gd name="connsiteY0-480" fmla="*/ 0 h 5393835"/>
              <a:gd name="connsiteX1-481" fmla="*/ 2667559 w 3581732"/>
              <a:gd name="connsiteY1-482" fmla="*/ 965877 h 5393835"/>
              <a:gd name="connsiteX2-483" fmla="*/ 2110301 w 3581732"/>
              <a:gd name="connsiteY2-484" fmla="*/ 711877 h 5393835"/>
              <a:gd name="connsiteX3-485" fmla="*/ 3581732 w 3581732"/>
              <a:gd name="connsiteY3-486" fmla="*/ 5393835 h 5393835"/>
              <a:gd name="connsiteX4-487" fmla="*/ 0 w 3581732"/>
              <a:gd name="connsiteY4-488" fmla="*/ 5368435 h 5393835"/>
              <a:gd name="connsiteX5-489" fmla="*/ 1471431 w 3581732"/>
              <a:gd name="connsiteY5-490" fmla="*/ 864277 h 5393835"/>
              <a:gd name="connsiteX6-491" fmla="*/ 914174 w 3581732"/>
              <a:gd name="connsiteY6-492" fmla="*/ 927777 h 5393835"/>
              <a:gd name="connsiteX7-493" fmla="*/ 1784517 w 3581732"/>
              <a:gd name="connsiteY7-494" fmla="*/ 0 h 5393835"/>
              <a:gd name="connsiteX0-495" fmla="*/ 1784517 w 3581732"/>
              <a:gd name="connsiteY0-496" fmla="*/ 0 h 5393835"/>
              <a:gd name="connsiteX1-497" fmla="*/ 2667559 w 3581732"/>
              <a:gd name="connsiteY1-498" fmla="*/ 965877 h 5393835"/>
              <a:gd name="connsiteX2-499" fmla="*/ 2084901 w 3581732"/>
              <a:gd name="connsiteY2-500" fmla="*/ 876977 h 5393835"/>
              <a:gd name="connsiteX3-501" fmla="*/ 3581732 w 3581732"/>
              <a:gd name="connsiteY3-502" fmla="*/ 5393835 h 5393835"/>
              <a:gd name="connsiteX4-503" fmla="*/ 0 w 3581732"/>
              <a:gd name="connsiteY4-504" fmla="*/ 5368435 h 5393835"/>
              <a:gd name="connsiteX5-505" fmla="*/ 1471431 w 3581732"/>
              <a:gd name="connsiteY5-506" fmla="*/ 864277 h 5393835"/>
              <a:gd name="connsiteX6-507" fmla="*/ 914174 w 3581732"/>
              <a:gd name="connsiteY6-508" fmla="*/ 927777 h 5393835"/>
              <a:gd name="connsiteX7-509" fmla="*/ 1784517 w 3581732"/>
              <a:gd name="connsiteY7-510" fmla="*/ 0 h 5393835"/>
            </a:gdLst>
            <a:ahLst/>
            <a:cxnLst/>
            <a:rect l="l" t="t" r="r" b="b"/>
            <a:pathLst>
              <a:path w="3581732" h="5393835">
                <a:moveTo>
                  <a:pt x="1784517" y="0"/>
                </a:moveTo>
                <a:lnTo>
                  <a:pt x="2667559" y="965877"/>
                </a:lnTo>
                <a:lnTo>
                  <a:pt x="2084901" y="876977"/>
                </a:lnTo>
                <a:cubicBezTo>
                  <a:pt x="2088545" y="2496896"/>
                  <a:pt x="2498588" y="4116816"/>
                  <a:pt x="3581732" y="5393835"/>
                </a:cubicBezTo>
                <a:lnTo>
                  <a:pt x="0" y="5368435"/>
                </a:lnTo>
                <a:cubicBezTo>
                  <a:pt x="1129710" y="4193016"/>
                  <a:pt x="1383121" y="2661996"/>
                  <a:pt x="1471431" y="864277"/>
                </a:cubicBezTo>
                <a:lnTo>
                  <a:pt x="914174" y="927777"/>
                </a:lnTo>
                <a:lnTo>
                  <a:pt x="1784517" y="0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40000"/>
                </a:schemeClr>
              </a:gs>
              <a:gs pos="100000">
                <a:schemeClr val="accent2">
                  <a:alpha val="0"/>
                  <a:lumMod val="0"/>
                  <a:lumOff val="10000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409826" y="4767509"/>
            <a:ext cx="1570599" cy="2365698"/>
          </a:xfrm>
          <a:custGeom>
            <a:avLst/>
            <a:gdLst>
              <a:gd name="connsiteX0" fmla="*/ 921143 w 1842285"/>
              <a:gd name="connsiteY0" fmla="*/ 0 h 5812935"/>
              <a:gd name="connsiteX1" fmla="*/ 1842285 w 1842285"/>
              <a:gd name="connsiteY1" fmla="*/ 1588177 h 5812935"/>
              <a:gd name="connsiteX2" fmla="*/ 1323127 w 1842285"/>
              <a:gd name="connsiteY2" fmla="*/ 1588177 h 5812935"/>
              <a:gd name="connsiteX3" fmla="*/ 1715058 w 1842285"/>
              <a:gd name="connsiteY3" fmla="*/ 5812935 h 5812935"/>
              <a:gd name="connsiteX4" fmla="*/ 127226 w 1842285"/>
              <a:gd name="connsiteY4" fmla="*/ 5812935 h 5812935"/>
              <a:gd name="connsiteX5" fmla="*/ 519157 w 1842285"/>
              <a:gd name="connsiteY5" fmla="*/ 1588177 h 5812935"/>
              <a:gd name="connsiteX6" fmla="*/ 0 w 1842285"/>
              <a:gd name="connsiteY6" fmla="*/ 1588177 h 5812935"/>
              <a:gd name="connsiteX0-1" fmla="*/ 1771817 w 2692959"/>
              <a:gd name="connsiteY0-2" fmla="*/ 0 h 6219335"/>
              <a:gd name="connsiteX1-3" fmla="*/ 2692959 w 2692959"/>
              <a:gd name="connsiteY1-4" fmla="*/ 1588177 h 6219335"/>
              <a:gd name="connsiteX2-5" fmla="*/ 2173801 w 2692959"/>
              <a:gd name="connsiteY2-6" fmla="*/ 1588177 h 6219335"/>
              <a:gd name="connsiteX3-7" fmla="*/ 2565732 w 2692959"/>
              <a:gd name="connsiteY3-8" fmla="*/ 5812935 h 6219335"/>
              <a:gd name="connsiteX4-9" fmla="*/ 0 w 2692959"/>
              <a:gd name="connsiteY4-10" fmla="*/ 6219335 h 6219335"/>
              <a:gd name="connsiteX5-11" fmla="*/ 1369831 w 2692959"/>
              <a:gd name="connsiteY5-12" fmla="*/ 1588177 h 6219335"/>
              <a:gd name="connsiteX6-13" fmla="*/ 850674 w 2692959"/>
              <a:gd name="connsiteY6-14" fmla="*/ 1588177 h 6219335"/>
              <a:gd name="connsiteX7" fmla="*/ 1771817 w 2692959"/>
              <a:gd name="connsiteY7" fmla="*/ 0 h 6219335"/>
              <a:gd name="connsiteX0-15" fmla="*/ 1771817 w 3403932"/>
              <a:gd name="connsiteY0-16" fmla="*/ 0 h 6219335"/>
              <a:gd name="connsiteX1-17" fmla="*/ 2692959 w 3403932"/>
              <a:gd name="connsiteY1-18" fmla="*/ 1588177 h 6219335"/>
              <a:gd name="connsiteX2-19" fmla="*/ 2173801 w 3403932"/>
              <a:gd name="connsiteY2-20" fmla="*/ 1588177 h 6219335"/>
              <a:gd name="connsiteX3-21" fmla="*/ 3403932 w 3403932"/>
              <a:gd name="connsiteY3-22" fmla="*/ 6143135 h 6219335"/>
              <a:gd name="connsiteX4-23" fmla="*/ 0 w 3403932"/>
              <a:gd name="connsiteY4-24" fmla="*/ 6219335 h 6219335"/>
              <a:gd name="connsiteX5-25" fmla="*/ 1369831 w 3403932"/>
              <a:gd name="connsiteY5-26" fmla="*/ 1588177 h 6219335"/>
              <a:gd name="connsiteX6-27" fmla="*/ 850674 w 3403932"/>
              <a:gd name="connsiteY6-28" fmla="*/ 1588177 h 6219335"/>
              <a:gd name="connsiteX7-29" fmla="*/ 1771817 w 3403932"/>
              <a:gd name="connsiteY7-30" fmla="*/ 0 h 6219335"/>
              <a:gd name="connsiteX0-31" fmla="*/ 1771817 w 3403932"/>
              <a:gd name="connsiteY0-32" fmla="*/ 0 h 6219335"/>
              <a:gd name="connsiteX1-33" fmla="*/ 2692959 w 3403932"/>
              <a:gd name="connsiteY1-34" fmla="*/ 1588177 h 6219335"/>
              <a:gd name="connsiteX2-35" fmla="*/ 2173801 w 3403932"/>
              <a:gd name="connsiteY2-36" fmla="*/ 1588177 h 6219335"/>
              <a:gd name="connsiteX3-37" fmla="*/ 3403932 w 3403932"/>
              <a:gd name="connsiteY3-38" fmla="*/ 6143135 h 6219335"/>
              <a:gd name="connsiteX4-39" fmla="*/ 0 w 3403932"/>
              <a:gd name="connsiteY4-40" fmla="*/ 6219335 h 6219335"/>
              <a:gd name="connsiteX5-41" fmla="*/ 1369831 w 3403932"/>
              <a:gd name="connsiteY5-42" fmla="*/ 1588177 h 6219335"/>
              <a:gd name="connsiteX6-43" fmla="*/ 850674 w 3403932"/>
              <a:gd name="connsiteY6-44" fmla="*/ 1588177 h 6219335"/>
              <a:gd name="connsiteX7-45" fmla="*/ 1771817 w 3403932"/>
              <a:gd name="connsiteY7-46" fmla="*/ 0 h 6219335"/>
              <a:gd name="connsiteX0-47" fmla="*/ 1771817 w 3403932"/>
              <a:gd name="connsiteY0-48" fmla="*/ 0 h 6219335"/>
              <a:gd name="connsiteX1-49" fmla="*/ 2692959 w 3403932"/>
              <a:gd name="connsiteY1-50" fmla="*/ 1588177 h 6219335"/>
              <a:gd name="connsiteX2-51" fmla="*/ 2173801 w 3403932"/>
              <a:gd name="connsiteY2-52" fmla="*/ 1588177 h 6219335"/>
              <a:gd name="connsiteX3-53" fmla="*/ 3403932 w 3403932"/>
              <a:gd name="connsiteY3-54" fmla="*/ 6143135 h 6219335"/>
              <a:gd name="connsiteX4-55" fmla="*/ 0 w 3403932"/>
              <a:gd name="connsiteY4-56" fmla="*/ 6219335 h 6219335"/>
              <a:gd name="connsiteX5-57" fmla="*/ 1369831 w 3403932"/>
              <a:gd name="connsiteY5-58" fmla="*/ 1588177 h 6219335"/>
              <a:gd name="connsiteX6-59" fmla="*/ 850674 w 3403932"/>
              <a:gd name="connsiteY6-60" fmla="*/ 1588177 h 6219335"/>
              <a:gd name="connsiteX7-61" fmla="*/ 1771817 w 3403932"/>
              <a:gd name="connsiteY7-62" fmla="*/ 0 h 6219335"/>
              <a:gd name="connsiteX0-63" fmla="*/ 1771817 w 3403932"/>
              <a:gd name="connsiteY0-64" fmla="*/ 0 h 6219335"/>
              <a:gd name="connsiteX1-65" fmla="*/ 2692959 w 3403932"/>
              <a:gd name="connsiteY1-66" fmla="*/ 1588177 h 6219335"/>
              <a:gd name="connsiteX2-67" fmla="*/ 2173801 w 3403932"/>
              <a:gd name="connsiteY2-68" fmla="*/ 1588177 h 6219335"/>
              <a:gd name="connsiteX3-69" fmla="*/ 3403932 w 3403932"/>
              <a:gd name="connsiteY3-70" fmla="*/ 6143135 h 6219335"/>
              <a:gd name="connsiteX4-71" fmla="*/ 0 w 3403932"/>
              <a:gd name="connsiteY4-72" fmla="*/ 6219335 h 6219335"/>
              <a:gd name="connsiteX5-73" fmla="*/ 1369831 w 3403932"/>
              <a:gd name="connsiteY5-74" fmla="*/ 1588177 h 6219335"/>
              <a:gd name="connsiteX6-75" fmla="*/ 850674 w 3403932"/>
              <a:gd name="connsiteY6-76" fmla="*/ 1588177 h 6219335"/>
              <a:gd name="connsiteX7-77" fmla="*/ 1771817 w 3403932"/>
              <a:gd name="connsiteY7-78" fmla="*/ 0 h 6219335"/>
              <a:gd name="connsiteX0-79" fmla="*/ 1771817 w 3403932"/>
              <a:gd name="connsiteY0-80" fmla="*/ 0 h 6219335"/>
              <a:gd name="connsiteX1-81" fmla="*/ 2692959 w 3403932"/>
              <a:gd name="connsiteY1-82" fmla="*/ 1588177 h 6219335"/>
              <a:gd name="connsiteX2-83" fmla="*/ 2173801 w 3403932"/>
              <a:gd name="connsiteY2-84" fmla="*/ 1588177 h 6219335"/>
              <a:gd name="connsiteX3-85" fmla="*/ 3403932 w 3403932"/>
              <a:gd name="connsiteY3-86" fmla="*/ 6143135 h 6219335"/>
              <a:gd name="connsiteX4-87" fmla="*/ 0 w 3403932"/>
              <a:gd name="connsiteY4-88" fmla="*/ 6219335 h 6219335"/>
              <a:gd name="connsiteX5-89" fmla="*/ 1369831 w 3403932"/>
              <a:gd name="connsiteY5-90" fmla="*/ 1588177 h 6219335"/>
              <a:gd name="connsiteX6-91" fmla="*/ 850674 w 3403932"/>
              <a:gd name="connsiteY6-92" fmla="*/ 1588177 h 6219335"/>
              <a:gd name="connsiteX7-93" fmla="*/ 1771817 w 3403932"/>
              <a:gd name="connsiteY7-94" fmla="*/ 0 h 6219335"/>
              <a:gd name="connsiteX0-95" fmla="*/ 1771817 w 3403932"/>
              <a:gd name="connsiteY0-96" fmla="*/ 0 h 6219335"/>
              <a:gd name="connsiteX1-97" fmla="*/ 2692959 w 3403932"/>
              <a:gd name="connsiteY1-98" fmla="*/ 1588177 h 6219335"/>
              <a:gd name="connsiteX2-99" fmla="*/ 2173801 w 3403932"/>
              <a:gd name="connsiteY2-100" fmla="*/ 1588177 h 6219335"/>
              <a:gd name="connsiteX3-101" fmla="*/ 3403932 w 3403932"/>
              <a:gd name="connsiteY3-102" fmla="*/ 6143135 h 6219335"/>
              <a:gd name="connsiteX4-103" fmla="*/ 0 w 3403932"/>
              <a:gd name="connsiteY4-104" fmla="*/ 6219335 h 6219335"/>
              <a:gd name="connsiteX5-105" fmla="*/ 1369831 w 3403932"/>
              <a:gd name="connsiteY5-106" fmla="*/ 1588177 h 6219335"/>
              <a:gd name="connsiteX6-107" fmla="*/ 850674 w 3403932"/>
              <a:gd name="connsiteY6-108" fmla="*/ 1588177 h 6219335"/>
              <a:gd name="connsiteX7-109" fmla="*/ 1771817 w 3403932"/>
              <a:gd name="connsiteY7-110" fmla="*/ 0 h 6219335"/>
              <a:gd name="connsiteX0-111" fmla="*/ 1771817 w 3403932"/>
              <a:gd name="connsiteY0-112" fmla="*/ 0 h 6219335"/>
              <a:gd name="connsiteX1-113" fmla="*/ 2692959 w 3403932"/>
              <a:gd name="connsiteY1-114" fmla="*/ 1588177 h 6219335"/>
              <a:gd name="connsiteX2-115" fmla="*/ 2173801 w 3403932"/>
              <a:gd name="connsiteY2-116" fmla="*/ 1588177 h 6219335"/>
              <a:gd name="connsiteX3-117" fmla="*/ 3403932 w 3403932"/>
              <a:gd name="connsiteY3-118" fmla="*/ 6143135 h 6219335"/>
              <a:gd name="connsiteX4-119" fmla="*/ 0 w 3403932"/>
              <a:gd name="connsiteY4-120" fmla="*/ 6219335 h 6219335"/>
              <a:gd name="connsiteX5-121" fmla="*/ 1369831 w 3403932"/>
              <a:gd name="connsiteY5-122" fmla="*/ 1588177 h 6219335"/>
              <a:gd name="connsiteX6-123" fmla="*/ 850674 w 3403932"/>
              <a:gd name="connsiteY6-124" fmla="*/ 1588177 h 6219335"/>
              <a:gd name="connsiteX7-125" fmla="*/ 1771817 w 3403932"/>
              <a:gd name="connsiteY7-126" fmla="*/ 0 h 6219335"/>
              <a:gd name="connsiteX0-127" fmla="*/ 1771817 w 3403932"/>
              <a:gd name="connsiteY0-128" fmla="*/ 0 h 6219335"/>
              <a:gd name="connsiteX1-129" fmla="*/ 2692959 w 3403932"/>
              <a:gd name="connsiteY1-130" fmla="*/ 1588177 h 6219335"/>
              <a:gd name="connsiteX2-131" fmla="*/ 2173801 w 3403932"/>
              <a:gd name="connsiteY2-132" fmla="*/ 1588177 h 6219335"/>
              <a:gd name="connsiteX3-133" fmla="*/ 3403932 w 3403932"/>
              <a:gd name="connsiteY3-134" fmla="*/ 6143135 h 6219335"/>
              <a:gd name="connsiteX4-135" fmla="*/ 0 w 3403932"/>
              <a:gd name="connsiteY4-136" fmla="*/ 6219335 h 6219335"/>
              <a:gd name="connsiteX5-137" fmla="*/ 1369831 w 3403932"/>
              <a:gd name="connsiteY5-138" fmla="*/ 1588177 h 6219335"/>
              <a:gd name="connsiteX6-139" fmla="*/ 825274 w 3403932"/>
              <a:gd name="connsiteY6-140" fmla="*/ 1689777 h 6219335"/>
              <a:gd name="connsiteX7-141" fmla="*/ 1771817 w 3403932"/>
              <a:gd name="connsiteY7-142" fmla="*/ 0 h 6219335"/>
              <a:gd name="connsiteX0-143" fmla="*/ 1771817 w 3403932"/>
              <a:gd name="connsiteY0-144" fmla="*/ 0 h 6219335"/>
              <a:gd name="connsiteX1-145" fmla="*/ 2692959 w 3403932"/>
              <a:gd name="connsiteY1-146" fmla="*/ 1664377 h 6219335"/>
              <a:gd name="connsiteX2-147" fmla="*/ 2173801 w 3403932"/>
              <a:gd name="connsiteY2-148" fmla="*/ 1588177 h 6219335"/>
              <a:gd name="connsiteX3-149" fmla="*/ 3403932 w 3403932"/>
              <a:gd name="connsiteY3-150" fmla="*/ 6143135 h 6219335"/>
              <a:gd name="connsiteX4-151" fmla="*/ 0 w 3403932"/>
              <a:gd name="connsiteY4-152" fmla="*/ 6219335 h 6219335"/>
              <a:gd name="connsiteX5-153" fmla="*/ 1369831 w 3403932"/>
              <a:gd name="connsiteY5-154" fmla="*/ 1588177 h 6219335"/>
              <a:gd name="connsiteX6-155" fmla="*/ 825274 w 3403932"/>
              <a:gd name="connsiteY6-156" fmla="*/ 1689777 h 6219335"/>
              <a:gd name="connsiteX7-157" fmla="*/ 1771817 w 3403932"/>
              <a:gd name="connsiteY7-158" fmla="*/ 0 h 6219335"/>
              <a:gd name="connsiteX0-159" fmla="*/ 1822617 w 3403932"/>
              <a:gd name="connsiteY0-160" fmla="*/ 0 h 5444635"/>
              <a:gd name="connsiteX1-161" fmla="*/ 2692959 w 3403932"/>
              <a:gd name="connsiteY1-162" fmla="*/ 889677 h 5444635"/>
              <a:gd name="connsiteX2-163" fmla="*/ 2173801 w 3403932"/>
              <a:gd name="connsiteY2-164" fmla="*/ 813477 h 5444635"/>
              <a:gd name="connsiteX3-165" fmla="*/ 3403932 w 3403932"/>
              <a:gd name="connsiteY3-166" fmla="*/ 5368435 h 5444635"/>
              <a:gd name="connsiteX4-167" fmla="*/ 0 w 3403932"/>
              <a:gd name="connsiteY4-168" fmla="*/ 5444635 h 5444635"/>
              <a:gd name="connsiteX5-169" fmla="*/ 1369831 w 3403932"/>
              <a:gd name="connsiteY5-170" fmla="*/ 813477 h 5444635"/>
              <a:gd name="connsiteX6-171" fmla="*/ 825274 w 3403932"/>
              <a:gd name="connsiteY6-172" fmla="*/ 915077 h 5444635"/>
              <a:gd name="connsiteX7-173" fmla="*/ 1822617 w 3403932"/>
              <a:gd name="connsiteY7-174" fmla="*/ 0 h 5444635"/>
              <a:gd name="connsiteX0-175" fmla="*/ 1784517 w 3365832"/>
              <a:gd name="connsiteY0-176" fmla="*/ 0 h 5368435"/>
              <a:gd name="connsiteX1-177" fmla="*/ 2654859 w 3365832"/>
              <a:gd name="connsiteY1-178" fmla="*/ 889677 h 5368435"/>
              <a:gd name="connsiteX2-179" fmla="*/ 2135701 w 3365832"/>
              <a:gd name="connsiteY2-180" fmla="*/ 813477 h 5368435"/>
              <a:gd name="connsiteX3-181" fmla="*/ 3365832 w 3365832"/>
              <a:gd name="connsiteY3-182" fmla="*/ 5368435 h 5368435"/>
              <a:gd name="connsiteX4-183" fmla="*/ 0 w 3365832"/>
              <a:gd name="connsiteY4-184" fmla="*/ 5368435 h 5368435"/>
              <a:gd name="connsiteX5-185" fmla="*/ 1331731 w 3365832"/>
              <a:gd name="connsiteY5-186" fmla="*/ 813477 h 5368435"/>
              <a:gd name="connsiteX6-187" fmla="*/ 787174 w 3365832"/>
              <a:gd name="connsiteY6-188" fmla="*/ 915077 h 5368435"/>
              <a:gd name="connsiteX7-189" fmla="*/ 1784517 w 3365832"/>
              <a:gd name="connsiteY7-190" fmla="*/ 0 h 5368435"/>
              <a:gd name="connsiteX0-191" fmla="*/ 1784517 w 3492832"/>
              <a:gd name="connsiteY0-192" fmla="*/ 0 h 5368435"/>
              <a:gd name="connsiteX1-193" fmla="*/ 2654859 w 3492832"/>
              <a:gd name="connsiteY1-194" fmla="*/ 889677 h 5368435"/>
              <a:gd name="connsiteX2-195" fmla="*/ 2135701 w 3492832"/>
              <a:gd name="connsiteY2-196" fmla="*/ 813477 h 5368435"/>
              <a:gd name="connsiteX3-197" fmla="*/ 3492832 w 3492832"/>
              <a:gd name="connsiteY3-198" fmla="*/ 5368435 h 5368435"/>
              <a:gd name="connsiteX4-199" fmla="*/ 0 w 3492832"/>
              <a:gd name="connsiteY4-200" fmla="*/ 5368435 h 5368435"/>
              <a:gd name="connsiteX5-201" fmla="*/ 1331731 w 3492832"/>
              <a:gd name="connsiteY5-202" fmla="*/ 813477 h 5368435"/>
              <a:gd name="connsiteX6-203" fmla="*/ 787174 w 3492832"/>
              <a:gd name="connsiteY6-204" fmla="*/ 915077 h 5368435"/>
              <a:gd name="connsiteX7-205" fmla="*/ 1784517 w 3492832"/>
              <a:gd name="connsiteY7-206" fmla="*/ 0 h 5368435"/>
              <a:gd name="connsiteX0-207" fmla="*/ 1784517 w 3581732"/>
              <a:gd name="connsiteY0-208" fmla="*/ 0 h 5393835"/>
              <a:gd name="connsiteX1-209" fmla="*/ 2654859 w 3581732"/>
              <a:gd name="connsiteY1-210" fmla="*/ 889677 h 5393835"/>
              <a:gd name="connsiteX2-211" fmla="*/ 2135701 w 3581732"/>
              <a:gd name="connsiteY2-212" fmla="*/ 813477 h 5393835"/>
              <a:gd name="connsiteX3-213" fmla="*/ 3581732 w 3581732"/>
              <a:gd name="connsiteY3-214" fmla="*/ 5393835 h 5393835"/>
              <a:gd name="connsiteX4-215" fmla="*/ 0 w 3581732"/>
              <a:gd name="connsiteY4-216" fmla="*/ 5368435 h 5393835"/>
              <a:gd name="connsiteX5-217" fmla="*/ 1331731 w 3581732"/>
              <a:gd name="connsiteY5-218" fmla="*/ 813477 h 5393835"/>
              <a:gd name="connsiteX6-219" fmla="*/ 787174 w 3581732"/>
              <a:gd name="connsiteY6-220" fmla="*/ 915077 h 5393835"/>
              <a:gd name="connsiteX7-221" fmla="*/ 1784517 w 3581732"/>
              <a:gd name="connsiteY7-222" fmla="*/ 0 h 5393835"/>
              <a:gd name="connsiteX0-223" fmla="*/ 1784517 w 3581732"/>
              <a:gd name="connsiteY0-224" fmla="*/ 0 h 5393835"/>
              <a:gd name="connsiteX1-225" fmla="*/ 2654859 w 3581732"/>
              <a:gd name="connsiteY1-226" fmla="*/ 889677 h 5393835"/>
              <a:gd name="connsiteX2-227" fmla="*/ 2135701 w 3581732"/>
              <a:gd name="connsiteY2-228" fmla="*/ 813477 h 5393835"/>
              <a:gd name="connsiteX3-229" fmla="*/ 3581732 w 3581732"/>
              <a:gd name="connsiteY3-230" fmla="*/ 5393835 h 5393835"/>
              <a:gd name="connsiteX4-231" fmla="*/ 0 w 3581732"/>
              <a:gd name="connsiteY4-232" fmla="*/ 5368435 h 5393835"/>
              <a:gd name="connsiteX5-233" fmla="*/ 1331731 w 3581732"/>
              <a:gd name="connsiteY5-234" fmla="*/ 813477 h 5393835"/>
              <a:gd name="connsiteX6-235" fmla="*/ 787174 w 3581732"/>
              <a:gd name="connsiteY6-236" fmla="*/ 915077 h 5393835"/>
              <a:gd name="connsiteX7-237" fmla="*/ 1784517 w 3581732"/>
              <a:gd name="connsiteY7-238" fmla="*/ 0 h 5393835"/>
              <a:gd name="connsiteX0-239" fmla="*/ 1784517 w 3581732"/>
              <a:gd name="connsiteY0-240" fmla="*/ 0 h 5393835"/>
              <a:gd name="connsiteX1-241" fmla="*/ 2654859 w 3581732"/>
              <a:gd name="connsiteY1-242" fmla="*/ 889677 h 5393835"/>
              <a:gd name="connsiteX2-243" fmla="*/ 2135701 w 3581732"/>
              <a:gd name="connsiteY2-244" fmla="*/ 813477 h 5393835"/>
              <a:gd name="connsiteX3-245" fmla="*/ 3581732 w 3581732"/>
              <a:gd name="connsiteY3-246" fmla="*/ 5393835 h 5393835"/>
              <a:gd name="connsiteX4-247" fmla="*/ 0 w 3581732"/>
              <a:gd name="connsiteY4-248" fmla="*/ 5368435 h 5393835"/>
              <a:gd name="connsiteX5-249" fmla="*/ 1331731 w 3581732"/>
              <a:gd name="connsiteY5-250" fmla="*/ 813477 h 5393835"/>
              <a:gd name="connsiteX6-251" fmla="*/ 787174 w 3581732"/>
              <a:gd name="connsiteY6-252" fmla="*/ 915077 h 5393835"/>
              <a:gd name="connsiteX7-253" fmla="*/ 1784517 w 3581732"/>
              <a:gd name="connsiteY7-254" fmla="*/ 0 h 5393835"/>
              <a:gd name="connsiteX0-255" fmla="*/ 1784517 w 3581732"/>
              <a:gd name="connsiteY0-256" fmla="*/ 0 h 5393835"/>
              <a:gd name="connsiteX1-257" fmla="*/ 2654859 w 3581732"/>
              <a:gd name="connsiteY1-258" fmla="*/ 889677 h 5393835"/>
              <a:gd name="connsiteX2-259" fmla="*/ 2135701 w 3581732"/>
              <a:gd name="connsiteY2-260" fmla="*/ 813477 h 5393835"/>
              <a:gd name="connsiteX3-261" fmla="*/ 3581732 w 3581732"/>
              <a:gd name="connsiteY3-262" fmla="*/ 5393835 h 5393835"/>
              <a:gd name="connsiteX4-263" fmla="*/ 0 w 3581732"/>
              <a:gd name="connsiteY4-264" fmla="*/ 5368435 h 5393835"/>
              <a:gd name="connsiteX5-265" fmla="*/ 1331731 w 3581732"/>
              <a:gd name="connsiteY5-266" fmla="*/ 813477 h 5393835"/>
              <a:gd name="connsiteX6-267" fmla="*/ 787174 w 3581732"/>
              <a:gd name="connsiteY6-268" fmla="*/ 915077 h 5393835"/>
              <a:gd name="connsiteX7-269" fmla="*/ 1784517 w 3581732"/>
              <a:gd name="connsiteY7-270" fmla="*/ 0 h 5393835"/>
              <a:gd name="connsiteX0-271" fmla="*/ 1784517 w 3581732"/>
              <a:gd name="connsiteY0-272" fmla="*/ 0 h 5393835"/>
              <a:gd name="connsiteX1-273" fmla="*/ 2654859 w 3581732"/>
              <a:gd name="connsiteY1-274" fmla="*/ 889677 h 5393835"/>
              <a:gd name="connsiteX2-275" fmla="*/ 2135701 w 3581732"/>
              <a:gd name="connsiteY2-276" fmla="*/ 813477 h 5393835"/>
              <a:gd name="connsiteX3-277" fmla="*/ 3581732 w 3581732"/>
              <a:gd name="connsiteY3-278" fmla="*/ 5393835 h 5393835"/>
              <a:gd name="connsiteX4-279" fmla="*/ 0 w 3581732"/>
              <a:gd name="connsiteY4-280" fmla="*/ 5368435 h 5393835"/>
              <a:gd name="connsiteX5-281" fmla="*/ 1331731 w 3581732"/>
              <a:gd name="connsiteY5-282" fmla="*/ 813477 h 5393835"/>
              <a:gd name="connsiteX6-283" fmla="*/ 787174 w 3581732"/>
              <a:gd name="connsiteY6-284" fmla="*/ 915077 h 5393835"/>
              <a:gd name="connsiteX7-285" fmla="*/ 1784517 w 3581732"/>
              <a:gd name="connsiteY7-286" fmla="*/ 0 h 5393835"/>
              <a:gd name="connsiteX0-287" fmla="*/ 1784517 w 3581732"/>
              <a:gd name="connsiteY0-288" fmla="*/ 0 h 5393835"/>
              <a:gd name="connsiteX1-289" fmla="*/ 2654859 w 3581732"/>
              <a:gd name="connsiteY1-290" fmla="*/ 889677 h 5393835"/>
              <a:gd name="connsiteX2-291" fmla="*/ 2110301 w 3581732"/>
              <a:gd name="connsiteY2-292" fmla="*/ 711877 h 5393835"/>
              <a:gd name="connsiteX3-293" fmla="*/ 3581732 w 3581732"/>
              <a:gd name="connsiteY3-294" fmla="*/ 5393835 h 5393835"/>
              <a:gd name="connsiteX4-295" fmla="*/ 0 w 3581732"/>
              <a:gd name="connsiteY4-296" fmla="*/ 5368435 h 5393835"/>
              <a:gd name="connsiteX5-297" fmla="*/ 1331731 w 3581732"/>
              <a:gd name="connsiteY5-298" fmla="*/ 813477 h 5393835"/>
              <a:gd name="connsiteX6-299" fmla="*/ 787174 w 3581732"/>
              <a:gd name="connsiteY6-300" fmla="*/ 915077 h 5393835"/>
              <a:gd name="connsiteX7-301" fmla="*/ 1784517 w 3581732"/>
              <a:gd name="connsiteY7-302" fmla="*/ 0 h 5393835"/>
              <a:gd name="connsiteX0-303" fmla="*/ 1784517 w 3581732"/>
              <a:gd name="connsiteY0-304" fmla="*/ 0 h 5393835"/>
              <a:gd name="connsiteX1-305" fmla="*/ 2654859 w 3581732"/>
              <a:gd name="connsiteY1-306" fmla="*/ 889677 h 5393835"/>
              <a:gd name="connsiteX2-307" fmla="*/ 2110301 w 3581732"/>
              <a:gd name="connsiteY2-308" fmla="*/ 711877 h 5393835"/>
              <a:gd name="connsiteX3-309" fmla="*/ 3581732 w 3581732"/>
              <a:gd name="connsiteY3-310" fmla="*/ 5393835 h 5393835"/>
              <a:gd name="connsiteX4-311" fmla="*/ 0 w 3581732"/>
              <a:gd name="connsiteY4-312" fmla="*/ 5368435 h 5393835"/>
              <a:gd name="connsiteX5-313" fmla="*/ 1331731 w 3581732"/>
              <a:gd name="connsiteY5-314" fmla="*/ 737277 h 5393835"/>
              <a:gd name="connsiteX6-315" fmla="*/ 787174 w 3581732"/>
              <a:gd name="connsiteY6-316" fmla="*/ 915077 h 5393835"/>
              <a:gd name="connsiteX7-317" fmla="*/ 1784517 w 3581732"/>
              <a:gd name="connsiteY7-318" fmla="*/ 0 h 5393835"/>
              <a:gd name="connsiteX0-319" fmla="*/ 1784517 w 3581732"/>
              <a:gd name="connsiteY0-320" fmla="*/ 0 h 5393835"/>
              <a:gd name="connsiteX1-321" fmla="*/ 2654859 w 3581732"/>
              <a:gd name="connsiteY1-322" fmla="*/ 889677 h 5393835"/>
              <a:gd name="connsiteX2-323" fmla="*/ 2110301 w 3581732"/>
              <a:gd name="connsiteY2-324" fmla="*/ 711877 h 5393835"/>
              <a:gd name="connsiteX3-325" fmla="*/ 3581732 w 3581732"/>
              <a:gd name="connsiteY3-326" fmla="*/ 5393835 h 5393835"/>
              <a:gd name="connsiteX4-327" fmla="*/ 0 w 3581732"/>
              <a:gd name="connsiteY4-328" fmla="*/ 5368435 h 5393835"/>
              <a:gd name="connsiteX5-329" fmla="*/ 1331731 w 3581732"/>
              <a:gd name="connsiteY5-330" fmla="*/ 749977 h 5393835"/>
              <a:gd name="connsiteX6-331" fmla="*/ 787174 w 3581732"/>
              <a:gd name="connsiteY6-332" fmla="*/ 915077 h 5393835"/>
              <a:gd name="connsiteX7-333" fmla="*/ 1784517 w 3581732"/>
              <a:gd name="connsiteY7-334" fmla="*/ 0 h 5393835"/>
              <a:gd name="connsiteX0-335" fmla="*/ 1784517 w 3581732"/>
              <a:gd name="connsiteY0-336" fmla="*/ 0 h 5393835"/>
              <a:gd name="connsiteX1-337" fmla="*/ 2654859 w 3581732"/>
              <a:gd name="connsiteY1-338" fmla="*/ 889677 h 5393835"/>
              <a:gd name="connsiteX2-339" fmla="*/ 2110301 w 3581732"/>
              <a:gd name="connsiteY2-340" fmla="*/ 711877 h 5393835"/>
              <a:gd name="connsiteX3-341" fmla="*/ 3581732 w 3581732"/>
              <a:gd name="connsiteY3-342" fmla="*/ 5393835 h 5393835"/>
              <a:gd name="connsiteX4-343" fmla="*/ 0 w 3581732"/>
              <a:gd name="connsiteY4-344" fmla="*/ 5368435 h 5393835"/>
              <a:gd name="connsiteX5-345" fmla="*/ 1331731 w 3581732"/>
              <a:gd name="connsiteY5-346" fmla="*/ 711877 h 5393835"/>
              <a:gd name="connsiteX6-347" fmla="*/ 787174 w 3581732"/>
              <a:gd name="connsiteY6-348" fmla="*/ 915077 h 5393835"/>
              <a:gd name="connsiteX7-349" fmla="*/ 1784517 w 3581732"/>
              <a:gd name="connsiteY7-350" fmla="*/ 0 h 5393835"/>
              <a:gd name="connsiteX0-351" fmla="*/ 1784517 w 3581732"/>
              <a:gd name="connsiteY0-352" fmla="*/ 0 h 5393835"/>
              <a:gd name="connsiteX1-353" fmla="*/ 2654859 w 3581732"/>
              <a:gd name="connsiteY1-354" fmla="*/ 915077 h 5393835"/>
              <a:gd name="connsiteX2-355" fmla="*/ 2110301 w 3581732"/>
              <a:gd name="connsiteY2-356" fmla="*/ 711877 h 5393835"/>
              <a:gd name="connsiteX3-357" fmla="*/ 3581732 w 3581732"/>
              <a:gd name="connsiteY3-358" fmla="*/ 5393835 h 5393835"/>
              <a:gd name="connsiteX4-359" fmla="*/ 0 w 3581732"/>
              <a:gd name="connsiteY4-360" fmla="*/ 5368435 h 5393835"/>
              <a:gd name="connsiteX5-361" fmla="*/ 1331731 w 3581732"/>
              <a:gd name="connsiteY5-362" fmla="*/ 711877 h 5393835"/>
              <a:gd name="connsiteX6-363" fmla="*/ 787174 w 3581732"/>
              <a:gd name="connsiteY6-364" fmla="*/ 915077 h 5393835"/>
              <a:gd name="connsiteX7-365" fmla="*/ 1784517 w 3581732"/>
              <a:gd name="connsiteY7-366" fmla="*/ 0 h 5393835"/>
              <a:gd name="connsiteX0-367" fmla="*/ 1784517 w 3581732"/>
              <a:gd name="connsiteY0-368" fmla="*/ 0 h 5393835"/>
              <a:gd name="connsiteX1-369" fmla="*/ 2692959 w 3581732"/>
              <a:gd name="connsiteY1-370" fmla="*/ 902377 h 5393835"/>
              <a:gd name="connsiteX2-371" fmla="*/ 2110301 w 3581732"/>
              <a:gd name="connsiteY2-372" fmla="*/ 711877 h 5393835"/>
              <a:gd name="connsiteX3-373" fmla="*/ 3581732 w 3581732"/>
              <a:gd name="connsiteY3-374" fmla="*/ 5393835 h 5393835"/>
              <a:gd name="connsiteX4-375" fmla="*/ 0 w 3581732"/>
              <a:gd name="connsiteY4-376" fmla="*/ 5368435 h 5393835"/>
              <a:gd name="connsiteX5-377" fmla="*/ 1331731 w 3581732"/>
              <a:gd name="connsiteY5-378" fmla="*/ 711877 h 5393835"/>
              <a:gd name="connsiteX6-379" fmla="*/ 787174 w 3581732"/>
              <a:gd name="connsiteY6-380" fmla="*/ 915077 h 5393835"/>
              <a:gd name="connsiteX7-381" fmla="*/ 1784517 w 3581732"/>
              <a:gd name="connsiteY7-382" fmla="*/ 0 h 5393835"/>
              <a:gd name="connsiteX0-383" fmla="*/ 1784517 w 3581732"/>
              <a:gd name="connsiteY0-384" fmla="*/ 0 h 5393835"/>
              <a:gd name="connsiteX1-385" fmla="*/ 2692959 w 3581732"/>
              <a:gd name="connsiteY1-386" fmla="*/ 902377 h 5393835"/>
              <a:gd name="connsiteX2-387" fmla="*/ 2110301 w 3581732"/>
              <a:gd name="connsiteY2-388" fmla="*/ 711877 h 5393835"/>
              <a:gd name="connsiteX3-389" fmla="*/ 3581732 w 3581732"/>
              <a:gd name="connsiteY3-390" fmla="*/ 5393835 h 5393835"/>
              <a:gd name="connsiteX4-391" fmla="*/ 0 w 3581732"/>
              <a:gd name="connsiteY4-392" fmla="*/ 5368435 h 5393835"/>
              <a:gd name="connsiteX5-393" fmla="*/ 1484131 w 3581732"/>
              <a:gd name="connsiteY5-394" fmla="*/ 699177 h 5393835"/>
              <a:gd name="connsiteX6-395" fmla="*/ 787174 w 3581732"/>
              <a:gd name="connsiteY6-396" fmla="*/ 915077 h 5393835"/>
              <a:gd name="connsiteX7-397" fmla="*/ 1784517 w 3581732"/>
              <a:gd name="connsiteY7-398" fmla="*/ 0 h 5393835"/>
              <a:gd name="connsiteX0-399" fmla="*/ 1784517 w 3581732"/>
              <a:gd name="connsiteY0-400" fmla="*/ 0 h 5393835"/>
              <a:gd name="connsiteX1-401" fmla="*/ 2692959 w 3581732"/>
              <a:gd name="connsiteY1-402" fmla="*/ 902377 h 5393835"/>
              <a:gd name="connsiteX2-403" fmla="*/ 2110301 w 3581732"/>
              <a:gd name="connsiteY2-404" fmla="*/ 711877 h 5393835"/>
              <a:gd name="connsiteX3-405" fmla="*/ 3581732 w 3581732"/>
              <a:gd name="connsiteY3-406" fmla="*/ 5393835 h 5393835"/>
              <a:gd name="connsiteX4-407" fmla="*/ 0 w 3581732"/>
              <a:gd name="connsiteY4-408" fmla="*/ 5368435 h 5393835"/>
              <a:gd name="connsiteX5-409" fmla="*/ 1484131 w 3581732"/>
              <a:gd name="connsiteY5-410" fmla="*/ 699177 h 5393835"/>
              <a:gd name="connsiteX6-411" fmla="*/ 787174 w 3581732"/>
              <a:gd name="connsiteY6-412" fmla="*/ 915077 h 5393835"/>
              <a:gd name="connsiteX7-413" fmla="*/ 1784517 w 3581732"/>
              <a:gd name="connsiteY7-414" fmla="*/ 0 h 5393835"/>
              <a:gd name="connsiteX0-415" fmla="*/ 1784517 w 3581732"/>
              <a:gd name="connsiteY0-416" fmla="*/ 0 h 5393835"/>
              <a:gd name="connsiteX1-417" fmla="*/ 2692959 w 3581732"/>
              <a:gd name="connsiteY1-418" fmla="*/ 902377 h 5393835"/>
              <a:gd name="connsiteX2-419" fmla="*/ 2110301 w 3581732"/>
              <a:gd name="connsiteY2-420" fmla="*/ 711877 h 5393835"/>
              <a:gd name="connsiteX3-421" fmla="*/ 3581732 w 3581732"/>
              <a:gd name="connsiteY3-422" fmla="*/ 5393835 h 5393835"/>
              <a:gd name="connsiteX4-423" fmla="*/ 0 w 3581732"/>
              <a:gd name="connsiteY4-424" fmla="*/ 5368435 h 5393835"/>
              <a:gd name="connsiteX5-425" fmla="*/ 1484131 w 3581732"/>
              <a:gd name="connsiteY5-426" fmla="*/ 699177 h 5393835"/>
              <a:gd name="connsiteX6-427" fmla="*/ 914174 w 3581732"/>
              <a:gd name="connsiteY6-428" fmla="*/ 775377 h 5393835"/>
              <a:gd name="connsiteX7-429" fmla="*/ 1784517 w 3581732"/>
              <a:gd name="connsiteY7-430" fmla="*/ 0 h 5393835"/>
              <a:gd name="connsiteX0-431" fmla="*/ 1784517 w 3581732"/>
              <a:gd name="connsiteY0-432" fmla="*/ 0 h 5393835"/>
              <a:gd name="connsiteX1-433" fmla="*/ 2692959 w 3581732"/>
              <a:gd name="connsiteY1-434" fmla="*/ 762677 h 5393835"/>
              <a:gd name="connsiteX2-435" fmla="*/ 2110301 w 3581732"/>
              <a:gd name="connsiteY2-436" fmla="*/ 711877 h 5393835"/>
              <a:gd name="connsiteX3-437" fmla="*/ 3581732 w 3581732"/>
              <a:gd name="connsiteY3-438" fmla="*/ 5393835 h 5393835"/>
              <a:gd name="connsiteX4-439" fmla="*/ 0 w 3581732"/>
              <a:gd name="connsiteY4-440" fmla="*/ 5368435 h 5393835"/>
              <a:gd name="connsiteX5-441" fmla="*/ 1484131 w 3581732"/>
              <a:gd name="connsiteY5-442" fmla="*/ 699177 h 5393835"/>
              <a:gd name="connsiteX6-443" fmla="*/ 914174 w 3581732"/>
              <a:gd name="connsiteY6-444" fmla="*/ 775377 h 5393835"/>
              <a:gd name="connsiteX7-445" fmla="*/ 1784517 w 3581732"/>
              <a:gd name="connsiteY7-446" fmla="*/ 0 h 5393835"/>
              <a:gd name="connsiteX0-447" fmla="*/ 1784517 w 3581732"/>
              <a:gd name="connsiteY0-448" fmla="*/ 0 h 5393835"/>
              <a:gd name="connsiteX1-449" fmla="*/ 2667559 w 3581732"/>
              <a:gd name="connsiteY1-450" fmla="*/ 965877 h 5393835"/>
              <a:gd name="connsiteX2-451" fmla="*/ 2110301 w 3581732"/>
              <a:gd name="connsiteY2-452" fmla="*/ 711877 h 5393835"/>
              <a:gd name="connsiteX3-453" fmla="*/ 3581732 w 3581732"/>
              <a:gd name="connsiteY3-454" fmla="*/ 5393835 h 5393835"/>
              <a:gd name="connsiteX4-455" fmla="*/ 0 w 3581732"/>
              <a:gd name="connsiteY4-456" fmla="*/ 5368435 h 5393835"/>
              <a:gd name="connsiteX5-457" fmla="*/ 1484131 w 3581732"/>
              <a:gd name="connsiteY5-458" fmla="*/ 699177 h 5393835"/>
              <a:gd name="connsiteX6-459" fmla="*/ 914174 w 3581732"/>
              <a:gd name="connsiteY6-460" fmla="*/ 775377 h 5393835"/>
              <a:gd name="connsiteX7-461" fmla="*/ 1784517 w 3581732"/>
              <a:gd name="connsiteY7-462" fmla="*/ 0 h 5393835"/>
              <a:gd name="connsiteX0-463" fmla="*/ 1784517 w 3581732"/>
              <a:gd name="connsiteY0-464" fmla="*/ 0 h 5393835"/>
              <a:gd name="connsiteX1-465" fmla="*/ 2667559 w 3581732"/>
              <a:gd name="connsiteY1-466" fmla="*/ 965877 h 5393835"/>
              <a:gd name="connsiteX2-467" fmla="*/ 2110301 w 3581732"/>
              <a:gd name="connsiteY2-468" fmla="*/ 711877 h 5393835"/>
              <a:gd name="connsiteX3-469" fmla="*/ 3581732 w 3581732"/>
              <a:gd name="connsiteY3-470" fmla="*/ 5393835 h 5393835"/>
              <a:gd name="connsiteX4-471" fmla="*/ 0 w 3581732"/>
              <a:gd name="connsiteY4-472" fmla="*/ 5368435 h 5393835"/>
              <a:gd name="connsiteX5-473" fmla="*/ 1484131 w 3581732"/>
              <a:gd name="connsiteY5-474" fmla="*/ 699177 h 5393835"/>
              <a:gd name="connsiteX6-475" fmla="*/ 914174 w 3581732"/>
              <a:gd name="connsiteY6-476" fmla="*/ 927777 h 5393835"/>
              <a:gd name="connsiteX7-477" fmla="*/ 1784517 w 3581732"/>
              <a:gd name="connsiteY7-478" fmla="*/ 0 h 5393835"/>
              <a:gd name="connsiteX0-479" fmla="*/ 1784517 w 3581732"/>
              <a:gd name="connsiteY0-480" fmla="*/ 0 h 5393835"/>
              <a:gd name="connsiteX1-481" fmla="*/ 2667559 w 3581732"/>
              <a:gd name="connsiteY1-482" fmla="*/ 965877 h 5393835"/>
              <a:gd name="connsiteX2-483" fmla="*/ 2110301 w 3581732"/>
              <a:gd name="connsiteY2-484" fmla="*/ 711877 h 5393835"/>
              <a:gd name="connsiteX3-485" fmla="*/ 3581732 w 3581732"/>
              <a:gd name="connsiteY3-486" fmla="*/ 5393835 h 5393835"/>
              <a:gd name="connsiteX4-487" fmla="*/ 0 w 3581732"/>
              <a:gd name="connsiteY4-488" fmla="*/ 5368435 h 5393835"/>
              <a:gd name="connsiteX5-489" fmla="*/ 1471431 w 3581732"/>
              <a:gd name="connsiteY5-490" fmla="*/ 864277 h 5393835"/>
              <a:gd name="connsiteX6-491" fmla="*/ 914174 w 3581732"/>
              <a:gd name="connsiteY6-492" fmla="*/ 927777 h 5393835"/>
              <a:gd name="connsiteX7-493" fmla="*/ 1784517 w 3581732"/>
              <a:gd name="connsiteY7-494" fmla="*/ 0 h 5393835"/>
              <a:gd name="connsiteX0-495" fmla="*/ 1784517 w 3581732"/>
              <a:gd name="connsiteY0-496" fmla="*/ 0 h 5393835"/>
              <a:gd name="connsiteX1-497" fmla="*/ 2667559 w 3581732"/>
              <a:gd name="connsiteY1-498" fmla="*/ 965877 h 5393835"/>
              <a:gd name="connsiteX2-499" fmla="*/ 2084901 w 3581732"/>
              <a:gd name="connsiteY2-500" fmla="*/ 876977 h 5393835"/>
              <a:gd name="connsiteX3-501" fmla="*/ 3581732 w 3581732"/>
              <a:gd name="connsiteY3-502" fmla="*/ 5393835 h 5393835"/>
              <a:gd name="connsiteX4-503" fmla="*/ 0 w 3581732"/>
              <a:gd name="connsiteY4-504" fmla="*/ 5368435 h 5393835"/>
              <a:gd name="connsiteX5-505" fmla="*/ 1471431 w 3581732"/>
              <a:gd name="connsiteY5-506" fmla="*/ 864277 h 5393835"/>
              <a:gd name="connsiteX6-507" fmla="*/ 914174 w 3581732"/>
              <a:gd name="connsiteY6-508" fmla="*/ 927777 h 5393835"/>
              <a:gd name="connsiteX7-509" fmla="*/ 1784517 w 3581732"/>
              <a:gd name="connsiteY7-510" fmla="*/ 0 h 5393835"/>
            </a:gdLst>
            <a:ahLst/>
            <a:cxnLst/>
            <a:rect l="l" t="t" r="r" b="b"/>
            <a:pathLst>
              <a:path w="3581732" h="5393835">
                <a:moveTo>
                  <a:pt x="1784517" y="0"/>
                </a:moveTo>
                <a:lnTo>
                  <a:pt x="2667559" y="965877"/>
                </a:lnTo>
                <a:lnTo>
                  <a:pt x="2084901" y="876977"/>
                </a:lnTo>
                <a:cubicBezTo>
                  <a:pt x="2088545" y="2496896"/>
                  <a:pt x="2498588" y="4116816"/>
                  <a:pt x="3581732" y="5393835"/>
                </a:cubicBezTo>
                <a:lnTo>
                  <a:pt x="0" y="5368435"/>
                </a:lnTo>
                <a:cubicBezTo>
                  <a:pt x="1129710" y="4193016"/>
                  <a:pt x="1383121" y="2661996"/>
                  <a:pt x="1471431" y="864277"/>
                </a:cubicBezTo>
                <a:lnTo>
                  <a:pt x="914174" y="927777"/>
                </a:lnTo>
                <a:lnTo>
                  <a:pt x="1784517" y="0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15000"/>
                </a:schemeClr>
              </a:gs>
              <a:gs pos="100000">
                <a:schemeClr val="accent2">
                  <a:alpha val="0"/>
                  <a:lumMod val="0"/>
                  <a:lumOff val="10000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未来展望</a:t>
            </a:r>
            <a:endParaRPr kumimoji="1" lang="zh-CN" altLang="en-US"/>
          </a:p>
        </p:txBody>
      </p:sp>
      <p:grpSp>
        <p:nvGrpSpPr>
          <p:cNvPr id="23" name="组合 22"/>
          <p:cNvGrpSpPr/>
          <p:nvPr/>
        </p:nvGrpSpPr>
        <p:grpSpPr>
          <a:xfrm>
            <a:off x="176306" y="376135"/>
            <a:ext cx="484094" cy="470981"/>
            <a:chOff x="176306" y="376135"/>
            <a:chExt cx="484094" cy="470981"/>
          </a:xfrm>
        </p:grpSpPr>
        <p:sp>
          <p:nvSpPr>
            <p:cNvPr id="24" name="标题 1"/>
            <p:cNvSpPr txBox="1"/>
            <p:nvPr/>
          </p:nvSpPr>
          <p:spPr>
            <a:xfrm>
              <a:off x="176306" y="473900"/>
              <a:ext cx="373217" cy="373216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5" name="标题 1"/>
            <p:cNvSpPr txBox="1"/>
            <p:nvPr/>
          </p:nvSpPr>
          <p:spPr>
            <a:xfrm>
              <a:off x="409081" y="376135"/>
              <a:ext cx="251319" cy="251319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295584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8000">
                <a:schemeClr val="bg1">
                  <a:alpha val="4000"/>
                </a:schemeClr>
              </a:gs>
              <a:gs pos="100000">
                <a:schemeClr val="accent2">
                  <a:lumMod val="20000"/>
                  <a:lumOff val="80000"/>
                  <a:alpha val="35000"/>
                </a:schemeClr>
              </a:gs>
            </a:gsLst>
            <a:lin ang="54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4662488" y="2532063"/>
            <a:ext cx="3887788" cy="5140326"/>
          </a:xfrm>
          <a:custGeom>
            <a:avLst/>
            <a:gdLst>
              <a:gd name="T0" fmla="*/ 3459 w 10204"/>
              <a:gd name="T1" fmla="*/ 0 h 13489"/>
              <a:gd name="T2" fmla="*/ 10204 w 10204"/>
              <a:gd name="T3" fmla="*/ 6744 h 13489"/>
              <a:gd name="T4" fmla="*/ 3459 w 10204"/>
              <a:gd name="T5" fmla="*/ 13489 h 13489"/>
              <a:gd name="T6" fmla="*/ 0 w 10204"/>
              <a:gd name="T7" fmla="*/ 12534 h 13489"/>
              <a:gd name="T8" fmla="*/ 3459 w 10204"/>
              <a:gd name="T9" fmla="*/ 6744 h 13489"/>
              <a:gd name="T10" fmla="*/ 3459 w 10204"/>
              <a:gd name="T11" fmla="*/ 0 h 13489"/>
            </a:gdLst>
            <a:ahLst/>
            <a:cxnLst/>
            <a:rect l="0" t="0" r="r" b="b"/>
            <a:pathLst>
              <a:path w="10204" h="13489">
                <a:moveTo>
                  <a:pt x="3459" y="0"/>
                </a:moveTo>
                <a:cubicBezTo>
                  <a:pt x="7184" y="0"/>
                  <a:pt x="10204" y="3020"/>
                  <a:pt x="10204" y="6744"/>
                </a:cubicBezTo>
                <a:cubicBezTo>
                  <a:pt x="10204" y="10469"/>
                  <a:pt x="7184" y="13489"/>
                  <a:pt x="3459" y="13489"/>
                </a:cubicBezTo>
                <a:cubicBezTo>
                  <a:pt x="2241" y="13489"/>
                  <a:pt x="1046" y="13159"/>
                  <a:pt x="0" y="12534"/>
                </a:cubicBezTo>
                <a:lnTo>
                  <a:pt x="3459" y="6744"/>
                </a:lnTo>
                <a:lnTo>
                  <a:pt x="3459" y="0"/>
                </a:lnTo>
                <a:close/>
              </a:path>
            </a:pathLst>
          </a:custGeom>
          <a:noFill/>
          <a:ln w="19050" cap="flat">
            <a:noFill/>
            <a:round/>
            <a:headEnd/>
            <a:tailEnd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3111500" y="4141788"/>
            <a:ext cx="2868613" cy="3217863"/>
          </a:xfrm>
          <a:custGeom>
            <a:avLst/>
            <a:gdLst>
              <a:gd name="T0" fmla="*/ 8138 w 15056"/>
              <a:gd name="T1" fmla="*/ 16881 h 16881"/>
              <a:gd name="T2" fmla="*/ 2653 w 15056"/>
              <a:gd name="T3" fmla="*/ 0 h 16881"/>
              <a:gd name="T4" fmla="*/ 15056 w 15056"/>
              <a:gd name="T5" fmla="*/ 5301 h 16881"/>
              <a:gd name="T6" fmla="*/ 8138 w 15056"/>
              <a:gd name="T7" fmla="*/ 16881 h 16881"/>
            </a:gdLst>
            <a:ahLst/>
            <a:cxnLst/>
            <a:rect l="0" t="0" r="r" b="b"/>
            <a:pathLst>
              <a:path w="15056" h="16881">
                <a:moveTo>
                  <a:pt x="8138" y="16881"/>
                </a:moveTo>
                <a:cubicBezTo>
                  <a:pt x="2344" y="13419"/>
                  <a:pt x="0" y="6207"/>
                  <a:pt x="2653" y="0"/>
                </a:cubicBezTo>
                <a:lnTo>
                  <a:pt x="15056" y="5301"/>
                </a:lnTo>
                <a:lnTo>
                  <a:pt x="8138" y="16881"/>
                </a:lnTo>
                <a:close/>
              </a:path>
            </a:pathLst>
          </a:custGeom>
          <a:noFill/>
          <a:ln w="19050" cap="flat">
            <a:noFill/>
            <a:round/>
            <a:headEnd/>
            <a:tailEnd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4644364" y="2118930"/>
            <a:ext cx="3026541" cy="3026541"/>
          </a:xfrm>
          <a:prstGeom prst="ellipse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sq">
            <a:noFill/>
            <a:miter/>
          </a:ln>
          <a:effectLst>
            <a:outerShdw blurRad="127000" dist="38100" dir="5400000" algn="t" rotWithShape="0">
              <a:schemeClr val="accent1">
                <a:lumMod val="7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5843348" y="2751108"/>
            <a:ext cx="628572" cy="550308"/>
          </a:xfrm>
          <a:custGeom>
            <a:avLst/>
            <a:gdLst>
              <a:gd name="connsiteX0" fmla="*/ 411292 w 822400"/>
              <a:gd name="connsiteY0" fmla="*/ 234366 h 720000"/>
              <a:gd name="connsiteX1" fmla="*/ 285658 w 822400"/>
              <a:gd name="connsiteY1" fmla="*/ 360000 h 720000"/>
              <a:gd name="connsiteX2" fmla="*/ 411292 w 822400"/>
              <a:gd name="connsiteY2" fmla="*/ 485635 h 720000"/>
              <a:gd name="connsiteX3" fmla="*/ 536927 w 822400"/>
              <a:gd name="connsiteY3" fmla="*/ 360000 h 720000"/>
              <a:gd name="connsiteX4" fmla="*/ 411292 w 822400"/>
              <a:gd name="connsiteY4" fmla="*/ 234366 h 720000"/>
              <a:gd name="connsiteX5" fmla="*/ 411292 w 822400"/>
              <a:gd name="connsiteY5" fmla="*/ 178938 h 720000"/>
              <a:gd name="connsiteX6" fmla="*/ 592354 w 822400"/>
              <a:gd name="connsiteY6" fmla="*/ 360000 h 720000"/>
              <a:gd name="connsiteX7" fmla="*/ 411292 w 822400"/>
              <a:gd name="connsiteY7" fmla="*/ 541063 h 720000"/>
              <a:gd name="connsiteX8" fmla="*/ 230230 w 822400"/>
              <a:gd name="connsiteY8" fmla="*/ 360000 h 720000"/>
              <a:gd name="connsiteX9" fmla="*/ 411292 w 822400"/>
              <a:gd name="connsiteY9" fmla="*/ 178938 h 720000"/>
              <a:gd name="connsiteX10" fmla="*/ 235403 w 822400"/>
              <a:gd name="connsiteY10" fmla="*/ 55427 h 720000"/>
              <a:gd name="connsiteX11" fmla="*/ 59514 w 822400"/>
              <a:gd name="connsiteY11" fmla="*/ 360000 h 720000"/>
              <a:gd name="connsiteX12" fmla="*/ 235403 w 822400"/>
              <a:gd name="connsiteY12" fmla="*/ 664573 h 720000"/>
              <a:gd name="connsiteX13" fmla="*/ 587089 w 822400"/>
              <a:gd name="connsiteY13" fmla="*/ 664573 h 720000"/>
              <a:gd name="connsiteX14" fmla="*/ 762978 w 822400"/>
              <a:gd name="connsiteY14" fmla="*/ 360000 h 720000"/>
              <a:gd name="connsiteX15" fmla="*/ 587089 w 822400"/>
              <a:gd name="connsiteY15" fmla="*/ 55427 h 720000"/>
              <a:gd name="connsiteX16" fmla="*/ 219883 w 822400"/>
              <a:gd name="connsiteY16" fmla="*/ 0 h 720000"/>
              <a:gd name="connsiteX17" fmla="*/ 602516 w 822400"/>
              <a:gd name="connsiteY17" fmla="*/ 0 h 720000"/>
              <a:gd name="connsiteX18" fmla="*/ 627274 w 822400"/>
              <a:gd name="connsiteY18" fmla="*/ 14319 h 720000"/>
              <a:gd name="connsiteX19" fmla="*/ 818590 w 822400"/>
              <a:gd name="connsiteY19" fmla="*/ 345682 h 720000"/>
              <a:gd name="connsiteX20" fmla="*/ 818590 w 822400"/>
              <a:gd name="connsiteY20" fmla="*/ 374319 h 720000"/>
              <a:gd name="connsiteX21" fmla="*/ 627366 w 822400"/>
              <a:gd name="connsiteY21" fmla="*/ 705682 h 720000"/>
              <a:gd name="connsiteX22" fmla="*/ 602608 w 822400"/>
              <a:gd name="connsiteY22" fmla="*/ 720000 h 720000"/>
              <a:gd name="connsiteX23" fmla="*/ 219976 w 822400"/>
              <a:gd name="connsiteY23" fmla="*/ 720000 h 720000"/>
              <a:gd name="connsiteX24" fmla="*/ 195218 w 822400"/>
              <a:gd name="connsiteY24" fmla="*/ 705682 h 720000"/>
              <a:gd name="connsiteX25" fmla="*/ 3810 w 822400"/>
              <a:gd name="connsiteY25" fmla="*/ 374319 h 720000"/>
              <a:gd name="connsiteX26" fmla="*/ 3810 w 822400"/>
              <a:gd name="connsiteY26" fmla="*/ 345682 h 720000"/>
              <a:gd name="connsiteX27" fmla="*/ 195126 w 822400"/>
              <a:gd name="connsiteY27" fmla="*/ 14319 h 720000"/>
              <a:gd name="connsiteX28" fmla="*/ 219883 w 822400"/>
              <a:gd name="connsiteY28" fmla="*/ 0 h 720000"/>
            </a:gdLst>
            <a:ahLst/>
            <a:cxnLst/>
            <a:rect l="l" t="t" r="r" b="b"/>
            <a:pathLst>
              <a:path w="822400" h="720000">
                <a:moveTo>
                  <a:pt x="411292" y="234366"/>
                </a:moveTo>
                <a:cubicBezTo>
                  <a:pt x="342008" y="234366"/>
                  <a:pt x="285658" y="290716"/>
                  <a:pt x="285658" y="360000"/>
                </a:cubicBezTo>
                <a:cubicBezTo>
                  <a:pt x="285658" y="429284"/>
                  <a:pt x="342008" y="485635"/>
                  <a:pt x="411292" y="485635"/>
                </a:cubicBezTo>
                <a:cubicBezTo>
                  <a:pt x="480576" y="485635"/>
                  <a:pt x="536927" y="429284"/>
                  <a:pt x="536927" y="360000"/>
                </a:cubicBezTo>
                <a:cubicBezTo>
                  <a:pt x="536927" y="290716"/>
                  <a:pt x="480576" y="234366"/>
                  <a:pt x="411292" y="234366"/>
                </a:cubicBezTo>
                <a:close/>
                <a:moveTo>
                  <a:pt x="411292" y="178938"/>
                </a:moveTo>
                <a:cubicBezTo>
                  <a:pt x="511153" y="178938"/>
                  <a:pt x="592354" y="260139"/>
                  <a:pt x="592354" y="360000"/>
                </a:cubicBezTo>
                <a:cubicBezTo>
                  <a:pt x="592354" y="459861"/>
                  <a:pt x="511153" y="541063"/>
                  <a:pt x="411292" y="541063"/>
                </a:cubicBezTo>
                <a:cubicBezTo>
                  <a:pt x="311431" y="541063"/>
                  <a:pt x="230230" y="459861"/>
                  <a:pt x="230230" y="360000"/>
                </a:cubicBezTo>
                <a:cubicBezTo>
                  <a:pt x="230230" y="260139"/>
                  <a:pt x="311431" y="178938"/>
                  <a:pt x="411292" y="178938"/>
                </a:cubicBezTo>
                <a:close/>
                <a:moveTo>
                  <a:pt x="235403" y="55427"/>
                </a:moveTo>
                <a:lnTo>
                  <a:pt x="59514" y="360000"/>
                </a:lnTo>
                <a:lnTo>
                  <a:pt x="235403" y="664573"/>
                </a:lnTo>
                <a:lnTo>
                  <a:pt x="587089" y="664573"/>
                </a:lnTo>
                <a:lnTo>
                  <a:pt x="762978" y="360000"/>
                </a:lnTo>
                <a:lnTo>
                  <a:pt x="587089" y="55427"/>
                </a:lnTo>
                <a:close/>
                <a:moveTo>
                  <a:pt x="219883" y="0"/>
                </a:moveTo>
                <a:lnTo>
                  <a:pt x="602516" y="0"/>
                </a:lnTo>
                <a:cubicBezTo>
                  <a:pt x="612678" y="0"/>
                  <a:pt x="622193" y="5450"/>
                  <a:pt x="627274" y="14319"/>
                </a:cubicBezTo>
                <a:lnTo>
                  <a:pt x="818590" y="345682"/>
                </a:lnTo>
                <a:cubicBezTo>
                  <a:pt x="823671" y="354550"/>
                  <a:pt x="823671" y="365451"/>
                  <a:pt x="818590" y="374319"/>
                </a:cubicBezTo>
                <a:lnTo>
                  <a:pt x="627366" y="705682"/>
                </a:lnTo>
                <a:cubicBezTo>
                  <a:pt x="622285" y="714550"/>
                  <a:pt x="612770" y="720000"/>
                  <a:pt x="602608" y="720000"/>
                </a:cubicBezTo>
                <a:lnTo>
                  <a:pt x="219976" y="720000"/>
                </a:lnTo>
                <a:cubicBezTo>
                  <a:pt x="209814" y="720000"/>
                  <a:pt x="200299" y="714550"/>
                  <a:pt x="195218" y="705682"/>
                </a:cubicBezTo>
                <a:lnTo>
                  <a:pt x="3810" y="374319"/>
                </a:lnTo>
                <a:cubicBezTo>
                  <a:pt x="-1271" y="365543"/>
                  <a:pt x="-1271" y="354550"/>
                  <a:pt x="3810" y="345682"/>
                </a:cubicBezTo>
                <a:lnTo>
                  <a:pt x="195126" y="14319"/>
                </a:lnTo>
                <a:cubicBezTo>
                  <a:pt x="200207" y="5450"/>
                  <a:pt x="209721" y="0"/>
                  <a:pt x="219883" y="0"/>
                </a:cubicBezTo>
                <a:close/>
              </a:path>
            </a:pathLst>
          </a:custGeom>
          <a:solidFill>
            <a:schemeClr val="bg1"/>
          </a:solidFill>
          <a:ln w="1553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717634" y="3348555"/>
            <a:ext cx="2880000" cy="43185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加强政策落实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4717634" y="3782275"/>
            <a:ext cx="2880000" cy="57092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945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确保各项支持三农的政策落地生根，发挥实效。
2025年加强对政策落实的监督和评估，确保政策执行到位。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8856072" y="2431560"/>
            <a:ext cx="2401278" cy="2401278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5400" cap="sq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0"/>
            </a:gradFill>
            <a:miter/>
          </a:ln>
          <a:effectLst>
            <a:outerShdw blurRad="292100" dist="38100" dir="5400000" algn="t" rotWithShape="0">
              <a:schemeClr val="accent1">
                <a:lumMod val="7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9875617" y="2982717"/>
            <a:ext cx="362188" cy="350504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/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98558" y="2431560"/>
            <a:ext cx="2401278" cy="2401278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5400" cap="sq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0"/>
            </a:gradFill>
            <a:miter/>
          </a:ln>
          <a:effectLst>
            <a:outerShdw blurRad="292100" dist="38100" dir="5400000" algn="t" rotWithShape="0">
              <a:schemeClr val="accent1">
                <a:lumMod val="7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1083835" y="3398797"/>
            <a:ext cx="2160000" cy="40927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843B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深化农村改革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1083835" y="3797621"/>
            <a:ext cx="2160000" cy="54712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70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持续推进农村土地制度、金融制度等改革，激发农村发展活力。
2025年农村改革取得更大突破，释放农村发展新动能。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2016993" y="2960597"/>
            <a:ext cx="364408" cy="394744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5400000">
            <a:off x="3810542" y="3287128"/>
            <a:ext cx="369472" cy="523522"/>
          </a:xfrm>
          <a:prstGeom prst="upArrow">
            <a:avLst>
              <a:gd name="adj1" fmla="val 42118"/>
              <a:gd name="adj2" fmla="val 79910"/>
            </a:avLst>
          </a:prstGeom>
          <a:gradFill>
            <a:gsLst>
              <a:gs pos="0">
                <a:schemeClr val="accent1"/>
              </a:gs>
              <a:gs pos="91000">
                <a:schemeClr val="accent1">
                  <a:alpha val="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5400000">
            <a:off x="8138067" y="3287128"/>
            <a:ext cx="369472" cy="523522"/>
          </a:xfrm>
          <a:prstGeom prst="upArrow">
            <a:avLst>
              <a:gd name="adj1" fmla="val 42118"/>
              <a:gd name="adj2" fmla="val 79910"/>
            </a:avLst>
          </a:prstGeom>
          <a:gradFill>
            <a:gsLst>
              <a:gs pos="0">
                <a:schemeClr val="accent1"/>
              </a:gs>
              <a:gs pos="91000">
                <a:schemeClr val="accent1">
                  <a:alpha val="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16200000" flipH="1">
            <a:off x="3810544" y="3825985"/>
            <a:ext cx="369472" cy="523524"/>
          </a:xfrm>
          <a:prstGeom prst="upArrow">
            <a:avLst>
              <a:gd name="adj1" fmla="val 42118"/>
              <a:gd name="adj2" fmla="val 79910"/>
            </a:avLst>
          </a:prstGeom>
          <a:gradFill>
            <a:gsLst>
              <a:gs pos="0">
                <a:schemeClr val="accent1"/>
              </a:gs>
              <a:gs pos="91000">
                <a:schemeClr val="accent1">
                  <a:alpha val="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rot="16200000" flipH="1">
            <a:off x="8138068" y="3825984"/>
            <a:ext cx="369474" cy="523528"/>
          </a:xfrm>
          <a:prstGeom prst="upArrow">
            <a:avLst>
              <a:gd name="adj1" fmla="val 42118"/>
              <a:gd name="adj2" fmla="val 79910"/>
            </a:avLst>
          </a:prstGeom>
          <a:gradFill>
            <a:gsLst>
              <a:gs pos="0">
                <a:schemeClr val="accent1"/>
              </a:gs>
              <a:gs pos="91000">
                <a:schemeClr val="accent1">
                  <a:alpha val="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8976711" y="3398797"/>
            <a:ext cx="2160000" cy="40927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843B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强化科技支撑</a:t>
            </a: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8976711" y="3797621"/>
            <a:ext cx="2160000" cy="54712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70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加大农业科技创新投入，推动农业科技进步。
2025年农业科技创新投入增长15%，科技成果转化率提升至50%。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建议与对策</a:t>
            </a:r>
            <a:endParaRPr kumimoji="1" lang="zh-CN" altLang="en-US"/>
          </a:p>
        </p:txBody>
      </p:sp>
      <p:grpSp>
        <p:nvGrpSpPr>
          <p:cNvPr id="22" name="组合 21"/>
          <p:cNvGrpSpPr/>
          <p:nvPr/>
        </p:nvGrpSpPr>
        <p:grpSpPr>
          <a:xfrm>
            <a:off x="176306" y="376135"/>
            <a:ext cx="484094" cy="470981"/>
            <a:chOff x="176306" y="376135"/>
            <a:chExt cx="484094" cy="470981"/>
          </a:xfrm>
        </p:grpSpPr>
        <p:sp>
          <p:nvSpPr>
            <p:cNvPr id="23" name="标题 1"/>
            <p:cNvSpPr txBox="1"/>
            <p:nvPr/>
          </p:nvSpPr>
          <p:spPr>
            <a:xfrm>
              <a:off x="176306" y="473900"/>
              <a:ext cx="373217" cy="373216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4" name="标题 1"/>
            <p:cNvSpPr txBox="1"/>
            <p:nvPr/>
          </p:nvSpPr>
          <p:spPr>
            <a:xfrm>
              <a:off x="409081" y="376135"/>
              <a:ext cx="251319" cy="251319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234240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alphaModFix amt="50000"/>
          </a:blip>
          <a:srcRect l="29281" t="648" r="29744" b="14"/>
          <a:stretch>
            <a:fillRect/>
          </a:stretch>
        </p:blipFill>
        <p:spPr>
          <a:xfrm>
            <a:off x="7144512" y="0"/>
            <a:ext cx="5047488" cy="6858000"/>
          </a:xfrm>
          <a:custGeom>
            <a:avLst/>
            <a:gdLst>
              <a:gd name="connsiteX0" fmla="*/ 0 w 5047488"/>
              <a:gd name="connsiteY0" fmla="*/ 0 h 6858000"/>
              <a:gd name="connsiteX1" fmla="*/ 5047488 w 5047488"/>
              <a:gd name="connsiteY1" fmla="*/ 0 h 6858000"/>
              <a:gd name="connsiteX2" fmla="*/ 5047488 w 5047488"/>
              <a:gd name="connsiteY2" fmla="*/ 6858000 h 6858000"/>
              <a:gd name="connsiteX3" fmla="*/ 0 w 5047488"/>
              <a:gd name="connsiteY3" fmla="*/ 6858000 h 6858000"/>
            </a:gdLst>
            <a:ahLst/>
            <a:cxnLst/>
            <a:rect l="l" t="t" r="r" b="b"/>
            <a:pathLst>
              <a:path w="5047488" h="6858000">
                <a:moveTo>
                  <a:pt x="0" y="0"/>
                </a:moveTo>
                <a:lnTo>
                  <a:pt x="5047488" y="0"/>
                </a:lnTo>
                <a:lnTo>
                  <a:pt x="5047488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4" name="标题 1"/>
          <p:cNvSpPr txBox="1"/>
          <p:nvPr/>
        </p:nvSpPr>
        <p:spPr>
          <a:xfrm rot="5400000">
            <a:off x="536026" y="-536026"/>
            <a:ext cx="6858001" cy="7930055"/>
          </a:xfrm>
          <a:prstGeom prst="round2SameRect">
            <a:avLst>
              <a:gd name="adj1" fmla="val 8161"/>
              <a:gd name="adj2" fmla="val 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558521" y="2668287"/>
            <a:ext cx="5865907" cy="16634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谢谢大家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7232859" y="1357016"/>
            <a:ext cx="3991402" cy="4646886"/>
          </a:xfrm>
          <a:prstGeom prst="roundRect">
            <a:avLst>
              <a:gd name="adj" fmla="val 8427"/>
            </a:avLst>
          </a:prstGeom>
          <a:solidFill>
            <a:schemeClr val="accent1"/>
          </a:solidFill>
          <a:ln w="63500" cap="sq">
            <a:solidFill>
              <a:schemeClr val="accent1">
                <a:lumMod val="60000"/>
                <a:lumOff val="4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alphaModFix/>
          </a:blip>
          <a:srcRect l="24400" t="2055" r="29553" b="2288"/>
          <a:stretch>
            <a:fillRect/>
          </a:stretch>
        </p:blipFill>
        <p:spPr>
          <a:xfrm>
            <a:off x="7232859" y="1357016"/>
            <a:ext cx="3991402" cy="4646886"/>
          </a:xfrm>
          <a:custGeom>
            <a:avLst/>
            <a:gdLst>
              <a:gd name="connsiteX0" fmla="*/ 336355 w 3991402"/>
              <a:gd name="connsiteY0" fmla="*/ 0 h 4646886"/>
              <a:gd name="connsiteX1" fmla="*/ 3655047 w 3991402"/>
              <a:gd name="connsiteY1" fmla="*/ 0 h 4646886"/>
              <a:gd name="connsiteX2" fmla="*/ 3991402 w 3991402"/>
              <a:gd name="connsiteY2" fmla="*/ 336355 h 4646886"/>
              <a:gd name="connsiteX3" fmla="*/ 3991402 w 3991402"/>
              <a:gd name="connsiteY3" fmla="*/ 4310531 h 4646886"/>
              <a:gd name="connsiteX4" fmla="*/ 3655047 w 3991402"/>
              <a:gd name="connsiteY4" fmla="*/ 4646886 h 4646886"/>
              <a:gd name="connsiteX5" fmla="*/ 336355 w 3991402"/>
              <a:gd name="connsiteY5" fmla="*/ 4646886 h 4646886"/>
              <a:gd name="connsiteX6" fmla="*/ 0 w 3991402"/>
              <a:gd name="connsiteY6" fmla="*/ 4310531 h 4646886"/>
              <a:gd name="connsiteX7" fmla="*/ 0 w 3991402"/>
              <a:gd name="connsiteY7" fmla="*/ 336355 h 4646886"/>
              <a:gd name="connsiteX8" fmla="*/ 336355 w 3991402"/>
              <a:gd name="connsiteY8" fmla="*/ 0 h 4646886"/>
            </a:gdLst>
            <a:ahLst/>
            <a:cxnLst/>
            <a:rect l="l" t="t" r="r" b="b"/>
            <a:pathLst>
              <a:path w="3991402" h="4646886">
                <a:moveTo>
                  <a:pt x="336355" y="0"/>
                </a:moveTo>
                <a:lnTo>
                  <a:pt x="3655047" y="0"/>
                </a:lnTo>
                <a:cubicBezTo>
                  <a:pt x="3840811" y="0"/>
                  <a:pt x="3991402" y="150591"/>
                  <a:pt x="3991402" y="336355"/>
                </a:cubicBezTo>
                <a:lnTo>
                  <a:pt x="3991402" y="4310531"/>
                </a:lnTo>
                <a:cubicBezTo>
                  <a:pt x="3991402" y="4496295"/>
                  <a:pt x="3840811" y="4646886"/>
                  <a:pt x="3655047" y="4646886"/>
                </a:cubicBezTo>
                <a:lnTo>
                  <a:pt x="336355" y="4646886"/>
                </a:lnTo>
                <a:cubicBezTo>
                  <a:pt x="150591" y="4646886"/>
                  <a:pt x="0" y="4496295"/>
                  <a:pt x="0" y="4310531"/>
                </a:cubicBezTo>
                <a:lnTo>
                  <a:pt x="0" y="336355"/>
                </a:lnTo>
                <a:cubicBezTo>
                  <a:pt x="0" y="150591"/>
                  <a:pt x="150591" y="0"/>
                  <a:pt x="336355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8" name="标题 1"/>
          <p:cNvSpPr txBox="1"/>
          <p:nvPr/>
        </p:nvSpPr>
        <p:spPr>
          <a:xfrm>
            <a:off x="6784966" y="2150364"/>
            <a:ext cx="764286" cy="764286"/>
          </a:xfrm>
          <a:prstGeom prst="roundRect">
            <a:avLst/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0918323" y="4931674"/>
            <a:ext cx="611875" cy="61187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5400000">
            <a:off x="3035511" y="1439570"/>
            <a:ext cx="480063" cy="655109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3148244" y="5360334"/>
            <a:ext cx="231690" cy="240920"/>
          </a:xfrm>
          <a:custGeom>
            <a:avLst/>
            <a:gdLst>
              <a:gd name="connsiteX0" fmla="*/ 198153 w 692417"/>
              <a:gd name="connsiteY0" fmla="*/ 663680 h 720001"/>
              <a:gd name="connsiteX1" fmla="*/ 239787 w 692417"/>
              <a:gd name="connsiteY1" fmla="*/ 663680 h 720001"/>
              <a:gd name="connsiteX2" fmla="*/ 295235 w 692417"/>
              <a:gd name="connsiteY2" fmla="*/ 663680 h 720001"/>
              <a:gd name="connsiteX3" fmla="*/ 397182 w 692417"/>
              <a:gd name="connsiteY3" fmla="*/ 663680 h 720001"/>
              <a:gd name="connsiteX4" fmla="*/ 452630 w 692417"/>
              <a:gd name="connsiteY4" fmla="*/ 663680 h 720001"/>
              <a:gd name="connsiteX5" fmla="*/ 494264 w 692417"/>
              <a:gd name="connsiteY5" fmla="*/ 663680 h 720001"/>
              <a:gd name="connsiteX6" fmla="*/ 522425 w 692417"/>
              <a:gd name="connsiteY6" fmla="*/ 691841 h 720001"/>
              <a:gd name="connsiteX7" fmla="*/ 494264 w 692417"/>
              <a:gd name="connsiteY7" fmla="*/ 720001 h 720001"/>
              <a:gd name="connsiteX8" fmla="*/ 452630 w 692417"/>
              <a:gd name="connsiteY8" fmla="*/ 720001 h 720001"/>
              <a:gd name="connsiteX9" fmla="*/ 397182 w 692417"/>
              <a:gd name="connsiteY9" fmla="*/ 720001 h 720001"/>
              <a:gd name="connsiteX10" fmla="*/ 295235 w 692417"/>
              <a:gd name="connsiteY10" fmla="*/ 720001 h 720001"/>
              <a:gd name="connsiteX11" fmla="*/ 239787 w 692417"/>
              <a:gd name="connsiteY11" fmla="*/ 720001 h 720001"/>
              <a:gd name="connsiteX12" fmla="*/ 198153 w 692417"/>
              <a:gd name="connsiteY12" fmla="*/ 720001 h 720001"/>
              <a:gd name="connsiteX13" fmla="*/ 169992 w 692417"/>
              <a:gd name="connsiteY13" fmla="*/ 691841 h 720001"/>
              <a:gd name="connsiteX14" fmla="*/ 198153 w 692417"/>
              <a:gd name="connsiteY14" fmla="*/ 663680 h 720001"/>
              <a:gd name="connsiteX15" fmla="*/ 154400 w 692417"/>
              <a:gd name="connsiteY15" fmla="*/ 572143 h 720001"/>
              <a:gd name="connsiteX16" fmla="*/ 154241 w 692417"/>
              <a:gd name="connsiteY16" fmla="*/ 572597 h 720001"/>
              <a:gd name="connsiteX17" fmla="*/ 160423 w 692417"/>
              <a:gd name="connsiteY17" fmla="*/ 572597 h 720001"/>
              <a:gd name="connsiteX18" fmla="*/ 346215 w 692417"/>
              <a:gd name="connsiteY18" fmla="*/ 0 h 720001"/>
              <a:gd name="connsiteX19" fmla="*/ 456041 w 692417"/>
              <a:gd name="connsiteY19" fmla="*/ 22341 h 720001"/>
              <a:gd name="connsiteX20" fmla="*/ 545873 w 692417"/>
              <a:gd name="connsiteY20" fmla="*/ 82980 h 720001"/>
              <a:gd name="connsiteX21" fmla="*/ 606513 w 692417"/>
              <a:gd name="connsiteY21" fmla="*/ 172812 h 720001"/>
              <a:gd name="connsiteX22" fmla="*/ 628853 w 692417"/>
              <a:gd name="connsiteY22" fmla="*/ 282638 h 720001"/>
              <a:gd name="connsiteX23" fmla="*/ 628853 w 692417"/>
              <a:gd name="connsiteY23" fmla="*/ 493091 h 720001"/>
              <a:gd name="connsiteX24" fmla="*/ 687990 w 692417"/>
              <a:gd name="connsiteY24" fmla="*/ 585551 h 720001"/>
              <a:gd name="connsiteX25" fmla="*/ 688929 w 692417"/>
              <a:gd name="connsiteY25" fmla="*/ 614275 h 720001"/>
              <a:gd name="connsiteX26" fmla="*/ 664336 w 692417"/>
              <a:gd name="connsiteY26" fmla="*/ 628918 h 720001"/>
              <a:gd name="connsiteX27" fmla="*/ 28189 w 692417"/>
              <a:gd name="connsiteY27" fmla="*/ 628918 h 720001"/>
              <a:gd name="connsiteX28" fmla="*/ 3596 w 692417"/>
              <a:gd name="connsiteY28" fmla="*/ 614462 h 720001"/>
              <a:gd name="connsiteX29" fmla="*/ 4159 w 692417"/>
              <a:gd name="connsiteY29" fmla="*/ 585927 h 720001"/>
              <a:gd name="connsiteX30" fmla="*/ 63578 w 692417"/>
              <a:gd name="connsiteY30" fmla="*/ 489336 h 720001"/>
              <a:gd name="connsiteX31" fmla="*/ 63578 w 692417"/>
              <a:gd name="connsiteY31" fmla="*/ 282638 h 720001"/>
              <a:gd name="connsiteX32" fmla="*/ 85919 w 692417"/>
              <a:gd name="connsiteY32" fmla="*/ 172812 h 720001"/>
              <a:gd name="connsiteX33" fmla="*/ 146558 w 692417"/>
              <a:gd name="connsiteY33" fmla="*/ 82980 h 720001"/>
              <a:gd name="connsiteX34" fmla="*/ 236389 w 692417"/>
              <a:gd name="connsiteY34" fmla="*/ 22341 h 720001"/>
              <a:gd name="connsiteX35" fmla="*/ 346215 w 692417"/>
              <a:gd name="connsiteY35" fmla="*/ 0 h 720001"/>
            </a:gdLst>
            <a:ahLst/>
            <a:cxnLst/>
            <a:rect l="l" t="t" r="r" b="b"/>
            <a:pathLst>
              <a:path w="692417" h="720001">
                <a:moveTo>
                  <a:pt x="198153" y="663680"/>
                </a:moveTo>
                <a:lnTo>
                  <a:pt x="239787" y="663680"/>
                </a:lnTo>
                <a:lnTo>
                  <a:pt x="295235" y="663680"/>
                </a:lnTo>
                <a:lnTo>
                  <a:pt x="397182" y="663680"/>
                </a:lnTo>
                <a:lnTo>
                  <a:pt x="452630" y="663680"/>
                </a:lnTo>
                <a:lnTo>
                  <a:pt x="494264" y="663680"/>
                </a:lnTo>
                <a:cubicBezTo>
                  <a:pt x="509847" y="663680"/>
                  <a:pt x="522425" y="676259"/>
                  <a:pt x="522425" y="691841"/>
                </a:cubicBezTo>
                <a:cubicBezTo>
                  <a:pt x="522425" y="707423"/>
                  <a:pt x="509753" y="720001"/>
                  <a:pt x="494264" y="720001"/>
                </a:cubicBezTo>
                <a:lnTo>
                  <a:pt x="452630" y="720001"/>
                </a:lnTo>
                <a:lnTo>
                  <a:pt x="397182" y="720001"/>
                </a:lnTo>
                <a:lnTo>
                  <a:pt x="295235" y="720001"/>
                </a:lnTo>
                <a:lnTo>
                  <a:pt x="239787" y="720001"/>
                </a:lnTo>
                <a:lnTo>
                  <a:pt x="198153" y="720001"/>
                </a:lnTo>
                <a:cubicBezTo>
                  <a:pt x="182571" y="720001"/>
                  <a:pt x="169992" y="707423"/>
                  <a:pt x="169992" y="691841"/>
                </a:cubicBezTo>
                <a:cubicBezTo>
                  <a:pt x="169992" y="676259"/>
                  <a:pt x="182571" y="663680"/>
                  <a:pt x="198153" y="663680"/>
                </a:cubicBezTo>
                <a:close/>
                <a:moveTo>
                  <a:pt x="154400" y="572143"/>
                </a:moveTo>
                <a:lnTo>
                  <a:pt x="154241" y="572597"/>
                </a:lnTo>
                <a:lnTo>
                  <a:pt x="160423" y="572597"/>
                </a:lnTo>
                <a:close/>
                <a:moveTo>
                  <a:pt x="346215" y="0"/>
                </a:moveTo>
                <a:cubicBezTo>
                  <a:pt x="384232" y="0"/>
                  <a:pt x="421122" y="7510"/>
                  <a:pt x="456041" y="22341"/>
                </a:cubicBezTo>
                <a:cubicBezTo>
                  <a:pt x="489646" y="36609"/>
                  <a:pt x="519872" y="57072"/>
                  <a:pt x="545873" y="82980"/>
                </a:cubicBezTo>
                <a:cubicBezTo>
                  <a:pt x="571875" y="108981"/>
                  <a:pt x="592245" y="139207"/>
                  <a:pt x="606513" y="172812"/>
                </a:cubicBezTo>
                <a:cubicBezTo>
                  <a:pt x="621344" y="207637"/>
                  <a:pt x="628853" y="244621"/>
                  <a:pt x="628853" y="282638"/>
                </a:cubicBezTo>
                <a:lnTo>
                  <a:pt x="628853" y="493091"/>
                </a:lnTo>
                <a:lnTo>
                  <a:pt x="687990" y="585551"/>
                </a:lnTo>
                <a:cubicBezTo>
                  <a:pt x="693528" y="594187"/>
                  <a:pt x="693904" y="605263"/>
                  <a:pt x="688929" y="614275"/>
                </a:cubicBezTo>
                <a:cubicBezTo>
                  <a:pt x="684048" y="623286"/>
                  <a:pt x="674567" y="628918"/>
                  <a:pt x="664336" y="628918"/>
                </a:cubicBezTo>
                <a:lnTo>
                  <a:pt x="28189" y="628918"/>
                </a:lnTo>
                <a:cubicBezTo>
                  <a:pt x="17958" y="628918"/>
                  <a:pt x="8571" y="623380"/>
                  <a:pt x="3596" y="614462"/>
                </a:cubicBezTo>
                <a:cubicBezTo>
                  <a:pt x="-1380" y="605545"/>
                  <a:pt x="-1192" y="594656"/>
                  <a:pt x="4159" y="585927"/>
                </a:cubicBezTo>
                <a:lnTo>
                  <a:pt x="63578" y="489336"/>
                </a:lnTo>
                <a:lnTo>
                  <a:pt x="63578" y="282638"/>
                </a:lnTo>
                <a:cubicBezTo>
                  <a:pt x="63578" y="244621"/>
                  <a:pt x="71087" y="207731"/>
                  <a:pt x="85919" y="172812"/>
                </a:cubicBezTo>
                <a:cubicBezTo>
                  <a:pt x="100186" y="139207"/>
                  <a:pt x="120650" y="108981"/>
                  <a:pt x="146558" y="82980"/>
                </a:cubicBezTo>
                <a:cubicBezTo>
                  <a:pt x="172465" y="56978"/>
                  <a:pt x="202785" y="36609"/>
                  <a:pt x="236389" y="22341"/>
                </a:cubicBezTo>
                <a:cubicBezTo>
                  <a:pt x="271214" y="7510"/>
                  <a:pt x="308199" y="0"/>
                  <a:pt x="346215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7250" y="4563915"/>
            <a:ext cx="2870038" cy="2769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41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PowerPoint design</a:t>
            </a:r>
            <a:endParaRPr kumimoji="1" lang="zh-CN" altLang="en-US"/>
          </a:p>
        </p:txBody>
      </p:sp>
      <p:cxnSp>
        <p:nvCxnSpPr>
          <p:cNvPr id="13" name="标题 1"/>
          <p:cNvCxnSpPr/>
          <p:nvPr/>
        </p:nvCxnSpPr>
        <p:spPr>
          <a:xfrm>
            <a:off x="3510690" y="4704417"/>
            <a:ext cx="2461162" cy="21394"/>
          </a:xfrm>
          <a:prstGeom prst="line">
            <a:avLst/>
          </a:prstGeom>
          <a:noFill/>
          <a:ln w="12700" cap="sq">
            <a:solidFill>
              <a:schemeClr val="bg1"/>
            </a:solidFill>
            <a:prstDash val="solid"/>
            <a:miter/>
          </a:ln>
        </p:spPr>
      </p:cxnSp>
      <p:sp>
        <p:nvSpPr>
          <p:cNvPr id="14" name="标题 1"/>
          <p:cNvSpPr txBox="1"/>
          <p:nvPr/>
        </p:nvSpPr>
        <p:spPr>
          <a:xfrm flipH="1">
            <a:off x="-2" y="6361430"/>
            <a:ext cx="496570" cy="496570"/>
          </a:xfrm>
          <a:custGeom>
            <a:avLst/>
            <a:gdLst>
              <a:gd name="connsiteX0" fmla="*/ 0 w 756957"/>
              <a:gd name="connsiteY0" fmla="*/ 622718 h 756957"/>
              <a:gd name="connsiteX1" fmla="*/ 134239 w 756957"/>
              <a:gd name="connsiteY1" fmla="*/ 756957 h 756957"/>
              <a:gd name="connsiteX2" fmla="*/ 98814 w 756957"/>
              <a:gd name="connsiteY2" fmla="*/ 756957 h 756957"/>
              <a:gd name="connsiteX3" fmla="*/ 0 w 756957"/>
              <a:gd name="connsiteY3" fmla="*/ 658142 h 756957"/>
              <a:gd name="connsiteX4" fmla="*/ 0 w 756957"/>
              <a:gd name="connsiteY4" fmla="*/ 479157 h 756957"/>
              <a:gd name="connsiteX5" fmla="*/ 277800 w 756957"/>
              <a:gd name="connsiteY5" fmla="*/ 756957 h 756957"/>
              <a:gd name="connsiteX6" fmla="*/ 240510 w 756957"/>
              <a:gd name="connsiteY6" fmla="*/ 756957 h 756957"/>
              <a:gd name="connsiteX7" fmla="*/ 0 w 756957"/>
              <a:gd name="connsiteY7" fmla="*/ 516446 h 756957"/>
              <a:gd name="connsiteX8" fmla="*/ 0 w 756957"/>
              <a:gd name="connsiteY8" fmla="*/ 337461 h 756957"/>
              <a:gd name="connsiteX9" fmla="*/ 419496 w 756957"/>
              <a:gd name="connsiteY9" fmla="*/ 756957 h 756957"/>
              <a:gd name="connsiteX10" fmla="*/ 382208 w 756957"/>
              <a:gd name="connsiteY10" fmla="*/ 756957 h 756957"/>
              <a:gd name="connsiteX11" fmla="*/ 0 w 756957"/>
              <a:gd name="connsiteY11" fmla="*/ 374750 h 756957"/>
              <a:gd name="connsiteX12" fmla="*/ 0 w 756957"/>
              <a:gd name="connsiteY12" fmla="*/ 195765 h 756957"/>
              <a:gd name="connsiteX13" fmla="*/ 561192 w 756957"/>
              <a:gd name="connsiteY13" fmla="*/ 756957 h 756957"/>
              <a:gd name="connsiteX14" fmla="*/ 525768 w 756957"/>
              <a:gd name="connsiteY14" fmla="*/ 756957 h 756957"/>
              <a:gd name="connsiteX15" fmla="*/ 0 w 756957"/>
              <a:gd name="connsiteY15" fmla="*/ 231189 h 756957"/>
              <a:gd name="connsiteX16" fmla="*/ 0 w 756957"/>
              <a:gd name="connsiteY16" fmla="*/ 52204 h 756957"/>
              <a:gd name="connsiteX17" fmla="*/ 702889 w 756957"/>
              <a:gd name="connsiteY17" fmla="*/ 756957 h 756957"/>
              <a:gd name="connsiteX18" fmla="*/ 667465 w 756957"/>
              <a:gd name="connsiteY18" fmla="*/ 756957 h 756957"/>
              <a:gd name="connsiteX19" fmla="*/ 0 w 756957"/>
              <a:gd name="connsiteY19" fmla="*/ 89493 h 756957"/>
              <a:gd name="connsiteX20" fmla="*/ 620855 w 756957"/>
              <a:gd name="connsiteY20" fmla="*/ 0 h 756957"/>
              <a:gd name="connsiteX21" fmla="*/ 658143 w 756957"/>
              <a:gd name="connsiteY21" fmla="*/ 0 h 756957"/>
              <a:gd name="connsiteX22" fmla="*/ 756957 w 756957"/>
              <a:gd name="connsiteY22" fmla="*/ 98814 h 756957"/>
              <a:gd name="connsiteX23" fmla="*/ 756957 w 756957"/>
              <a:gd name="connsiteY23" fmla="*/ 136103 h 756957"/>
              <a:gd name="connsiteX24" fmla="*/ 479157 w 756957"/>
              <a:gd name="connsiteY24" fmla="*/ 0 h 756957"/>
              <a:gd name="connsiteX25" fmla="*/ 516445 w 756957"/>
              <a:gd name="connsiteY25" fmla="*/ 0 h 756957"/>
              <a:gd name="connsiteX26" fmla="*/ 756957 w 756957"/>
              <a:gd name="connsiteY26" fmla="*/ 240511 h 756957"/>
              <a:gd name="connsiteX27" fmla="*/ 756957 w 756957"/>
              <a:gd name="connsiteY27" fmla="*/ 277800 h 756957"/>
              <a:gd name="connsiteX28" fmla="*/ 337461 w 756957"/>
              <a:gd name="connsiteY28" fmla="*/ 0 h 756957"/>
              <a:gd name="connsiteX29" fmla="*/ 372885 w 756957"/>
              <a:gd name="connsiteY29" fmla="*/ 0 h 756957"/>
              <a:gd name="connsiteX30" fmla="*/ 756957 w 756957"/>
              <a:gd name="connsiteY30" fmla="*/ 384073 h 756957"/>
              <a:gd name="connsiteX31" fmla="*/ 756957 w 756957"/>
              <a:gd name="connsiteY31" fmla="*/ 419496 h 756957"/>
              <a:gd name="connsiteX32" fmla="*/ 195765 w 756957"/>
              <a:gd name="connsiteY32" fmla="*/ 0 h 756957"/>
              <a:gd name="connsiteX33" fmla="*/ 231189 w 756957"/>
              <a:gd name="connsiteY33" fmla="*/ 0 h 756957"/>
              <a:gd name="connsiteX34" fmla="*/ 756957 w 756957"/>
              <a:gd name="connsiteY34" fmla="*/ 525769 h 756957"/>
              <a:gd name="connsiteX35" fmla="*/ 756957 w 756957"/>
              <a:gd name="connsiteY35" fmla="*/ 563057 h 756957"/>
              <a:gd name="connsiteX36" fmla="*/ 52204 w 756957"/>
              <a:gd name="connsiteY36" fmla="*/ 0 h 756957"/>
              <a:gd name="connsiteX37" fmla="*/ 89492 w 756957"/>
              <a:gd name="connsiteY37" fmla="*/ 0 h 756957"/>
              <a:gd name="connsiteX38" fmla="*/ 756957 w 756957"/>
              <a:gd name="connsiteY38" fmla="*/ 667465 h 756957"/>
              <a:gd name="connsiteX39" fmla="*/ 756957 w 756957"/>
              <a:gd name="connsiteY39" fmla="*/ 704753 h 756957"/>
            </a:gdLst>
            <a:ahLst/>
            <a:cxnLst/>
            <a:rect l="l" t="t" r="r" b="b"/>
            <a:pathLst>
              <a:path w="756957" h="756957">
                <a:moveTo>
                  <a:pt x="0" y="622718"/>
                </a:moveTo>
                <a:lnTo>
                  <a:pt x="134239" y="756957"/>
                </a:lnTo>
                <a:lnTo>
                  <a:pt x="98814" y="756957"/>
                </a:lnTo>
                <a:lnTo>
                  <a:pt x="0" y="658142"/>
                </a:lnTo>
                <a:close/>
                <a:moveTo>
                  <a:pt x="0" y="479157"/>
                </a:moveTo>
                <a:lnTo>
                  <a:pt x="277800" y="756957"/>
                </a:lnTo>
                <a:lnTo>
                  <a:pt x="240510" y="756957"/>
                </a:lnTo>
                <a:lnTo>
                  <a:pt x="0" y="516446"/>
                </a:lnTo>
                <a:close/>
                <a:moveTo>
                  <a:pt x="0" y="337461"/>
                </a:moveTo>
                <a:lnTo>
                  <a:pt x="419496" y="756957"/>
                </a:lnTo>
                <a:lnTo>
                  <a:pt x="382208" y="756957"/>
                </a:lnTo>
                <a:lnTo>
                  <a:pt x="0" y="374750"/>
                </a:lnTo>
                <a:close/>
                <a:moveTo>
                  <a:pt x="0" y="195765"/>
                </a:moveTo>
                <a:lnTo>
                  <a:pt x="561192" y="756957"/>
                </a:lnTo>
                <a:lnTo>
                  <a:pt x="525768" y="756957"/>
                </a:lnTo>
                <a:lnTo>
                  <a:pt x="0" y="231189"/>
                </a:lnTo>
                <a:close/>
                <a:moveTo>
                  <a:pt x="0" y="52204"/>
                </a:moveTo>
                <a:lnTo>
                  <a:pt x="702889" y="756957"/>
                </a:lnTo>
                <a:lnTo>
                  <a:pt x="667465" y="756957"/>
                </a:lnTo>
                <a:lnTo>
                  <a:pt x="0" y="89493"/>
                </a:lnTo>
                <a:close/>
                <a:moveTo>
                  <a:pt x="620855" y="0"/>
                </a:moveTo>
                <a:lnTo>
                  <a:pt x="658143" y="0"/>
                </a:lnTo>
                <a:lnTo>
                  <a:pt x="756957" y="98814"/>
                </a:lnTo>
                <a:lnTo>
                  <a:pt x="756957" y="136103"/>
                </a:lnTo>
                <a:close/>
                <a:moveTo>
                  <a:pt x="479157" y="0"/>
                </a:moveTo>
                <a:lnTo>
                  <a:pt x="516445" y="0"/>
                </a:lnTo>
                <a:lnTo>
                  <a:pt x="756957" y="240511"/>
                </a:lnTo>
                <a:lnTo>
                  <a:pt x="756957" y="277800"/>
                </a:lnTo>
                <a:close/>
                <a:moveTo>
                  <a:pt x="337461" y="0"/>
                </a:moveTo>
                <a:lnTo>
                  <a:pt x="372885" y="0"/>
                </a:lnTo>
                <a:lnTo>
                  <a:pt x="756957" y="384073"/>
                </a:lnTo>
                <a:lnTo>
                  <a:pt x="756957" y="419496"/>
                </a:lnTo>
                <a:close/>
                <a:moveTo>
                  <a:pt x="195765" y="0"/>
                </a:moveTo>
                <a:lnTo>
                  <a:pt x="231189" y="0"/>
                </a:lnTo>
                <a:lnTo>
                  <a:pt x="756957" y="525769"/>
                </a:lnTo>
                <a:lnTo>
                  <a:pt x="756957" y="563057"/>
                </a:lnTo>
                <a:close/>
                <a:moveTo>
                  <a:pt x="52204" y="0"/>
                </a:moveTo>
                <a:lnTo>
                  <a:pt x="89492" y="0"/>
                </a:lnTo>
                <a:lnTo>
                  <a:pt x="756957" y="667465"/>
                </a:lnTo>
                <a:lnTo>
                  <a:pt x="756957" y="704753"/>
                </a:lnTo>
                <a:close/>
              </a:path>
            </a:pathLst>
          </a:custGeom>
          <a:solidFill>
            <a:schemeClr val="accent1"/>
          </a:solidFill>
          <a:ln w="16329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531283" y="1464860"/>
            <a:ext cx="3739976" cy="15041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solidFill>
                    <a:srgbClr val="000000">
                      <a:alpha val="100000"/>
                    </a:srgbClr>
                  </a:solidFill>
                </a:ln>
                <a:noFill/>
                <a:latin typeface="Source Han Sans CN Bold"/>
                <a:ea typeface="Source Han Sans CN Bold"/>
                <a:cs typeface="Source Han Sans CN Bold"/>
              </a:rPr>
              <a:t>2025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flipH="1">
            <a:off x="3558380" y="1928724"/>
            <a:ext cx="968889" cy="671879"/>
          </a:xfrm>
          <a:custGeom>
            <a:avLst/>
            <a:gdLst/>
            <a:ahLst/>
            <a:cxnLst/>
            <a:rect l="0" t="0" r="0" b="0"/>
            <a:pathLst>
              <a:path w="3149601" h="2184100">
                <a:moveTo>
                  <a:pt x="298450" y="9127"/>
                </a:moveTo>
                <a:cubicBezTo>
                  <a:pt x="186595" y="38582"/>
                  <a:pt x="73801" y="141337"/>
                  <a:pt x="28575" y="254982"/>
                </a:cubicBezTo>
                <a:cubicBezTo>
                  <a:pt x="259" y="326136"/>
                  <a:pt x="0" y="332625"/>
                  <a:pt x="0" y="972152"/>
                </a:cubicBezTo>
                <a:cubicBezTo>
                  <a:pt x="0" y="1367194"/>
                  <a:pt x="4769" y="1624616"/>
                  <a:pt x="12296" y="1635820"/>
                </a:cubicBezTo>
                <a:cubicBezTo>
                  <a:pt x="19059" y="1645886"/>
                  <a:pt x="27631" y="1666932"/>
                  <a:pt x="31346" y="1682589"/>
                </a:cubicBezTo>
                <a:cubicBezTo>
                  <a:pt x="40603" y="1721604"/>
                  <a:pt x="174109" y="1855200"/>
                  <a:pt x="228600" y="1879975"/>
                </a:cubicBezTo>
                <a:cubicBezTo>
                  <a:pt x="253047" y="1891091"/>
                  <a:pt x="298037" y="1911972"/>
                  <a:pt x="328576" y="1926378"/>
                </a:cubicBezTo>
                <a:cubicBezTo>
                  <a:pt x="383234" y="1952162"/>
                  <a:pt x="400153" y="1952572"/>
                  <a:pt x="1410502" y="1952572"/>
                </a:cubicBezTo>
                <a:cubicBezTo>
                  <a:pt x="2081069" y="1952572"/>
                  <a:pt x="2439622" y="1956975"/>
                  <a:pt x="2444750" y="1965272"/>
                </a:cubicBezTo>
                <a:cubicBezTo>
                  <a:pt x="2449067" y="1972257"/>
                  <a:pt x="2464257" y="1977972"/>
                  <a:pt x="2478505" y="1977972"/>
                </a:cubicBezTo>
                <a:cubicBezTo>
                  <a:pt x="2492753" y="1977972"/>
                  <a:pt x="2519562" y="1982822"/>
                  <a:pt x="2538081" y="1988750"/>
                </a:cubicBezTo>
                <a:cubicBezTo>
                  <a:pt x="2726735" y="2049139"/>
                  <a:pt x="2790399" y="2072593"/>
                  <a:pt x="2806065" y="2087477"/>
                </a:cubicBezTo>
                <a:cubicBezTo>
                  <a:pt x="2816193" y="2097099"/>
                  <a:pt x="2834114" y="2104972"/>
                  <a:pt x="2845888" y="2104972"/>
                </a:cubicBezTo>
                <a:cubicBezTo>
                  <a:pt x="2857663" y="2104972"/>
                  <a:pt x="2880809" y="2110652"/>
                  <a:pt x="2897323" y="2117594"/>
                </a:cubicBezTo>
                <a:cubicBezTo>
                  <a:pt x="2913838" y="2124536"/>
                  <a:pt x="2939066" y="2133108"/>
                  <a:pt x="2953385" y="2136644"/>
                </a:cubicBezTo>
                <a:cubicBezTo>
                  <a:pt x="2967704" y="2140179"/>
                  <a:pt x="2981992" y="2145442"/>
                  <a:pt x="2985135" y="2148339"/>
                </a:cubicBezTo>
                <a:cubicBezTo>
                  <a:pt x="2988278" y="2151236"/>
                  <a:pt x="3026569" y="2160467"/>
                  <a:pt x="3070225" y="2168852"/>
                </a:cubicBezTo>
                <a:lnTo>
                  <a:pt x="3149600" y="2184099"/>
                </a:lnTo>
                <a:lnTo>
                  <a:pt x="3149600" y="2152346"/>
                </a:lnTo>
                <a:cubicBezTo>
                  <a:pt x="3149600" y="2132671"/>
                  <a:pt x="3137775" y="2112845"/>
                  <a:pt x="3118510" y="2100223"/>
                </a:cubicBezTo>
                <a:cubicBezTo>
                  <a:pt x="3075019" y="2071726"/>
                  <a:pt x="2941182" y="1903782"/>
                  <a:pt x="2922839" y="1854687"/>
                </a:cubicBezTo>
                <a:cubicBezTo>
                  <a:pt x="2914469" y="1832282"/>
                  <a:pt x="2902058" y="1810513"/>
                  <a:pt x="2895260" y="1806312"/>
                </a:cubicBezTo>
                <a:cubicBezTo>
                  <a:pt x="2888462" y="1802110"/>
                  <a:pt x="2882900" y="1785060"/>
                  <a:pt x="2882900" y="1768422"/>
                </a:cubicBezTo>
                <a:cubicBezTo>
                  <a:pt x="2882900" y="1751784"/>
                  <a:pt x="2877789" y="1735012"/>
                  <a:pt x="2871542" y="1731151"/>
                </a:cubicBezTo>
                <a:cubicBezTo>
                  <a:pt x="2838187" y="1710537"/>
                  <a:pt x="2829638" y="1579110"/>
                  <a:pt x="2821503" y="961972"/>
                </a:cubicBezTo>
                <a:cubicBezTo>
                  <a:pt x="2815706" y="522145"/>
                  <a:pt x="2808527" y="312641"/>
                  <a:pt x="2798657" y="295222"/>
                </a:cubicBezTo>
                <a:cubicBezTo>
                  <a:pt x="2790741" y="281252"/>
                  <a:pt x="2776453" y="253005"/>
                  <a:pt x="2766907" y="232451"/>
                </a:cubicBezTo>
                <a:cubicBezTo>
                  <a:pt x="2741961" y="178740"/>
                  <a:pt x="2632138" y="70759"/>
                  <a:pt x="2565400" y="34323"/>
                </a:cubicBezTo>
                <a:lnTo>
                  <a:pt x="2508250" y="3122"/>
                </a:lnTo>
                <a:lnTo>
                  <a:pt x="1422400" y="1108"/>
                </a:lnTo>
                <a:cubicBezTo>
                  <a:pt x="825182" y="0"/>
                  <a:pt x="319405" y="3609"/>
                  <a:pt x="298450" y="9127"/>
                </a:cubicBezTo>
                <a:close/>
              </a:path>
            </a:pathLst>
          </a:cu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18900000">
            <a:off x="3923597" y="2079044"/>
            <a:ext cx="355588" cy="210593"/>
          </a:xfrm>
          <a:prstGeom prst="corner">
            <a:avLst/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6952855" y="2314667"/>
            <a:ext cx="439059" cy="434603"/>
          </a:xfrm>
          <a:custGeom>
            <a:avLst/>
            <a:gdLst>
              <a:gd name="connsiteX0" fmla="*/ 1163193 w 1872552"/>
              <a:gd name="connsiteY0" fmla="*/ 1008682 h 1853550"/>
              <a:gd name="connsiteX1" fmla="*/ 1670113 w 1872552"/>
              <a:gd name="connsiteY1" fmla="*/ 1008682 h 1853550"/>
              <a:gd name="connsiteX2" fmla="*/ 1839277 w 1872552"/>
              <a:gd name="connsiteY2" fmla="*/ 1177465 h 1853550"/>
              <a:gd name="connsiteX3" fmla="*/ 1839277 w 1872552"/>
              <a:gd name="connsiteY3" fmla="*/ 1684195 h 1853550"/>
              <a:gd name="connsiteX4" fmla="*/ 1670113 w 1872552"/>
              <a:gd name="connsiteY4" fmla="*/ 1853550 h 1853550"/>
              <a:gd name="connsiteX5" fmla="*/ 1163193 w 1872552"/>
              <a:gd name="connsiteY5" fmla="*/ 1853550 h 1853550"/>
              <a:gd name="connsiteX6" fmla="*/ 993838 w 1872552"/>
              <a:gd name="connsiteY6" fmla="*/ 1684195 h 1853550"/>
              <a:gd name="connsiteX7" fmla="*/ 993838 w 1872552"/>
              <a:gd name="connsiteY7" fmla="*/ 1177465 h 1853550"/>
              <a:gd name="connsiteX8" fmla="*/ 1163193 w 1872552"/>
              <a:gd name="connsiteY8" fmla="*/ 1008682 h 1853550"/>
              <a:gd name="connsiteX9" fmla="*/ 169355 w 1872552"/>
              <a:gd name="connsiteY9" fmla="*/ 1008682 h 1853550"/>
              <a:gd name="connsiteX10" fmla="*/ 676275 w 1872552"/>
              <a:gd name="connsiteY10" fmla="*/ 1008682 h 1853550"/>
              <a:gd name="connsiteX11" fmla="*/ 845439 w 1872552"/>
              <a:gd name="connsiteY11" fmla="*/ 1177465 h 1853550"/>
              <a:gd name="connsiteX12" fmla="*/ 845439 w 1872552"/>
              <a:gd name="connsiteY12" fmla="*/ 1684195 h 1853550"/>
              <a:gd name="connsiteX13" fmla="*/ 676275 w 1872552"/>
              <a:gd name="connsiteY13" fmla="*/ 1853550 h 1853550"/>
              <a:gd name="connsiteX14" fmla="*/ 169355 w 1872552"/>
              <a:gd name="connsiteY14" fmla="*/ 1853550 h 1853550"/>
              <a:gd name="connsiteX15" fmla="*/ 0 w 1872552"/>
              <a:gd name="connsiteY15" fmla="*/ 1684195 h 1853550"/>
              <a:gd name="connsiteX16" fmla="*/ 0 w 1872552"/>
              <a:gd name="connsiteY16" fmla="*/ 1177465 h 1853550"/>
              <a:gd name="connsiteX17" fmla="*/ 169355 w 1872552"/>
              <a:gd name="connsiteY17" fmla="*/ 1008682 h 1853550"/>
              <a:gd name="connsiteX18" fmla="*/ 169355 w 1872552"/>
              <a:gd name="connsiteY18" fmla="*/ 33514 h 1853550"/>
              <a:gd name="connsiteX19" fmla="*/ 676275 w 1872552"/>
              <a:gd name="connsiteY19" fmla="*/ 33514 h 1853550"/>
              <a:gd name="connsiteX20" fmla="*/ 845439 w 1872552"/>
              <a:gd name="connsiteY20" fmla="*/ 202297 h 1853550"/>
              <a:gd name="connsiteX21" fmla="*/ 845439 w 1872552"/>
              <a:gd name="connsiteY21" fmla="*/ 709027 h 1853550"/>
              <a:gd name="connsiteX22" fmla="*/ 676275 w 1872552"/>
              <a:gd name="connsiteY22" fmla="*/ 878382 h 1853550"/>
              <a:gd name="connsiteX23" fmla="*/ 169355 w 1872552"/>
              <a:gd name="connsiteY23" fmla="*/ 878382 h 1853550"/>
              <a:gd name="connsiteX24" fmla="*/ 0 w 1872552"/>
              <a:gd name="connsiteY24" fmla="*/ 709027 h 1853550"/>
              <a:gd name="connsiteX25" fmla="*/ 0 w 1872552"/>
              <a:gd name="connsiteY25" fmla="*/ 202297 h 1853550"/>
              <a:gd name="connsiteX26" fmla="*/ 169355 w 1872552"/>
              <a:gd name="connsiteY26" fmla="*/ 33514 h 1853550"/>
              <a:gd name="connsiteX27" fmla="*/ 1416605 w 1872552"/>
              <a:gd name="connsiteY27" fmla="*/ 0 h 1853550"/>
              <a:gd name="connsiteX28" fmla="*/ 1474183 w 1872552"/>
              <a:gd name="connsiteY28" fmla="*/ 23846 h 1853550"/>
              <a:gd name="connsiteX29" fmla="*/ 1848706 w 1872552"/>
              <a:gd name="connsiteY29" fmla="*/ 398369 h 1853550"/>
              <a:gd name="connsiteX30" fmla="*/ 1848706 w 1872552"/>
              <a:gd name="connsiteY30" fmla="*/ 513526 h 1853550"/>
              <a:gd name="connsiteX31" fmla="*/ 1474183 w 1872552"/>
              <a:gd name="connsiteY31" fmla="*/ 888049 h 1853550"/>
              <a:gd name="connsiteX32" fmla="*/ 1359026 w 1872552"/>
              <a:gd name="connsiteY32" fmla="*/ 888049 h 1853550"/>
              <a:gd name="connsiteX33" fmla="*/ 984408 w 1872552"/>
              <a:gd name="connsiteY33" fmla="*/ 513526 h 1853550"/>
              <a:gd name="connsiteX34" fmla="*/ 984408 w 1872552"/>
              <a:gd name="connsiteY34" fmla="*/ 398369 h 1853550"/>
              <a:gd name="connsiteX35" fmla="*/ 1359026 w 1872552"/>
              <a:gd name="connsiteY35" fmla="*/ 23846 h 1853550"/>
              <a:gd name="connsiteX36" fmla="*/ 1416605 w 1872552"/>
              <a:gd name="connsiteY36" fmla="*/ 0 h 1853550"/>
            </a:gdLst>
            <a:ahLst/>
            <a:cxnLst/>
            <a:rect l="l" t="t" r="r" b="b"/>
            <a:pathLst>
              <a:path w="1872552" h="1853550">
                <a:moveTo>
                  <a:pt x="1163193" y="1008682"/>
                </a:moveTo>
                <a:lnTo>
                  <a:pt x="1670113" y="1008682"/>
                </a:lnTo>
                <a:cubicBezTo>
                  <a:pt x="1763348" y="1008786"/>
                  <a:pt x="1838963" y="1084230"/>
                  <a:pt x="1839277" y="1177465"/>
                </a:cubicBezTo>
                <a:lnTo>
                  <a:pt x="1839277" y="1684195"/>
                </a:lnTo>
                <a:cubicBezTo>
                  <a:pt x="1839277" y="1777652"/>
                  <a:pt x="1763570" y="1853445"/>
                  <a:pt x="1670113" y="1853550"/>
                </a:cubicBezTo>
                <a:lnTo>
                  <a:pt x="1163193" y="1853550"/>
                </a:lnTo>
                <a:cubicBezTo>
                  <a:pt x="1069661" y="1853550"/>
                  <a:pt x="993838" y="1777727"/>
                  <a:pt x="993838" y="1684195"/>
                </a:cubicBezTo>
                <a:lnTo>
                  <a:pt x="993838" y="1177465"/>
                </a:lnTo>
                <a:cubicBezTo>
                  <a:pt x="994153" y="1084156"/>
                  <a:pt x="1069883" y="1008681"/>
                  <a:pt x="1163193" y="1008682"/>
                </a:cubicBezTo>
                <a:close/>
                <a:moveTo>
                  <a:pt x="169355" y="1008682"/>
                </a:moveTo>
                <a:lnTo>
                  <a:pt x="676275" y="1008682"/>
                </a:lnTo>
                <a:cubicBezTo>
                  <a:pt x="769510" y="1008786"/>
                  <a:pt x="845125" y="1084230"/>
                  <a:pt x="845439" y="1177465"/>
                </a:cubicBezTo>
                <a:lnTo>
                  <a:pt x="845439" y="1684195"/>
                </a:lnTo>
                <a:cubicBezTo>
                  <a:pt x="845439" y="1777652"/>
                  <a:pt x="769732" y="1853445"/>
                  <a:pt x="676275" y="1853550"/>
                </a:cubicBezTo>
                <a:lnTo>
                  <a:pt x="169355" y="1853550"/>
                </a:lnTo>
                <a:cubicBezTo>
                  <a:pt x="75823" y="1853550"/>
                  <a:pt x="0" y="1777727"/>
                  <a:pt x="0" y="1684195"/>
                </a:cubicBezTo>
                <a:lnTo>
                  <a:pt x="0" y="1177465"/>
                </a:lnTo>
                <a:cubicBezTo>
                  <a:pt x="315" y="1084156"/>
                  <a:pt x="76045" y="1008681"/>
                  <a:pt x="169355" y="1008682"/>
                </a:cubicBezTo>
                <a:close/>
                <a:moveTo>
                  <a:pt x="169355" y="33514"/>
                </a:moveTo>
                <a:lnTo>
                  <a:pt x="676275" y="33514"/>
                </a:lnTo>
                <a:cubicBezTo>
                  <a:pt x="769510" y="33618"/>
                  <a:pt x="845125" y="109062"/>
                  <a:pt x="845439" y="202297"/>
                </a:cubicBezTo>
                <a:lnTo>
                  <a:pt x="845439" y="709027"/>
                </a:lnTo>
                <a:cubicBezTo>
                  <a:pt x="845439" y="802484"/>
                  <a:pt x="769732" y="878277"/>
                  <a:pt x="676275" y="878382"/>
                </a:cubicBezTo>
                <a:lnTo>
                  <a:pt x="169355" y="878382"/>
                </a:lnTo>
                <a:cubicBezTo>
                  <a:pt x="75823" y="878382"/>
                  <a:pt x="0" y="802559"/>
                  <a:pt x="0" y="709027"/>
                </a:cubicBezTo>
                <a:lnTo>
                  <a:pt x="0" y="202297"/>
                </a:lnTo>
                <a:cubicBezTo>
                  <a:pt x="315" y="108988"/>
                  <a:pt x="76045" y="33513"/>
                  <a:pt x="169355" y="33514"/>
                </a:cubicBezTo>
                <a:close/>
                <a:moveTo>
                  <a:pt x="1416605" y="0"/>
                </a:moveTo>
                <a:cubicBezTo>
                  <a:pt x="1437443" y="0"/>
                  <a:pt x="1458281" y="7948"/>
                  <a:pt x="1474183" y="23846"/>
                </a:cubicBezTo>
                <a:lnTo>
                  <a:pt x="1848706" y="398369"/>
                </a:lnTo>
                <a:cubicBezTo>
                  <a:pt x="1880501" y="430171"/>
                  <a:pt x="1880501" y="481724"/>
                  <a:pt x="1848706" y="513526"/>
                </a:cubicBezTo>
                <a:lnTo>
                  <a:pt x="1474183" y="888049"/>
                </a:lnTo>
                <a:cubicBezTo>
                  <a:pt x="1442379" y="919843"/>
                  <a:pt x="1390830" y="919843"/>
                  <a:pt x="1359026" y="888049"/>
                </a:cubicBezTo>
                <a:lnTo>
                  <a:pt x="984408" y="513526"/>
                </a:lnTo>
                <a:cubicBezTo>
                  <a:pt x="952613" y="481724"/>
                  <a:pt x="952613" y="430171"/>
                  <a:pt x="984408" y="398369"/>
                </a:cubicBezTo>
                <a:lnTo>
                  <a:pt x="1359026" y="23846"/>
                </a:lnTo>
                <a:cubicBezTo>
                  <a:pt x="1374928" y="7948"/>
                  <a:pt x="1395766" y="0"/>
                  <a:pt x="1416605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11096981" y="5073969"/>
            <a:ext cx="254559" cy="327285"/>
          </a:xfrm>
          <a:custGeom>
            <a:avLst/>
            <a:gdLst>
              <a:gd name="connsiteX0" fmla="*/ 603790 w 1207579"/>
              <a:gd name="connsiteY0" fmla="*/ 0 h 1552575"/>
              <a:gd name="connsiteX1" fmla="*/ 0 w 1207579"/>
              <a:gd name="connsiteY1" fmla="*/ 603790 h 1552575"/>
              <a:gd name="connsiteX2" fmla="*/ 603790 w 1207579"/>
              <a:gd name="connsiteY2" fmla="*/ 1552575 h 1552575"/>
              <a:gd name="connsiteX3" fmla="*/ 1207580 w 1207579"/>
              <a:gd name="connsiteY3" fmla="*/ 603790 h 1552575"/>
              <a:gd name="connsiteX4" fmla="*/ 603790 w 1207579"/>
              <a:gd name="connsiteY4" fmla="*/ 0 h 1552575"/>
              <a:gd name="connsiteX5" fmla="*/ 603790 w 1207579"/>
              <a:gd name="connsiteY5" fmla="*/ 946690 h 1552575"/>
              <a:gd name="connsiteX6" fmla="*/ 270415 w 1207579"/>
              <a:gd name="connsiteY6" fmla="*/ 613315 h 1552575"/>
              <a:gd name="connsiteX7" fmla="*/ 603790 w 1207579"/>
              <a:gd name="connsiteY7" fmla="*/ 279940 h 1552575"/>
              <a:gd name="connsiteX8" fmla="*/ 937165 w 1207579"/>
              <a:gd name="connsiteY8" fmla="*/ 613315 h 1552575"/>
              <a:gd name="connsiteX9" fmla="*/ 603790 w 1207579"/>
              <a:gd name="connsiteY9" fmla="*/ 946690 h 1552575"/>
            </a:gdLst>
            <a:ahLst/>
            <a:cxnLst/>
            <a:rect l="l" t="t" r="r" b="b"/>
            <a:pathLst>
              <a:path w="1207579" h="1552575">
                <a:moveTo>
                  <a:pt x="603790" y="0"/>
                </a:moveTo>
                <a:cubicBezTo>
                  <a:pt x="270326" y="0"/>
                  <a:pt x="0" y="270326"/>
                  <a:pt x="0" y="603790"/>
                </a:cubicBezTo>
                <a:cubicBezTo>
                  <a:pt x="0" y="983266"/>
                  <a:pt x="603790" y="1552575"/>
                  <a:pt x="603790" y="1552575"/>
                </a:cubicBezTo>
                <a:cubicBezTo>
                  <a:pt x="603790" y="1552575"/>
                  <a:pt x="1207580" y="1000125"/>
                  <a:pt x="1207580" y="603790"/>
                </a:cubicBezTo>
                <a:cubicBezTo>
                  <a:pt x="1207580" y="270326"/>
                  <a:pt x="937253" y="0"/>
                  <a:pt x="603790" y="0"/>
                </a:cubicBezTo>
                <a:close/>
                <a:moveTo>
                  <a:pt x="603790" y="946690"/>
                </a:moveTo>
                <a:cubicBezTo>
                  <a:pt x="419672" y="946690"/>
                  <a:pt x="270415" y="797433"/>
                  <a:pt x="270415" y="613315"/>
                </a:cubicBezTo>
                <a:cubicBezTo>
                  <a:pt x="270415" y="429197"/>
                  <a:pt x="419672" y="279940"/>
                  <a:pt x="603790" y="279940"/>
                </a:cubicBezTo>
                <a:cubicBezTo>
                  <a:pt x="787908" y="279940"/>
                  <a:pt x="937165" y="429197"/>
                  <a:pt x="937165" y="613315"/>
                </a:cubicBezTo>
                <a:cubicBezTo>
                  <a:pt x="937165" y="797433"/>
                  <a:pt x="787908" y="946690"/>
                  <a:pt x="603790" y="94669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11243145" y="853850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11312544" y="923239"/>
            <a:ext cx="129755" cy="129774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ahLst/>
            <a:cxnLst/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10822626" y="853850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10888058" y="923239"/>
            <a:ext cx="137688" cy="129774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ahLst/>
            <a:cxnLst/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10402107" y="853850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>
            <a:off x="10469333" y="923239"/>
            <a:ext cx="134100" cy="129774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/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>
            <a:off x="9981588" y="853850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>
            <a:off x="10055963" y="923239"/>
            <a:ext cx="119802" cy="129774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cxnSp>
        <p:nvCxnSpPr>
          <p:cNvPr id="28" name="标题 1"/>
          <p:cNvCxnSpPr/>
          <p:nvPr/>
        </p:nvCxnSpPr>
        <p:spPr>
          <a:xfrm>
            <a:off x="7366719" y="997700"/>
            <a:ext cx="2461162" cy="21394"/>
          </a:xfrm>
          <a:prstGeom prst="line">
            <a:avLst/>
          </a:prstGeom>
          <a:noFill/>
          <a:ln w="12700" cap="sq">
            <a:solidFill>
              <a:schemeClr val="bg1"/>
            </a:solidFill>
            <a:prstDash val="solid"/>
            <a:miter/>
          </a:ln>
        </p:spPr>
      </p:cxnSp>
      <p:sp>
        <p:nvSpPr>
          <p:cNvPr id="29" name="标题 1"/>
          <p:cNvSpPr txBox="1"/>
          <p:nvPr/>
        </p:nvSpPr>
        <p:spPr>
          <a:xfrm>
            <a:off x="2014831" y="5370455"/>
            <a:ext cx="665698" cy="271478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86617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alphaModFix amt="50000"/>
          </a:blip>
          <a:srcRect l="29281" t="648" r="29744" b="14"/>
          <a:stretch>
            <a:fillRect/>
          </a:stretch>
        </p:blipFill>
        <p:spPr>
          <a:xfrm>
            <a:off x="7144512" y="0"/>
            <a:ext cx="5047488" cy="6858000"/>
          </a:xfrm>
          <a:custGeom>
            <a:avLst/>
            <a:gdLst>
              <a:gd name="connsiteX0" fmla="*/ 0 w 5047488"/>
              <a:gd name="connsiteY0" fmla="*/ 0 h 6858000"/>
              <a:gd name="connsiteX1" fmla="*/ 5047488 w 5047488"/>
              <a:gd name="connsiteY1" fmla="*/ 0 h 6858000"/>
              <a:gd name="connsiteX2" fmla="*/ 5047488 w 5047488"/>
              <a:gd name="connsiteY2" fmla="*/ 6858000 h 6858000"/>
              <a:gd name="connsiteX3" fmla="*/ 0 w 5047488"/>
              <a:gd name="connsiteY3" fmla="*/ 6858000 h 6858000"/>
            </a:gdLst>
            <a:ahLst/>
            <a:cxnLst/>
            <a:rect l="l" t="t" r="r" b="b"/>
            <a:pathLst>
              <a:path w="5047488" h="6858000">
                <a:moveTo>
                  <a:pt x="0" y="0"/>
                </a:moveTo>
                <a:lnTo>
                  <a:pt x="5047488" y="0"/>
                </a:lnTo>
                <a:lnTo>
                  <a:pt x="5047488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4" name="标题 1"/>
          <p:cNvSpPr txBox="1"/>
          <p:nvPr/>
        </p:nvSpPr>
        <p:spPr>
          <a:xfrm rot="5400000">
            <a:off x="536026" y="-536026"/>
            <a:ext cx="6858001" cy="7930055"/>
          </a:xfrm>
          <a:prstGeom prst="round2SameRect">
            <a:avLst>
              <a:gd name="adj1" fmla="val 8161"/>
              <a:gd name="adj2" fmla="val 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660400" y="775388"/>
            <a:ext cx="2239103" cy="48006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550948" y="3224278"/>
            <a:ext cx="5458345" cy="136769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4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三农问题的战略意义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7232859" y="1357016"/>
            <a:ext cx="3991402" cy="4646886"/>
          </a:xfrm>
          <a:prstGeom prst="roundRect">
            <a:avLst>
              <a:gd name="adj" fmla="val 8427"/>
            </a:avLst>
          </a:prstGeom>
          <a:solidFill>
            <a:schemeClr val="accent1"/>
          </a:solidFill>
          <a:ln w="63500" cap="sq">
            <a:solidFill>
              <a:schemeClr val="accent1">
                <a:lumMod val="60000"/>
                <a:lumOff val="4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alphaModFix/>
          </a:blip>
          <a:srcRect l="24400" t="2055" r="29553" b="2288"/>
          <a:stretch>
            <a:fillRect/>
          </a:stretch>
        </p:blipFill>
        <p:spPr>
          <a:xfrm>
            <a:off x="7232859" y="1357016"/>
            <a:ext cx="3991402" cy="4646886"/>
          </a:xfrm>
          <a:custGeom>
            <a:avLst/>
            <a:gdLst>
              <a:gd name="connsiteX0" fmla="*/ 336355 w 3991402"/>
              <a:gd name="connsiteY0" fmla="*/ 0 h 4646886"/>
              <a:gd name="connsiteX1" fmla="*/ 3655047 w 3991402"/>
              <a:gd name="connsiteY1" fmla="*/ 0 h 4646886"/>
              <a:gd name="connsiteX2" fmla="*/ 3991402 w 3991402"/>
              <a:gd name="connsiteY2" fmla="*/ 336355 h 4646886"/>
              <a:gd name="connsiteX3" fmla="*/ 3991402 w 3991402"/>
              <a:gd name="connsiteY3" fmla="*/ 4310531 h 4646886"/>
              <a:gd name="connsiteX4" fmla="*/ 3655047 w 3991402"/>
              <a:gd name="connsiteY4" fmla="*/ 4646886 h 4646886"/>
              <a:gd name="connsiteX5" fmla="*/ 336355 w 3991402"/>
              <a:gd name="connsiteY5" fmla="*/ 4646886 h 4646886"/>
              <a:gd name="connsiteX6" fmla="*/ 0 w 3991402"/>
              <a:gd name="connsiteY6" fmla="*/ 4310531 h 4646886"/>
              <a:gd name="connsiteX7" fmla="*/ 0 w 3991402"/>
              <a:gd name="connsiteY7" fmla="*/ 336355 h 4646886"/>
              <a:gd name="connsiteX8" fmla="*/ 336355 w 3991402"/>
              <a:gd name="connsiteY8" fmla="*/ 0 h 4646886"/>
            </a:gdLst>
            <a:ahLst/>
            <a:cxnLst/>
            <a:rect l="l" t="t" r="r" b="b"/>
            <a:pathLst>
              <a:path w="3991402" h="4646886">
                <a:moveTo>
                  <a:pt x="336355" y="0"/>
                </a:moveTo>
                <a:lnTo>
                  <a:pt x="3655047" y="0"/>
                </a:lnTo>
                <a:cubicBezTo>
                  <a:pt x="3840811" y="0"/>
                  <a:pt x="3991402" y="150591"/>
                  <a:pt x="3991402" y="336355"/>
                </a:cubicBezTo>
                <a:lnTo>
                  <a:pt x="3991402" y="4310531"/>
                </a:lnTo>
                <a:cubicBezTo>
                  <a:pt x="3991402" y="4496295"/>
                  <a:pt x="3840811" y="4646886"/>
                  <a:pt x="3655047" y="4646886"/>
                </a:cubicBezTo>
                <a:lnTo>
                  <a:pt x="336355" y="4646886"/>
                </a:lnTo>
                <a:cubicBezTo>
                  <a:pt x="150591" y="4646886"/>
                  <a:pt x="0" y="4496295"/>
                  <a:pt x="0" y="4310531"/>
                </a:cubicBezTo>
                <a:lnTo>
                  <a:pt x="0" y="336355"/>
                </a:lnTo>
                <a:cubicBezTo>
                  <a:pt x="0" y="150591"/>
                  <a:pt x="150591" y="0"/>
                  <a:pt x="336355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9" name="标题 1"/>
          <p:cNvSpPr txBox="1"/>
          <p:nvPr/>
        </p:nvSpPr>
        <p:spPr>
          <a:xfrm>
            <a:off x="6784966" y="2150364"/>
            <a:ext cx="764286" cy="764286"/>
          </a:xfrm>
          <a:prstGeom prst="roundRect">
            <a:avLst/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10918323" y="4931674"/>
            <a:ext cx="611875" cy="61187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5400000">
            <a:off x="2870411" y="1965027"/>
            <a:ext cx="480063" cy="622089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841962" y="923239"/>
            <a:ext cx="1667448" cy="207061"/>
          </a:xfrm>
          <a:custGeom>
            <a:avLst/>
            <a:gdLst>
              <a:gd name="connsiteX0" fmla="*/ 353068 w 1228797"/>
              <a:gd name="connsiteY0" fmla="*/ 146933 h 152590"/>
              <a:gd name="connsiteX1" fmla="*/ 353259 w 1228797"/>
              <a:gd name="connsiteY1" fmla="*/ 146971 h 152590"/>
              <a:gd name="connsiteX2" fmla="*/ 352878 w 1228797"/>
              <a:gd name="connsiteY2" fmla="*/ 146971 h 152590"/>
              <a:gd name="connsiteX3" fmla="*/ 463654 w 1228797"/>
              <a:gd name="connsiteY3" fmla="*/ 28766 h 152590"/>
              <a:gd name="connsiteX4" fmla="*/ 457368 w 1228797"/>
              <a:gd name="connsiteY4" fmla="*/ 35052 h 152590"/>
              <a:gd name="connsiteX5" fmla="*/ 457368 w 1228797"/>
              <a:gd name="connsiteY5" fmla="*/ 66866 h 152590"/>
              <a:gd name="connsiteX6" fmla="*/ 463464 w 1228797"/>
              <a:gd name="connsiteY6" fmla="*/ 73152 h 152590"/>
              <a:gd name="connsiteX7" fmla="*/ 463654 w 1228797"/>
              <a:gd name="connsiteY7" fmla="*/ 73152 h 152590"/>
              <a:gd name="connsiteX8" fmla="*/ 502611 w 1228797"/>
              <a:gd name="connsiteY8" fmla="*/ 73152 h 152590"/>
              <a:gd name="connsiteX9" fmla="*/ 525281 w 1228797"/>
              <a:gd name="connsiteY9" fmla="*/ 51911 h 152590"/>
              <a:gd name="connsiteX10" fmla="*/ 504450 w 1228797"/>
              <a:gd name="connsiteY10" fmla="*/ 28795 h 152590"/>
              <a:gd name="connsiteX11" fmla="*/ 503183 w 1228797"/>
              <a:gd name="connsiteY11" fmla="*/ 28766 h 152590"/>
              <a:gd name="connsiteX12" fmla="*/ 1154216 w 1228797"/>
              <a:gd name="connsiteY12" fmla="*/ 28194 h 152590"/>
              <a:gd name="connsiteX13" fmla="*/ 1154216 w 1228797"/>
              <a:gd name="connsiteY13" fmla="*/ 28765 h 152590"/>
              <a:gd name="connsiteX14" fmla="*/ 1104877 w 1228797"/>
              <a:gd name="connsiteY14" fmla="*/ 77914 h 152590"/>
              <a:gd name="connsiteX15" fmla="*/ 1154026 w 1228797"/>
              <a:gd name="connsiteY15" fmla="*/ 127254 h 152590"/>
              <a:gd name="connsiteX16" fmla="*/ 1203365 w 1228797"/>
              <a:gd name="connsiteY16" fmla="*/ 78105 h 152590"/>
              <a:gd name="connsiteX17" fmla="*/ 1203365 w 1228797"/>
              <a:gd name="connsiteY17" fmla="*/ 78009 h 152590"/>
              <a:gd name="connsiteX18" fmla="*/ 1154502 w 1228797"/>
              <a:gd name="connsiteY18" fmla="*/ 28195 h 152590"/>
              <a:gd name="connsiteX19" fmla="*/ 1154216 w 1228797"/>
              <a:gd name="connsiteY19" fmla="*/ 28194 h 152590"/>
              <a:gd name="connsiteX20" fmla="*/ 836558 w 1228797"/>
              <a:gd name="connsiteY20" fmla="*/ 25718 h 152590"/>
              <a:gd name="connsiteX21" fmla="*/ 787314 w 1228797"/>
              <a:gd name="connsiteY21" fmla="*/ 74962 h 152590"/>
              <a:gd name="connsiteX22" fmla="*/ 836558 w 1228797"/>
              <a:gd name="connsiteY22" fmla="*/ 124207 h 152590"/>
              <a:gd name="connsiteX23" fmla="*/ 885802 w 1228797"/>
              <a:gd name="connsiteY23" fmla="*/ 74962 h 152590"/>
              <a:gd name="connsiteX24" fmla="*/ 885802 w 1228797"/>
              <a:gd name="connsiteY24" fmla="*/ 74867 h 152590"/>
              <a:gd name="connsiteX25" fmla="*/ 836558 w 1228797"/>
              <a:gd name="connsiteY25" fmla="*/ 25718 h 152590"/>
              <a:gd name="connsiteX26" fmla="*/ 200954 w 1228797"/>
              <a:gd name="connsiteY26" fmla="*/ 25527 h 152590"/>
              <a:gd name="connsiteX27" fmla="*/ 200954 w 1228797"/>
              <a:gd name="connsiteY27" fmla="*/ 25908 h 152590"/>
              <a:gd name="connsiteX28" fmla="*/ 151424 w 1228797"/>
              <a:gd name="connsiteY28" fmla="*/ 75248 h 152590"/>
              <a:gd name="connsiteX29" fmla="*/ 200764 w 1228797"/>
              <a:gd name="connsiteY29" fmla="*/ 124778 h 152590"/>
              <a:gd name="connsiteX30" fmla="*/ 250294 w 1228797"/>
              <a:gd name="connsiteY30" fmla="*/ 75438 h 152590"/>
              <a:gd name="connsiteX31" fmla="*/ 250294 w 1228797"/>
              <a:gd name="connsiteY31" fmla="*/ 75248 h 152590"/>
              <a:gd name="connsiteX32" fmla="*/ 201145 w 1228797"/>
              <a:gd name="connsiteY32" fmla="*/ 25528 h 152590"/>
              <a:gd name="connsiteX33" fmla="*/ 200954 w 1228797"/>
              <a:gd name="connsiteY33" fmla="*/ 25527 h 152590"/>
              <a:gd name="connsiteX34" fmla="*/ 437841 w 1228797"/>
              <a:gd name="connsiteY34" fmla="*/ 3429 h 152590"/>
              <a:gd name="connsiteX35" fmla="*/ 502040 w 1228797"/>
              <a:gd name="connsiteY35" fmla="*/ 3429 h 152590"/>
              <a:gd name="connsiteX36" fmla="*/ 535949 w 1228797"/>
              <a:gd name="connsiteY36" fmla="*/ 16764 h 152590"/>
              <a:gd name="connsiteX37" fmla="*/ 550808 w 1228797"/>
              <a:gd name="connsiteY37" fmla="*/ 49340 h 152590"/>
              <a:gd name="connsiteX38" fmla="*/ 528615 w 1228797"/>
              <a:gd name="connsiteY38" fmla="*/ 91345 h 152590"/>
              <a:gd name="connsiteX39" fmla="*/ 526233 w 1228797"/>
              <a:gd name="connsiteY39" fmla="*/ 99251 h 152590"/>
              <a:gd name="connsiteX40" fmla="*/ 544712 w 1228797"/>
              <a:gd name="connsiteY40" fmla="*/ 138017 h 152590"/>
              <a:gd name="connsiteX41" fmla="*/ 541683 w 1228797"/>
              <a:gd name="connsiteY41" fmla="*/ 146377 h 152590"/>
              <a:gd name="connsiteX42" fmla="*/ 538997 w 1228797"/>
              <a:gd name="connsiteY42" fmla="*/ 146971 h 152590"/>
              <a:gd name="connsiteX43" fmla="*/ 525567 w 1228797"/>
              <a:gd name="connsiteY43" fmla="*/ 146971 h 152590"/>
              <a:gd name="connsiteX44" fmla="*/ 519947 w 1228797"/>
              <a:gd name="connsiteY44" fmla="*/ 143447 h 152590"/>
              <a:gd name="connsiteX45" fmla="*/ 500230 w 1228797"/>
              <a:gd name="connsiteY45" fmla="*/ 102203 h 152590"/>
              <a:gd name="connsiteX46" fmla="*/ 494611 w 1228797"/>
              <a:gd name="connsiteY46" fmla="*/ 98679 h 152590"/>
              <a:gd name="connsiteX47" fmla="*/ 463654 w 1228797"/>
              <a:gd name="connsiteY47" fmla="*/ 98679 h 152590"/>
              <a:gd name="connsiteX48" fmla="*/ 457368 w 1228797"/>
              <a:gd name="connsiteY48" fmla="*/ 104773 h 152590"/>
              <a:gd name="connsiteX49" fmla="*/ 457368 w 1228797"/>
              <a:gd name="connsiteY49" fmla="*/ 104966 h 152590"/>
              <a:gd name="connsiteX50" fmla="*/ 457368 w 1228797"/>
              <a:gd name="connsiteY50" fmla="*/ 140684 h 152590"/>
              <a:gd name="connsiteX51" fmla="*/ 451081 w 1228797"/>
              <a:gd name="connsiteY51" fmla="*/ 146971 h 152590"/>
              <a:gd name="connsiteX52" fmla="*/ 437841 w 1228797"/>
              <a:gd name="connsiteY52" fmla="*/ 146971 h 152590"/>
              <a:gd name="connsiteX53" fmla="*/ 431555 w 1228797"/>
              <a:gd name="connsiteY53" fmla="*/ 140684 h 152590"/>
              <a:gd name="connsiteX54" fmla="*/ 431555 w 1228797"/>
              <a:gd name="connsiteY54" fmla="*/ 9716 h 152590"/>
              <a:gd name="connsiteX55" fmla="*/ 437841 w 1228797"/>
              <a:gd name="connsiteY55" fmla="*/ 3429 h 152590"/>
              <a:gd name="connsiteX56" fmla="*/ 293633 w 1228797"/>
              <a:gd name="connsiteY56" fmla="*/ 3429 h 152590"/>
              <a:gd name="connsiteX57" fmla="*/ 306777 w 1228797"/>
              <a:gd name="connsiteY57" fmla="*/ 3429 h 152590"/>
              <a:gd name="connsiteX58" fmla="*/ 312683 w 1228797"/>
              <a:gd name="connsiteY58" fmla="*/ 9715 h 152590"/>
              <a:gd name="connsiteX59" fmla="*/ 312683 w 1228797"/>
              <a:gd name="connsiteY59" fmla="*/ 80677 h 152590"/>
              <a:gd name="connsiteX60" fmla="*/ 350592 w 1228797"/>
              <a:gd name="connsiteY60" fmla="*/ 123032 h 152590"/>
              <a:gd name="connsiteX61" fmla="*/ 392950 w 1228797"/>
              <a:gd name="connsiteY61" fmla="*/ 85118 h 152590"/>
              <a:gd name="connsiteX62" fmla="*/ 392978 w 1228797"/>
              <a:gd name="connsiteY62" fmla="*/ 81248 h 152590"/>
              <a:gd name="connsiteX63" fmla="*/ 392978 w 1228797"/>
              <a:gd name="connsiteY63" fmla="*/ 9715 h 152590"/>
              <a:gd name="connsiteX64" fmla="*/ 399265 w 1228797"/>
              <a:gd name="connsiteY64" fmla="*/ 3429 h 152590"/>
              <a:gd name="connsiteX65" fmla="*/ 412505 w 1228797"/>
              <a:gd name="connsiteY65" fmla="*/ 3429 h 152590"/>
              <a:gd name="connsiteX66" fmla="*/ 418696 w 1228797"/>
              <a:gd name="connsiteY66" fmla="*/ 9715 h 152590"/>
              <a:gd name="connsiteX67" fmla="*/ 418696 w 1228797"/>
              <a:gd name="connsiteY67" fmla="*/ 81153 h 152590"/>
              <a:gd name="connsiteX68" fmla="*/ 378496 w 1228797"/>
              <a:gd name="connsiteY68" fmla="*/ 141799 h 152590"/>
              <a:gd name="connsiteX69" fmla="*/ 353068 w 1228797"/>
              <a:gd name="connsiteY69" fmla="*/ 146933 h 152590"/>
              <a:gd name="connsiteX70" fmla="*/ 327634 w 1228797"/>
              <a:gd name="connsiteY70" fmla="*/ 141836 h 152590"/>
              <a:gd name="connsiteX71" fmla="*/ 287346 w 1228797"/>
              <a:gd name="connsiteY71" fmla="*/ 81248 h 152590"/>
              <a:gd name="connsiteX72" fmla="*/ 287346 w 1228797"/>
              <a:gd name="connsiteY72" fmla="*/ 81153 h 152590"/>
              <a:gd name="connsiteX73" fmla="*/ 287346 w 1228797"/>
              <a:gd name="connsiteY73" fmla="*/ 9715 h 152590"/>
              <a:gd name="connsiteX74" fmla="*/ 293633 w 1228797"/>
              <a:gd name="connsiteY74" fmla="*/ 3429 h 152590"/>
              <a:gd name="connsiteX75" fmla="*/ 6264 w 1228797"/>
              <a:gd name="connsiteY75" fmla="*/ 3333 h 152590"/>
              <a:gd name="connsiteX76" fmla="*/ 18646 w 1228797"/>
              <a:gd name="connsiteY76" fmla="*/ 3333 h 152590"/>
              <a:gd name="connsiteX77" fmla="*/ 23790 w 1228797"/>
              <a:gd name="connsiteY77" fmla="*/ 6000 h 152590"/>
              <a:gd name="connsiteX78" fmla="*/ 61890 w 1228797"/>
              <a:gd name="connsiteY78" fmla="*/ 59817 h 152590"/>
              <a:gd name="connsiteX79" fmla="*/ 67033 w 1228797"/>
              <a:gd name="connsiteY79" fmla="*/ 62388 h 152590"/>
              <a:gd name="connsiteX80" fmla="*/ 72081 w 1228797"/>
              <a:gd name="connsiteY80" fmla="*/ 59817 h 152590"/>
              <a:gd name="connsiteX81" fmla="*/ 110181 w 1228797"/>
              <a:gd name="connsiteY81" fmla="*/ 6000 h 152590"/>
              <a:gd name="connsiteX82" fmla="*/ 115325 w 1228797"/>
              <a:gd name="connsiteY82" fmla="*/ 3333 h 152590"/>
              <a:gd name="connsiteX83" fmla="*/ 127707 w 1228797"/>
              <a:gd name="connsiteY83" fmla="*/ 3333 h 152590"/>
              <a:gd name="connsiteX84" fmla="*/ 134065 w 1228797"/>
              <a:gd name="connsiteY84" fmla="*/ 9548 h 152590"/>
              <a:gd name="connsiteX85" fmla="*/ 132851 w 1228797"/>
              <a:gd name="connsiteY85" fmla="*/ 13335 h 152590"/>
              <a:gd name="connsiteX86" fmla="*/ 81702 w 1228797"/>
              <a:gd name="connsiteY86" fmla="*/ 83724 h 152590"/>
              <a:gd name="connsiteX87" fmla="*/ 79987 w 1228797"/>
              <a:gd name="connsiteY87" fmla="*/ 89154 h 152590"/>
              <a:gd name="connsiteX88" fmla="*/ 79987 w 1228797"/>
              <a:gd name="connsiteY88" fmla="*/ 140684 h 152590"/>
              <a:gd name="connsiteX89" fmla="*/ 73701 w 1228797"/>
              <a:gd name="connsiteY89" fmla="*/ 146970 h 152590"/>
              <a:gd name="connsiteX90" fmla="*/ 60270 w 1228797"/>
              <a:gd name="connsiteY90" fmla="*/ 146970 h 152590"/>
              <a:gd name="connsiteX91" fmla="*/ 53984 w 1228797"/>
              <a:gd name="connsiteY91" fmla="*/ 140684 h 152590"/>
              <a:gd name="connsiteX92" fmla="*/ 53984 w 1228797"/>
              <a:gd name="connsiteY92" fmla="*/ 89154 h 152590"/>
              <a:gd name="connsiteX93" fmla="*/ 52269 w 1228797"/>
              <a:gd name="connsiteY93" fmla="*/ 83724 h 152590"/>
              <a:gd name="connsiteX94" fmla="*/ 1215 w 1228797"/>
              <a:gd name="connsiteY94" fmla="*/ 13335 h 152590"/>
              <a:gd name="connsiteX95" fmla="*/ 2572 w 1228797"/>
              <a:gd name="connsiteY95" fmla="*/ 4549 h 152590"/>
              <a:gd name="connsiteX96" fmla="*/ 6264 w 1228797"/>
              <a:gd name="connsiteY96" fmla="*/ 3333 h 152590"/>
              <a:gd name="connsiteX97" fmla="*/ 1154026 w 1228797"/>
              <a:gd name="connsiteY97" fmla="*/ 3238 h 152590"/>
              <a:gd name="connsiteX98" fmla="*/ 1228797 w 1228797"/>
              <a:gd name="connsiteY98" fmla="*/ 77819 h 152590"/>
              <a:gd name="connsiteX99" fmla="*/ 1228797 w 1228797"/>
              <a:gd name="connsiteY99" fmla="*/ 77914 h 152590"/>
              <a:gd name="connsiteX100" fmla="*/ 1154216 w 1228797"/>
              <a:gd name="connsiteY100" fmla="*/ 152590 h 152590"/>
              <a:gd name="connsiteX101" fmla="*/ 1079445 w 1228797"/>
              <a:gd name="connsiteY101" fmla="*/ 78009 h 152590"/>
              <a:gd name="connsiteX102" fmla="*/ 1154026 w 1228797"/>
              <a:gd name="connsiteY102" fmla="*/ 3238 h 152590"/>
              <a:gd name="connsiteX103" fmla="*/ 646058 w 1228797"/>
              <a:gd name="connsiteY103" fmla="*/ 2096 h 152590"/>
              <a:gd name="connsiteX104" fmla="*/ 659774 w 1228797"/>
              <a:gd name="connsiteY104" fmla="*/ 2096 h 152590"/>
              <a:gd name="connsiteX105" fmla="*/ 666060 w 1228797"/>
              <a:gd name="connsiteY105" fmla="*/ 8382 h 152590"/>
              <a:gd name="connsiteX106" fmla="*/ 666060 w 1228797"/>
              <a:gd name="connsiteY106" fmla="*/ 116491 h 152590"/>
              <a:gd name="connsiteX107" fmla="*/ 672346 w 1228797"/>
              <a:gd name="connsiteY107" fmla="*/ 122778 h 152590"/>
              <a:gd name="connsiteX108" fmla="*/ 750166 w 1228797"/>
              <a:gd name="connsiteY108" fmla="*/ 122778 h 152590"/>
              <a:gd name="connsiteX109" fmla="*/ 756452 w 1228797"/>
              <a:gd name="connsiteY109" fmla="*/ 129064 h 152590"/>
              <a:gd name="connsiteX110" fmla="*/ 756452 w 1228797"/>
              <a:gd name="connsiteY110" fmla="*/ 141733 h 152590"/>
              <a:gd name="connsiteX111" fmla="*/ 750356 w 1228797"/>
              <a:gd name="connsiteY111" fmla="*/ 148019 h 152590"/>
              <a:gd name="connsiteX112" fmla="*/ 750166 w 1228797"/>
              <a:gd name="connsiteY112" fmla="*/ 148019 h 152590"/>
              <a:gd name="connsiteX113" fmla="*/ 646058 w 1228797"/>
              <a:gd name="connsiteY113" fmla="*/ 148019 h 152590"/>
              <a:gd name="connsiteX114" fmla="*/ 639771 w 1228797"/>
              <a:gd name="connsiteY114" fmla="*/ 141733 h 152590"/>
              <a:gd name="connsiteX115" fmla="*/ 639771 w 1228797"/>
              <a:gd name="connsiteY115" fmla="*/ 8382 h 152590"/>
              <a:gd name="connsiteX116" fmla="*/ 646058 w 1228797"/>
              <a:gd name="connsiteY116" fmla="*/ 2096 h 152590"/>
              <a:gd name="connsiteX117" fmla="*/ 995720 w 1228797"/>
              <a:gd name="connsiteY117" fmla="*/ 191 h 152590"/>
              <a:gd name="connsiteX118" fmla="*/ 1040488 w 1228797"/>
              <a:gd name="connsiteY118" fmla="*/ 15621 h 152590"/>
              <a:gd name="connsiteX119" fmla="*/ 1051060 w 1228797"/>
              <a:gd name="connsiteY119" fmla="*/ 25146 h 152590"/>
              <a:gd name="connsiteX120" fmla="*/ 1051251 w 1228797"/>
              <a:gd name="connsiteY120" fmla="*/ 25418 h 152590"/>
              <a:gd name="connsiteX121" fmla="*/ 1049536 w 1228797"/>
              <a:gd name="connsiteY121" fmla="*/ 34004 h 152590"/>
              <a:gd name="connsiteX122" fmla="*/ 1038964 w 1228797"/>
              <a:gd name="connsiteY122" fmla="*/ 41434 h 152590"/>
              <a:gd name="connsiteX123" fmla="*/ 1030867 w 1228797"/>
              <a:gd name="connsiteY123" fmla="*/ 40767 h 152590"/>
              <a:gd name="connsiteX124" fmla="*/ 1028010 w 1228797"/>
              <a:gd name="connsiteY124" fmla="*/ 38100 h 152590"/>
              <a:gd name="connsiteX125" fmla="*/ 1027343 w 1228797"/>
              <a:gd name="connsiteY125" fmla="*/ 37624 h 152590"/>
              <a:gd name="connsiteX126" fmla="*/ 995911 w 1228797"/>
              <a:gd name="connsiteY126" fmla="*/ 26194 h 152590"/>
              <a:gd name="connsiteX127" fmla="*/ 993815 w 1228797"/>
              <a:gd name="connsiteY127" fmla="*/ 26194 h 152590"/>
              <a:gd name="connsiteX128" fmla="*/ 990386 w 1228797"/>
              <a:gd name="connsiteY128" fmla="*/ 26194 h 152590"/>
              <a:gd name="connsiteX129" fmla="*/ 981623 w 1228797"/>
              <a:gd name="connsiteY129" fmla="*/ 28004 h 152590"/>
              <a:gd name="connsiteX130" fmla="*/ 947638 w 1228797"/>
              <a:gd name="connsiteY130" fmla="*/ 64456 h 152590"/>
              <a:gd name="connsiteX131" fmla="*/ 984957 w 1228797"/>
              <a:gd name="connsiteY131" fmla="*/ 123254 h 152590"/>
              <a:gd name="connsiteX132" fmla="*/ 988957 w 1228797"/>
              <a:gd name="connsiteY132" fmla="*/ 124016 h 152590"/>
              <a:gd name="connsiteX133" fmla="*/ 992291 w 1228797"/>
              <a:gd name="connsiteY133" fmla="*/ 122968 h 152590"/>
              <a:gd name="connsiteX134" fmla="*/ 1001816 w 1228797"/>
              <a:gd name="connsiteY134" fmla="*/ 122968 h 152590"/>
              <a:gd name="connsiteX135" fmla="*/ 1009150 w 1228797"/>
              <a:gd name="connsiteY135" fmla="*/ 121920 h 152590"/>
              <a:gd name="connsiteX136" fmla="*/ 1010484 w 1228797"/>
              <a:gd name="connsiteY136" fmla="*/ 121920 h 152590"/>
              <a:gd name="connsiteX137" fmla="*/ 1011817 w 1228797"/>
              <a:gd name="connsiteY137" fmla="*/ 121920 h 152590"/>
              <a:gd name="connsiteX138" fmla="*/ 1017437 w 1228797"/>
              <a:gd name="connsiteY138" fmla="*/ 119920 h 152590"/>
              <a:gd name="connsiteX139" fmla="*/ 1018580 w 1228797"/>
              <a:gd name="connsiteY139" fmla="*/ 119444 h 152590"/>
              <a:gd name="connsiteX140" fmla="*/ 1019723 w 1228797"/>
              <a:gd name="connsiteY140" fmla="*/ 118967 h 152590"/>
              <a:gd name="connsiteX141" fmla="*/ 1020866 w 1228797"/>
              <a:gd name="connsiteY141" fmla="*/ 118396 h 152590"/>
              <a:gd name="connsiteX142" fmla="*/ 1023438 w 1228797"/>
              <a:gd name="connsiteY142" fmla="*/ 117062 h 152590"/>
              <a:gd name="connsiteX143" fmla="*/ 1024200 w 1228797"/>
              <a:gd name="connsiteY143" fmla="*/ 116491 h 152590"/>
              <a:gd name="connsiteX144" fmla="*/ 1041154 w 1228797"/>
              <a:gd name="connsiteY144" fmla="*/ 95345 h 152590"/>
              <a:gd name="connsiteX145" fmla="*/ 1040202 w 1228797"/>
              <a:gd name="connsiteY145" fmla="*/ 90297 h 152590"/>
              <a:gd name="connsiteX146" fmla="*/ 1036106 w 1228797"/>
              <a:gd name="connsiteY146" fmla="*/ 88583 h 152590"/>
              <a:gd name="connsiteX147" fmla="*/ 1008579 w 1228797"/>
              <a:gd name="connsiteY147" fmla="*/ 88583 h 152590"/>
              <a:gd name="connsiteX148" fmla="*/ 1002292 w 1228797"/>
              <a:gd name="connsiteY148" fmla="*/ 82296 h 152590"/>
              <a:gd name="connsiteX149" fmla="*/ 1002292 w 1228797"/>
              <a:gd name="connsiteY149" fmla="*/ 69437 h 152590"/>
              <a:gd name="connsiteX150" fmla="*/ 1002292 w 1228797"/>
              <a:gd name="connsiteY150" fmla="*/ 69245 h 152590"/>
              <a:gd name="connsiteX151" fmla="*/ 1008579 w 1228797"/>
              <a:gd name="connsiteY151" fmla="*/ 63151 h 152590"/>
              <a:gd name="connsiteX152" fmla="*/ 1065729 w 1228797"/>
              <a:gd name="connsiteY152" fmla="*/ 63151 h 152590"/>
              <a:gd name="connsiteX153" fmla="*/ 1066205 w 1228797"/>
              <a:gd name="connsiteY153" fmla="*/ 63151 h 152590"/>
              <a:gd name="connsiteX154" fmla="*/ 1066777 w 1228797"/>
              <a:gd name="connsiteY154" fmla="*/ 63151 h 152590"/>
              <a:gd name="connsiteX155" fmla="*/ 1068205 w 1228797"/>
              <a:gd name="connsiteY155" fmla="*/ 68771 h 152590"/>
              <a:gd name="connsiteX156" fmla="*/ 1068205 w 1228797"/>
              <a:gd name="connsiteY156" fmla="*/ 80391 h 152590"/>
              <a:gd name="connsiteX157" fmla="*/ 1043155 w 1228797"/>
              <a:gd name="connsiteY157" fmla="*/ 136112 h 152590"/>
              <a:gd name="connsiteX158" fmla="*/ 1040869 w 1228797"/>
              <a:gd name="connsiteY158" fmla="*/ 138113 h 152590"/>
              <a:gd name="connsiteX159" fmla="*/ 1039630 w 1228797"/>
              <a:gd name="connsiteY159" fmla="*/ 139065 h 152590"/>
              <a:gd name="connsiteX160" fmla="*/ 1037249 w 1228797"/>
              <a:gd name="connsiteY160" fmla="*/ 140780 h 152590"/>
              <a:gd name="connsiteX161" fmla="*/ 1036011 w 1228797"/>
              <a:gd name="connsiteY161" fmla="*/ 141637 h 152590"/>
              <a:gd name="connsiteX162" fmla="*/ 1033630 w 1228797"/>
              <a:gd name="connsiteY162" fmla="*/ 143161 h 152590"/>
              <a:gd name="connsiteX163" fmla="*/ 1032391 w 1228797"/>
              <a:gd name="connsiteY163" fmla="*/ 143923 h 152590"/>
              <a:gd name="connsiteX164" fmla="*/ 1029915 w 1228797"/>
              <a:gd name="connsiteY164" fmla="*/ 145352 h 152590"/>
              <a:gd name="connsiteX165" fmla="*/ 1029343 w 1228797"/>
              <a:gd name="connsiteY165" fmla="*/ 145352 h 152590"/>
              <a:gd name="connsiteX166" fmla="*/ 1025343 w 1228797"/>
              <a:gd name="connsiteY166" fmla="*/ 147257 h 152590"/>
              <a:gd name="connsiteX167" fmla="*/ 1024676 w 1228797"/>
              <a:gd name="connsiteY167" fmla="*/ 147257 h 152590"/>
              <a:gd name="connsiteX168" fmla="*/ 1022104 w 1228797"/>
              <a:gd name="connsiteY168" fmla="*/ 148209 h 152590"/>
              <a:gd name="connsiteX169" fmla="*/ 1020866 w 1228797"/>
              <a:gd name="connsiteY169" fmla="*/ 148209 h 152590"/>
              <a:gd name="connsiteX170" fmla="*/ 1020104 w 1228797"/>
              <a:gd name="connsiteY170" fmla="*/ 148209 h 152590"/>
              <a:gd name="connsiteX171" fmla="*/ 1018009 w 1228797"/>
              <a:gd name="connsiteY171" fmla="*/ 148971 h 152590"/>
              <a:gd name="connsiteX172" fmla="*/ 1017151 w 1228797"/>
              <a:gd name="connsiteY172" fmla="*/ 148971 h 152590"/>
              <a:gd name="connsiteX173" fmla="*/ 1015913 w 1228797"/>
              <a:gd name="connsiteY173" fmla="*/ 148971 h 152590"/>
              <a:gd name="connsiteX174" fmla="*/ 1015056 w 1228797"/>
              <a:gd name="connsiteY174" fmla="*/ 148971 h 152590"/>
              <a:gd name="connsiteX175" fmla="*/ 1013151 w 1228797"/>
              <a:gd name="connsiteY175" fmla="*/ 149447 h 152590"/>
              <a:gd name="connsiteX176" fmla="*/ 1012103 w 1228797"/>
              <a:gd name="connsiteY176" fmla="*/ 149447 h 152590"/>
              <a:gd name="connsiteX177" fmla="*/ 1010960 w 1228797"/>
              <a:gd name="connsiteY177" fmla="*/ 149447 h 152590"/>
              <a:gd name="connsiteX178" fmla="*/ 1009912 w 1228797"/>
              <a:gd name="connsiteY178" fmla="*/ 149447 h 152590"/>
              <a:gd name="connsiteX179" fmla="*/ 1008103 w 1228797"/>
              <a:gd name="connsiteY179" fmla="*/ 149447 h 152590"/>
              <a:gd name="connsiteX180" fmla="*/ 1006960 w 1228797"/>
              <a:gd name="connsiteY180" fmla="*/ 149447 h 152590"/>
              <a:gd name="connsiteX181" fmla="*/ 1005817 w 1228797"/>
              <a:gd name="connsiteY181" fmla="*/ 149447 h 152590"/>
              <a:gd name="connsiteX182" fmla="*/ 1004578 w 1228797"/>
              <a:gd name="connsiteY182" fmla="*/ 149447 h 152590"/>
              <a:gd name="connsiteX183" fmla="*/ 1002864 w 1228797"/>
              <a:gd name="connsiteY183" fmla="*/ 149447 h 152590"/>
              <a:gd name="connsiteX184" fmla="*/ 995720 w 1228797"/>
              <a:gd name="connsiteY184" fmla="*/ 149447 h 152590"/>
              <a:gd name="connsiteX185" fmla="*/ 990386 w 1228797"/>
              <a:gd name="connsiteY185" fmla="*/ 149447 h 152590"/>
              <a:gd name="connsiteX186" fmla="*/ 918425 w 1228797"/>
              <a:gd name="connsiteY186" fmla="*/ 72152 h 152590"/>
              <a:gd name="connsiteX187" fmla="*/ 995720 w 1228797"/>
              <a:gd name="connsiteY187" fmla="*/ 191 h 152590"/>
              <a:gd name="connsiteX188" fmla="*/ 836558 w 1228797"/>
              <a:gd name="connsiteY188" fmla="*/ 191 h 152590"/>
              <a:gd name="connsiteX189" fmla="*/ 911234 w 1228797"/>
              <a:gd name="connsiteY189" fmla="*/ 74867 h 152590"/>
              <a:gd name="connsiteX190" fmla="*/ 836558 w 1228797"/>
              <a:gd name="connsiteY190" fmla="*/ 149543 h 152590"/>
              <a:gd name="connsiteX191" fmla="*/ 761882 w 1228797"/>
              <a:gd name="connsiteY191" fmla="*/ 74867 h 152590"/>
              <a:gd name="connsiteX192" fmla="*/ 836558 w 1228797"/>
              <a:gd name="connsiteY192" fmla="*/ 191 h 152590"/>
              <a:gd name="connsiteX193" fmla="*/ 200954 w 1228797"/>
              <a:gd name="connsiteY193" fmla="*/ 0 h 152590"/>
              <a:gd name="connsiteX194" fmla="*/ 275821 w 1228797"/>
              <a:gd name="connsiteY194" fmla="*/ 74867 h 152590"/>
              <a:gd name="connsiteX195" fmla="*/ 200954 w 1228797"/>
              <a:gd name="connsiteY195" fmla="*/ 149733 h 152590"/>
              <a:gd name="connsiteX196" fmla="*/ 126088 w 1228797"/>
              <a:gd name="connsiteY196" fmla="*/ 74867 h 152590"/>
              <a:gd name="connsiteX197" fmla="*/ 200954 w 1228797"/>
              <a:gd name="connsiteY197" fmla="*/ 0 h 152590"/>
            </a:gdLst>
            <a:ahLst/>
            <a:cxnLst/>
            <a:rect l="l" t="t" r="r" b="b"/>
            <a:pathLst>
              <a:path w="1228797" h="152590">
                <a:moveTo>
                  <a:pt x="353068" y="146933"/>
                </a:moveTo>
                <a:lnTo>
                  <a:pt x="353259" y="146971"/>
                </a:lnTo>
                <a:lnTo>
                  <a:pt x="352878" y="146971"/>
                </a:lnTo>
                <a:close/>
                <a:moveTo>
                  <a:pt x="463654" y="28766"/>
                </a:moveTo>
                <a:cubicBezTo>
                  <a:pt x="460187" y="28766"/>
                  <a:pt x="457368" y="31580"/>
                  <a:pt x="457368" y="35052"/>
                </a:cubicBezTo>
                <a:lnTo>
                  <a:pt x="457368" y="66866"/>
                </a:lnTo>
                <a:cubicBezTo>
                  <a:pt x="457311" y="70284"/>
                  <a:pt x="460044" y="73099"/>
                  <a:pt x="463464" y="73152"/>
                </a:cubicBezTo>
                <a:cubicBezTo>
                  <a:pt x="463530" y="73153"/>
                  <a:pt x="463588" y="73153"/>
                  <a:pt x="463654" y="73152"/>
                </a:cubicBezTo>
                <a:lnTo>
                  <a:pt x="502611" y="73152"/>
                </a:lnTo>
                <a:cubicBezTo>
                  <a:pt x="514613" y="73223"/>
                  <a:pt x="524576" y="63892"/>
                  <a:pt x="525281" y="51911"/>
                </a:cubicBezTo>
                <a:cubicBezTo>
                  <a:pt x="525910" y="39775"/>
                  <a:pt x="516585" y="29427"/>
                  <a:pt x="504450" y="28795"/>
                </a:cubicBezTo>
                <a:cubicBezTo>
                  <a:pt x="504031" y="28773"/>
                  <a:pt x="503602" y="28763"/>
                  <a:pt x="503183" y="28766"/>
                </a:cubicBezTo>
                <a:close/>
                <a:moveTo>
                  <a:pt x="1154216" y="28194"/>
                </a:moveTo>
                <a:lnTo>
                  <a:pt x="1154216" y="28765"/>
                </a:lnTo>
                <a:cubicBezTo>
                  <a:pt x="1127022" y="28713"/>
                  <a:pt x="1104934" y="50717"/>
                  <a:pt x="1104877" y="77914"/>
                </a:cubicBezTo>
                <a:cubicBezTo>
                  <a:pt x="1104820" y="105111"/>
                  <a:pt x="1126832" y="127201"/>
                  <a:pt x="1154026" y="127254"/>
                </a:cubicBezTo>
                <a:cubicBezTo>
                  <a:pt x="1181220" y="127306"/>
                  <a:pt x="1203308" y="105301"/>
                  <a:pt x="1203365" y="78105"/>
                </a:cubicBezTo>
                <a:cubicBezTo>
                  <a:pt x="1203365" y="78073"/>
                  <a:pt x="1203365" y="78041"/>
                  <a:pt x="1203365" y="78009"/>
                </a:cubicBezTo>
                <a:cubicBezTo>
                  <a:pt x="1203632" y="50761"/>
                  <a:pt x="1181753" y="28458"/>
                  <a:pt x="1154502" y="28195"/>
                </a:cubicBezTo>
                <a:cubicBezTo>
                  <a:pt x="1154407" y="28195"/>
                  <a:pt x="1154312" y="28194"/>
                  <a:pt x="1154216" y="28194"/>
                </a:cubicBezTo>
                <a:close/>
                <a:moveTo>
                  <a:pt x="836558" y="25718"/>
                </a:moveTo>
                <a:cubicBezTo>
                  <a:pt x="809364" y="25718"/>
                  <a:pt x="787314" y="47766"/>
                  <a:pt x="787314" y="74962"/>
                </a:cubicBezTo>
                <a:cubicBezTo>
                  <a:pt x="787314" y="102159"/>
                  <a:pt x="809364" y="124207"/>
                  <a:pt x="836558" y="124207"/>
                </a:cubicBezTo>
                <a:cubicBezTo>
                  <a:pt x="863752" y="124207"/>
                  <a:pt x="885802" y="102159"/>
                  <a:pt x="885802" y="74962"/>
                </a:cubicBezTo>
                <a:cubicBezTo>
                  <a:pt x="885802" y="74931"/>
                  <a:pt x="885802" y="74898"/>
                  <a:pt x="885802" y="74867"/>
                </a:cubicBezTo>
                <a:cubicBezTo>
                  <a:pt x="885745" y="47707"/>
                  <a:pt x="863714" y="25718"/>
                  <a:pt x="836558" y="25718"/>
                </a:cubicBezTo>
                <a:close/>
                <a:moveTo>
                  <a:pt x="200954" y="25527"/>
                </a:moveTo>
                <a:lnTo>
                  <a:pt x="200954" y="25908"/>
                </a:lnTo>
                <a:cubicBezTo>
                  <a:pt x="173652" y="25856"/>
                  <a:pt x="151477" y="47945"/>
                  <a:pt x="151424" y="75248"/>
                </a:cubicBezTo>
                <a:cubicBezTo>
                  <a:pt x="151372" y="102550"/>
                  <a:pt x="173462" y="124725"/>
                  <a:pt x="200764" y="124778"/>
                </a:cubicBezTo>
                <a:cubicBezTo>
                  <a:pt x="228063" y="124830"/>
                  <a:pt x="250237" y="102740"/>
                  <a:pt x="250294" y="75438"/>
                </a:cubicBezTo>
                <a:cubicBezTo>
                  <a:pt x="250294" y="75374"/>
                  <a:pt x="250294" y="75311"/>
                  <a:pt x="250294" y="75248"/>
                </a:cubicBezTo>
                <a:cubicBezTo>
                  <a:pt x="250456" y="47946"/>
                  <a:pt x="228444" y="25686"/>
                  <a:pt x="201145" y="25528"/>
                </a:cubicBezTo>
                <a:cubicBezTo>
                  <a:pt x="201078" y="25527"/>
                  <a:pt x="201021" y="25527"/>
                  <a:pt x="200954" y="25527"/>
                </a:cubicBezTo>
                <a:close/>
                <a:moveTo>
                  <a:pt x="437841" y="3429"/>
                </a:moveTo>
                <a:lnTo>
                  <a:pt x="502040" y="3429"/>
                </a:lnTo>
                <a:cubicBezTo>
                  <a:pt x="514623" y="3414"/>
                  <a:pt x="526748" y="8180"/>
                  <a:pt x="535949" y="16764"/>
                </a:cubicBezTo>
                <a:cubicBezTo>
                  <a:pt x="545074" y="25190"/>
                  <a:pt x="550427" y="36928"/>
                  <a:pt x="550808" y="49340"/>
                </a:cubicBezTo>
                <a:cubicBezTo>
                  <a:pt x="551303" y="66268"/>
                  <a:pt x="542883" y="82215"/>
                  <a:pt x="528615" y="91345"/>
                </a:cubicBezTo>
                <a:cubicBezTo>
                  <a:pt x="525881" y="92959"/>
                  <a:pt x="524852" y="96397"/>
                  <a:pt x="526233" y="99251"/>
                </a:cubicBezTo>
                <a:lnTo>
                  <a:pt x="544712" y="138017"/>
                </a:lnTo>
                <a:cubicBezTo>
                  <a:pt x="546188" y="141161"/>
                  <a:pt x="544826" y="144904"/>
                  <a:pt x="541683" y="146377"/>
                </a:cubicBezTo>
                <a:cubicBezTo>
                  <a:pt x="540845" y="146772"/>
                  <a:pt x="539930" y="146974"/>
                  <a:pt x="538997" y="146971"/>
                </a:cubicBezTo>
                <a:lnTo>
                  <a:pt x="525567" y="146971"/>
                </a:lnTo>
                <a:cubicBezTo>
                  <a:pt x="523166" y="146983"/>
                  <a:pt x="520976" y="145611"/>
                  <a:pt x="519947" y="143447"/>
                </a:cubicBezTo>
                <a:lnTo>
                  <a:pt x="500230" y="102203"/>
                </a:lnTo>
                <a:cubicBezTo>
                  <a:pt x="499221" y="100023"/>
                  <a:pt x="497011" y="98643"/>
                  <a:pt x="494611" y="98679"/>
                </a:cubicBezTo>
                <a:lnTo>
                  <a:pt x="463654" y="98679"/>
                </a:lnTo>
                <a:cubicBezTo>
                  <a:pt x="460235" y="98626"/>
                  <a:pt x="457425" y="101355"/>
                  <a:pt x="457368" y="104773"/>
                </a:cubicBezTo>
                <a:cubicBezTo>
                  <a:pt x="457368" y="104838"/>
                  <a:pt x="457368" y="104902"/>
                  <a:pt x="457368" y="104966"/>
                </a:cubicBezTo>
                <a:lnTo>
                  <a:pt x="457368" y="140684"/>
                </a:lnTo>
                <a:cubicBezTo>
                  <a:pt x="457368" y="144156"/>
                  <a:pt x="454558" y="146971"/>
                  <a:pt x="451081" y="146971"/>
                </a:cubicBezTo>
                <a:lnTo>
                  <a:pt x="437841" y="146971"/>
                </a:lnTo>
                <a:cubicBezTo>
                  <a:pt x="434365" y="146971"/>
                  <a:pt x="431555" y="144156"/>
                  <a:pt x="431555" y="140684"/>
                </a:cubicBezTo>
                <a:lnTo>
                  <a:pt x="431555" y="9716"/>
                </a:lnTo>
                <a:cubicBezTo>
                  <a:pt x="431603" y="6265"/>
                  <a:pt x="434393" y="3480"/>
                  <a:pt x="437841" y="3429"/>
                </a:cubicBezTo>
                <a:close/>
                <a:moveTo>
                  <a:pt x="293633" y="3429"/>
                </a:moveTo>
                <a:lnTo>
                  <a:pt x="306777" y="3429"/>
                </a:lnTo>
                <a:cubicBezTo>
                  <a:pt x="310101" y="3631"/>
                  <a:pt x="312692" y="6387"/>
                  <a:pt x="312683" y="9715"/>
                </a:cubicBezTo>
                <a:lnTo>
                  <a:pt x="312683" y="80677"/>
                </a:lnTo>
                <a:cubicBezTo>
                  <a:pt x="311454" y="102842"/>
                  <a:pt x="328427" y="121805"/>
                  <a:pt x="350592" y="123032"/>
                </a:cubicBezTo>
                <a:cubicBezTo>
                  <a:pt x="372757" y="124258"/>
                  <a:pt x="391721" y="107284"/>
                  <a:pt x="392950" y="85118"/>
                </a:cubicBezTo>
                <a:cubicBezTo>
                  <a:pt x="393026" y="83830"/>
                  <a:pt x="393035" y="82538"/>
                  <a:pt x="392978" y="81248"/>
                </a:cubicBezTo>
                <a:lnTo>
                  <a:pt x="392978" y="9715"/>
                </a:lnTo>
                <a:cubicBezTo>
                  <a:pt x="393026" y="6265"/>
                  <a:pt x="395817" y="3480"/>
                  <a:pt x="399265" y="3429"/>
                </a:cubicBezTo>
                <a:lnTo>
                  <a:pt x="412505" y="3429"/>
                </a:lnTo>
                <a:cubicBezTo>
                  <a:pt x="415943" y="3481"/>
                  <a:pt x="418696" y="6281"/>
                  <a:pt x="418696" y="9715"/>
                </a:cubicBezTo>
                <a:lnTo>
                  <a:pt x="418696" y="81153"/>
                </a:lnTo>
                <a:cubicBezTo>
                  <a:pt x="418696" y="108416"/>
                  <a:pt x="402119" y="131807"/>
                  <a:pt x="378496" y="141799"/>
                </a:cubicBezTo>
                <a:lnTo>
                  <a:pt x="353068" y="146933"/>
                </a:lnTo>
                <a:lnTo>
                  <a:pt x="327634" y="141836"/>
                </a:lnTo>
                <a:cubicBezTo>
                  <a:pt x="303998" y="131878"/>
                  <a:pt x="287389" y="108511"/>
                  <a:pt x="287346" y="81248"/>
                </a:cubicBezTo>
                <a:cubicBezTo>
                  <a:pt x="287346" y="81217"/>
                  <a:pt x="287346" y="81184"/>
                  <a:pt x="287346" y="81153"/>
                </a:cubicBezTo>
                <a:lnTo>
                  <a:pt x="287346" y="9715"/>
                </a:lnTo>
                <a:cubicBezTo>
                  <a:pt x="287394" y="6265"/>
                  <a:pt x="290184" y="3480"/>
                  <a:pt x="293633" y="3429"/>
                </a:cubicBezTo>
                <a:close/>
                <a:moveTo>
                  <a:pt x="6264" y="3333"/>
                </a:moveTo>
                <a:lnTo>
                  <a:pt x="18646" y="3333"/>
                </a:lnTo>
                <a:cubicBezTo>
                  <a:pt x="20692" y="3332"/>
                  <a:pt x="22611" y="4327"/>
                  <a:pt x="23790" y="6000"/>
                </a:cubicBezTo>
                <a:lnTo>
                  <a:pt x="61890" y="59817"/>
                </a:lnTo>
                <a:cubicBezTo>
                  <a:pt x="63109" y="61430"/>
                  <a:pt x="65011" y="62381"/>
                  <a:pt x="67033" y="62388"/>
                </a:cubicBezTo>
                <a:cubicBezTo>
                  <a:pt x="69032" y="62397"/>
                  <a:pt x="70913" y="61439"/>
                  <a:pt x="72081" y="59817"/>
                </a:cubicBezTo>
                <a:lnTo>
                  <a:pt x="110181" y="6000"/>
                </a:lnTo>
                <a:cubicBezTo>
                  <a:pt x="111360" y="4327"/>
                  <a:pt x="113279" y="3332"/>
                  <a:pt x="115325" y="3333"/>
                </a:cubicBezTo>
                <a:lnTo>
                  <a:pt x="127707" y="3333"/>
                </a:lnTo>
                <a:cubicBezTo>
                  <a:pt x="131179" y="3293"/>
                  <a:pt x="134026" y="6076"/>
                  <a:pt x="134065" y="9548"/>
                </a:cubicBezTo>
                <a:cubicBezTo>
                  <a:pt x="134082" y="10908"/>
                  <a:pt x="133655" y="12237"/>
                  <a:pt x="132851" y="13335"/>
                </a:cubicBezTo>
                <a:lnTo>
                  <a:pt x="81702" y="83724"/>
                </a:lnTo>
                <a:cubicBezTo>
                  <a:pt x="80555" y="85300"/>
                  <a:pt x="79953" y="87206"/>
                  <a:pt x="79987" y="89154"/>
                </a:cubicBezTo>
                <a:lnTo>
                  <a:pt x="79987" y="140684"/>
                </a:lnTo>
                <a:cubicBezTo>
                  <a:pt x="79987" y="144156"/>
                  <a:pt x="77172" y="146970"/>
                  <a:pt x="73701" y="146970"/>
                </a:cubicBezTo>
                <a:lnTo>
                  <a:pt x="60270" y="146970"/>
                </a:lnTo>
                <a:cubicBezTo>
                  <a:pt x="56798" y="146970"/>
                  <a:pt x="53984" y="144156"/>
                  <a:pt x="53984" y="140684"/>
                </a:cubicBezTo>
                <a:lnTo>
                  <a:pt x="53984" y="89154"/>
                </a:lnTo>
                <a:cubicBezTo>
                  <a:pt x="54018" y="87206"/>
                  <a:pt x="53416" y="85300"/>
                  <a:pt x="52269" y="83724"/>
                </a:cubicBezTo>
                <a:lnTo>
                  <a:pt x="1215" y="13335"/>
                </a:lnTo>
                <a:cubicBezTo>
                  <a:pt x="-836" y="10533"/>
                  <a:pt x="-229" y="6600"/>
                  <a:pt x="2572" y="4549"/>
                </a:cubicBezTo>
                <a:cubicBezTo>
                  <a:pt x="3643" y="3764"/>
                  <a:pt x="4936" y="3338"/>
                  <a:pt x="6264" y="3333"/>
                </a:cubicBezTo>
                <a:close/>
                <a:moveTo>
                  <a:pt x="1154026" y="3238"/>
                </a:moveTo>
                <a:cubicBezTo>
                  <a:pt x="1195269" y="3186"/>
                  <a:pt x="1228740" y="36577"/>
                  <a:pt x="1228797" y="77819"/>
                </a:cubicBezTo>
                <a:cubicBezTo>
                  <a:pt x="1228797" y="77850"/>
                  <a:pt x="1228797" y="77883"/>
                  <a:pt x="1228797" y="77914"/>
                </a:cubicBezTo>
                <a:cubicBezTo>
                  <a:pt x="1228740" y="119097"/>
                  <a:pt x="1195402" y="152485"/>
                  <a:pt x="1154216" y="152590"/>
                </a:cubicBezTo>
                <a:cubicBezTo>
                  <a:pt x="1112973" y="152642"/>
                  <a:pt x="1079502" y="119252"/>
                  <a:pt x="1079445" y="78009"/>
                </a:cubicBezTo>
                <a:cubicBezTo>
                  <a:pt x="1079388" y="36767"/>
                  <a:pt x="1112783" y="3290"/>
                  <a:pt x="1154026" y="3238"/>
                </a:cubicBezTo>
                <a:close/>
                <a:moveTo>
                  <a:pt x="646058" y="2096"/>
                </a:moveTo>
                <a:lnTo>
                  <a:pt x="659774" y="2096"/>
                </a:lnTo>
                <a:cubicBezTo>
                  <a:pt x="663250" y="2096"/>
                  <a:pt x="666060" y="4911"/>
                  <a:pt x="666060" y="8382"/>
                </a:cubicBezTo>
                <a:lnTo>
                  <a:pt x="666060" y="116491"/>
                </a:lnTo>
                <a:cubicBezTo>
                  <a:pt x="666060" y="119963"/>
                  <a:pt x="668870" y="122778"/>
                  <a:pt x="672346" y="122778"/>
                </a:cubicBezTo>
                <a:lnTo>
                  <a:pt x="750166" y="122778"/>
                </a:lnTo>
                <a:cubicBezTo>
                  <a:pt x="753633" y="122778"/>
                  <a:pt x="756452" y="125592"/>
                  <a:pt x="756452" y="129064"/>
                </a:cubicBezTo>
                <a:lnTo>
                  <a:pt x="756452" y="141733"/>
                </a:lnTo>
                <a:cubicBezTo>
                  <a:pt x="756509" y="145151"/>
                  <a:pt x="753776" y="147966"/>
                  <a:pt x="750356" y="148019"/>
                </a:cubicBezTo>
                <a:cubicBezTo>
                  <a:pt x="750290" y="148020"/>
                  <a:pt x="750232" y="148020"/>
                  <a:pt x="750166" y="148019"/>
                </a:cubicBezTo>
                <a:lnTo>
                  <a:pt x="646058" y="148019"/>
                </a:lnTo>
                <a:cubicBezTo>
                  <a:pt x="642581" y="148019"/>
                  <a:pt x="639771" y="145204"/>
                  <a:pt x="639771" y="141733"/>
                </a:cubicBezTo>
                <a:lnTo>
                  <a:pt x="639771" y="8382"/>
                </a:lnTo>
                <a:cubicBezTo>
                  <a:pt x="639819" y="4932"/>
                  <a:pt x="642609" y="2147"/>
                  <a:pt x="646058" y="2096"/>
                </a:cubicBezTo>
                <a:close/>
                <a:moveTo>
                  <a:pt x="995720" y="191"/>
                </a:moveTo>
                <a:cubicBezTo>
                  <a:pt x="1011922" y="355"/>
                  <a:pt x="1027629" y="5769"/>
                  <a:pt x="1040488" y="15621"/>
                </a:cubicBezTo>
                <a:cubicBezTo>
                  <a:pt x="1044298" y="18466"/>
                  <a:pt x="1047831" y="21654"/>
                  <a:pt x="1051060" y="25146"/>
                </a:cubicBezTo>
                <a:cubicBezTo>
                  <a:pt x="1051127" y="25235"/>
                  <a:pt x="1051194" y="25326"/>
                  <a:pt x="1051251" y="25418"/>
                </a:cubicBezTo>
                <a:cubicBezTo>
                  <a:pt x="1053146" y="28264"/>
                  <a:pt x="1052384" y="32107"/>
                  <a:pt x="1049536" y="34004"/>
                </a:cubicBezTo>
                <a:lnTo>
                  <a:pt x="1038964" y="41434"/>
                </a:lnTo>
                <a:cubicBezTo>
                  <a:pt x="1036478" y="43261"/>
                  <a:pt x="1033020" y="42976"/>
                  <a:pt x="1030867" y="40767"/>
                </a:cubicBezTo>
                <a:cubicBezTo>
                  <a:pt x="1029962" y="39830"/>
                  <a:pt x="1029010" y="38939"/>
                  <a:pt x="1028010" y="38100"/>
                </a:cubicBezTo>
                <a:cubicBezTo>
                  <a:pt x="1027753" y="37997"/>
                  <a:pt x="1027524" y="37834"/>
                  <a:pt x="1027343" y="37624"/>
                </a:cubicBezTo>
                <a:cubicBezTo>
                  <a:pt x="1018532" y="30242"/>
                  <a:pt x="1007407" y="26196"/>
                  <a:pt x="995911" y="26194"/>
                </a:cubicBezTo>
                <a:lnTo>
                  <a:pt x="993815" y="26194"/>
                </a:lnTo>
                <a:cubicBezTo>
                  <a:pt x="992672" y="26099"/>
                  <a:pt x="991529" y="26099"/>
                  <a:pt x="990386" y="26194"/>
                </a:cubicBezTo>
                <a:cubicBezTo>
                  <a:pt x="987414" y="26512"/>
                  <a:pt x="984481" y="27118"/>
                  <a:pt x="981623" y="28004"/>
                </a:cubicBezTo>
                <a:cubicBezTo>
                  <a:pt x="964526" y="33101"/>
                  <a:pt x="951524" y="47046"/>
                  <a:pt x="947638" y="64456"/>
                </a:cubicBezTo>
                <a:cubicBezTo>
                  <a:pt x="941704" y="90998"/>
                  <a:pt x="958411" y="117323"/>
                  <a:pt x="984957" y="123254"/>
                </a:cubicBezTo>
                <a:lnTo>
                  <a:pt x="988957" y="124016"/>
                </a:lnTo>
                <a:lnTo>
                  <a:pt x="992291" y="122968"/>
                </a:lnTo>
                <a:lnTo>
                  <a:pt x="1001816" y="122968"/>
                </a:lnTo>
                <a:cubicBezTo>
                  <a:pt x="1004274" y="122753"/>
                  <a:pt x="1006731" y="122403"/>
                  <a:pt x="1009150" y="121920"/>
                </a:cubicBezTo>
                <a:lnTo>
                  <a:pt x="1010484" y="121920"/>
                </a:lnTo>
                <a:lnTo>
                  <a:pt x="1011817" y="121920"/>
                </a:lnTo>
                <a:lnTo>
                  <a:pt x="1017437" y="119920"/>
                </a:lnTo>
                <a:lnTo>
                  <a:pt x="1018580" y="119444"/>
                </a:lnTo>
                <a:lnTo>
                  <a:pt x="1019723" y="118967"/>
                </a:lnTo>
                <a:lnTo>
                  <a:pt x="1020866" y="118396"/>
                </a:lnTo>
                <a:lnTo>
                  <a:pt x="1023438" y="117062"/>
                </a:lnTo>
                <a:lnTo>
                  <a:pt x="1024200" y="116491"/>
                </a:lnTo>
                <a:cubicBezTo>
                  <a:pt x="1031496" y="110931"/>
                  <a:pt x="1037316" y="103671"/>
                  <a:pt x="1041154" y="95345"/>
                </a:cubicBezTo>
                <a:cubicBezTo>
                  <a:pt x="1041764" y="93613"/>
                  <a:pt x="1041393" y="91690"/>
                  <a:pt x="1040202" y="90297"/>
                </a:cubicBezTo>
                <a:cubicBezTo>
                  <a:pt x="1039135" y="89178"/>
                  <a:pt x="1037649" y="88556"/>
                  <a:pt x="1036106" y="88583"/>
                </a:cubicBezTo>
                <a:lnTo>
                  <a:pt x="1008579" y="88583"/>
                </a:lnTo>
                <a:cubicBezTo>
                  <a:pt x="1005102" y="88583"/>
                  <a:pt x="1002292" y="85768"/>
                  <a:pt x="1002292" y="82296"/>
                </a:cubicBezTo>
                <a:lnTo>
                  <a:pt x="1002292" y="69437"/>
                </a:lnTo>
                <a:cubicBezTo>
                  <a:pt x="1002292" y="69373"/>
                  <a:pt x="1002292" y="69310"/>
                  <a:pt x="1002292" y="69245"/>
                </a:cubicBezTo>
                <a:cubicBezTo>
                  <a:pt x="1002350" y="65826"/>
                  <a:pt x="1005159" y="63097"/>
                  <a:pt x="1008579" y="63151"/>
                </a:cubicBezTo>
                <a:lnTo>
                  <a:pt x="1065729" y="63151"/>
                </a:lnTo>
                <a:lnTo>
                  <a:pt x="1066205" y="63151"/>
                </a:lnTo>
                <a:lnTo>
                  <a:pt x="1066777" y="63151"/>
                </a:lnTo>
                <a:cubicBezTo>
                  <a:pt x="1068139" y="64680"/>
                  <a:pt x="1068672" y="66776"/>
                  <a:pt x="1068205" y="68771"/>
                </a:cubicBezTo>
                <a:lnTo>
                  <a:pt x="1068205" y="80391"/>
                </a:lnTo>
                <a:cubicBezTo>
                  <a:pt x="1068244" y="101700"/>
                  <a:pt x="1059119" y="121997"/>
                  <a:pt x="1043155" y="136112"/>
                </a:cubicBezTo>
                <a:lnTo>
                  <a:pt x="1040869" y="138113"/>
                </a:lnTo>
                <a:lnTo>
                  <a:pt x="1039630" y="139065"/>
                </a:lnTo>
                <a:cubicBezTo>
                  <a:pt x="1038878" y="139697"/>
                  <a:pt x="1038087" y="140270"/>
                  <a:pt x="1037249" y="140780"/>
                </a:cubicBezTo>
                <a:lnTo>
                  <a:pt x="1036011" y="141637"/>
                </a:lnTo>
                <a:lnTo>
                  <a:pt x="1033630" y="143161"/>
                </a:lnTo>
                <a:lnTo>
                  <a:pt x="1032391" y="143923"/>
                </a:lnTo>
                <a:lnTo>
                  <a:pt x="1029915" y="145352"/>
                </a:lnTo>
                <a:lnTo>
                  <a:pt x="1029343" y="145352"/>
                </a:lnTo>
                <a:lnTo>
                  <a:pt x="1025343" y="147257"/>
                </a:lnTo>
                <a:lnTo>
                  <a:pt x="1024676" y="147257"/>
                </a:lnTo>
                <a:lnTo>
                  <a:pt x="1022104" y="148209"/>
                </a:lnTo>
                <a:lnTo>
                  <a:pt x="1020866" y="148209"/>
                </a:lnTo>
                <a:lnTo>
                  <a:pt x="1020104" y="148209"/>
                </a:lnTo>
                <a:lnTo>
                  <a:pt x="1018009" y="148971"/>
                </a:lnTo>
                <a:lnTo>
                  <a:pt x="1017151" y="148971"/>
                </a:lnTo>
                <a:lnTo>
                  <a:pt x="1015913" y="148971"/>
                </a:lnTo>
                <a:lnTo>
                  <a:pt x="1015056" y="148971"/>
                </a:lnTo>
                <a:lnTo>
                  <a:pt x="1013151" y="149447"/>
                </a:lnTo>
                <a:lnTo>
                  <a:pt x="1012103" y="149447"/>
                </a:lnTo>
                <a:lnTo>
                  <a:pt x="1010960" y="149447"/>
                </a:lnTo>
                <a:lnTo>
                  <a:pt x="1009912" y="149447"/>
                </a:lnTo>
                <a:lnTo>
                  <a:pt x="1008103" y="149447"/>
                </a:lnTo>
                <a:lnTo>
                  <a:pt x="1006960" y="149447"/>
                </a:lnTo>
                <a:lnTo>
                  <a:pt x="1005817" y="149447"/>
                </a:lnTo>
                <a:lnTo>
                  <a:pt x="1004578" y="149447"/>
                </a:lnTo>
                <a:lnTo>
                  <a:pt x="1002864" y="149447"/>
                </a:lnTo>
                <a:lnTo>
                  <a:pt x="995720" y="149447"/>
                </a:lnTo>
                <a:cubicBezTo>
                  <a:pt x="993939" y="149511"/>
                  <a:pt x="992167" y="149511"/>
                  <a:pt x="990386" y="149447"/>
                </a:cubicBezTo>
                <a:cubicBezTo>
                  <a:pt x="949171" y="147975"/>
                  <a:pt x="916948" y="113368"/>
                  <a:pt x="918425" y="72152"/>
                </a:cubicBezTo>
                <a:cubicBezTo>
                  <a:pt x="919901" y="30936"/>
                  <a:pt x="954505" y="-1282"/>
                  <a:pt x="995720" y="191"/>
                </a:cubicBezTo>
                <a:close/>
                <a:moveTo>
                  <a:pt x="836558" y="191"/>
                </a:moveTo>
                <a:cubicBezTo>
                  <a:pt x="877801" y="191"/>
                  <a:pt x="911234" y="33625"/>
                  <a:pt x="911234" y="74867"/>
                </a:cubicBezTo>
                <a:cubicBezTo>
                  <a:pt x="911234" y="116109"/>
                  <a:pt x="877801" y="149543"/>
                  <a:pt x="836558" y="149543"/>
                </a:cubicBezTo>
                <a:cubicBezTo>
                  <a:pt x="795315" y="149543"/>
                  <a:pt x="761882" y="116109"/>
                  <a:pt x="761882" y="74867"/>
                </a:cubicBezTo>
                <a:cubicBezTo>
                  <a:pt x="761882" y="33625"/>
                  <a:pt x="795315" y="191"/>
                  <a:pt x="836558" y="191"/>
                </a:cubicBezTo>
                <a:close/>
                <a:moveTo>
                  <a:pt x="200954" y="0"/>
                </a:moveTo>
                <a:cubicBezTo>
                  <a:pt x="242302" y="0"/>
                  <a:pt x="275821" y="33518"/>
                  <a:pt x="275821" y="74867"/>
                </a:cubicBezTo>
                <a:cubicBezTo>
                  <a:pt x="275821" y="116215"/>
                  <a:pt x="242302" y="149733"/>
                  <a:pt x="200954" y="149733"/>
                </a:cubicBezTo>
                <a:cubicBezTo>
                  <a:pt x="159606" y="149733"/>
                  <a:pt x="126088" y="116215"/>
                  <a:pt x="126088" y="74867"/>
                </a:cubicBezTo>
                <a:cubicBezTo>
                  <a:pt x="126088" y="33518"/>
                  <a:pt x="159606" y="0"/>
                  <a:pt x="200954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657250" y="4936972"/>
            <a:ext cx="2870038" cy="2769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6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PowerPoint design</a:t>
            </a:r>
            <a:endParaRPr kumimoji="1" lang="zh-CN" altLang="en-US"/>
          </a:p>
        </p:txBody>
      </p:sp>
      <p:cxnSp>
        <p:nvCxnSpPr>
          <p:cNvPr id="14" name="标题 1"/>
          <p:cNvCxnSpPr/>
          <p:nvPr/>
        </p:nvCxnSpPr>
        <p:spPr>
          <a:xfrm>
            <a:off x="3510690" y="5064774"/>
            <a:ext cx="2461162" cy="21394"/>
          </a:xfrm>
          <a:prstGeom prst="line">
            <a:avLst/>
          </a:prstGeom>
          <a:noFill/>
          <a:ln w="12700" cap="sq">
            <a:solidFill>
              <a:schemeClr val="bg1"/>
            </a:solidFill>
            <a:prstDash val="solid"/>
            <a:miter/>
          </a:ln>
        </p:spPr>
      </p:cxnSp>
      <p:sp>
        <p:nvSpPr>
          <p:cNvPr id="15" name="标题 1"/>
          <p:cNvSpPr txBox="1"/>
          <p:nvPr/>
        </p:nvSpPr>
        <p:spPr>
          <a:xfrm flipH="1">
            <a:off x="-2" y="6361430"/>
            <a:ext cx="496570" cy="496570"/>
          </a:xfrm>
          <a:custGeom>
            <a:avLst/>
            <a:gdLst>
              <a:gd name="connsiteX0" fmla="*/ 0 w 756957"/>
              <a:gd name="connsiteY0" fmla="*/ 622718 h 756957"/>
              <a:gd name="connsiteX1" fmla="*/ 134239 w 756957"/>
              <a:gd name="connsiteY1" fmla="*/ 756957 h 756957"/>
              <a:gd name="connsiteX2" fmla="*/ 98814 w 756957"/>
              <a:gd name="connsiteY2" fmla="*/ 756957 h 756957"/>
              <a:gd name="connsiteX3" fmla="*/ 0 w 756957"/>
              <a:gd name="connsiteY3" fmla="*/ 658142 h 756957"/>
              <a:gd name="connsiteX4" fmla="*/ 0 w 756957"/>
              <a:gd name="connsiteY4" fmla="*/ 479157 h 756957"/>
              <a:gd name="connsiteX5" fmla="*/ 277800 w 756957"/>
              <a:gd name="connsiteY5" fmla="*/ 756957 h 756957"/>
              <a:gd name="connsiteX6" fmla="*/ 240510 w 756957"/>
              <a:gd name="connsiteY6" fmla="*/ 756957 h 756957"/>
              <a:gd name="connsiteX7" fmla="*/ 0 w 756957"/>
              <a:gd name="connsiteY7" fmla="*/ 516446 h 756957"/>
              <a:gd name="connsiteX8" fmla="*/ 0 w 756957"/>
              <a:gd name="connsiteY8" fmla="*/ 337461 h 756957"/>
              <a:gd name="connsiteX9" fmla="*/ 419496 w 756957"/>
              <a:gd name="connsiteY9" fmla="*/ 756957 h 756957"/>
              <a:gd name="connsiteX10" fmla="*/ 382208 w 756957"/>
              <a:gd name="connsiteY10" fmla="*/ 756957 h 756957"/>
              <a:gd name="connsiteX11" fmla="*/ 0 w 756957"/>
              <a:gd name="connsiteY11" fmla="*/ 374750 h 756957"/>
              <a:gd name="connsiteX12" fmla="*/ 0 w 756957"/>
              <a:gd name="connsiteY12" fmla="*/ 195765 h 756957"/>
              <a:gd name="connsiteX13" fmla="*/ 561192 w 756957"/>
              <a:gd name="connsiteY13" fmla="*/ 756957 h 756957"/>
              <a:gd name="connsiteX14" fmla="*/ 525768 w 756957"/>
              <a:gd name="connsiteY14" fmla="*/ 756957 h 756957"/>
              <a:gd name="connsiteX15" fmla="*/ 0 w 756957"/>
              <a:gd name="connsiteY15" fmla="*/ 231189 h 756957"/>
              <a:gd name="connsiteX16" fmla="*/ 0 w 756957"/>
              <a:gd name="connsiteY16" fmla="*/ 52204 h 756957"/>
              <a:gd name="connsiteX17" fmla="*/ 702889 w 756957"/>
              <a:gd name="connsiteY17" fmla="*/ 756957 h 756957"/>
              <a:gd name="connsiteX18" fmla="*/ 667465 w 756957"/>
              <a:gd name="connsiteY18" fmla="*/ 756957 h 756957"/>
              <a:gd name="connsiteX19" fmla="*/ 0 w 756957"/>
              <a:gd name="connsiteY19" fmla="*/ 89493 h 756957"/>
              <a:gd name="connsiteX20" fmla="*/ 620855 w 756957"/>
              <a:gd name="connsiteY20" fmla="*/ 0 h 756957"/>
              <a:gd name="connsiteX21" fmla="*/ 658143 w 756957"/>
              <a:gd name="connsiteY21" fmla="*/ 0 h 756957"/>
              <a:gd name="connsiteX22" fmla="*/ 756957 w 756957"/>
              <a:gd name="connsiteY22" fmla="*/ 98814 h 756957"/>
              <a:gd name="connsiteX23" fmla="*/ 756957 w 756957"/>
              <a:gd name="connsiteY23" fmla="*/ 136103 h 756957"/>
              <a:gd name="connsiteX24" fmla="*/ 479157 w 756957"/>
              <a:gd name="connsiteY24" fmla="*/ 0 h 756957"/>
              <a:gd name="connsiteX25" fmla="*/ 516445 w 756957"/>
              <a:gd name="connsiteY25" fmla="*/ 0 h 756957"/>
              <a:gd name="connsiteX26" fmla="*/ 756957 w 756957"/>
              <a:gd name="connsiteY26" fmla="*/ 240511 h 756957"/>
              <a:gd name="connsiteX27" fmla="*/ 756957 w 756957"/>
              <a:gd name="connsiteY27" fmla="*/ 277800 h 756957"/>
              <a:gd name="connsiteX28" fmla="*/ 337461 w 756957"/>
              <a:gd name="connsiteY28" fmla="*/ 0 h 756957"/>
              <a:gd name="connsiteX29" fmla="*/ 372885 w 756957"/>
              <a:gd name="connsiteY29" fmla="*/ 0 h 756957"/>
              <a:gd name="connsiteX30" fmla="*/ 756957 w 756957"/>
              <a:gd name="connsiteY30" fmla="*/ 384073 h 756957"/>
              <a:gd name="connsiteX31" fmla="*/ 756957 w 756957"/>
              <a:gd name="connsiteY31" fmla="*/ 419496 h 756957"/>
              <a:gd name="connsiteX32" fmla="*/ 195765 w 756957"/>
              <a:gd name="connsiteY32" fmla="*/ 0 h 756957"/>
              <a:gd name="connsiteX33" fmla="*/ 231189 w 756957"/>
              <a:gd name="connsiteY33" fmla="*/ 0 h 756957"/>
              <a:gd name="connsiteX34" fmla="*/ 756957 w 756957"/>
              <a:gd name="connsiteY34" fmla="*/ 525769 h 756957"/>
              <a:gd name="connsiteX35" fmla="*/ 756957 w 756957"/>
              <a:gd name="connsiteY35" fmla="*/ 563057 h 756957"/>
              <a:gd name="connsiteX36" fmla="*/ 52204 w 756957"/>
              <a:gd name="connsiteY36" fmla="*/ 0 h 756957"/>
              <a:gd name="connsiteX37" fmla="*/ 89492 w 756957"/>
              <a:gd name="connsiteY37" fmla="*/ 0 h 756957"/>
              <a:gd name="connsiteX38" fmla="*/ 756957 w 756957"/>
              <a:gd name="connsiteY38" fmla="*/ 667465 h 756957"/>
              <a:gd name="connsiteX39" fmla="*/ 756957 w 756957"/>
              <a:gd name="connsiteY39" fmla="*/ 704753 h 756957"/>
            </a:gdLst>
            <a:ahLst/>
            <a:cxnLst/>
            <a:rect l="l" t="t" r="r" b="b"/>
            <a:pathLst>
              <a:path w="756957" h="756957">
                <a:moveTo>
                  <a:pt x="0" y="622718"/>
                </a:moveTo>
                <a:lnTo>
                  <a:pt x="134239" y="756957"/>
                </a:lnTo>
                <a:lnTo>
                  <a:pt x="98814" y="756957"/>
                </a:lnTo>
                <a:lnTo>
                  <a:pt x="0" y="658142"/>
                </a:lnTo>
                <a:close/>
                <a:moveTo>
                  <a:pt x="0" y="479157"/>
                </a:moveTo>
                <a:lnTo>
                  <a:pt x="277800" y="756957"/>
                </a:lnTo>
                <a:lnTo>
                  <a:pt x="240510" y="756957"/>
                </a:lnTo>
                <a:lnTo>
                  <a:pt x="0" y="516446"/>
                </a:lnTo>
                <a:close/>
                <a:moveTo>
                  <a:pt x="0" y="337461"/>
                </a:moveTo>
                <a:lnTo>
                  <a:pt x="419496" y="756957"/>
                </a:lnTo>
                <a:lnTo>
                  <a:pt x="382208" y="756957"/>
                </a:lnTo>
                <a:lnTo>
                  <a:pt x="0" y="374750"/>
                </a:lnTo>
                <a:close/>
                <a:moveTo>
                  <a:pt x="0" y="195765"/>
                </a:moveTo>
                <a:lnTo>
                  <a:pt x="561192" y="756957"/>
                </a:lnTo>
                <a:lnTo>
                  <a:pt x="525768" y="756957"/>
                </a:lnTo>
                <a:lnTo>
                  <a:pt x="0" y="231189"/>
                </a:lnTo>
                <a:close/>
                <a:moveTo>
                  <a:pt x="0" y="52204"/>
                </a:moveTo>
                <a:lnTo>
                  <a:pt x="702889" y="756957"/>
                </a:lnTo>
                <a:lnTo>
                  <a:pt x="667465" y="756957"/>
                </a:lnTo>
                <a:lnTo>
                  <a:pt x="0" y="89493"/>
                </a:lnTo>
                <a:close/>
                <a:moveTo>
                  <a:pt x="620855" y="0"/>
                </a:moveTo>
                <a:lnTo>
                  <a:pt x="658143" y="0"/>
                </a:lnTo>
                <a:lnTo>
                  <a:pt x="756957" y="98814"/>
                </a:lnTo>
                <a:lnTo>
                  <a:pt x="756957" y="136103"/>
                </a:lnTo>
                <a:close/>
                <a:moveTo>
                  <a:pt x="479157" y="0"/>
                </a:moveTo>
                <a:lnTo>
                  <a:pt x="516445" y="0"/>
                </a:lnTo>
                <a:lnTo>
                  <a:pt x="756957" y="240511"/>
                </a:lnTo>
                <a:lnTo>
                  <a:pt x="756957" y="277800"/>
                </a:lnTo>
                <a:close/>
                <a:moveTo>
                  <a:pt x="337461" y="0"/>
                </a:moveTo>
                <a:lnTo>
                  <a:pt x="372885" y="0"/>
                </a:lnTo>
                <a:lnTo>
                  <a:pt x="756957" y="384073"/>
                </a:lnTo>
                <a:lnTo>
                  <a:pt x="756957" y="419496"/>
                </a:lnTo>
                <a:close/>
                <a:moveTo>
                  <a:pt x="195765" y="0"/>
                </a:moveTo>
                <a:lnTo>
                  <a:pt x="231189" y="0"/>
                </a:lnTo>
                <a:lnTo>
                  <a:pt x="756957" y="525769"/>
                </a:lnTo>
                <a:lnTo>
                  <a:pt x="756957" y="563057"/>
                </a:lnTo>
                <a:close/>
                <a:moveTo>
                  <a:pt x="52204" y="0"/>
                </a:moveTo>
                <a:lnTo>
                  <a:pt x="89492" y="0"/>
                </a:lnTo>
                <a:lnTo>
                  <a:pt x="756957" y="667465"/>
                </a:lnTo>
                <a:lnTo>
                  <a:pt x="756957" y="704753"/>
                </a:lnTo>
                <a:close/>
              </a:path>
            </a:pathLst>
          </a:custGeom>
          <a:solidFill>
            <a:schemeClr val="accent1"/>
          </a:solidFill>
          <a:ln w="16329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6952855" y="2314667"/>
            <a:ext cx="439059" cy="434603"/>
          </a:xfrm>
          <a:custGeom>
            <a:avLst/>
            <a:gdLst>
              <a:gd name="connsiteX0" fmla="*/ 1163193 w 1872552"/>
              <a:gd name="connsiteY0" fmla="*/ 1008682 h 1853550"/>
              <a:gd name="connsiteX1" fmla="*/ 1670113 w 1872552"/>
              <a:gd name="connsiteY1" fmla="*/ 1008682 h 1853550"/>
              <a:gd name="connsiteX2" fmla="*/ 1839277 w 1872552"/>
              <a:gd name="connsiteY2" fmla="*/ 1177465 h 1853550"/>
              <a:gd name="connsiteX3" fmla="*/ 1839277 w 1872552"/>
              <a:gd name="connsiteY3" fmla="*/ 1684195 h 1853550"/>
              <a:gd name="connsiteX4" fmla="*/ 1670113 w 1872552"/>
              <a:gd name="connsiteY4" fmla="*/ 1853550 h 1853550"/>
              <a:gd name="connsiteX5" fmla="*/ 1163193 w 1872552"/>
              <a:gd name="connsiteY5" fmla="*/ 1853550 h 1853550"/>
              <a:gd name="connsiteX6" fmla="*/ 993838 w 1872552"/>
              <a:gd name="connsiteY6" fmla="*/ 1684195 h 1853550"/>
              <a:gd name="connsiteX7" fmla="*/ 993838 w 1872552"/>
              <a:gd name="connsiteY7" fmla="*/ 1177465 h 1853550"/>
              <a:gd name="connsiteX8" fmla="*/ 1163193 w 1872552"/>
              <a:gd name="connsiteY8" fmla="*/ 1008682 h 1853550"/>
              <a:gd name="connsiteX9" fmla="*/ 169355 w 1872552"/>
              <a:gd name="connsiteY9" fmla="*/ 1008682 h 1853550"/>
              <a:gd name="connsiteX10" fmla="*/ 676275 w 1872552"/>
              <a:gd name="connsiteY10" fmla="*/ 1008682 h 1853550"/>
              <a:gd name="connsiteX11" fmla="*/ 845439 w 1872552"/>
              <a:gd name="connsiteY11" fmla="*/ 1177465 h 1853550"/>
              <a:gd name="connsiteX12" fmla="*/ 845439 w 1872552"/>
              <a:gd name="connsiteY12" fmla="*/ 1684195 h 1853550"/>
              <a:gd name="connsiteX13" fmla="*/ 676275 w 1872552"/>
              <a:gd name="connsiteY13" fmla="*/ 1853550 h 1853550"/>
              <a:gd name="connsiteX14" fmla="*/ 169355 w 1872552"/>
              <a:gd name="connsiteY14" fmla="*/ 1853550 h 1853550"/>
              <a:gd name="connsiteX15" fmla="*/ 0 w 1872552"/>
              <a:gd name="connsiteY15" fmla="*/ 1684195 h 1853550"/>
              <a:gd name="connsiteX16" fmla="*/ 0 w 1872552"/>
              <a:gd name="connsiteY16" fmla="*/ 1177465 h 1853550"/>
              <a:gd name="connsiteX17" fmla="*/ 169355 w 1872552"/>
              <a:gd name="connsiteY17" fmla="*/ 1008682 h 1853550"/>
              <a:gd name="connsiteX18" fmla="*/ 169355 w 1872552"/>
              <a:gd name="connsiteY18" fmla="*/ 33514 h 1853550"/>
              <a:gd name="connsiteX19" fmla="*/ 676275 w 1872552"/>
              <a:gd name="connsiteY19" fmla="*/ 33514 h 1853550"/>
              <a:gd name="connsiteX20" fmla="*/ 845439 w 1872552"/>
              <a:gd name="connsiteY20" fmla="*/ 202297 h 1853550"/>
              <a:gd name="connsiteX21" fmla="*/ 845439 w 1872552"/>
              <a:gd name="connsiteY21" fmla="*/ 709027 h 1853550"/>
              <a:gd name="connsiteX22" fmla="*/ 676275 w 1872552"/>
              <a:gd name="connsiteY22" fmla="*/ 878382 h 1853550"/>
              <a:gd name="connsiteX23" fmla="*/ 169355 w 1872552"/>
              <a:gd name="connsiteY23" fmla="*/ 878382 h 1853550"/>
              <a:gd name="connsiteX24" fmla="*/ 0 w 1872552"/>
              <a:gd name="connsiteY24" fmla="*/ 709027 h 1853550"/>
              <a:gd name="connsiteX25" fmla="*/ 0 w 1872552"/>
              <a:gd name="connsiteY25" fmla="*/ 202297 h 1853550"/>
              <a:gd name="connsiteX26" fmla="*/ 169355 w 1872552"/>
              <a:gd name="connsiteY26" fmla="*/ 33514 h 1853550"/>
              <a:gd name="connsiteX27" fmla="*/ 1416605 w 1872552"/>
              <a:gd name="connsiteY27" fmla="*/ 0 h 1853550"/>
              <a:gd name="connsiteX28" fmla="*/ 1474183 w 1872552"/>
              <a:gd name="connsiteY28" fmla="*/ 23846 h 1853550"/>
              <a:gd name="connsiteX29" fmla="*/ 1848706 w 1872552"/>
              <a:gd name="connsiteY29" fmla="*/ 398369 h 1853550"/>
              <a:gd name="connsiteX30" fmla="*/ 1848706 w 1872552"/>
              <a:gd name="connsiteY30" fmla="*/ 513526 h 1853550"/>
              <a:gd name="connsiteX31" fmla="*/ 1474183 w 1872552"/>
              <a:gd name="connsiteY31" fmla="*/ 888049 h 1853550"/>
              <a:gd name="connsiteX32" fmla="*/ 1359026 w 1872552"/>
              <a:gd name="connsiteY32" fmla="*/ 888049 h 1853550"/>
              <a:gd name="connsiteX33" fmla="*/ 984408 w 1872552"/>
              <a:gd name="connsiteY33" fmla="*/ 513526 h 1853550"/>
              <a:gd name="connsiteX34" fmla="*/ 984408 w 1872552"/>
              <a:gd name="connsiteY34" fmla="*/ 398369 h 1853550"/>
              <a:gd name="connsiteX35" fmla="*/ 1359026 w 1872552"/>
              <a:gd name="connsiteY35" fmla="*/ 23846 h 1853550"/>
              <a:gd name="connsiteX36" fmla="*/ 1416605 w 1872552"/>
              <a:gd name="connsiteY36" fmla="*/ 0 h 1853550"/>
            </a:gdLst>
            <a:ahLst/>
            <a:cxnLst/>
            <a:rect l="l" t="t" r="r" b="b"/>
            <a:pathLst>
              <a:path w="1872552" h="1853550">
                <a:moveTo>
                  <a:pt x="1163193" y="1008682"/>
                </a:moveTo>
                <a:lnTo>
                  <a:pt x="1670113" y="1008682"/>
                </a:lnTo>
                <a:cubicBezTo>
                  <a:pt x="1763348" y="1008786"/>
                  <a:pt x="1838963" y="1084230"/>
                  <a:pt x="1839277" y="1177465"/>
                </a:cubicBezTo>
                <a:lnTo>
                  <a:pt x="1839277" y="1684195"/>
                </a:lnTo>
                <a:cubicBezTo>
                  <a:pt x="1839277" y="1777652"/>
                  <a:pt x="1763570" y="1853445"/>
                  <a:pt x="1670113" y="1853550"/>
                </a:cubicBezTo>
                <a:lnTo>
                  <a:pt x="1163193" y="1853550"/>
                </a:lnTo>
                <a:cubicBezTo>
                  <a:pt x="1069661" y="1853550"/>
                  <a:pt x="993838" y="1777727"/>
                  <a:pt x="993838" y="1684195"/>
                </a:cubicBezTo>
                <a:lnTo>
                  <a:pt x="993838" y="1177465"/>
                </a:lnTo>
                <a:cubicBezTo>
                  <a:pt x="994153" y="1084156"/>
                  <a:pt x="1069883" y="1008681"/>
                  <a:pt x="1163193" y="1008682"/>
                </a:cubicBezTo>
                <a:close/>
                <a:moveTo>
                  <a:pt x="169355" y="1008682"/>
                </a:moveTo>
                <a:lnTo>
                  <a:pt x="676275" y="1008682"/>
                </a:lnTo>
                <a:cubicBezTo>
                  <a:pt x="769510" y="1008786"/>
                  <a:pt x="845125" y="1084230"/>
                  <a:pt x="845439" y="1177465"/>
                </a:cubicBezTo>
                <a:lnTo>
                  <a:pt x="845439" y="1684195"/>
                </a:lnTo>
                <a:cubicBezTo>
                  <a:pt x="845439" y="1777652"/>
                  <a:pt x="769732" y="1853445"/>
                  <a:pt x="676275" y="1853550"/>
                </a:cubicBezTo>
                <a:lnTo>
                  <a:pt x="169355" y="1853550"/>
                </a:lnTo>
                <a:cubicBezTo>
                  <a:pt x="75823" y="1853550"/>
                  <a:pt x="0" y="1777727"/>
                  <a:pt x="0" y="1684195"/>
                </a:cubicBezTo>
                <a:lnTo>
                  <a:pt x="0" y="1177465"/>
                </a:lnTo>
                <a:cubicBezTo>
                  <a:pt x="315" y="1084156"/>
                  <a:pt x="76045" y="1008681"/>
                  <a:pt x="169355" y="1008682"/>
                </a:cubicBezTo>
                <a:close/>
                <a:moveTo>
                  <a:pt x="169355" y="33514"/>
                </a:moveTo>
                <a:lnTo>
                  <a:pt x="676275" y="33514"/>
                </a:lnTo>
                <a:cubicBezTo>
                  <a:pt x="769510" y="33618"/>
                  <a:pt x="845125" y="109062"/>
                  <a:pt x="845439" y="202297"/>
                </a:cubicBezTo>
                <a:lnTo>
                  <a:pt x="845439" y="709027"/>
                </a:lnTo>
                <a:cubicBezTo>
                  <a:pt x="845439" y="802484"/>
                  <a:pt x="769732" y="878277"/>
                  <a:pt x="676275" y="878382"/>
                </a:cubicBezTo>
                <a:lnTo>
                  <a:pt x="169355" y="878382"/>
                </a:lnTo>
                <a:cubicBezTo>
                  <a:pt x="75823" y="878382"/>
                  <a:pt x="0" y="802559"/>
                  <a:pt x="0" y="709027"/>
                </a:cubicBezTo>
                <a:lnTo>
                  <a:pt x="0" y="202297"/>
                </a:lnTo>
                <a:cubicBezTo>
                  <a:pt x="315" y="108988"/>
                  <a:pt x="76045" y="33513"/>
                  <a:pt x="169355" y="33514"/>
                </a:cubicBezTo>
                <a:close/>
                <a:moveTo>
                  <a:pt x="1416605" y="0"/>
                </a:moveTo>
                <a:cubicBezTo>
                  <a:pt x="1437443" y="0"/>
                  <a:pt x="1458281" y="7948"/>
                  <a:pt x="1474183" y="23846"/>
                </a:cubicBezTo>
                <a:lnTo>
                  <a:pt x="1848706" y="398369"/>
                </a:lnTo>
                <a:cubicBezTo>
                  <a:pt x="1880501" y="430171"/>
                  <a:pt x="1880501" y="481724"/>
                  <a:pt x="1848706" y="513526"/>
                </a:cubicBezTo>
                <a:lnTo>
                  <a:pt x="1474183" y="888049"/>
                </a:lnTo>
                <a:cubicBezTo>
                  <a:pt x="1442379" y="919843"/>
                  <a:pt x="1390830" y="919843"/>
                  <a:pt x="1359026" y="888049"/>
                </a:cubicBezTo>
                <a:lnTo>
                  <a:pt x="984408" y="513526"/>
                </a:lnTo>
                <a:cubicBezTo>
                  <a:pt x="952613" y="481724"/>
                  <a:pt x="952613" y="430171"/>
                  <a:pt x="984408" y="398369"/>
                </a:cubicBezTo>
                <a:lnTo>
                  <a:pt x="1359026" y="23846"/>
                </a:lnTo>
                <a:cubicBezTo>
                  <a:pt x="1374928" y="7948"/>
                  <a:pt x="1395766" y="0"/>
                  <a:pt x="1416605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11096981" y="5073969"/>
            <a:ext cx="254559" cy="327285"/>
          </a:xfrm>
          <a:custGeom>
            <a:avLst/>
            <a:gdLst>
              <a:gd name="connsiteX0" fmla="*/ 603790 w 1207579"/>
              <a:gd name="connsiteY0" fmla="*/ 0 h 1552575"/>
              <a:gd name="connsiteX1" fmla="*/ 0 w 1207579"/>
              <a:gd name="connsiteY1" fmla="*/ 603790 h 1552575"/>
              <a:gd name="connsiteX2" fmla="*/ 603790 w 1207579"/>
              <a:gd name="connsiteY2" fmla="*/ 1552575 h 1552575"/>
              <a:gd name="connsiteX3" fmla="*/ 1207580 w 1207579"/>
              <a:gd name="connsiteY3" fmla="*/ 603790 h 1552575"/>
              <a:gd name="connsiteX4" fmla="*/ 603790 w 1207579"/>
              <a:gd name="connsiteY4" fmla="*/ 0 h 1552575"/>
              <a:gd name="connsiteX5" fmla="*/ 603790 w 1207579"/>
              <a:gd name="connsiteY5" fmla="*/ 946690 h 1552575"/>
              <a:gd name="connsiteX6" fmla="*/ 270415 w 1207579"/>
              <a:gd name="connsiteY6" fmla="*/ 613315 h 1552575"/>
              <a:gd name="connsiteX7" fmla="*/ 603790 w 1207579"/>
              <a:gd name="connsiteY7" fmla="*/ 279940 h 1552575"/>
              <a:gd name="connsiteX8" fmla="*/ 937165 w 1207579"/>
              <a:gd name="connsiteY8" fmla="*/ 613315 h 1552575"/>
              <a:gd name="connsiteX9" fmla="*/ 603790 w 1207579"/>
              <a:gd name="connsiteY9" fmla="*/ 946690 h 1552575"/>
            </a:gdLst>
            <a:ahLst/>
            <a:cxnLst/>
            <a:rect l="l" t="t" r="r" b="b"/>
            <a:pathLst>
              <a:path w="1207579" h="1552575">
                <a:moveTo>
                  <a:pt x="603790" y="0"/>
                </a:moveTo>
                <a:cubicBezTo>
                  <a:pt x="270326" y="0"/>
                  <a:pt x="0" y="270326"/>
                  <a:pt x="0" y="603790"/>
                </a:cubicBezTo>
                <a:cubicBezTo>
                  <a:pt x="0" y="983266"/>
                  <a:pt x="603790" y="1552575"/>
                  <a:pt x="603790" y="1552575"/>
                </a:cubicBezTo>
                <a:cubicBezTo>
                  <a:pt x="603790" y="1552575"/>
                  <a:pt x="1207580" y="1000125"/>
                  <a:pt x="1207580" y="603790"/>
                </a:cubicBezTo>
                <a:cubicBezTo>
                  <a:pt x="1207580" y="270326"/>
                  <a:pt x="937253" y="0"/>
                  <a:pt x="603790" y="0"/>
                </a:cubicBezTo>
                <a:close/>
                <a:moveTo>
                  <a:pt x="603790" y="946690"/>
                </a:moveTo>
                <a:cubicBezTo>
                  <a:pt x="419672" y="946690"/>
                  <a:pt x="270415" y="797433"/>
                  <a:pt x="270415" y="613315"/>
                </a:cubicBezTo>
                <a:cubicBezTo>
                  <a:pt x="270415" y="429197"/>
                  <a:pt x="419672" y="279940"/>
                  <a:pt x="603790" y="279940"/>
                </a:cubicBezTo>
                <a:cubicBezTo>
                  <a:pt x="787908" y="279940"/>
                  <a:pt x="937165" y="429197"/>
                  <a:pt x="937165" y="613315"/>
                </a:cubicBezTo>
                <a:cubicBezTo>
                  <a:pt x="937165" y="797433"/>
                  <a:pt x="787908" y="946690"/>
                  <a:pt x="603790" y="94669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11243145" y="853850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11312544" y="923239"/>
            <a:ext cx="129755" cy="129774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ahLst/>
            <a:cxnLst/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10822626" y="853850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10888058" y="923239"/>
            <a:ext cx="137688" cy="129774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ahLst/>
            <a:cxnLst/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10402107" y="853850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10469333" y="923239"/>
            <a:ext cx="134100" cy="129774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/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9981588" y="853850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>
            <a:off x="10055963" y="923239"/>
            <a:ext cx="119802" cy="129774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cxnSp>
        <p:nvCxnSpPr>
          <p:cNvPr id="26" name="标题 1"/>
          <p:cNvCxnSpPr/>
          <p:nvPr/>
        </p:nvCxnSpPr>
        <p:spPr>
          <a:xfrm>
            <a:off x="7366719" y="997700"/>
            <a:ext cx="2461162" cy="21394"/>
          </a:xfrm>
          <a:prstGeom prst="line">
            <a:avLst/>
          </a:prstGeom>
          <a:noFill/>
          <a:ln w="12700" cap="sq">
            <a:solidFill>
              <a:schemeClr val="bg1"/>
            </a:solidFill>
            <a:prstDash val="solid"/>
            <a:miter/>
          </a:ln>
        </p:spPr>
      </p:cxnSp>
      <p:sp>
        <p:nvSpPr>
          <p:cNvPr id="27" name="标题 1"/>
          <p:cNvSpPr txBox="1"/>
          <p:nvPr/>
        </p:nvSpPr>
        <p:spPr>
          <a:xfrm>
            <a:off x="393700" y="2142327"/>
            <a:ext cx="2292506" cy="104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6000">
                <a:ln w="12700">
                  <a:noFill/>
                </a:ln>
                <a:solidFill>
                  <a:srgbClr val="00843B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PART</a:t>
            </a: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>
            <a:off x="2832778" y="1075527"/>
            <a:ext cx="1213006" cy="21146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6000">
                <a:ln w="12700">
                  <a:noFill/>
                </a:ln>
                <a:solidFill>
                  <a:srgbClr val="00843B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01</a:t>
            </a:r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73419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8000">
                <a:schemeClr val="bg1">
                  <a:alpha val="4000"/>
                </a:schemeClr>
              </a:gs>
              <a:gs pos="100000">
                <a:schemeClr val="accent2">
                  <a:lumMod val="20000"/>
                  <a:lumOff val="80000"/>
                  <a:alpha val="35000"/>
                </a:schemeClr>
              </a:gs>
            </a:gsLst>
            <a:lin ang="54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-245110" y="5242560"/>
            <a:ext cx="12669520" cy="1615440"/>
          </a:xfrm>
          <a:prstGeom prst="ellipse">
            <a:avLst/>
          </a:prstGeom>
          <a:gradFill>
            <a:gsLst>
              <a:gs pos="35000">
                <a:schemeClr val="bg1">
                  <a:alpha val="100000"/>
                </a:schemeClr>
              </a:gs>
              <a:gs pos="74000">
                <a:schemeClr val="accent1">
                  <a:lumMod val="20000"/>
                  <a:lumOff val="80000"/>
                  <a:alpha val="10000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360170" y="4988560"/>
            <a:ext cx="9458960" cy="1247140"/>
          </a:xfrm>
          <a:prstGeom prst="ellipse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50000">
                <a:schemeClr val="accent1">
                  <a:lumMod val="60000"/>
                  <a:lumOff val="40000"/>
                  <a:alpha val="100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360170" y="4886960"/>
            <a:ext cx="9458960" cy="1247140"/>
          </a:xfrm>
          <a:prstGeom prst="ellipse">
            <a:avLst/>
          </a:prstGeom>
          <a:gradFill>
            <a:gsLst>
              <a:gs pos="39000">
                <a:schemeClr val="bg1">
                  <a:alpha val="100000"/>
                </a:schemeClr>
              </a:gs>
              <a:gs pos="76000">
                <a:schemeClr val="accent1">
                  <a:lumMod val="20000"/>
                  <a:lumOff val="80000"/>
                  <a:alpha val="10000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749893" y="2235546"/>
            <a:ext cx="1128820" cy="1309432"/>
            <a:chOff x="1749893" y="2235546"/>
            <a:chExt cx="1128820" cy="1309432"/>
          </a:xfrm>
        </p:grpSpPr>
        <p:sp>
          <p:nvSpPr>
            <p:cNvPr id="7" name="标题 1"/>
            <p:cNvSpPr txBox="1"/>
            <p:nvPr/>
          </p:nvSpPr>
          <p:spPr>
            <a:xfrm>
              <a:off x="1749893" y="2235546"/>
              <a:ext cx="1128820" cy="1309432"/>
            </a:xfrm>
            <a:custGeom>
              <a:avLst/>
              <a:gdLst>
                <a:gd name="connsiteX0" fmla="*/ 482290 w 1727200"/>
                <a:gd name="connsiteY0" fmla="*/ 1812898 h 2003553"/>
                <a:gd name="connsiteX1" fmla="*/ 872744 w 1727200"/>
                <a:gd name="connsiteY1" fmla="*/ 1812898 h 2003553"/>
                <a:gd name="connsiteX2" fmla="*/ 872744 w 1727200"/>
                <a:gd name="connsiteY2" fmla="*/ 1998981 h 2003553"/>
                <a:gd name="connsiteX3" fmla="*/ 863600 w 1727200"/>
                <a:gd name="connsiteY3" fmla="*/ 2003553 h 2003553"/>
                <a:gd name="connsiteX4" fmla="*/ 863600 w 1727200"/>
                <a:gd name="connsiteY4" fmla="*/ 0 h 2003553"/>
                <a:gd name="connsiteX5" fmla="*/ 1727200 w 1727200"/>
                <a:gd name="connsiteY5" fmla="*/ 431800 h 2003553"/>
                <a:gd name="connsiteX6" fmla="*/ 1727200 w 1727200"/>
                <a:gd name="connsiteY6" fmla="*/ 942289 h 2003553"/>
                <a:gd name="connsiteX7" fmla="*/ 872744 w 1727200"/>
                <a:gd name="connsiteY7" fmla="*/ 942289 h 2003553"/>
                <a:gd name="connsiteX8" fmla="*/ 872744 w 1727200"/>
                <a:gd name="connsiteY8" fmla="*/ 958053 h 2003553"/>
                <a:gd name="connsiteX9" fmla="*/ 872745 w 1727200"/>
                <a:gd name="connsiteY9" fmla="*/ 958055 h 2003553"/>
                <a:gd name="connsiteX10" fmla="*/ 872745 w 1727200"/>
                <a:gd name="connsiteY10" fmla="*/ 1812897 h 2003553"/>
                <a:gd name="connsiteX11" fmla="*/ 482291 w 1727200"/>
                <a:gd name="connsiteY11" fmla="*/ 1812897 h 2003553"/>
                <a:gd name="connsiteX12" fmla="*/ 386444 w 1727200"/>
                <a:gd name="connsiteY12" fmla="*/ 1764974 h 2003553"/>
                <a:gd name="connsiteX13" fmla="*/ 863601 w 1727200"/>
                <a:gd name="connsiteY13" fmla="*/ 942290 h 2003553"/>
                <a:gd name="connsiteX14" fmla="*/ 863600 w 1727200"/>
                <a:gd name="connsiteY14" fmla="*/ 942289 h 2003553"/>
                <a:gd name="connsiteX15" fmla="*/ 386443 w 1727200"/>
                <a:gd name="connsiteY15" fmla="*/ 1764974 h 2003553"/>
                <a:gd name="connsiteX16" fmla="*/ 0 w 1727200"/>
                <a:gd name="connsiteY16" fmla="*/ 1571752 h 2003553"/>
                <a:gd name="connsiteX17" fmla="*/ 0 w 1727200"/>
                <a:gd name="connsiteY17" fmla="*/ 431800 h 2003553"/>
              </a:gdLst>
              <a:ahLst/>
              <a:cxnLst/>
              <a:rect l="l" t="t" r="r" b="b"/>
              <a:pathLst>
                <a:path w="1727200" h="2003553">
                  <a:moveTo>
                    <a:pt x="482290" y="1812898"/>
                  </a:moveTo>
                  <a:lnTo>
                    <a:pt x="872744" y="1812898"/>
                  </a:lnTo>
                  <a:lnTo>
                    <a:pt x="872744" y="1998981"/>
                  </a:lnTo>
                  <a:lnTo>
                    <a:pt x="863600" y="2003553"/>
                  </a:lnTo>
                  <a:close/>
                  <a:moveTo>
                    <a:pt x="863600" y="0"/>
                  </a:moveTo>
                  <a:lnTo>
                    <a:pt x="1727200" y="431800"/>
                  </a:lnTo>
                  <a:lnTo>
                    <a:pt x="1727200" y="942289"/>
                  </a:lnTo>
                  <a:lnTo>
                    <a:pt x="872744" y="942289"/>
                  </a:lnTo>
                  <a:lnTo>
                    <a:pt x="872744" y="958053"/>
                  </a:lnTo>
                  <a:lnTo>
                    <a:pt x="872745" y="958055"/>
                  </a:lnTo>
                  <a:lnTo>
                    <a:pt x="872745" y="1812897"/>
                  </a:lnTo>
                  <a:lnTo>
                    <a:pt x="482291" y="1812897"/>
                  </a:lnTo>
                  <a:lnTo>
                    <a:pt x="386444" y="1764974"/>
                  </a:lnTo>
                  <a:lnTo>
                    <a:pt x="863601" y="942290"/>
                  </a:lnTo>
                  <a:lnTo>
                    <a:pt x="863600" y="942289"/>
                  </a:lnTo>
                  <a:lnTo>
                    <a:pt x="386443" y="1764974"/>
                  </a:lnTo>
                  <a:lnTo>
                    <a:pt x="0" y="1571752"/>
                  </a:lnTo>
                  <a:lnTo>
                    <a:pt x="0" y="431800"/>
                  </a:lnTo>
                  <a:close/>
                </a:path>
              </a:pathLst>
            </a:cu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8" name="标题 1"/>
            <p:cNvSpPr txBox="1"/>
            <p:nvPr/>
          </p:nvSpPr>
          <p:spPr>
            <a:xfrm>
              <a:off x="2312808" y="2518548"/>
              <a:ext cx="565656" cy="1025933"/>
            </a:xfrm>
            <a:custGeom>
              <a:avLst/>
              <a:gdLst>
                <a:gd name="connsiteX0" fmla="*/ 857505 w 857505"/>
                <a:gd name="connsiteY0" fmla="*/ 0 h 1560734"/>
                <a:gd name="connsiteX1" fmla="*/ 854456 w 857505"/>
                <a:gd name="connsiteY1" fmla="*/ 1133507 h 1560734"/>
                <a:gd name="connsiteX2" fmla="*/ 468014 w 857505"/>
                <a:gd name="connsiteY2" fmla="*/ 1326729 h 1560734"/>
                <a:gd name="connsiteX3" fmla="*/ 372168 w 857505"/>
                <a:gd name="connsiteY3" fmla="*/ 1374651 h 1560734"/>
                <a:gd name="connsiteX4" fmla="*/ 372167 w 857505"/>
                <a:gd name="connsiteY4" fmla="*/ 1374651 h 1560734"/>
                <a:gd name="connsiteX5" fmla="*/ 1 w 857505"/>
                <a:gd name="connsiteY5" fmla="*/ 1560734 h 1560734"/>
                <a:gd name="connsiteX6" fmla="*/ 1 w 857505"/>
                <a:gd name="connsiteY6" fmla="*/ 1374651 h 1560734"/>
                <a:gd name="connsiteX7" fmla="*/ 2 w 857505"/>
                <a:gd name="connsiteY7" fmla="*/ 1374651 h 1560734"/>
                <a:gd name="connsiteX8" fmla="*/ 0 w 857505"/>
                <a:gd name="connsiteY8" fmla="*/ 504044 h 1560734"/>
                <a:gd name="connsiteX9" fmla="*/ 857505 w 857505"/>
                <a:gd name="connsiteY9" fmla="*/ 0 h 1560734"/>
                <a:gd name="connsiteX10" fmla="*/ 857505 w 857505"/>
                <a:gd name="connsiteY10" fmla="*/ 0 h 1560734"/>
                <a:gd name="connsiteX11" fmla="*/ 857505 w 857505"/>
                <a:gd name="connsiteY11" fmla="*/ 0 h 1560734"/>
                <a:gd name="connsiteX12" fmla="*/ 857505 w 857505"/>
                <a:gd name="connsiteY12" fmla="*/ 0 h 1560734"/>
                <a:gd name="connsiteX13" fmla="*/ 864203 w 864203"/>
                <a:gd name="connsiteY13" fmla="*/ 0 h 1560734"/>
              </a:gdLst>
              <a:ahLst/>
              <a:cxnLst/>
              <a:rect l="l" t="t" r="r" b="b"/>
              <a:pathLst>
                <a:path w="857505" h="1560734">
                  <a:moveTo>
                    <a:pt x="857505" y="0"/>
                  </a:moveTo>
                  <a:cubicBezTo>
                    <a:pt x="856489" y="377836"/>
                    <a:pt x="855472" y="755671"/>
                    <a:pt x="854456" y="1133507"/>
                  </a:cubicBezTo>
                  <a:lnTo>
                    <a:pt x="468014" y="1326729"/>
                  </a:lnTo>
                  <a:lnTo>
                    <a:pt x="372168" y="1374651"/>
                  </a:lnTo>
                  <a:lnTo>
                    <a:pt x="372167" y="1374651"/>
                  </a:lnTo>
                  <a:lnTo>
                    <a:pt x="1" y="1560734"/>
                  </a:lnTo>
                  <a:lnTo>
                    <a:pt x="1" y="1374651"/>
                  </a:lnTo>
                  <a:lnTo>
                    <a:pt x="2" y="1374651"/>
                  </a:lnTo>
                  <a:cubicBezTo>
                    <a:pt x="1" y="1084449"/>
                    <a:pt x="1" y="794246"/>
                    <a:pt x="0" y="504044"/>
                  </a:cubicBezTo>
                  <a:lnTo>
                    <a:pt x="857505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2700000" scaled="0"/>
            </a:gra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9" name="标题 1"/>
          <p:cNvSpPr txBox="1"/>
          <p:nvPr/>
        </p:nvSpPr>
        <p:spPr>
          <a:xfrm>
            <a:off x="834020" y="3644900"/>
            <a:ext cx="2960566" cy="5197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843B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农业：粮食安全的基石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834020" y="4068776"/>
            <a:ext cx="2960566" cy="175648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农业是国民经济的基础产业，2024年粮食产量突破1.4万亿斤，保障了国家的粮食安全。
但农业仍面临自然灾害、病虫害等风险，需加强农业科技投入，提升抗灾能力。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4609367" y="3290793"/>
            <a:ext cx="2960566" cy="5197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843B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农村：乡村振兴的主战场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4609367" y="3714669"/>
            <a:ext cx="2960566" cy="175648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农村是农民生活和农业生产的载体，农村基础设施不断完善，但城乡差距依然存在。
2024年农村居民收入达20,890元，仅相当于城镇居民收入的38%，需加大农村产业扶持力度。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8384714" y="3644900"/>
            <a:ext cx="2960566" cy="4943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843B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农民：共同富裕的关键群体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8384714" y="4068776"/>
            <a:ext cx="2960566" cy="175648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农民是乡村振兴的主体，其收入水平直接影响共同富裕进程。
通过发展特色农业、乡村旅游等产业，拓宽农民增收渠道，促进农民增收致富。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1553683" y="2509520"/>
            <a:ext cx="1521240" cy="74377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4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01</a:t>
            </a:r>
            <a:endParaRPr kumimoji="1" lang="zh-CN" altLang="en-US"/>
          </a:p>
        </p:txBody>
      </p:sp>
      <p:grpSp>
        <p:nvGrpSpPr>
          <p:cNvPr id="16" name="组合 15"/>
          <p:cNvGrpSpPr/>
          <p:nvPr/>
        </p:nvGrpSpPr>
        <p:grpSpPr>
          <a:xfrm>
            <a:off x="5525240" y="1881439"/>
            <a:ext cx="1128820" cy="1309432"/>
            <a:chOff x="5525240" y="1881439"/>
            <a:chExt cx="1128820" cy="1309432"/>
          </a:xfrm>
        </p:grpSpPr>
        <p:sp>
          <p:nvSpPr>
            <p:cNvPr id="17" name="标题 1"/>
            <p:cNvSpPr txBox="1"/>
            <p:nvPr/>
          </p:nvSpPr>
          <p:spPr>
            <a:xfrm>
              <a:off x="5525240" y="1881439"/>
              <a:ext cx="1128820" cy="1309432"/>
            </a:xfrm>
            <a:custGeom>
              <a:avLst/>
              <a:gdLst>
                <a:gd name="connsiteX0" fmla="*/ 482290 w 1727200"/>
                <a:gd name="connsiteY0" fmla="*/ 1812898 h 2003553"/>
                <a:gd name="connsiteX1" fmla="*/ 872744 w 1727200"/>
                <a:gd name="connsiteY1" fmla="*/ 1812898 h 2003553"/>
                <a:gd name="connsiteX2" fmla="*/ 872744 w 1727200"/>
                <a:gd name="connsiteY2" fmla="*/ 1998981 h 2003553"/>
                <a:gd name="connsiteX3" fmla="*/ 863600 w 1727200"/>
                <a:gd name="connsiteY3" fmla="*/ 2003553 h 2003553"/>
                <a:gd name="connsiteX4" fmla="*/ 863600 w 1727200"/>
                <a:gd name="connsiteY4" fmla="*/ 0 h 2003553"/>
                <a:gd name="connsiteX5" fmla="*/ 1727200 w 1727200"/>
                <a:gd name="connsiteY5" fmla="*/ 431800 h 2003553"/>
                <a:gd name="connsiteX6" fmla="*/ 1727200 w 1727200"/>
                <a:gd name="connsiteY6" fmla="*/ 942289 h 2003553"/>
                <a:gd name="connsiteX7" fmla="*/ 872744 w 1727200"/>
                <a:gd name="connsiteY7" fmla="*/ 942289 h 2003553"/>
                <a:gd name="connsiteX8" fmla="*/ 872744 w 1727200"/>
                <a:gd name="connsiteY8" fmla="*/ 958053 h 2003553"/>
                <a:gd name="connsiteX9" fmla="*/ 872745 w 1727200"/>
                <a:gd name="connsiteY9" fmla="*/ 958055 h 2003553"/>
                <a:gd name="connsiteX10" fmla="*/ 872745 w 1727200"/>
                <a:gd name="connsiteY10" fmla="*/ 1812897 h 2003553"/>
                <a:gd name="connsiteX11" fmla="*/ 482291 w 1727200"/>
                <a:gd name="connsiteY11" fmla="*/ 1812897 h 2003553"/>
                <a:gd name="connsiteX12" fmla="*/ 386444 w 1727200"/>
                <a:gd name="connsiteY12" fmla="*/ 1764974 h 2003553"/>
                <a:gd name="connsiteX13" fmla="*/ 863601 w 1727200"/>
                <a:gd name="connsiteY13" fmla="*/ 942290 h 2003553"/>
                <a:gd name="connsiteX14" fmla="*/ 863600 w 1727200"/>
                <a:gd name="connsiteY14" fmla="*/ 942289 h 2003553"/>
                <a:gd name="connsiteX15" fmla="*/ 386443 w 1727200"/>
                <a:gd name="connsiteY15" fmla="*/ 1764974 h 2003553"/>
                <a:gd name="connsiteX16" fmla="*/ 0 w 1727200"/>
                <a:gd name="connsiteY16" fmla="*/ 1571752 h 2003553"/>
                <a:gd name="connsiteX17" fmla="*/ 0 w 1727200"/>
                <a:gd name="connsiteY17" fmla="*/ 431800 h 2003553"/>
              </a:gdLst>
              <a:ahLst/>
              <a:cxnLst/>
              <a:rect l="l" t="t" r="r" b="b"/>
              <a:pathLst>
                <a:path w="1727200" h="2003553">
                  <a:moveTo>
                    <a:pt x="482290" y="1812898"/>
                  </a:moveTo>
                  <a:lnTo>
                    <a:pt x="872744" y="1812898"/>
                  </a:lnTo>
                  <a:lnTo>
                    <a:pt x="872744" y="1998981"/>
                  </a:lnTo>
                  <a:lnTo>
                    <a:pt x="863600" y="2003553"/>
                  </a:lnTo>
                  <a:close/>
                  <a:moveTo>
                    <a:pt x="863600" y="0"/>
                  </a:moveTo>
                  <a:lnTo>
                    <a:pt x="1727200" y="431800"/>
                  </a:lnTo>
                  <a:lnTo>
                    <a:pt x="1727200" y="942289"/>
                  </a:lnTo>
                  <a:lnTo>
                    <a:pt x="872744" y="942289"/>
                  </a:lnTo>
                  <a:lnTo>
                    <a:pt x="872744" y="958053"/>
                  </a:lnTo>
                  <a:lnTo>
                    <a:pt x="872745" y="958055"/>
                  </a:lnTo>
                  <a:lnTo>
                    <a:pt x="872745" y="1812897"/>
                  </a:lnTo>
                  <a:lnTo>
                    <a:pt x="482291" y="1812897"/>
                  </a:lnTo>
                  <a:lnTo>
                    <a:pt x="386444" y="1764974"/>
                  </a:lnTo>
                  <a:lnTo>
                    <a:pt x="863601" y="942290"/>
                  </a:lnTo>
                  <a:lnTo>
                    <a:pt x="863600" y="942289"/>
                  </a:lnTo>
                  <a:lnTo>
                    <a:pt x="386443" y="1764974"/>
                  </a:lnTo>
                  <a:lnTo>
                    <a:pt x="0" y="1571752"/>
                  </a:lnTo>
                  <a:lnTo>
                    <a:pt x="0" y="431800"/>
                  </a:lnTo>
                  <a:close/>
                </a:path>
              </a:pathLst>
            </a:cu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8" name="标题 1"/>
            <p:cNvSpPr txBox="1"/>
            <p:nvPr/>
          </p:nvSpPr>
          <p:spPr>
            <a:xfrm>
              <a:off x="6088155" y="2164441"/>
              <a:ext cx="565656" cy="1025933"/>
            </a:xfrm>
            <a:custGeom>
              <a:avLst/>
              <a:gdLst>
                <a:gd name="connsiteX0" fmla="*/ 857505 w 857505"/>
                <a:gd name="connsiteY0" fmla="*/ 0 h 1560734"/>
                <a:gd name="connsiteX1" fmla="*/ 854456 w 857505"/>
                <a:gd name="connsiteY1" fmla="*/ 1133507 h 1560734"/>
                <a:gd name="connsiteX2" fmla="*/ 468014 w 857505"/>
                <a:gd name="connsiteY2" fmla="*/ 1326729 h 1560734"/>
                <a:gd name="connsiteX3" fmla="*/ 372168 w 857505"/>
                <a:gd name="connsiteY3" fmla="*/ 1374651 h 1560734"/>
                <a:gd name="connsiteX4" fmla="*/ 372167 w 857505"/>
                <a:gd name="connsiteY4" fmla="*/ 1374651 h 1560734"/>
                <a:gd name="connsiteX5" fmla="*/ 1 w 857505"/>
                <a:gd name="connsiteY5" fmla="*/ 1560734 h 1560734"/>
                <a:gd name="connsiteX6" fmla="*/ 1 w 857505"/>
                <a:gd name="connsiteY6" fmla="*/ 1374651 h 1560734"/>
                <a:gd name="connsiteX7" fmla="*/ 2 w 857505"/>
                <a:gd name="connsiteY7" fmla="*/ 1374651 h 1560734"/>
                <a:gd name="connsiteX8" fmla="*/ 0 w 857505"/>
                <a:gd name="connsiteY8" fmla="*/ 504044 h 1560734"/>
                <a:gd name="connsiteX9" fmla="*/ 857505 w 857505"/>
                <a:gd name="connsiteY9" fmla="*/ 0 h 1560734"/>
                <a:gd name="connsiteX10" fmla="*/ 857505 w 857505"/>
                <a:gd name="connsiteY10" fmla="*/ 0 h 1560734"/>
                <a:gd name="connsiteX11" fmla="*/ 857505 w 857505"/>
                <a:gd name="connsiteY11" fmla="*/ 0 h 1560734"/>
                <a:gd name="connsiteX12" fmla="*/ 857505 w 857505"/>
                <a:gd name="connsiteY12" fmla="*/ 0 h 1560734"/>
                <a:gd name="connsiteX13" fmla="*/ 864203 w 864203"/>
                <a:gd name="connsiteY13" fmla="*/ 0 h 1560734"/>
              </a:gdLst>
              <a:ahLst/>
              <a:cxnLst/>
              <a:rect l="l" t="t" r="r" b="b"/>
              <a:pathLst>
                <a:path w="857505" h="1560734">
                  <a:moveTo>
                    <a:pt x="857505" y="0"/>
                  </a:moveTo>
                  <a:cubicBezTo>
                    <a:pt x="856489" y="377836"/>
                    <a:pt x="855472" y="755671"/>
                    <a:pt x="854456" y="1133507"/>
                  </a:cubicBezTo>
                  <a:lnTo>
                    <a:pt x="468014" y="1326729"/>
                  </a:lnTo>
                  <a:lnTo>
                    <a:pt x="372168" y="1374651"/>
                  </a:lnTo>
                  <a:lnTo>
                    <a:pt x="372167" y="1374651"/>
                  </a:lnTo>
                  <a:lnTo>
                    <a:pt x="1" y="1560734"/>
                  </a:lnTo>
                  <a:lnTo>
                    <a:pt x="1" y="1374651"/>
                  </a:lnTo>
                  <a:lnTo>
                    <a:pt x="2" y="1374651"/>
                  </a:lnTo>
                  <a:cubicBezTo>
                    <a:pt x="1" y="1084449"/>
                    <a:pt x="1" y="794246"/>
                    <a:pt x="0" y="504044"/>
                  </a:cubicBezTo>
                  <a:lnTo>
                    <a:pt x="857505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2700000" scaled="0"/>
            </a:gra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19" name="标题 1"/>
          <p:cNvSpPr txBox="1"/>
          <p:nvPr/>
        </p:nvSpPr>
        <p:spPr>
          <a:xfrm>
            <a:off x="5329030" y="2155413"/>
            <a:ext cx="1521240" cy="74377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4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02</a:t>
            </a:r>
            <a:endParaRPr kumimoji="1" lang="zh-CN" altLang="en-US"/>
          </a:p>
        </p:txBody>
      </p:sp>
      <p:grpSp>
        <p:nvGrpSpPr>
          <p:cNvPr id="20" name="组合 19"/>
          <p:cNvGrpSpPr/>
          <p:nvPr/>
        </p:nvGrpSpPr>
        <p:grpSpPr>
          <a:xfrm>
            <a:off x="9300587" y="2235546"/>
            <a:ext cx="1128820" cy="1309432"/>
            <a:chOff x="9300587" y="2235546"/>
            <a:chExt cx="1128820" cy="1309432"/>
          </a:xfrm>
        </p:grpSpPr>
        <p:sp>
          <p:nvSpPr>
            <p:cNvPr id="21" name="标题 1"/>
            <p:cNvSpPr txBox="1"/>
            <p:nvPr/>
          </p:nvSpPr>
          <p:spPr>
            <a:xfrm>
              <a:off x="9300587" y="2235546"/>
              <a:ext cx="1128820" cy="1309432"/>
            </a:xfrm>
            <a:custGeom>
              <a:avLst/>
              <a:gdLst>
                <a:gd name="connsiteX0" fmla="*/ 482290 w 1727200"/>
                <a:gd name="connsiteY0" fmla="*/ 1812898 h 2003553"/>
                <a:gd name="connsiteX1" fmla="*/ 872744 w 1727200"/>
                <a:gd name="connsiteY1" fmla="*/ 1812898 h 2003553"/>
                <a:gd name="connsiteX2" fmla="*/ 872744 w 1727200"/>
                <a:gd name="connsiteY2" fmla="*/ 1998981 h 2003553"/>
                <a:gd name="connsiteX3" fmla="*/ 863600 w 1727200"/>
                <a:gd name="connsiteY3" fmla="*/ 2003553 h 2003553"/>
                <a:gd name="connsiteX4" fmla="*/ 863600 w 1727200"/>
                <a:gd name="connsiteY4" fmla="*/ 0 h 2003553"/>
                <a:gd name="connsiteX5" fmla="*/ 1727200 w 1727200"/>
                <a:gd name="connsiteY5" fmla="*/ 431800 h 2003553"/>
                <a:gd name="connsiteX6" fmla="*/ 1727200 w 1727200"/>
                <a:gd name="connsiteY6" fmla="*/ 942289 h 2003553"/>
                <a:gd name="connsiteX7" fmla="*/ 872744 w 1727200"/>
                <a:gd name="connsiteY7" fmla="*/ 942289 h 2003553"/>
                <a:gd name="connsiteX8" fmla="*/ 872744 w 1727200"/>
                <a:gd name="connsiteY8" fmla="*/ 958053 h 2003553"/>
                <a:gd name="connsiteX9" fmla="*/ 872745 w 1727200"/>
                <a:gd name="connsiteY9" fmla="*/ 958055 h 2003553"/>
                <a:gd name="connsiteX10" fmla="*/ 872745 w 1727200"/>
                <a:gd name="connsiteY10" fmla="*/ 1812897 h 2003553"/>
                <a:gd name="connsiteX11" fmla="*/ 482291 w 1727200"/>
                <a:gd name="connsiteY11" fmla="*/ 1812897 h 2003553"/>
                <a:gd name="connsiteX12" fmla="*/ 386444 w 1727200"/>
                <a:gd name="connsiteY12" fmla="*/ 1764974 h 2003553"/>
                <a:gd name="connsiteX13" fmla="*/ 863601 w 1727200"/>
                <a:gd name="connsiteY13" fmla="*/ 942290 h 2003553"/>
                <a:gd name="connsiteX14" fmla="*/ 863600 w 1727200"/>
                <a:gd name="connsiteY14" fmla="*/ 942289 h 2003553"/>
                <a:gd name="connsiteX15" fmla="*/ 386443 w 1727200"/>
                <a:gd name="connsiteY15" fmla="*/ 1764974 h 2003553"/>
                <a:gd name="connsiteX16" fmla="*/ 0 w 1727200"/>
                <a:gd name="connsiteY16" fmla="*/ 1571752 h 2003553"/>
                <a:gd name="connsiteX17" fmla="*/ 0 w 1727200"/>
                <a:gd name="connsiteY17" fmla="*/ 431800 h 2003553"/>
              </a:gdLst>
              <a:ahLst/>
              <a:cxnLst/>
              <a:rect l="l" t="t" r="r" b="b"/>
              <a:pathLst>
                <a:path w="1727200" h="2003553">
                  <a:moveTo>
                    <a:pt x="482290" y="1812898"/>
                  </a:moveTo>
                  <a:lnTo>
                    <a:pt x="872744" y="1812898"/>
                  </a:lnTo>
                  <a:lnTo>
                    <a:pt x="872744" y="1998981"/>
                  </a:lnTo>
                  <a:lnTo>
                    <a:pt x="863600" y="2003553"/>
                  </a:lnTo>
                  <a:close/>
                  <a:moveTo>
                    <a:pt x="863600" y="0"/>
                  </a:moveTo>
                  <a:lnTo>
                    <a:pt x="1727200" y="431800"/>
                  </a:lnTo>
                  <a:lnTo>
                    <a:pt x="1727200" y="942289"/>
                  </a:lnTo>
                  <a:lnTo>
                    <a:pt x="872744" y="942289"/>
                  </a:lnTo>
                  <a:lnTo>
                    <a:pt x="872744" y="958053"/>
                  </a:lnTo>
                  <a:lnTo>
                    <a:pt x="872745" y="958055"/>
                  </a:lnTo>
                  <a:lnTo>
                    <a:pt x="872745" y="1812897"/>
                  </a:lnTo>
                  <a:lnTo>
                    <a:pt x="482291" y="1812897"/>
                  </a:lnTo>
                  <a:lnTo>
                    <a:pt x="386444" y="1764974"/>
                  </a:lnTo>
                  <a:lnTo>
                    <a:pt x="863601" y="942290"/>
                  </a:lnTo>
                  <a:lnTo>
                    <a:pt x="863600" y="942289"/>
                  </a:lnTo>
                  <a:lnTo>
                    <a:pt x="386443" y="1764974"/>
                  </a:lnTo>
                  <a:lnTo>
                    <a:pt x="0" y="1571752"/>
                  </a:lnTo>
                  <a:lnTo>
                    <a:pt x="0" y="431800"/>
                  </a:lnTo>
                  <a:close/>
                </a:path>
              </a:pathLst>
            </a:cu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2" name="标题 1"/>
            <p:cNvSpPr txBox="1"/>
            <p:nvPr/>
          </p:nvSpPr>
          <p:spPr>
            <a:xfrm>
              <a:off x="9863502" y="2518548"/>
              <a:ext cx="565656" cy="1025933"/>
            </a:xfrm>
            <a:custGeom>
              <a:avLst/>
              <a:gdLst>
                <a:gd name="connsiteX0" fmla="*/ 857505 w 857505"/>
                <a:gd name="connsiteY0" fmla="*/ 0 h 1560734"/>
                <a:gd name="connsiteX1" fmla="*/ 854456 w 857505"/>
                <a:gd name="connsiteY1" fmla="*/ 1133507 h 1560734"/>
                <a:gd name="connsiteX2" fmla="*/ 468014 w 857505"/>
                <a:gd name="connsiteY2" fmla="*/ 1326729 h 1560734"/>
                <a:gd name="connsiteX3" fmla="*/ 372168 w 857505"/>
                <a:gd name="connsiteY3" fmla="*/ 1374651 h 1560734"/>
                <a:gd name="connsiteX4" fmla="*/ 372167 w 857505"/>
                <a:gd name="connsiteY4" fmla="*/ 1374651 h 1560734"/>
                <a:gd name="connsiteX5" fmla="*/ 1 w 857505"/>
                <a:gd name="connsiteY5" fmla="*/ 1560734 h 1560734"/>
                <a:gd name="connsiteX6" fmla="*/ 1 w 857505"/>
                <a:gd name="connsiteY6" fmla="*/ 1374651 h 1560734"/>
                <a:gd name="connsiteX7" fmla="*/ 2 w 857505"/>
                <a:gd name="connsiteY7" fmla="*/ 1374651 h 1560734"/>
                <a:gd name="connsiteX8" fmla="*/ 0 w 857505"/>
                <a:gd name="connsiteY8" fmla="*/ 504044 h 1560734"/>
                <a:gd name="connsiteX9" fmla="*/ 857505 w 857505"/>
                <a:gd name="connsiteY9" fmla="*/ 0 h 1560734"/>
                <a:gd name="connsiteX10" fmla="*/ 857505 w 857505"/>
                <a:gd name="connsiteY10" fmla="*/ 0 h 1560734"/>
                <a:gd name="connsiteX11" fmla="*/ 857505 w 857505"/>
                <a:gd name="connsiteY11" fmla="*/ 0 h 1560734"/>
                <a:gd name="connsiteX12" fmla="*/ 857505 w 857505"/>
                <a:gd name="connsiteY12" fmla="*/ 0 h 1560734"/>
                <a:gd name="connsiteX13" fmla="*/ 864203 w 864203"/>
                <a:gd name="connsiteY13" fmla="*/ 0 h 1560734"/>
              </a:gdLst>
              <a:ahLst/>
              <a:cxnLst/>
              <a:rect l="l" t="t" r="r" b="b"/>
              <a:pathLst>
                <a:path w="857505" h="1560734">
                  <a:moveTo>
                    <a:pt x="857505" y="0"/>
                  </a:moveTo>
                  <a:cubicBezTo>
                    <a:pt x="856489" y="377836"/>
                    <a:pt x="855472" y="755671"/>
                    <a:pt x="854456" y="1133507"/>
                  </a:cubicBezTo>
                  <a:lnTo>
                    <a:pt x="468014" y="1326729"/>
                  </a:lnTo>
                  <a:lnTo>
                    <a:pt x="372168" y="1374651"/>
                  </a:lnTo>
                  <a:lnTo>
                    <a:pt x="372167" y="1374651"/>
                  </a:lnTo>
                  <a:lnTo>
                    <a:pt x="1" y="1560734"/>
                  </a:lnTo>
                  <a:lnTo>
                    <a:pt x="1" y="1374651"/>
                  </a:lnTo>
                  <a:lnTo>
                    <a:pt x="2" y="1374651"/>
                  </a:lnTo>
                  <a:cubicBezTo>
                    <a:pt x="1" y="1084449"/>
                    <a:pt x="1" y="794246"/>
                    <a:pt x="0" y="504044"/>
                  </a:cubicBezTo>
                  <a:lnTo>
                    <a:pt x="857505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2700000" scaled="0"/>
            </a:gra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23" name="标题 1"/>
          <p:cNvSpPr txBox="1"/>
          <p:nvPr/>
        </p:nvSpPr>
        <p:spPr>
          <a:xfrm>
            <a:off x="9104378" y="2509520"/>
            <a:ext cx="1521240" cy="74377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4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03</a:t>
            </a: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 rot="5400000" flipV="1">
            <a:off x="-764071" y="4695734"/>
            <a:ext cx="2556256" cy="50800"/>
          </a:xfrm>
          <a:prstGeom prst="parallelogram">
            <a:avLst>
              <a:gd name="adj" fmla="val 100000"/>
            </a:avLst>
          </a:prstGeom>
          <a:gradFill>
            <a:gsLst>
              <a:gs pos="1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60000"/>
                  <a:lumOff val="40000"/>
                  <a:alpha val="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 rot="5400000" flipV="1">
            <a:off x="10544395" y="4290620"/>
            <a:ext cx="2556256" cy="50800"/>
          </a:xfrm>
          <a:prstGeom prst="parallelogram">
            <a:avLst>
              <a:gd name="adj" fmla="val 100000"/>
            </a:avLst>
          </a:prstGeom>
          <a:gradFill>
            <a:gsLst>
              <a:gs pos="1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60000"/>
                  <a:lumOff val="40000"/>
                  <a:alpha val="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 rot="5400000" flipV="1">
            <a:off x="10112576" y="5982478"/>
            <a:ext cx="1406324" cy="90077"/>
          </a:xfrm>
          <a:prstGeom prst="parallelogram">
            <a:avLst>
              <a:gd name="adj" fmla="val 100000"/>
            </a:avLst>
          </a:prstGeom>
          <a:gradFill>
            <a:gsLst>
              <a:gs pos="1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60000"/>
                  <a:lumOff val="40000"/>
                  <a:alpha val="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 rot="5400000" flipV="1">
            <a:off x="-342258" y="2811015"/>
            <a:ext cx="1406324" cy="90077"/>
          </a:xfrm>
          <a:prstGeom prst="parallelogram">
            <a:avLst>
              <a:gd name="adj" fmla="val 100000"/>
            </a:avLst>
          </a:prstGeom>
          <a:gradFill>
            <a:gsLst>
              <a:gs pos="1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60000"/>
                  <a:lumOff val="40000"/>
                  <a:alpha val="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三农问题的内涵与现状</a:t>
            </a:r>
            <a:endParaRPr kumimoji="1" lang="zh-CN" altLang="en-US"/>
          </a:p>
        </p:txBody>
      </p:sp>
      <p:grpSp>
        <p:nvGrpSpPr>
          <p:cNvPr id="29" name="组合 28"/>
          <p:cNvGrpSpPr/>
          <p:nvPr/>
        </p:nvGrpSpPr>
        <p:grpSpPr>
          <a:xfrm>
            <a:off x="176306" y="376135"/>
            <a:ext cx="484094" cy="470981"/>
            <a:chOff x="176306" y="376135"/>
            <a:chExt cx="484094" cy="470981"/>
          </a:xfrm>
        </p:grpSpPr>
        <p:sp>
          <p:nvSpPr>
            <p:cNvPr id="30" name="标题 1"/>
            <p:cNvSpPr txBox="1"/>
            <p:nvPr/>
          </p:nvSpPr>
          <p:spPr>
            <a:xfrm>
              <a:off x="176306" y="473900"/>
              <a:ext cx="373217" cy="373216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31" name="标题 1"/>
            <p:cNvSpPr txBox="1"/>
            <p:nvPr/>
          </p:nvSpPr>
          <p:spPr>
            <a:xfrm>
              <a:off x="409081" y="376135"/>
              <a:ext cx="251319" cy="251319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10245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8000">
                <a:schemeClr val="bg1">
                  <a:alpha val="4000"/>
                </a:schemeClr>
              </a:gs>
              <a:gs pos="100000">
                <a:schemeClr val="accent2">
                  <a:lumMod val="20000"/>
                  <a:lumOff val="80000"/>
                  <a:alpha val="35000"/>
                </a:schemeClr>
              </a:gs>
            </a:gsLst>
            <a:lin ang="54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4591031" y="1656873"/>
            <a:ext cx="1498619" cy="1733898"/>
          </a:xfrm>
          <a:custGeom>
            <a:avLst/>
            <a:gdLst>
              <a:gd name="connsiteX0" fmla="*/ 886408 w 1498619"/>
              <a:gd name="connsiteY0" fmla="*/ 0 h 1733898"/>
              <a:gd name="connsiteX1" fmla="*/ 1382007 w 1498619"/>
              <a:gd name="connsiteY1" fmla="*/ 151384 h 1733898"/>
              <a:gd name="connsiteX2" fmla="*/ 1498619 w 1498619"/>
              <a:gd name="connsiteY2" fmla="*/ 247598 h 1733898"/>
              <a:gd name="connsiteX3" fmla="*/ 1484044 w 1498619"/>
              <a:gd name="connsiteY3" fmla="*/ 259623 h 1733898"/>
              <a:gd name="connsiteX4" fmla="*/ 1224421 w 1498619"/>
              <a:gd name="connsiteY4" fmla="*/ 886408 h 1733898"/>
              <a:gd name="connsiteX5" fmla="*/ 1228997 w 1498619"/>
              <a:gd name="connsiteY5" fmla="*/ 977038 h 1733898"/>
              <a:gd name="connsiteX6" fmla="*/ 1238658 w 1498619"/>
              <a:gd name="connsiteY6" fmla="*/ 1040335 h 1733898"/>
              <a:gd name="connsiteX7" fmla="*/ 1235027 w 1498619"/>
              <a:gd name="connsiteY7" fmla="*/ 1041268 h 1733898"/>
              <a:gd name="connsiteX8" fmla="*/ 630219 w 1498619"/>
              <a:gd name="connsiteY8" fmla="*/ 1709183 h 1733898"/>
              <a:gd name="connsiteX9" fmla="*/ 626447 w 1498619"/>
              <a:gd name="connsiteY9" fmla="*/ 1733898 h 1733898"/>
              <a:gd name="connsiteX10" fmla="*/ 622817 w 1498619"/>
              <a:gd name="connsiteY10" fmla="*/ 1732965 h 1733898"/>
              <a:gd name="connsiteX11" fmla="*/ 0 w 1498619"/>
              <a:gd name="connsiteY11" fmla="*/ 886408 h 1733898"/>
              <a:gd name="connsiteX12" fmla="*/ 886408 w 1498619"/>
              <a:gd name="connsiteY12" fmla="*/ 0 h 1733898"/>
            </a:gdLst>
            <a:ahLst/>
            <a:cxnLst/>
            <a:rect l="l" t="t" r="r" b="b"/>
            <a:pathLst>
              <a:path w="1498619" h="1733898">
                <a:moveTo>
                  <a:pt x="886408" y="0"/>
                </a:moveTo>
                <a:cubicBezTo>
                  <a:pt x="1069989" y="0"/>
                  <a:pt x="1240536" y="55808"/>
                  <a:pt x="1382007" y="151384"/>
                </a:cubicBezTo>
                <a:lnTo>
                  <a:pt x="1498619" y="247598"/>
                </a:lnTo>
                <a:lnTo>
                  <a:pt x="1484044" y="259623"/>
                </a:lnTo>
                <a:cubicBezTo>
                  <a:pt x="1323636" y="420031"/>
                  <a:pt x="1224421" y="641633"/>
                  <a:pt x="1224421" y="886408"/>
                </a:cubicBezTo>
                <a:cubicBezTo>
                  <a:pt x="1224421" y="917005"/>
                  <a:pt x="1225971" y="947240"/>
                  <a:pt x="1228997" y="977038"/>
                </a:cubicBezTo>
                <a:lnTo>
                  <a:pt x="1238658" y="1040335"/>
                </a:lnTo>
                <a:lnTo>
                  <a:pt x="1235027" y="1041268"/>
                </a:lnTo>
                <a:cubicBezTo>
                  <a:pt x="929710" y="1136232"/>
                  <a:pt x="695161" y="1391816"/>
                  <a:pt x="630219" y="1709183"/>
                </a:cubicBezTo>
                <a:lnTo>
                  <a:pt x="626447" y="1733898"/>
                </a:lnTo>
                <a:lnTo>
                  <a:pt x="622817" y="1732965"/>
                </a:lnTo>
                <a:cubicBezTo>
                  <a:pt x="261988" y="1620736"/>
                  <a:pt x="0" y="1284168"/>
                  <a:pt x="0" y="886408"/>
                </a:cubicBezTo>
                <a:cubicBezTo>
                  <a:pt x="0" y="396858"/>
                  <a:pt x="396858" y="0"/>
                  <a:pt x="886408" y="0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089650" y="1656873"/>
            <a:ext cx="1498618" cy="1733899"/>
          </a:xfrm>
          <a:custGeom>
            <a:avLst/>
            <a:gdLst>
              <a:gd name="connsiteX0" fmla="*/ 612210 w 1498618"/>
              <a:gd name="connsiteY0" fmla="*/ 0 h 1733899"/>
              <a:gd name="connsiteX1" fmla="*/ 1498618 w 1498618"/>
              <a:gd name="connsiteY1" fmla="*/ 886408 h 1733899"/>
              <a:gd name="connsiteX2" fmla="*/ 875801 w 1498618"/>
              <a:gd name="connsiteY2" fmla="*/ 1732965 h 1733899"/>
              <a:gd name="connsiteX3" fmla="*/ 872171 w 1498618"/>
              <a:gd name="connsiteY3" fmla="*/ 1733899 h 1733899"/>
              <a:gd name="connsiteX4" fmla="*/ 868398 w 1498618"/>
              <a:gd name="connsiteY4" fmla="*/ 1709183 h 1733899"/>
              <a:gd name="connsiteX5" fmla="*/ 263590 w 1498618"/>
              <a:gd name="connsiteY5" fmla="*/ 1041268 h 1733899"/>
              <a:gd name="connsiteX6" fmla="*/ 259960 w 1498618"/>
              <a:gd name="connsiteY6" fmla="*/ 1040335 h 1733899"/>
              <a:gd name="connsiteX7" fmla="*/ 269621 w 1498618"/>
              <a:gd name="connsiteY7" fmla="*/ 977038 h 1733899"/>
              <a:gd name="connsiteX8" fmla="*/ 274197 w 1498618"/>
              <a:gd name="connsiteY8" fmla="*/ 886408 h 1733899"/>
              <a:gd name="connsiteX9" fmla="*/ 14574 w 1498618"/>
              <a:gd name="connsiteY9" fmla="*/ 259623 h 1733899"/>
              <a:gd name="connsiteX10" fmla="*/ 0 w 1498618"/>
              <a:gd name="connsiteY10" fmla="*/ 247598 h 1733899"/>
              <a:gd name="connsiteX11" fmla="*/ 116611 w 1498618"/>
              <a:gd name="connsiteY11" fmla="*/ 151384 h 1733899"/>
              <a:gd name="connsiteX12" fmla="*/ 612210 w 1498618"/>
              <a:gd name="connsiteY12" fmla="*/ 0 h 1733899"/>
            </a:gdLst>
            <a:ahLst/>
            <a:cxnLst/>
            <a:rect l="l" t="t" r="r" b="b"/>
            <a:pathLst>
              <a:path w="1498618" h="1733899">
                <a:moveTo>
                  <a:pt x="612210" y="0"/>
                </a:moveTo>
                <a:cubicBezTo>
                  <a:pt x="1101760" y="0"/>
                  <a:pt x="1498618" y="396858"/>
                  <a:pt x="1498618" y="886408"/>
                </a:cubicBezTo>
                <a:cubicBezTo>
                  <a:pt x="1498618" y="1284168"/>
                  <a:pt x="1236630" y="1620736"/>
                  <a:pt x="875801" y="1732965"/>
                </a:cubicBezTo>
                <a:lnTo>
                  <a:pt x="872171" y="1733899"/>
                </a:lnTo>
                <a:lnTo>
                  <a:pt x="868398" y="1709183"/>
                </a:lnTo>
                <a:cubicBezTo>
                  <a:pt x="803456" y="1391816"/>
                  <a:pt x="568907" y="1136232"/>
                  <a:pt x="263590" y="1041268"/>
                </a:cubicBezTo>
                <a:lnTo>
                  <a:pt x="259960" y="1040335"/>
                </a:lnTo>
                <a:lnTo>
                  <a:pt x="269621" y="977038"/>
                </a:lnTo>
                <a:cubicBezTo>
                  <a:pt x="272647" y="947240"/>
                  <a:pt x="274197" y="917005"/>
                  <a:pt x="274197" y="886408"/>
                </a:cubicBezTo>
                <a:cubicBezTo>
                  <a:pt x="274197" y="641633"/>
                  <a:pt x="174983" y="420031"/>
                  <a:pt x="14574" y="259623"/>
                </a:cubicBezTo>
                <a:lnTo>
                  <a:pt x="0" y="247598"/>
                </a:lnTo>
                <a:lnTo>
                  <a:pt x="116611" y="151384"/>
                </a:lnTo>
                <a:cubicBezTo>
                  <a:pt x="258083" y="55808"/>
                  <a:pt x="428629" y="0"/>
                  <a:pt x="612210" y="0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5203240" y="3182091"/>
            <a:ext cx="1772816" cy="1249015"/>
          </a:xfrm>
          <a:custGeom>
            <a:avLst/>
            <a:gdLst>
              <a:gd name="connsiteX0" fmla="*/ 886409 w 1772816"/>
              <a:gd name="connsiteY0" fmla="*/ 0 h 1249015"/>
              <a:gd name="connsiteX1" fmla="*/ 1003020 w 1772816"/>
              <a:gd name="connsiteY1" fmla="*/ 96214 h 1249015"/>
              <a:gd name="connsiteX2" fmla="*/ 1498619 w 1772816"/>
              <a:gd name="connsiteY2" fmla="*/ 247598 h 1249015"/>
              <a:gd name="connsiteX3" fmla="*/ 1677261 w 1772816"/>
              <a:gd name="connsiteY3" fmla="*/ 229589 h 1249015"/>
              <a:gd name="connsiteX4" fmla="*/ 1758580 w 1772816"/>
              <a:gd name="connsiteY4" fmla="*/ 208681 h 1249015"/>
              <a:gd name="connsiteX5" fmla="*/ 1768240 w 1772816"/>
              <a:gd name="connsiteY5" fmla="*/ 271977 h 1249015"/>
              <a:gd name="connsiteX6" fmla="*/ 1772816 w 1772816"/>
              <a:gd name="connsiteY6" fmla="*/ 362607 h 1249015"/>
              <a:gd name="connsiteX7" fmla="*/ 886408 w 1772816"/>
              <a:gd name="connsiteY7" fmla="*/ 1249015 h 1249015"/>
              <a:gd name="connsiteX8" fmla="*/ 0 w 1772816"/>
              <a:gd name="connsiteY8" fmla="*/ 362607 h 1249015"/>
              <a:gd name="connsiteX9" fmla="*/ 4576 w 1772816"/>
              <a:gd name="connsiteY9" fmla="*/ 271977 h 1249015"/>
              <a:gd name="connsiteX10" fmla="*/ 14237 w 1772816"/>
              <a:gd name="connsiteY10" fmla="*/ 208680 h 1249015"/>
              <a:gd name="connsiteX11" fmla="*/ 95556 w 1772816"/>
              <a:gd name="connsiteY11" fmla="*/ 229589 h 1249015"/>
              <a:gd name="connsiteX12" fmla="*/ 274198 w 1772816"/>
              <a:gd name="connsiteY12" fmla="*/ 247598 h 1249015"/>
              <a:gd name="connsiteX13" fmla="*/ 769797 w 1772816"/>
              <a:gd name="connsiteY13" fmla="*/ 96214 h 1249015"/>
              <a:gd name="connsiteX14" fmla="*/ 886409 w 1772816"/>
              <a:gd name="connsiteY14" fmla="*/ 0 h 1249015"/>
            </a:gdLst>
            <a:ahLst/>
            <a:cxnLst/>
            <a:rect l="l" t="t" r="r" b="b"/>
            <a:pathLst>
              <a:path w="1772816" h="1249015">
                <a:moveTo>
                  <a:pt x="886409" y="0"/>
                </a:moveTo>
                <a:lnTo>
                  <a:pt x="1003020" y="96214"/>
                </a:lnTo>
                <a:cubicBezTo>
                  <a:pt x="1144492" y="191790"/>
                  <a:pt x="1315038" y="247598"/>
                  <a:pt x="1498619" y="247598"/>
                </a:cubicBezTo>
                <a:cubicBezTo>
                  <a:pt x="1559813" y="247598"/>
                  <a:pt x="1619558" y="241397"/>
                  <a:pt x="1677261" y="229589"/>
                </a:cubicBezTo>
                <a:lnTo>
                  <a:pt x="1758580" y="208681"/>
                </a:lnTo>
                <a:lnTo>
                  <a:pt x="1768240" y="271977"/>
                </a:lnTo>
                <a:cubicBezTo>
                  <a:pt x="1771266" y="301775"/>
                  <a:pt x="1772816" y="332010"/>
                  <a:pt x="1772816" y="362607"/>
                </a:cubicBezTo>
                <a:cubicBezTo>
                  <a:pt x="1772816" y="852157"/>
                  <a:pt x="1375958" y="1249015"/>
                  <a:pt x="886408" y="1249015"/>
                </a:cubicBezTo>
                <a:cubicBezTo>
                  <a:pt x="396858" y="1249015"/>
                  <a:pt x="0" y="852157"/>
                  <a:pt x="0" y="362607"/>
                </a:cubicBezTo>
                <a:cubicBezTo>
                  <a:pt x="0" y="332010"/>
                  <a:pt x="1550" y="301775"/>
                  <a:pt x="4576" y="271977"/>
                </a:cubicBezTo>
                <a:lnTo>
                  <a:pt x="14237" y="208680"/>
                </a:lnTo>
                <a:lnTo>
                  <a:pt x="95556" y="229589"/>
                </a:lnTo>
                <a:cubicBezTo>
                  <a:pt x="153259" y="241397"/>
                  <a:pt x="213004" y="247598"/>
                  <a:pt x="274198" y="247598"/>
                </a:cubicBezTo>
                <a:cubicBezTo>
                  <a:pt x="457779" y="247598"/>
                  <a:pt x="628326" y="191790"/>
                  <a:pt x="769797" y="96214"/>
                </a:cubicBezTo>
                <a:lnTo>
                  <a:pt x="886409" y="0"/>
                </a:lnTo>
                <a:close/>
              </a:path>
            </a:pathLst>
          </a:cu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4509319" y="5119078"/>
            <a:ext cx="3165175" cy="1197644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农村是生态资源的重要承载地，绿色农业发展助力生态文明建设。
2024年农村生态农业面积占比提升，成为生态建设的重要组成部分。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504806" y="4431106"/>
            <a:ext cx="3165175" cy="579733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b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186335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生态文明建设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1054866" y="2164646"/>
            <a:ext cx="3165175" cy="1197644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农业稳定是经济稳定的基础，农村消费市场潜力巨大，农民增收能拉动内需。
2024年农村消费市场增长迅速，成为经济增长的新动力。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050352" y="1476674"/>
            <a:ext cx="3165175" cy="579733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b"/>
          <a:lstStyle/>
          <a:p>
            <a:pPr algn="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843B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经济稳定与增长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7959258" y="2164646"/>
            <a:ext cx="2858744" cy="1197644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133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农村社会稳定是国家稳定的重要保障，解决三农问题能减少社会矛盾。
通过加强农村社会治理，提升农民生活质量，促进农村社会和谐稳定。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7954744" y="1476674"/>
            <a:ext cx="2858744" cy="579733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843B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社会和谐与稳定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747133" y="2154579"/>
            <a:ext cx="457846" cy="457846"/>
          </a:xfrm>
          <a:custGeom>
            <a:avLst/>
            <a:gdLst>
              <a:gd name="connsiteX0" fmla="*/ 457070 w 720001"/>
              <a:gd name="connsiteY0" fmla="*/ 57166 h 720001"/>
              <a:gd name="connsiteX1" fmla="*/ 457070 w 720001"/>
              <a:gd name="connsiteY1" fmla="*/ 263017 h 720001"/>
              <a:gd name="connsiteX2" fmla="*/ 662921 w 720001"/>
              <a:gd name="connsiteY2" fmla="*/ 263017 h 720001"/>
              <a:gd name="connsiteX3" fmla="*/ 647393 w 720001"/>
              <a:gd name="connsiteY3" fmla="*/ 212704 h 720001"/>
              <a:gd name="connsiteX4" fmla="*/ 591008 w 720001"/>
              <a:gd name="connsiteY4" fmla="*/ 129079 h 720001"/>
              <a:gd name="connsiteX5" fmla="*/ 507383 w 720001"/>
              <a:gd name="connsiteY5" fmla="*/ 72694 h 720001"/>
              <a:gd name="connsiteX6" fmla="*/ 457070 w 720001"/>
              <a:gd name="connsiteY6" fmla="*/ 57166 h 720001"/>
              <a:gd name="connsiteX7" fmla="*/ 307952 w 720001"/>
              <a:gd name="connsiteY7" fmla="*/ 56386 h 720001"/>
              <a:gd name="connsiteX8" fmla="*/ 240115 w 720001"/>
              <a:gd name="connsiteY8" fmla="*/ 76251 h 720001"/>
              <a:gd name="connsiteX9" fmla="*/ 142092 w 720001"/>
              <a:gd name="connsiteY9" fmla="*/ 142179 h 720001"/>
              <a:gd name="connsiteX10" fmla="*/ 76077 w 720001"/>
              <a:gd name="connsiteY10" fmla="*/ 240116 h 720001"/>
              <a:gd name="connsiteX11" fmla="*/ 51874 w 720001"/>
              <a:gd name="connsiteY11" fmla="*/ 360000 h 720001"/>
              <a:gd name="connsiteX12" fmla="*/ 76077 w 720001"/>
              <a:gd name="connsiteY12" fmla="*/ 479885 h 720001"/>
              <a:gd name="connsiteX13" fmla="*/ 142092 w 720001"/>
              <a:gd name="connsiteY13" fmla="*/ 577822 h 720001"/>
              <a:gd name="connsiteX14" fmla="*/ 240029 w 720001"/>
              <a:gd name="connsiteY14" fmla="*/ 643837 h 720001"/>
              <a:gd name="connsiteX15" fmla="*/ 359913 w 720001"/>
              <a:gd name="connsiteY15" fmla="*/ 668039 h 720001"/>
              <a:gd name="connsiteX16" fmla="*/ 479798 w 720001"/>
              <a:gd name="connsiteY16" fmla="*/ 643837 h 720001"/>
              <a:gd name="connsiteX17" fmla="*/ 577735 w 720001"/>
              <a:gd name="connsiteY17" fmla="*/ 577822 h 720001"/>
              <a:gd name="connsiteX18" fmla="*/ 643750 w 720001"/>
              <a:gd name="connsiteY18" fmla="*/ 479885 h 720001"/>
              <a:gd name="connsiteX19" fmla="*/ 663615 w 720001"/>
              <a:gd name="connsiteY19" fmla="*/ 412049 h 720001"/>
              <a:gd name="connsiteX20" fmla="*/ 360000 w 720001"/>
              <a:gd name="connsiteY20" fmla="*/ 412049 h 720001"/>
              <a:gd name="connsiteX21" fmla="*/ 307952 w 720001"/>
              <a:gd name="connsiteY21" fmla="*/ 360000 h 720001"/>
              <a:gd name="connsiteX22" fmla="*/ 405022 w 720001"/>
              <a:gd name="connsiteY22" fmla="*/ 0 h 720001"/>
              <a:gd name="connsiteX23" fmla="*/ 720001 w 720001"/>
              <a:gd name="connsiteY23" fmla="*/ 314979 h 720001"/>
              <a:gd name="connsiteX24" fmla="*/ 405022 w 720001"/>
              <a:gd name="connsiteY24" fmla="*/ 314979 h 720001"/>
              <a:gd name="connsiteX25" fmla="*/ 360000 w 720001"/>
              <a:gd name="connsiteY25" fmla="*/ 0 h 720001"/>
              <a:gd name="connsiteX26" fmla="*/ 360000 w 720001"/>
              <a:gd name="connsiteY26" fmla="*/ 360000 h 720001"/>
              <a:gd name="connsiteX27" fmla="*/ 720001 w 720001"/>
              <a:gd name="connsiteY27" fmla="*/ 360000 h 720001"/>
              <a:gd name="connsiteX28" fmla="*/ 360000 w 720001"/>
              <a:gd name="connsiteY28" fmla="*/ 720001 h 720001"/>
              <a:gd name="connsiteX29" fmla="*/ 0 w 720001"/>
              <a:gd name="connsiteY29" fmla="*/ 360000 h 720001"/>
              <a:gd name="connsiteX30" fmla="*/ 360000 w 720001"/>
              <a:gd name="connsiteY30" fmla="*/ 0 h 720001"/>
            </a:gdLst>
            <a:ahLst/>
            <a:cxnLst/>
            <a:rect l="l" t="t" r="r" b="b"/>
            <a:pathLst>
              <a:path w="720001" h="720001">
                <a:moveTo>
                  <a:pt x="457070" y="57166"/>
                </a:moveTo>
                <a:lnTo>
                  <a:pt x="457070" y="263017"/>
                </a:lnTo>
                <a:lnTo>
                  <a:pt x="662921" y="263017"/>
                </a:lnTo>
                <a:cubicBezTo>
                  <a:pt x="659451" y="245755"/>
                  <a:pt x="654246" y="229012"/>
                  <a:pt x="647393" y="212704"/>
                </a:cubicBezTo>
                <a:cubicBezTo>
                  <a:pt x="634121" y="181388"/>
                  <a:pt x="615210" y="153282"/>
                  <a:pt x="591008" y="129079"/>
                </a:cubicBezTo>
                <a:cubicBezTo>
                  <a:pt x="566806" y="104877"/>
                  <a:pt x="538699" y="85966"/>
                  <a:pt x="507383" y="72694"/>
                </a:cubicBezTo>
                <a:cubicBezTo>
                  <a:pt x="491075" y="65755"/>
                  <a:pt x="474246" y="60636"/>
                  <a:pt x="457070" y="57166"/>
                </a:cubicBezTo>
                <a:close/>
                <a:moveTo>
                  <a:pt x="307952" y="56386"/>
                </a:moveTo>
                <a:cubicBezTo>
                  <a:pt x="284703" y="60376"/>
                  <a:pt x="262062" y="66969"/>
                  <a:pt x="240115" y="76251"/>
                </a:cubicBezTo>
                <a:cubicBezTo>
                  <a:pt x="203508" y="91778"/>
                  <a:pt x="170544" y="113986"/>
                  <a:pt x="142092" y="142179"/>
                </a:cubicBezTo>
                <a:cubicBezTo>
                  <a:pt x="113812" y="170545"/>
                  <a:pt x="91605" y="203422"/>
                  <a:pt x="76077" y="240116"/>
                </a:cubicBezTo>
                <a:cubicBezTo>
                  <a:pt x="60029" y="278111"/>
                  <a:pt x="51874" y="318362"/>
                  <a:pt x="51874" y="360000"/>
                </a:cubicBezTo>
                <a:cubicBezTo>
                  <a:pt x="51874" y="401639"/>
                  <a:pt x="60029" y="441976"/>
                  <a:pt x="76077" y="479885"/>
                </a:cubicBezTo>
                <a:cubicBezTo>
                  <a:pt x="91605" y="516579"/>
                  <a:pt x="113812" y="549543"/>
                  <a:pt x="142092" y="577822"/>
                </a:cubicBezTo>
                <a:cubicBezTo>
                  <a:pt x="170458" y="606102"/>
                  <a:pt x="203335" y="628309"/>
                  <a:pt x="240029" y="643837"/>
                </a:cubicBezTo>
                <a:cubicBezTo>
                  <a:pt x="278024" y="659885"/>
                  <a:pt x="318275" y="668039"/>
                  <a:pt x="359913" y="668039"/>
                </a:cubicBezTo>
                <a:cubicBezTo>
                  <a:pt x="401552" y="668039"/>
                  <a:pt x="441890" y="659885"/>
                  <a:pt x="479798" y="643837"/>
                </a:cubicBezTo>
                <a:cubicBezTo>
                  <a:pt x="516492" y="628309"/>
                  <a:pt x="549456" y="606102"/>
                  <a:pt x="577735" y="577822"/>
                </a:cubicBezTo>
                <a:cubicBezTo>
                  <a:pt x="606015" y="549456"/>
                  <a:pt x="628222" y="516579"/>
                  <a:pt x="643750" y="479885"/>
                </a:cubicBezTo>
                <a:cubicBezTo>
                  <a:pt x="653032" y="457938"/>
                  <a:pt x="659625" y="435297"/>
                  <a:pt x="663615" y="412049"/>
                </a:cubicBezTo>
                <a:lnTo>
                  <a:pt x="360000" y="412049"/>
                </a:lnTo>
                <a:cubicBezTo>
                  <a:pt x="331287" y="412049"/>
                  <a:pt x="307952" y="388714"/>
                  <a:pt x="307952" y="360000"/>
                </a:cubicBezTo>
                <a:close/>
                <a:moveTo>
                  <a:pt x="405022" y="0"/>
                </a:moveTo>
                <a:cubicBezTo>
                  <a:pt x="578950" y="0"/>
                  <a:pt x="720001" y="141051"/>
                  <a:pt x="720001" y="314979"/>
                </a:cubicBezTo>
                <a:lnTo>
                  <a:pt x="405022" y="314979"/>
                </a:lnTo>
                <a:close/>
                <a:moveTo>
                  <a:pt x="360000" y="0"/>
                </a:moveTo>
                <a:lnTo>
                  <a:pt x="360000" y="360000"/>
                </a:lnTo>
                <a:lnTo>
                  <a:pt x="720001" y="360000"/>
                </a:lnTo>
                <a:cubicBezTo>
                  <a:pt x="720001" y="558825"/>
                  <a:pt x="558824" y="720001"/>
                  <a:pt x="360000" y="720001"/>
                </a:cubicBezTo>
                <a:cubicBezTo>
                  <a:pt x="161176" y="720001"/>
                  <a:pt x="0" y="558825"/>
                  <a:pt x="0" y="360000"/>
                </a:cubicBezTo>
                <a:cubicBezTo>
                  <a:pt x="0" y="161176"/>
                  <a:pt x="161176" y="0"/>
                  <a:pt x="360000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5045088" y="2154579"/>
            <a:ext cx="400905" cy="457846"/>
          </a:xfrm>
          <a:custGeom>
            <a:avLst/>
            <a:gdLst>
              <a:gd name="connsiteX0" fmla="*/ 1449958 w 1449958"/>
              <a:gd name="connsiteY0" fmla="*/ 669913 h 1655898"/>
              <a:gd name="connsiteX1" fmla="*/ 1449586 w 1449958"/>
              <a:gd name="connsiteY1" fmla="*/ 666192 h 1655898"/>
              <a:gd name="connsiteX2" fmla="*/ 1449586 w 1449958"/>
              <a:gd name="connsiteY2" fmla="*/ 665634 h 1655898"/>
              <a:gd name="connsiteX3" fmla="*/ 1448098 w 1449958"/>
              <a:gd name="connsiteY3" fmla="*/ 658006 h 1655898"/>
              <a:gd name="connsiteX4" fmla="*/ 1445307 w 1449958"/>
              <a:gd name="connsiteY4" fmla="*/ 650379 h 1655898"/>
              <a:gd name="connsiteX5" fmla="*/ 1443633 w 1449958"/>
              <a:gd name="connsiteY5" fmla="*/ 646844 h 1655898"/>
              <a:gd name="connsiteX6" fmla="*/ 1441772 w 1449958"/>
              <a:gd name="connsiteY6" fmla="*/ 643496 h 1655898"/>
              <a:gd name="connsiteX7" fmla="*/ 1441400 w 1449958"/>
              <a:gd name="connsiteY7" fmla="*/ 643124 h 1655898"/>
              <a:gd name="connsiteX8" fmla="*/ 1439354 w 1449958"/>
              <a:gd name="connsiteY8" fmla="*/ 640147 h 1655898"/>
              <a:gd name="connsiteX9" fmla="*/ 1439168 w 1449958"/>
              <a:gd name="connsiteY9" fmla="*/ 639775 h 1655898"/>
              <a:gd name="connsiteX10" fmla="*/ 1436936 w 1449958"/>
              <a:gd name="connsiteY10" fmla="*/ 636798 h 1655898"/>
              <a:gd name="connsiteX11" fmla="*/ 1436378 w 1449958"/>
              <a:gd name="connsiteY11" fmla="*/ 636240 h 1655898"/>
              <a:gd name="connsiteX12" fmla="*/ 1433773 w 1449958"/>
              <a:gd name="connsiteY12" fmla="*/ 633450 h 1655898"/>
              <a:gd name="connsiteX13" fmla="*/ 816136 w 1449958"/>
              <a:gd name="connsiteY13" fmla="*/ 15813 h 1655898"/>
              <a:gd name="connsiteX14" fmla="*/ 813346 w 1449958"/>
              <a:gd name="connsiteY14" fmla="*/ 13208 h 1655898"/>
              <a:gd name="connsiteX15" fmla="*/ 812788 w 1449958"/>
              <a:gd name="connsiteY15" fmla="*/ 12650 h 1655898"/>
              <a:gd name="connsiteX16" fmla="*/ 809997 w 1449958"/>
              <a:gd name="connsiteY16" fmla="*/ 10418 h 1655898"/>
              <a:gd name="connsiteX17" fmla="*/ 809625 w 1449958"/>
              <a:gd name="connsiteY17" fmla="*/ 10232 h 1655898"/>
              <a:gd name="connsiteX18" fmla="*/ 806834 w 1449958"/>
              <a:gd name="connsiteY18" fmla="*/ 8372 h 1655898"/>
              <a:gd name="connsiteX19" fmla="*/ 806276 w 1449958"/>
              <a:gd name="connsiteY19" fmla="*/ 8000 h 1655898"/>
              <a:gd name="connsiteX20" fmla="*/ 802928 w 1449958"/>
              <a:gd name="connsiteY20" fmla="*/ 6139 h 1655898"/>
              <a:gd name="connsiteX21" fmla="*/ 802742 w 1449958"/>
              <a:gd name="connsiteY21" fmla="*/ 6139 h 1655898"/>
              <a:gd name="connsiteX22" fmla="*/ 799207 w 1449958"/>
              <a:gd name="connsiteY22" fmla="*/ 4465 h 1655898"/>
              <a:gd name="connsiteX23" fmla="*/ 799021 w 1449958"/>
              <a:gd name="connsiteY23" fmla="*/ 4465 h 1655898"/>
              <a:gd name="connsiteX24" fmla="*/ 791580 w 1449958"/>
              <a:gd name="connsiteY24" fmla="*/ 1860 h 1655898"/>
              <a:gd name="connsiteX25" fmla="*/ 791394 w 1449958"/>
              <a:gd name="connsiteY25" fmla="*/ 1860 h 1655898"/>
              <a:gd name="connsiteX26" fmla="*/ 783766 w 1449958"/>
              <a:gd name="connsiteY26" fmla="*/ 372 h 1655898"/>
              <a:gd name="connsiteX27" fmla="*/ 783022 w 1449958"/>
              <a:gd name="connsiteY27" fmla="*/ 372 h 1655898"/>
              <a:gd name="connsiteX28" fmla="*/ 779301 w 1449958"/>
              <a:gd name="connsiteY28" fmla="*/ 0 h 1655898"/>
              <a:gd name="connsiteX29" fmla="*/ 261751 w 1449958"/>
              <a:gd name="connsiteY29" fmla="*/ 0 h 1655898"/>
              <a:gd name="connsiteX30" fmla="*/ 0 w 1449958"/>
              <a:gd name="connsiteY30" fmla="*/ 261751 h 1655898"/>
              <a:gd name="connsiteX31" fmla="*/ 0 w 1449958"/>
              <a:gd name="connsiteY31" fmla="*/ 1394148 h 1655898"/>
              <a:gd name="connsiteX32" fmla="*/ 261751 w 1449958"/>
              <a:gd name="connsiteY32" fmla="*/ 1655899 h 1655898"/>
              <a:gd name="connsiteX33" fmla="*/ 1188207 w 1449958"/>
              <a:gd name="connsiteY33" fmla="*/ 1655899 h 1655898"/>
              <a:gd name="connsiteX34" fmla="*/ 1449958 w 1449958"/>
              <a:gd name="connsiteY34" fmla="*/ 1394148 h 1655898"/>
              <a:gd name="connsiteX35" fmla="*/ 1449958 w 1449958"/>
              <a:gd name="connsiteY35" fmla="*/ 672889 h 1655898"/>
              <a:gd name="connsiteX36" fmla="*/ 1449958 w 1449958"/>
              <a:gd name="connsiteY36" fmla="*/ 669913 h 1655898"/>
              <a:gd name="connsiteX37" fmla="*/ 832321 w 1449958"/>
              <a:gd name="connsiteY37" fmla="*/ 466948 h 1655898"/>
              <a:gd name="connsiteX38" fmla="*/ 832321 w 1449958"/>
              <a:gd name="connsiteY38" fmla="*/ 189942 h 1655898"/>
              <a:gd name="connsiteX39" fmla="*/ 1259458 w 1449958"/>
              <a:gd name="connsiteY39" fmla="*/ 617079 h 1655898"/>
              <a:gd name="connsiteX40" fmla="*/ 982452 w 1449958"/>
              <a:gd name="connsiteY40" fmla="*/ 617079 h 1655898"/>
              <a:gd name="connsiteX41" fmla="*/ 832321 w 1449958"/>
              <a:gd name="connsiteY41" fmla="*/ 466948 h 1655898"/>
              <a:gd name="connsiteX42" fmla="*/ 1338337 w 1449958"/>
              <a:gd name="connsiteY42" fmla="*/ 1393403 h 1655898"/>
              <a:gd name="connsiteX43" fmla="*/ 1188207 w 1449958"/>
              <a:gd name="connsiteY43" fmla="*/ 1543534 h 1655898"/>
              <a:gd name="connsiteX44" fmla="*/ 261751 w 1449958"/>
              <a:gd name="connsiteY44" fmla="*/ 1543534 h 1655898"/>
              <a:gd name="connsiteX45" fmla="*/ 111621 w 1449958"/>
              <a:gd name="connsiteY45" fmla="*/ 1393403 h 1655898"/>
              <a:gd name="connsiteX46" fmla="*/ 111621 w 1449958"/>
              <a:gd name="connsiteY46" fmla="*/ 261007 h 1655898"/>
              <a:gd name="connsiteX47" fmla="*/ 261751 w 1449958"/>
              <a:gd name="connsiteY47" fmla="*/ 110877 h 1655898"/>
              <a:gd name="connsiteX48" fmla="*/ 720700 w 1449958"/>
              <a:gd name="connsiteY48" fmla="*/ 110877 h 1655898"/>
              <a:gd name="connsiteX49" fmla="*/ 720700 w 1449958"/>
              <a:gd name="connsiteY49" fmla="*/ 466948 h 1655898"/>
              <a:gd name="connsiteX50" fmla="*/ 982452 w 1449958"/>
              <a:gd name="connsiteY50" fmla="*/ 728700 h 1655898"/>
              <a:gd name="connsiteX51" fmla="*/ 1338523 w 1449958"/>
              <a:gd name="connsiteY51" fmla="*/ 728700 h 1655898"/>
              <a:gd name="connsiteX52" fmla="*/ 1338523 w 1449958"/>
              <a:gd name="connsiteY52" fmla="*/ 1393403 h 1655898"/>
            </a:gdLst>
            <a:ahLst/>
            <a:cxnLst/>
            <a:rect l="l" t="t" r="r" b="b"/>
            <a:pathLst>
              <a:path w="1449958" h="1655898">
                <a:moveTo>
                  <a:pt x="1449958" y="669913"/>
                </a:moveTo>
                <a:cubicBezTo>
                  <a:pt x="1449958" y="668610"/>
                  <a:pt x="1449772" y="667308"/>
                  <a:pt x="1449586" y="666192"/>
                </a:cubicBezTo>
                <a:lnTo>
                  <a:pt x="1449586" y="665634"/>
                </a:lnTo>
                <a:cubicBezTo>
                  <a:pt x="1449214" y="663029"/>
                  <a:pt x="1448656" y="660425"/>
                  <a:pt x="1448098" y="658006"/>
                </a:cubicBezTo>
                <a:cubicBezTo>
                  <a:pt x="1447354" y="655402"/>
                  <a:pt x="1446423" y="652797"/>
                  <a:pt x="1445307" y="650379"/>
                </a:cubicBezTo>
                <a:cubicBezTo>
                  <a:pt x="1444749" y="649077"/>
                  <a:pt x="1444191" y="647960"/>
                  <a:pt x="1443633" y="646844"/>
                </a:cubicBezTo>
                <a:cubicBezTo>
                  <a:pt x="1443075" y="645728"/>
                  <a:pt x="1442331" y="644612"/>
                  <a:pt x="1441772" y="643496"/>
                </a:cubicBezTo>
                <a:cubicBezTo>
                  <a:pt x="1441587" y="643310"/>
                  <a:pt x="1441587" y="643124"/>
                  <a:pt x="1441400" y="643124"/>
                </a:cubicBezTo>
                <a:cubicBezTo>
                  <a:pt x="1440842" y="642193"/>
                  <a:pt x="1440098" y="641077"/>
                  <a:pt x="1439354" y="640147"/>
                </a:cubicBezTo>
                <a:cubicBezTo>
                  <a:pt x="1439354" y="640147"/>
                  <a:pt x="1439168" y="639961"/>
                  <a:pt x="1439168" y="639775"/>
                </a:cubicBezTo>
                <a:cubicBezTo>
                  <a:pt x="1438424" y="638845"/>
                  <a:pt x="1437680" y="637729"/>
                  <a:pt x="1436936" y="636798"/>
                </a:cubicBezTo>
                <a:lnTo>
                  <a:pt x="1436378" y="636240"/>
                </a:lnTo>
                <a:cubicBezTo>
                  <a:pt x="1435633" y="635310"/>
                  <a:pt x="1434703" y="634380"/>
                  <a:pt x="1433773" y="633450"/>
                </a:cubicBezTo>
                <a:lnTo>
                  <a:pt x="816136" y="15813"/>
                </a:lnTo>
                <a:cubicBezTo>
                  <a:pt x="815206" y="14883"/>
                  <a:pt x="814276" y="14139"/>
                  <a:pt x="813346" y="13208"/>
                </a:cubicBezTo>
                <a:lnTo>
                  <a:pt x="812788" y="12650"/>
                </a:lnTo>
                <a:lnTo>
                  <a:pt x="809997" y="10418"/>
                </a:lnTo>
                <a:cubicBezTo>
                  <a:pt x="809811" y="10418"/>
                  <a:pt x="809811" y="10232"/>
                  <a:pt x="809625" y="10232"/>
                </a:cubicBezTo>
                <a:cubicBezTo>
                  <a:pt x="808695" y="9488"/>
                  <a:pt x="807765" y="8930"/>
                  <a:pt x="806834" y="8372"/>
                </a:cubicBezTo>
                <a:cubicBezTo>
                  <a:pt x="806649" y="8186"/>
                  <a:pt x="806462" y="8186"/>
                  <a:pt x="806276" y="8000"/>
                </a:cubicBezTo>
                <a:cubicBezTo>
                  <a:pt x="805160" y="7255"/>
                  <a:pt x="804044" y="6697"/>
                  <a:pt x="802928" y="6139"/>
                </a:cubicBezTo>
                <a:lnTo>
                  <a:pt x="802742" y="6139"/>
                </a:lnTo>
                <a:cubicBezTo>
                  <a:pt x="801626" y="5581"/>
                  <a:pt x="800509" y="5023"/>
                  <a:pt x="799207" y="4465"/>
                </a:cubicBezTo>
                <a:lnTo>
                  <a:pt x="799021" y="4465"/>
                </a:lnTo>
                <a:cubicBezTo>
                  <a:pt x="796603" y="3349"/>
                  <a:pt x="793998" y="2418"/>
                  <a:pt x="791580" y="1860"/>
                </a:cubicBezTo>
                <a:lnTo>
                  <a:pt x="791394" y="1860"/>
                </a:lnTo>
                <a:cubicBezTo>
                  <a:pt x="788975" y="1116"/>
                  <a:pt x="786371" y="744"/>
                  <a:pt x="783766" y="372"/>
                </a:cubicBezTo>
                <a:lnTo>
                  <a:pt x="783022" y="372"/>
                </a:lnTo>
                <a:cubicBezTo>
                  <a:pt x="781720" y="186"/>
                  <a:pt x="780604" y="186"/>
                  <a:pt x="779301" y="0"/>
                </a:cubicBezTo>
                <a:lnTo>
                  <a:pt x="261751" y="0"/>
                </a:lnTo>
                <a:cubicBezTo>
                  <a:pt x="117388" y="0"/>
                  <a:pt x="0" y="117388"/>
                  <a:pt x="0" y="261751"/>
                </a:cubicBezTo>
                <a:lnTo>
                  <a:pt x="0" y="1394148"/>
                </a:lnTo>
                <a:cubicBezTo>
                  <a:pt x="0" y="1538511"/>
                  <a:pt x="117388" y="1655899"/>
                  <a:pt x="261751" y="1655899"/>
                </a:cubicBezTo>
                <a:lnTo>
                  <a:pt x="1188207" y="1655899"/>
                </a:lnTo>
                <a:cubicBezTo>
                  <a:pt x="1332570" y="1655899"/>
                  <a:pt x="1449958" y="1538511"/>
                  <a:pt x="1449958" y="1394148"/>
                </a:cubicBezTo>
                <a:lnTo>
                  <a:pt x="1449958" y="672889"/>
                </a:lnTo>
                <a:lnTo>
                  <a:pt x="1449958" y="669913"/>
                </a:lnTo>
                <a:close/>
                <a:moveTo>
                  <a:pt x="832321" y="466948"/>
                </a:moveTo>
                <a:lnTo>
                  <a:pt x="832321" y="189942"/>
                </a:lnTo>
                <a:lnTo>
                  <a:pt x="1259458" y="617079"/>
                </a:lnTo>
                <a:lnTo>
                  <a:pt x="982452" y="617079"/>
                </a:lnTo>
                <a:cubicBezTo>
                  <a:pt x="899666" y="617079"/>
                  <a:pt x="832321" y="549734"/>
                  <a:pt x="832321" y="466948"/>
                </a:cubicBezTo>
                <a:close/>
                <a:moveTo>
                  <a:pt x="1338337" y="1393403"/>
                </a:moveTo>
                <a:cubicBezTo>
                  <a:pt x="1338337" y="1476189"/>
                  <a:pt x="1270992" y="1543534"/>
                  <a:pt x="1188207" y="1543534"/>
                </a:cubicBezTo>
                <a:lnTo>
                  <a:pt x="261751" y="1543534"/>
                </a:lnTo>
                <a:cubicBezTo>
                  <a:pt x="178966" y="1543534"/>
                  <a:pt x="111621" y="1476189"/>
                  <a:pt x="111621" y="1393403"/>
                </a:cubicBezTo>
                <a:lnTo>
                  <a:pt x="111621" y="261007"/>
                </a:lnTo>
                <a:cubicBezTo>
                  <a:pt x="111621" y="178222"/>
                  <a:pt x="178966" y="110877"/>
                  <a:pt x="261751" y="110877"/>
                </a:cubicBezTo>
                <a:lnTo>
                  <a:pt x="720700" y="110877"/>
                </a:lnTo>
                <a:lnTo>
                  <a:pt x="720700" y="466948"/>
                </a:lnTo>
                <a:cubicBezTo>
                  <a:pt x="720700" y="611312"/>
                  <a:pt x="838088" y="728700"/>
                  <a:pt x="982452" y="728700"/>
                </a:cubicBezTo>
                <a:lnTo>
                  <a:pt x="1338523" y="728700"/>
                </a:lnTo>
                <a:lnTo>
                  <a:pt x="1338523" y="1393403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5860725" y="3601102"/>
            <a:ext cx="457846" cy="443075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/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三农问题对国家发展的影响</a:t>
            </a:r>
            <a:endParaRPr kumimoji="1" lang="zh-CN" altLang="en-US"/>
          </a:p>
        </p:txBody>
      </p:sp>
      <p:grpSp>
        <p:nvGrpSpPr>
          <p:cNvPr id="16" name="组合 15"/>
          <p:cNvGrpSpPr/>
          <p:nvPr/>
        </p:nvGrpSpPr>
        <p:grpSpPr>
          <a:xfrm>
            <a:off x="176306" y="376135"/>
            <a:ext cx="484094" cy="470981"/>
            <a:chOff x="176306" y="376135"/>
            <a:chExt cx="484094" cy="470981"/>
          </a:xfrm>
        </p:grpSpPr>
        <p:sp>
          <p:nvSpPr>
            <p:cNvPr id="17" name="标题 1"/>
            <p:cNvSpPr txBox="1"/>
            <p:nvPr/>
          </p:nvSpPr>
          <p:spPr>
            <a:xfrm>
              <a:off x="176306" y="473900"/>
              <a:ext cx="373217" cy="373216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8" name="标题 1"/>
            <p:cNvSpPr txBox="1"/>
            <p:nvPr/>
          </p:nvSpPr>
          <p:spPr>
            <a:xfrm>
              <a:off x="409081" y="376135"/>
              <a:ext cx="251319" cy="251319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24311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alphaModFix amt="50000"/>
          </a:blip>
          <a:srcRect l="29281" t="648" r="29744" b="14"/>
          <a:stretch>
            <a:fillRect/>
          </a:stretch>
        </p:blipFill>
        <p:spPr>
          <a:xfrm>
            <a:off x="7144512" y="0"/>
            <a:ext cx="5047488" cy="6858000"/>
          </a:xfrm>
          <a:custGeom>
            <a:avLst/>
            <a:gdLst>
              <a:gd name="connsiteX0" fmla="*/ 0 w 5047488"/>
              <a:gd name="connsiteY0" fmla="*/ 0 h 6858000"/>
              <a:gd name="connsiteX1" fmla="*/ 5047488 w 5047488"/>
              <a:gd name="connsiteY1" fmla="*/ 0 h 6858000"/>
              <a:gd name="connsiteX2" fmla="*/ 5047488 w 5047488"/>
              <a:gd name="connsiteY2" fmla="*/ 6858000 h 6858000"/>
              <a:gd name="connsiteX3" fmla="*/ 0 w 5047488"/>
              <a:gd name="connsiteY3" fmla="*/ 6858000 h 6858000"/>
            </a:gdLst>
            <a:ahLst/>
            <a:cxnLst/>
            <a:rect l="l" t="t" r="r" b="b"/>
            <a:pathLst>
              <a:path w="5047488" h="6858000">
                <a:moveTo>
                  <a:pt x="0" y="0"/>
                </a:moveTo>
                <a:lnTo>
                  <a:pt x="5047488" y="0"/>
                </a:lnTo>
                <a:lnTo>
                  <a:pt x="5047488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4" name="标题 1"/>
          <p:cNvSpPr txBox="1"/>
          <p:nvPr/>
        </p:nvSpPr>
        <p:spPr>
          <a:xfrm rot="5400000">
            <a:off x="536026" y="-536026"/>
            <a:ext cx="6858001" cy="7930055"/>
          </a:xfrm>
          <a:prstGeom prst="round2SameRect">
            <a:avLst>
              <a:gd name="adj1" fmla="val 8161"/>
              <a:gd name="adj2" fmla="val 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660400" y="775388"/>
            <a:ext cx="2239103" cy="48006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550948" y="3224278"/>
            <a:ext cx="5458345" cy="136769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4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三农问题的现状与挑战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7232859" y="1357016"/>
            <a:ext cx="3991402" cy="4646886"/>
          </a:xfrm>
          <a:prstGeom prst="roundRect">
            <a:avLst>
              <a:gd name="adj" fmla="val 8427"/>
            </a:avLst>
          </a:prstGeom>
          <a:solidFill>
            <a:schemeClr val="accent1"/>
          </a:solidFill>
          <a:ln w="63500" cap="sq">
            <a:solidFill>
              <a:schemeClr val="accent1">
                <a:lumMod val="60000"/>
                <a:lumOff val="4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alphaModFix/>
          </a:blip>
          <a:srcRect l="24400" t="2055" r="29553" b="2288"/>
          <a:stretch>
            <a:fillRect/>
          </a:stretch>
        </p:blipFill>
        <p:spPr>
          <a:xfrm>
            <a:off x="7232859" y="1357016"/>
            <a:ext cx="3991402" cy="4646886"/>
          </a:xfrm>
          <a:custGeom>
            <a:avLst/>
            <a:gdLst>
              <a:gd name="connsiteX0" fmla="*/ 336355 w 3991402"/>
              <a:gd name="connsiteY0" fmla="*/ 0 h 4646886"/>
              <a:gd name="connsiteX1" fmla="*/ 3655047 w 3991402"/>
              <a:gd name="connsiteY1" fmla="*/ 0 h 4646886"/>
              <a:gd name="connsiteX2" fmla="*/ 3991402 w 3991402"/>
              <a:gd name="connsiteY2" fmla="*/ 336355 h 4646886"/>
              <a:gd name="connsiteX3" fmla="*/ 3991402 w 3991402"/>
              <a:gd name="connsiteY3" fmla="*/ 4310531 h 4646886"/>
              <a:gd name="connsiteX4" fmla="*/ 3655047 w 3991402"/>
              <a:gd name="connsiteY4" fmla="*/ 4646886 h 4646886"/>
              <a:gd name="connsiteX5" fmla="*/ 336355 w 3991402"/>
              <a:gd name="connsiteY5" fmla="*/ 4646886 h 4646886"/>
              <a:gd name="connsiteX6" fmla="*/ 0 w 3991402"/>
              <a:gd name="connsiteY6" fmla="*/ 4310531 h 4646886"/>
              <a:gd name="connsiteX7" fmla="*/ 0 w 3991402"/>
              <a:gd name="connsiteY7" fmla="*/ 336355 h 4646886"/>
              <a:gd name="connsiteX8" fmla="*/ 336355 w 3991402"/>
              <a:gd name="connsiteY8" fmla="*/ 0 h 4646886"/>
            </a:gdLst>
            <a:ahLst/>
            <a:cxnLst/>
            <a:rect l="l" t="t" r="r" b="b"/>
            <a:pathLst>
              <a:path w="3991402" h="4646886">
                <a:moveTo>
                  <a:pt x="336355" y="0"/>
                </a:moveTo>
                <a:lnTo>
                  <a:pt x="3655047" y="0"/>
                </a:lnTo>
                <a:cubicBezTo>
                  <a:pt x="3840811" y="0"/>
                  <a:pt x="3991402" y="150591"/>
                  <a:pt x="3991402" y="336355"/>
                </a:cubicBezTo>
                <a:lnTo>
                  <a:pt x="3991402" y="4310531"/>
                </a:lnTo>
                <a:cubicBezTo>
                  <a:pt x="3991402" y="4496295"/>
                  <a:pt x="3840811" y="4646886"/>
                  <a:pt x="3655047" y="4646886"/>
                </a:cubicBezTo>
                <a:lnTo>
                  <a:pt x="336355" y="4646886"/>
                </a:lnTo>
                <a:cubicBezTo>
                  <a:pt x="150591" y="4646886"/>
                  <a:pt x="0" y="4496295"/>
                  <a:pt x="0" y="4310531"/>
                </a:cubicBezTo>
                <a:lnTo>
                  <a:pt x="0" y="336355"/>
                </a:lnTo>
                <a:cubicBezTo>
                  <a:pt x="0" y="150591"/>
                  <a:pt x="150591" y="0"/>
                  <a:pt x="336355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9" name="标题 1"/>
          <p:cNvSpPr txBox="1"/>
          <p:nvPr/>
        </p:nvSpPr>
        <p:spPr>
          <a:xfrm>
            <a:off x="6784966" y="2150364"/>
            <a:ext cx="764286" cy="764286"/>
          </a:xfrm>
          <a:prstGeom prst="roundRect">
            <a:avLst/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10918323" y="4931674"/>
            <a:ext cx="611875" cy="61187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5400000">
            <a:off x="2870411" y="1965027"/>
            <a:ext cx="480063" cy="622089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841962" y="923239"/>
            <a:ext cx="1667448" cy="207061"/>
          </a:xfrm>
          <a:custGeom>
            <a:avLst/>
            <a:gdLst>
              <a:gd name="connsiteX0" fmla="*/ 353068 w 1228797"/>
              <a:gd name="connsiteY0" fmla="*/ 146933 h 152590"/>
              <a:gd name="connsiteX1" fmla="*/ 353259 w 1228797"/>
              <a:gd name="connsiteY1" fmla="*/ 146971 h 152590"/>
              <a:gd name="connsiteX2" fmla="*/ 352878 w 1228797"/>
              <a:gd name="connsiteY2" fmla="*/ 146971 h 152590"/>
              <a:gd name="connsiteX3" fmla="*/ 463654 w 1228797"/>
              <a:gd name="connsiteY3" fmla="*/ 28766 h 152590"/>
              <a:gd name="connsiteX4" fmla="*/ 457368 w 1228797"/>
              <a:gd name="connsiteY4" fmla="*/ 35052 h 152590"/>
              <a:gd name="connsiteX5" fmla="*/ 457368 w 1228797"/>
              <a:gd name="connsiteY5" fmla="*/ 66866 h 152590"/>
              <a:gd name="connsiteX6" fmla="*/ 463464 w 1228797"/>
              <a:gd name="connsiteY6" fmla="*/ 73152 h 152590"/>
              <a:gd name="connsiteX7" fmla="*/ 463654 w 1228797"/>
              <a:gd name="connsiteY7" fmla="*/ 73152 h 152590"/>
              <a:gd name="connsiteX8" fmla="*/ 502611 w 1228797"/>
              <a:gd name="connsiteY8" fmla="*/ 73152 h 152590"/>
              <a:gd name="connsiteX9" fmla="*/ 525281 w 1228797"/>
              <a:gd name="connsiteY9" fmla="*/ 51911 h 152590"/>
              <a:gd name="connsiteX10" fmla="*/ 504450 w 1228797"/>
              <a:gd name="connsiteY10" fmla="*/ 28795 h 152590"/>
              <a:gd name="connsiteX11" fmla="*/ 503183 w 1228797"/>
              <a:gd name="connsiteY11" fmla="*/ 28766 h 152590"/>
              <a:gd name="connsiteX12" fmla="*/ 1154216 w 1228797"/>
              <a:gd name="connsiteY12" fmla="*/ 28194 h 152590"/>
              <a:gd name="connsiteX13" fmla="*/ 1154216 w 1228797"/>
              <a:gd name="connsiteY13" fmla="*/ 28765 h 152590"/>
              <a:gd name="connsiteX14" fmla="*/ 1104877 w 1228797"/>
              <a:gd name="connsiteY14" fmla="*/ 77914 h 152590"/>
              <a:gd name="connsiteX15" fmla="*/ 1154026 w 1228797"/>
              <a:gd name="connsiteY15" fmla="*/ 127254 h 152590"/>
              <a:gd name="connsiteX16" fmla="*/ 1203365 w 1228797"/>
              <a:gd name="connsiteY16" fmla="*/ 78105 h 152590"/>
              <a:gd name="connsiteX17" fmla="*/ 1203365 w 1228797"/>
              <a:gd name="connsiteY17" fmla="*/ 78009 h 152590"/>
              <a:gd name="connsiteX18" fmla="*/ 1154502 w 1228797"/>
              <a:gd name="connsiteY18" fmla="*/ 28195 h 152590"/>
              <a:gd name="connsiteX19" fmla="*/ 1154216 w 1228797"/>
              <a:gd name="connsiteY19" fmla="*/ 28194 h 152590"/>
              <a:gd name="connsiteX20" fmla="*/ 836558 w 1228797"/>
              <a:gd name="connsiteY20" fmla="*/ 25718 h 152590"/>
              <a:gd name="connsiteX21" fmla="*/ 787314 w 1228797"/>
              <a:gd name="connsiteY21" fmla="*/ 74962 h 152590"/>
              <a:gd name="connsiteX22" fmla="*/ 836558 w 1228797"/>
              <a:gd name="connsiteY22" fmla="*/ 124207 h 152590"/>
              <a:gd name="connsiteX23" fmla="*/ 885802 w 1228797"/>
              <a:gd name="connsiteY23" fmla="*/ 74962 h 152590"/>
              <a:gd name="connsiteX24" fmla="*/ 885802 w 1228797"/>
              <a:gd name="connsiteY24" fmla="*/ 74867 h 152590"/>
              <a:gd name="connsiteX25" fmla="*/ 836558 w 1228797"/>
              <a:gd name="connsiteY25" fmla="*/ 25718 h 152590"/>
              <a:gd name="connsiteX26" fmla="*/ 200954 w 1228797"/>
              <a:gd name="connsiteY26" fmla="*/ 25527 h 152590"/>
              <a:gd name="connsiteX27" fmla="*/ 200954 w 1228797"/>
              <a:gd name="connsiteY27" fmla="*/ 25908 h 152590"/>
              <a:gd name="connsiteX28" fmla="*/ 151424 w 1228797"/>
              <a:gd name="connsiteY28" fmla="*/ 75248 h 152590"/>
              <a:gd name="connsiteX29" fmla="*/ 200764 w 1228797"/>
              <a:gd name="connsiteY29" fmla="*/ 124778 h 152590"/>
              <a:gd name="connsiteX30" fmla="*/ 250294 w 1228797"/>
              <a:gd name="connsiteY30" fmla="*/ 75438 h 152590"/>
              <a:gd name="connsiteX31" fmla="*/ 250294 w 1228797"/>
              <a:gd name="connsiteY31" fmla="*/ 75248 h 152590"/>
              <a:gd name="connsiteX32" fmla="*/ 201145 w 1228797"/>
              <a:gd name="connsiteY32" fmla="*/ 25528 h 152590"/>
              <a:gd name="connsiteX33" fmla="*/ 200954 w 1228797"/>
              <a:gd name="connsiteY33" fmla="*/ 25527 h 152590"/>
              <a:gd name="connsiteX34" fmla="*/ 437841 w 1228797"/>
              <a:gd name="connsiteY34" fmla="*/ 3429 h 152590"/>
              <a:gd name="connsiteX35" fmla="*/ 502040 w 1228797"/>
              <a:gd name="connsiteY35" fmla="*/ 3429 h 152590"/>
              <a:gd name="connsiteX36" fmla="*/ 535949 w 1228797"/>
              <a:gd name="connsiteY36" fmla="*/ 16764 h 152590"/>
              <a:gd name="connsiteX37" fmla="*/ 550808 w 1228797"/>
              <a:gd name="connsiteY37" fmla="*/ 49340 h 152590"/>
              <a:gd name="connsiteX38" fmla="*/ 528615 w 1228797"/>
              <a:gd name="connsiteY38" fmla="*/ 91345 h 152590"/>
              <a:gd name="connsiteX39" fmla="*/ 526233 w 1228797"/>
              <a:gd name="connsiteY39" fmla="*/ 99251 h 152590"/>
              <a:gd name="connsiteX40" fmla="*/ 544712 w 1228797"/>
              <a:gd name="connsiteY40" fmla="*/ 138017 h 152590"/>
              <a:gd name="connsiteX41" fmla="*/ 541683 w 1228797"/>
              <a:gd name="connsiteY41" fmla="*/ 146377 h 152590"/>
              <a:gd name="connsiteX42" fmla="*/ 538997 w 1228797"/>
              <a:gd name="connsiteY42" fmla="*/ 146971 h 152590"/>
              <a:gd name="connsiteX43" fmla="*/ 525567 w 1228797"/>
              <a:gd name="connsiteY43" fmla="*/ 146971 h 152590"/>
              <a:gd name="connsiteX44" fmla="*/ 519947 w 1228797"/>
              <a:gd name="connsiteY44" fmla="*/ 143447 h 152590"/>
              <a:gd name="connsiteX45" fmla="*/ 500230 w 1228797"/>
              <a:gd name="connsiteY45" fmla="*/ 102203 h 152590"/>
              <a:gd name="connsiteX46" fmla="*/ 494611 w 1228797"/>
              <a:gd name="connsiteY46" fmla="*/ 98679 h 152590"/>
              <a:gd name="connsiteX47" fmla="*/ 463654 w 1228797"/>
              <a:gd name="connsiteY47" fmla="*/ 98679 h 152590"/>
              <a:gd name="connsiteX48" fmla="*/ 457368 w 1228797"/>
              <a:gd name="connsiteY48" fmla="*/ 104773 h 152590"/>
              <a:gd name="connsiteX49" fmla="*/ 457368 w 1228797"/>
              <a:gd name="connsiteY49" fmla="*/ 104966 h 152590"/>
              <a:gd name="connsiteX50" fmla="*/ 457368 w 1228797"/>
              <a:gd name="connsiteY50" fmla="*/ 140684 h 152590"/>
              <a:gd name="connsiteX51" fmla="*/ 451081 w 1228797"/>
              <a:gd name="connsiteY51" fmla="*/ 146971 h 152590"/>
              <a:gd name="connsiteX52" fmla="*/ 437841 w 1228797"/>
              <a:gd name="connsiteY52" fmla="*/ 146971 h 152590"/>
              <a:gd name="connsiteX53" fmla="*/ 431555 w 1228797"/>
              <a:gd name="connsiteY53" fmla="*/ 140684 h 152590"/>
              <a:gd name="connsiteX54" fmla="*/ 431555 w 1228797"/>
              <a:gd name="connsiteY54" fmla="*/ 9716 h 152590"/>
              <a:gd name="connsiteX55" fmla="*/ 437841 w 1228797"/>
              <a:gd name="connsiteY55" fmla="*/ 3429 h 152590"/>
              <a:gd name="connsiteX56" fmla="*/ 293633 w 1228797"/>
              <a:gd name="connsiteY56" fmla="*/ 3429 h 152590"/>
              <a:gd name="connsiteX57" fmla="*/ 306777 w 1228797"/>
              <a:gd name="connsiteY57" fmla="*/ 3429 h 152590"/>
              <a:gd name="connsiteX58" fmla="*/ 312683 w 1228797"/>
              <a:gd name="connsiteY58" fmla="*/ 9715 h 152590"/>
              <a:gd name="connsiteX59" fmla="*/ 312683 w 1228797"/>
              <a:gd name="connsiteY59" fmla="*/ 80677 h 152590"/>
              <a:gd name="connsiteX60" fmla="*/ 350592 w 1228797"/>
              <a:gd name="connsiteY60" fmla="*/ 123032 h 152590"/>
              <a:gd name="connsiteX61" fmla="*/ 392950 w 1228797"/>
              <a:gd name="connsiteY61" fmla="*/ 85118 h 152590"/>
              <a:gd name="connsiteX62" fmla="*/ 392978 w 1228797"/>
              <a:gd name="connsiteY62" fmla="*/ 81248 h 152590"/>
              <a:gd name="connsiteX63" fmla="*/ 392978 w 1228797"/>
              <a:gd name="connsiteY63" fmla="*/ 9715 h 152590"/>
              <a:gd name="connsiteX64" fmla="*/ 399265 w 1228797"/>
              <a:gd name="connsiteY64" fmla="*/ 3429 h 152590"/>
              <a:gd name="connsiteX65" fmla="*/ 412505 w 1228797"/>
              <a:gd name="connsiteY65" fmla="*/ 3429 h 152590"/>
              <a:gd name="connsiteX66" fmla="*/ 418696 w 1228797"/>
              <a:gd name="connsiteY66" fmla="*/ 9715 h 152590"/>
              <a:gd name="connsiteX67" fmla="*/ 418696 w 1228797"/>
              <a:gd name="connsiteY67" fmla="*/ 81153 h 152590"/>
              <a:gd name="connsiteX68" fmla="*/ 378496 w 1228797"/>
              <a:gd name="connsiteY68" fmla="*/ 141799 h 152590"/>
              <a:gd name="connsiteX69" fmla="*/ 353068 w 1228797"/>
              <a:gd name="connsiteY69" fmla="*/ 146933 h 152590"/>
              <a:gd name="connsiteX70" fmla="*/ 327634 w 1228797"/>
              <a:gd name="connsiteY70" fmla="*/ 141836 h 152590"/>
              <a:gd name="connsiteX71" fmla="*/ 287346 w 1228797"/>
              <a:gd name="connsiteY71" fmla="*/ 81248 h 152590"/>
              <a:gd name="connsiteX72" fmla="*/ 287346 w 1228797"/>
              <a:gd name="connsiteY72" fmla="*/ 81153 h 152590"/>
              <a:gd name="connsiteX73" fmla="*/ 287346 w 1228797"/>
              <a:gd name="connsiteY73" fmla="*/ 9715 h 152590"/>
              <a:gd name="connsiteX74" fmla="*/ 293633 w 1228797"/>
              <a:gd name="connsiteY74" fmla="*/ 3429 h 152590"/>
              <a:gd name="connsiteX75" fmla="*/ 6264 w 1228797"/>
              <a:gd name="connsiteY75" fmla="*/ 3333 h 152590"/>
              <a:gd name="connsiteX76" fmla="*/ 18646 w 1228797"/>
              <a:gd name="connsiteY76" fmla="*/ 3333 h 152590"/>
              <a:gd name="connsiteX77" fmla="*/ 23790 w 1228797"/>
              <a:gd name="connsiteY77" fmla="*/ 6000 h 152590"/>
              <a:gd name="connsiteX78" fmla="*/ 61890 w 1228797"/>
              <a:gd name="connsiteY78" fmla="*/ 59817 h 152590"/>
              <a:gd name="connsiteX79" fmla="*/ 67033 w 1228797"/>
              <a:gd name="connsiteY79" fmla="*/ 62388 h 152590"/>
              <a:gd name="connsiteX80" fmla="*/ 72081 w 1228797"/>
              <a:gd name="connsiteY80" fmla="*/ 59817 h 152590"/>
              <a:gd name="connsiteX81" fmla="*/ 110181 w 1228797"/>
              <a:gd name="connsiteY81" fmla="*/ 6000 h 152590"/>
              <a:gd name="connsiteX82" fmla="*/ 115325 w 1228797"/>
              <a:gd name="connsiteY82" fmla="*/ 3333 h 152590"/>
              <a:gd name="connsiteX83" fmla="*/ 127707 w 1228797"/>
              <a:gd name="connsiteY83" fmla="*/ 3333 h 152590"/>
              <a:gd name="connsiteX84" fmla="*/ 134065 w 1228797"/>
              <a:gd name="connsiteY84" fmla="*/ 9548 h 152590"/>
              <a:gd name="connsiteX85" fmla="*/ 132851 w 1228797"/>
              <a:gd name="connsiteY85" fmla="*/ 13335 h 152590"/>
              <a:gd name="connsiteX86" fmla="*/ 81702 w 1228797"/>
              <a:gd name="connsiteY86" fmla="*/ 83724 h 152590"/>
              <a:gd name="connsiteX87" fmla="*/ 79987 w 1228797"/>
              <a:gd name="connsiteY87" fmla="*/ 89154 h 152590"/>
              <a:gd name="connsiteX88" fmla="*/ 79987 w 1228797"/>
              <a:gd name="connsiteY88" fmla="*/ 140684 h 152590"/>
              <a:gd name="connsiteX89" fmla="*/ 73701 w 1228797"/>
              <a:gd name="connsiteY89" fmla="*/ 146970 h 152590"/>
              <a:gd name="connsiteX90" fmla="*/ 60270 w 1228797"/>
              <a:gd name="connsiteY90" fmla="*/ 146970 h 152590"/>
              <a:gd name="connsiteX91" fmla="*/ 53984 w 1228797"/>
              <a:gd name="connsiteY91" fmla="*/ 140684 h 152590"/>
              <a:gd name="connsiteX92" fmla="*/ 53984 w 1228797"/>
              <a:gd name="connsiteY92" fmla="*/ 89154 h 152590"/>
              <a:gd name="connsiteX93" fmla="*/ 52269 w 1228797"/>
              <a:gd name="connsiteY93" fmla="*/ 83724 h 152590"/>
              <a:gd name="connsiteX94" fmla="*/ 1215 w 1228797"/>
              <a:gd name="connsiteY94" fmla="*/ 13335 h 152590"/>
              <a:gd name="connsiteX95" fmla="*/ 2572 w 1228797"/>
              <a:gd name="connsiteY95" fmla="*/ 4549 h 152590"/>
              <a:gd name="connsiteX96" fmla="*/ 6264 w 1228797"/>
              <a:gd name="connsiteY96" fmla="*/ 3333 h 152590"/>
              <a:gd name="connsiteX97" fmla="*/ 1154026 w 1228797"/>
              <a:gd name="connsiteY97" fmla="*/ 3238 h 152590"/>
              <a:gd name="connsiteX98" fmla="*/ 1228797 w 1228797"/>
              <a:gd name="connsiteY98" fmla="*/ 77819 h 152590"/>
              <a:gd name="connsiteX99" fmla="*/ 1228797 w 1228797"/>
              <a:gd name="connsiteY99" fmla="*/ 77914 h 152590"/>
              <a:gd name="connsiteX100" fmla="*/ 1154216 w 1228797"/>
              <a:gd name="connsiteY100" fmla="*/ 152590 h 152590"/>
              <a:gd name="connsiteX101" fmla="*/ 1079445 w 1228797"/>
              <a:gd name="connsiteY101" fmla="*/ 78009 h 152590"/>
              <a:gd name="connsiteX102" fmla="*/ 1154026 w 1228797"/>
              <a:gd name="connsiteY102" fmla="*/ 3238 h 152590"/>
              <a:gd name="connsiteX103" fmla="*/ 646058 w 1228797"/>
              <a:gd name="connsiteY103" fmla="*/ 2096 h 152590"/>
              <a:gd name="connsiteX104" fmla="*/ 659774 w 1228797"/>
              <a:gd name="connsiteY104" fmla="*/ 2096 h 152590"/>
              <a:gd name="connsiteX105" fmla="*/ 666060 w 1228797"/>
              <a:gd name="connsiteY105" fmla="*/ 8382 h 152590"/>
              <a:gd name="connsiteX106" fmla="*/ 666060 w 1228797"/>
              <a:gd name="connsiteY106" fmla="*/ 116491 h 152590"/>
              <a:gd name="connsiteX107" fmla="*/ 672346 w 1228797"/>
              <a:gd name="connsiteY107" fmla="*/ 122778 h 152590"/>
              <a:gd name="connsiteX108" fmla="*/ 750166 w 1228797"/>
              <a:gd name="connsiteY108" fmla="*/ 122778 h 152590"/>
              <a:gd name="connsiteX109" fmla="*/ 756452 w 1228797"/>
              <a:gd name="connsiteY109" fmla="*/ 129064 h 152590"/>
              <a:gd name="connsiteX110" fmla="*/ 756452 w 1228797"/>
              <a:gd name="connsiteY110" fmla="*/ 141733 h 152590"/>
              <a:gd name="connsiteX111" fmla="*/ 750356 w 1228797"/>
              <a:gd name="connsiteY111" fmla="*/ 148019 h 152590"/>
              <a:gd name="connsiteX112" fmla="*/ 750166 w 1228797"/>
              <a:gd name="connsiteY112" fmla="*/ 148019 h 152590"/>
              <a:gd name="connsiteX113" fmla="*/ 646058 w 1228797"/>
              <a:gd name="connsiteY113" fmla="*/ 148019 h 152590"/>
              <a:gd name="connsiteX114" fmla="*/ 639771 w 1228797"/>
              <a:gd name="connsiteY114" fmla="*/ 141733 h 152590"/>
              <a:gd name="connsiteX115" fmla="*/ 639771 w 1228797"/>
              <a:gd name="connsiteY115" fmla="*/ 8382 h 152590"/>
              <a:gd name="connsiteX116" fmla="*/ 646058 w 1228797"/>
              <a:gd name="connsiteY116" fmla="*/ 2096 h 152590"/>
              <a:gd name="connsiteX117" fmla="*/ 995720 w 1228797"/>
              <a:gd name="connsiteY117" fmla="*/ 191 h 152590"/>
              <a:gd name="connsiteX118" fmla="*/ 1040488 w 1228797"/>
              <a:gd name="connsiteY118" fmla="*/ 15621 h 152590"/>
              <a:gd name="connsiteX119" fmla="*/ 1051060 w 1228797"/>
              <a:gd name="connsiteY119" fmla="*/ 25146 h 152590"/>
              <a:gd name="connsiteX120" fmla="*/ 1051251 w 1228797"/>
              <a:gd name="connsiteY120" fmla="*/ 25418 h 152590"/>
              <a:gd name="connsiteX121" fmla="*/ 1049536 w 1228797"/>
              <a:gd name="connsiteY121" fmla="*/ 34004 h 152590"/>
              <a:gd name="connsiteX122" fmla="*/ 1038964 w 1228797"/>
              <a:gd name="connsiteY122" fmla="*/ 41434 h 152590"/>
              <a:gd name="connsiteX123" fmla="*/ 1030867 w 1228797"/>
              <a:gd name="connsiteY123" fmla="*/ 40767 h 152590"/>
              <a:gd name="connsiteX124" fmla="*/ 1028010 w 1228797"/>
              <a:gd name="connsiteY124" fmla="*/ 38100 h 152590"/>
              <a:gd name="connsiteX125" fmla="*/ 1027343 w 1228797"/>
              <a:gd name="connsiteY125" fmla="*/ 37624 h 152590"/>
              <a:gd name="connsiteX126" fmla="*/ 995911 w 1228797"/>
              <a:gd name="connsiteY126" fmla="*/ 26194 h 152590"/>
              <a:gd name="connsiteX127" fmla="*/ 993815 w 1228797"/>
              <a:gd name="connsiteY127" fmla="*/ 26194 h 152590"/>
              <a:gd name="connsiteX128" fmla="*/ 990386 w 1228797"/>
              <a:gd name="connsiteY128" fmla="*/ 26194 h 152590"/>
              <a:gd name="connsiteX129" fmla="*/ 981623 w 1228797"/>
              <a:gd name="connsiteY129" fmla="*/ 28004 h 152590"/>
              <a:gd name="connsiteX130" fmla="*/ 947638 w 1228797"/>
              <a:gd name="connsiteY130" fmla="*/ 64456 h 152590"/>
              <a:gd name="connsiteX131" fmla="*/ 984957 w 1228797"/>
              <a:gd name="connsiteY131" fmla="*/ 123254 h 152590"/>
              <a:gd name="connsiteX132" fmla="*/ 988957 w 1228797"/>
              <a:gd name="connsiteY132" fmla="*/ 124016 h 152590"/>
              <a:gd name="connsiteX133" fmla="*/ 992291 w 1228797"/>
              <a:gd name="connsiteY133" fmla="*/ 122968 h 152590"/>
              <a:gd name="connsiteX134" fmla="*/ 1001816 w 1228797"/>
              <a:gd name="connsiteY134" fmla="*/ 122968 h 152590"/>
              <a:gd name="connsiteX135" fmla="*/ 1009150 w 1228797"/>
              <a:gd name="connsiteY135" fmla="*/ 121920 h 152590"/>
              <a:gd name="connsiteX136" fmla="*/ 1010484 w 1228797"/>
              <a:gd name="connsiteY136" fmla="*/ 121920 h 152590"/>
              <a:gd name="connsiteX137" fmla="*/ 1011817 w 1228797"/>
              <a:gd name="connsiteY137" fmla="*/ 121920 h 152590"/>
              <a:gd name="connsiteX138" fmla="*/ 1017437 w 1228797"/>
              <a:gd name="connsiteY138" fmla="*/ 119920 h 152590"/>
              <a:gd name="connsiteX139" fmla="*/ 1018580 w 1228797"/>
              <a:gd name="connsiteY139" fmla="*/ 119444 h 152590"/>
              <a:gd name="connsiteX140" fmla="*/ 1019723 w 1228797"/>
              <a:gd name="connsiteY140" fmla="*/ 118967 h 152590"/>
              <a:gd name="connsiteX141" fmla="*/ 1020866 w 1228797"/>
              <a:gd name="connsiteY141" fmla="*/ 118396 h 152590"/>
              <a:gd name="connsiteX142" fmla="*/ 1023438 w 1228797"/>
              <a:gd name="connsiteY142" fmla="*/ 117062 h 152590"/>
              <a:gd name="connsiteX143" fmla="*/ 1024200 w 1228797"/>
              <a:gd name="connsiteY143" fmla="*/ 116491 h 152590"/>
              <a:gd name="connsiteX144" fmla="*/ 1041154 w 1228797"/>
              <a:gd name="connsiteY144" fmla="*/ 95345 h 152590"/>
              <a:gd name="connsiteX145" fmla="*/ 1040202 w 1228797"/>
              <a:gd name="connsiteY145" fmla="*/ 90297 h 152590"/>
              <a:gd name="connsiteX146" fmla="*/ 1036106 w 1228797"/>
              <a:gd name="connsiteY146" fmla="*/ 88583 h 152590"/>
              <a:gd name="connsiteX147" fmla="*/ 1008579 w 1228797"/>
              <a:gd name="connsiteY147" fmla="*/ 88583 h 152590"/>
              <a:gd name="connsiteX148" fmla="*/ 1002292 w 1228797"/>
              <a:gd name="connsiteY148" fmla="*/ 82296 h 152590"/>
              <a:gd name="connsiteX149" fmla="*/ 1002292 w 1228797"/>
              <a:gd name="connsiteY149" fmla="*/ 69437 h 152590"/>
              <a:gd name="connsiteX150" fmla="*/ 1002292 w 1228797"/>
              <a:gd name="connsiteY150" fmla="*/ 69245 h 152590"/>
              <a:gd name="connsiteX151" fmla="*/ 1008579 w 1228797"/>
              <a:gd name="connsiteY151" fmla="*/ 63151 h 152590"/>
              <a:gd name="connsiteX152" fmla="*/ 1065729 w 1228797"/>
              <a:gd name="connsiteY152" fmla="*/ 63151 h 152590"/>
              <a:gd name="connsiteX153" fmla="*/ 1066205 w 1228797"/>
              <a:gd name="connsiteY153" fmla="*/ 63151 h 152590"/>
              <a:gd name="connsiteX154" fmla="*/ 1066777 w 1228797"/>
              <a:gd name="connsiteY154" fmla="*/ 63151 h 152590"/>
              <a:gd name="connsiteX155" fmla="*/ 1068205 w 1228797"/>
              <a:gd name="connsiteY155" fmla="*/ 68771 h 152590"/>
              <a:gd name="connsiteX156" fmla="*/ 1068205 w 1228797"/>
              <a:gd name="connsiteY156" fmla="*/ 80391 h 152590"/>
              <a:gd name="connsiteX157" fmla="*/ 1043155 w 1228797"/>
              <a:gd name="connsiteY157" fmla="*/ 136112 h 152590"/>
              <a:gd name="connsiteX158" fmla="*/ 1040869 w 1228797"/>
              <a:gd name="connsiteY158" fmla="*/ 138113 h 152590"/>
              <a:gd name="connsiteX159" fmla="*/ 1039630 w 1228797"/>
              <a:gd name="connsiteY159" fmla="*/ 139065 h 152590"/>
              <a:gd name="connsiteX160" fmla="*/ 1037249 w 1228797"/>
              <a:gd name="connsiteY160" fmla="*/ 140780 h 152590"/>
              <a:gd name="connsiteX161" fmla="*/ 1036011 w 1228797"/>
              <a:gd name="connsiteY161" fmla="*/ 141637 h 152590"/>
              <a:gd name="connsiteX162" fmla="*/ 1033630 w 1228797"/>
              <a:gd name="connsiteY162" fmla="*/ 143161 h 152590"/>
              <a:gd name="connsiteX163" fmla="*/ 1032391 w 1228797"/>
              <a:gd name="connsiteY163" fmla="*/ 143923 h 152590"/>
              <a:gd name="connsiteX164" fmla="*/ 1029915 w 1228797"/>
              <a:gd name="connsiteY164" fmla="*/ 145352 h 152590"/>
              <a:gd name="connsiteX165" fmla="*/ 1029343 w 1228797"/>
              <a:gd name="connsiteY165" fmla="*/ 145352 h 152590"/>
              <a:gd name="connsiteX166" fmla="*/ 1025343 w 1228797"/>
              <a:gd name="connsiteY166" fmla="*/ 147257 h 152590"/>
              <a:gd name="connsiteX167" fmla="*/ 1024676 w 1228797"/>
              <a:gd name="connsiteY167" fmla="*/ 147257 h 152590"/>
              <a:gd name="connsiteX168" fmla="*/ 1022104 w 1228797"/>
              <a:gd name="connsiteY168" fmla="*/ 148209 h 152590"/>
              <a:gd name="connsiteX169" fmla="*/ 1020866 w 1228797"/>
              <a:gd name="connsiteY169" fmla="*/ 148209 h 152590"/>
              <a:gd name="connsiteX170" fmla="*/ 1020104 w 1228797"/>
              <a:gd name="connsiteY170" fmla="*/ 148209 h 152590"/>
              <a:gd name="connsiteX171" fmla="*/ 1018009 w 1228797"/>
              <a:gd name="connsiteY171" fmla="*/ 148971 h 152590"/>
              <a:gd name="connsiteX172" fmla="*/ 1017151 w 1228797"/>
              <a:gd name="connsiteY172" fmla="*/ 148971 h 152590"/>
              <a:gd name="connsiteX173" fmla="*/ 1015913 w 1228797"/>
              <a:gd name="connsiteY173" fmla="*/ 148971 h 152590"/>
              <a:gd name="connsiteX174" fmla="*/ 1015056 w 1228797"/>
              <a:gd name="connsiteY174" fmla="*/ 148971 h 152590"/>
              <a:gd name="connsiteX175" fmla="*/ 1013151 w 1228797"/>
              <a:gd name="connsiteY175" fmla="*/ 149447 h 152590"/>
              <a:gd name="connsiteX176" fmla="*/ 1012103 w 1228797"/>
              <a:gd name="connsiteY176" fmla="*/ 149447 h 152590"/>
              <a:gd name="connsiteX177" fmla="*/ 1010960 w 1228797"/>
              <a:gd name="connsiteY177" fmla="*/ 149447 h 152590"/>
              <a:gd name="connsiteX178" fmla="*/ 1009912 w 1228797"/>
              <a:gd name="connsiteY178" fmla="*/ 149447 h 152590"/>
              <a:gd name="connsiteX179" fmla="*/ 1008103 w 1228797"/>
              <a:gd name="connsiteY179" fmla="*/ 149447 h 152590"/>
              <a:gd name="connsiteX180" fmla="*/ 1006960 w 1228797"/>
              <a:gd name="connsiteY180" fmla="*/ 149447 h 152590"/>
              <a:gd name="connsiteX181" fmla="*/ 1005817 w 1228797"/>
              <a:gd name="connsiteY181" fmla="*/ 149447 h 152590"/>
              <a:gd name="connsiteX182" fmla="*/ 1004578 w 1228797"/>
              <a:gd name="connsiteY182" fmla="*/ 149447 h 152590"/>
              <a:gd name="connsiteX183" fmla="*/ 1002864 w 1228797"/>
              <a:gd name="connsiteY183" fmla="*/ 149447 h 152590"/>
              <a:gd name="connsiteX184" fmla="*/ 995720 w 1228797"/>
              <a:gd name="connsiteY184" fmla="*/ 149447 h 152590"/>
              <a:gd name="connsiteX185" fmla="*/ 990386 w 1228797"/>
              <a:gd name="connsiteY185" fmla="*/ 149447 h 152590"/>
              <a:gd name="connsiteX186" fmla="*/ 918425 w 1228797"/>
              <a:gd name="connsiteY186" fmla="*/ 72152 h 152590"/>
              <a:gd name="connsiteX187" fmla="*/ 995720 w 1228797"/>
              <a:gd name="connsiteY187" fmla="*/ 191 h 152590"/>
              <a:gd name="connsiteX188" fmla="*/ 836558 w 1228797"/>
              <a:gd name="connsiteY188" fmla="*/ 191 h 152590"/>
              <a:gd name="connsiteX189" fmla="*/ 911234 w 1228797"/>
              <a:gd name="connsiteY189" fmla="*/ 74867 h 152590"/>
              <a:gd name="connsiteX190" fmla="*/ 836558 w 1228797"/>
              <a:gd name="connsiteY190" fmla="*/ 149543 h 152590"/>
              <a:gd name="connsiteX191" fmla="*/ 761882 w 1228797"/>
              <a:gd name="connsiteY191" fmla="*/ 74867 h 152590"/>
              <a:gd name="connsiteX192" fmla="*/ 836558 w 1228797"/>
              <a:gd name="connsiteY192" fmla="*/ 191 h 152590"/>
              <a:gd name="connsiteX193" fmla="*/ 200954 w 1228797"/>
              <a:gd name="connsiteY193" fmla="*/ 0 h 152590"/>
              <a:gd name="connsiteX194" fmla="*/ 275821 w 1228797"/>
              <a:gd name="connsiteY194" fmla="*/ 74867 h 152590"/>
              <a:gd name="connsiteX195" fmla="*/ 200954 w 1228797"/>
              <a:gd name="connsiteY195" fmla="*/ 149733 h 152590"/>
              <a:gd name="connsiteX196" fmla="*/ 126088 w 1228797"/>
              <a:gd name="connsiteY196" fmla="*/ 74867 h 152590"/>
              <a:gd name="connsiteX197" fmla="*/ 200954 w 1228797"/>
              <a:gd name="connsiteY197" fmla="*/ 0 h 152590"/>
            </a:gdLst>
            <a:ahLst/>
            <a:cxnLst/>
            <a:rect l="l" t="t" r="r" b="b"/>
            <a:pathLst>
              <a:path w="1228797" h="152590">
                <a:moveTo>
                  <a:pt x="353068" y="146933"/>
                </a:moveTo>
                <a:lnTo>
                  <a:pt x="353259" y="146971"/>
                </a:lnTo>
                <a:lnTo>
                  <a:pt x="352878" y="146971"/>
                </a:lnTo>
                <a:close/>
                <a:moveTo>
                  <a:pt x="463654" y="28766"/>
                </a:moveTo>
                <a:cubicBezTo>
                  <a:pt x="460187" y="28766"/>
                  <a:pt x="457368" y="31580"/>
                  <a:pt x="457368" y="35052"/>
                </a:cubicBezTo>
                <a:lnTo>
                  <a:pt x="457368" y="66866"/>
                </a:lnTo>
                <a:cubicBezTo>
                  <a:pt x="457311" y="70284"/>
                  <a:pt x="460044" y="73099"/>
                  <a:pt x="463464" y="73152"/>
                </a:cubicBezTo>
                <a:cubicBezTo>
                  <a:pt x="463530" y="73153"/>
                  <a:pt x="463588" y="73153"/>
                  <a:pt x="463654" y="73152"/>
                </a:cubicBezTo>
                <a:lnTo>
                  <a:pt x="502611" y="73152"/>
                </a:lnTo>
                <a:cubicBezTo>
                  <a:pt x="514613" y="73223"/>
                  <a:pt x="524576" y="63892"/>
                  <a:pt x="525281" y="51911"/>
                </a:cubicBezTo>
                <a:cubicBezTo>
                  <a:pt x="525910" y="39775"/>
                  <a:pt x="516585" y="29427"/>
                  <a:pt x="504450" y="28795"/>
                </a:cubicBezTo>
                <a:cubicBezTo>
                  <a:pt x="504031" y="28773"/>
                  <a:pt x="503602" y="28763"/>
                  <a:pt x="503183" y="28766"/>
                </a:cubicBezTo>
                <a:close/>
                <a:moveTo>
                  <a:pt x="1154216" y="28194"/>
                </a:moveTo>
                <a:lnTo>
                  <a:pt x="1154216" y="28765"/>
                </a:lnTo>
                <a:cubicBezTo>
                  <a:pt x="1127022" y="28713"/>
                  <a:pt x="1104934" y="50717"/>
                  <a:pt x="1104877" y="77914"/>
                </a:cubicBezTo>
                <a:cubicBezTo>
                  <a:pt x="1104820" y="105111"/>
                  <a:pt x="1126832" y="127201"/>
                  <a:pt x="1154026" y="127254"/>
                </a:cubicBezTo>
                <a:cubicBezTo>
                  <a:pt x="1181220" y="127306"/>
                  <a:pt x="1203308" y="105301"/>
                  <a:pt x="1203365" y="78105"/>
                </a:cubicBezTo>
                <a:cubicBezTo>
                  <a:pt x="1203365" y="78073"/>
                  <a:pt x="1203365" y="78041"/>
                  <a:pt x="1203365" y="78009"/>
                </a:cubicBezTo>
                <a:cubicBezTo>
                  <a:pt x="1203632" y="50761"/>
                  <a:pt x="1181753" y="28458"/>
                  <a:pt x="1154502" y="28195"/>
                </a:cubicBezTo>
                <a:cubicBezTo>
                  <a:pt x="1154407" y="28195"/>
                  <a:pt x="1154312" y="28194"/>
                  <a:pt x="1154216" y="28194"/>
                </a:cubicBezTo>
                <a:close/>
                <a:moveTo>
                  <a:pt x="836558" y="25718"/>
                </a:moveTo>
                <a:cubicBezTo>
                  <a:pt x="809364" y="25718"/>
                  <a:pt x="787314" y="47766"/>
                  <a:pt x="787314" y="74962"/>
                </a:cubicBezTo>
                <a:cubicBezTo>
                  <a:pt x="787314" y="102159"/>
                  <a:pt x="809364" y="124207"/>
                  <a:pt x="836558" y="124207"/>
                </a:cubicBezTo>
                <a:cubicBezTo>
                  <a:pt x="863752" y="124207"/>
                  <a:pt x="885802" y="102159"/>
                  <a:pt x="885802" y="74962"/>
                </a:cubicBezTo>
                <a:cubicBezTo>
                  <a:pt x="885802" y="74931"/>
                  <a:pt x="885802" y="74898"/>
                  <a:pt x="885802" y="74867"/>
                </a:cubicBezTo>
                <a:cubicBezTo>
                  <a:pt x="885745" y="47707"/>
                  <a:pt x="863714" y="25718"/>
                  <a:pt x="836558" y="25718"/>
                </a:cubicBezTo>
                <a:close/>
                <a:moveTo>
                  <a:pt x="200954" y="25527"/>
                </a:moveTo>
                <a:lnTo>
                  <a:pt x="200954" y="25908"/>
                </a:lnTo>
                <a:cubicBezTo>
                  <a:pt x="173652" y="25856"/>
                  <a:pt x="151477" y="47945"/>
                  <a:pt x="151424" y="75248"/>
                </a:cubicBezTo>
                <a:cubicBezTo>
                  <a:pt x="151372" y="102550"/>
                  <a:pt x="173462" y="124725"/>
                  <a:pt x="200764" y="124778"/>
                </a:cubicBezTo>
                <a:cubicBezTo>
                  <a:pt x="228063" y="124830"/>
                  <a:pt x="250237" y="102740"/>
                  <a:pt x="250294" y="75438"/>
                </a:cubicBezTo>
                <a:cubicBezTo>
                  <a:pt x="250294" y="75374"/>
                  <a:pt x="250294" y="75311"/>
                  <a:pt x="250294" y="75248"/>
                </a:cubicBezTo>
                <a:cubicBezTo>
                  <a:pt x="250456" y="47946"/>
                  <a:pt x="228444" y="25686"/>
                  <a:pt x="201145" y="25528"/>
                </a:cubicBezTo>
                <a:cubicBezTo>
                  <a:pt x="201078" y="25527"/>
                  <a:pt x="201021" y="25527"/>
                  <a:pt x="200954" y="25527"/>
                </a:cubicBezTo>
                <a:close/>
                <a:moveTo>
                  <a:pt x="437841" y="3429"/>
                </a:moveTo>
                <a:lnTo>
                  <a:pt x="502040" y="3429"/>
                </a:lnTo>
                <a:cubicBezTo>
                  <a:pt x="514623" y="3414"/>
                  <a:pt x="526748" y="8180"/>
                  <a:pt x="535949" y="16764"/>
                </a:cubicBezTo>
                <a:cubicBezTo>
                  <a:pt x="545074" y="25190"/>
                  <a:pt x="550427" y="36928"/>
                  <a:pt x="550808" y="49340"/>
                </a:cubicBezTo>
                <a:cubicBezTo>
                  <a:pt x="551303" y="66268"/>
                  <a:pt x="542883" y="82215"/>
                  <a:pt x="528615" y="91345"/>
                </a:cubicBezTo>
                <a:cubicBezTo>
                  <a:pt x="525881" y="92959"/>
                  <a:pt x="524852" y="96397"/>
                  <a:pt x="526233" y="99251"/>
                </a:cubicBezTo>
                <a:lnTo>
                  <a:pt x="544712" y="138017"/>
                </a:lnTo>
                <a:cubicBezTo>
                  <a:pt x="546188" y="141161"/>
                  <a:pt x="544826" y="144904"/>
                  <a:pt x="541683" y="146377"/>
                </a:cubicBezTo>
                <a:cubicBezTo>
                  <a:pt x="540845" y="146772"/>
                  <a:pt x="539930" y="146974"/>
                  <a:pt x="538997" y="146971"/>
                </a:cubicBezTo>
                <a:lnTo>
                  <a:pt x="525567" y="146971"/>
                </a:lnTo>
                <a:cubicBezTo>
                  <a:pt x="523166" y="146983"/>
                  <a:pt x="520976" y="145611"/>
                  <a:pt x="519947" y="143447"/>
                </a:cubicBezTo>
                <a:lnTo>
                  <a:pt x="500230" y="102203"/>
                </a:lnTo>
                <a:cubicBezTo>
                  <a:pt x="499221" y="100023"/>
                  <a:pt x="497011" y="98643"/>
                  <a:pt x="494611" y="98679"/>
                </a:cubicBezTo>
                <a:lnTo>
                  <a:pt x="463654" y="98679"/>
                </a:lnTo>
                <a:cubicBezTo>
                  <a:pt x="460235" y="98626"/>
                  <a:pt x="457425" y="101355"/>
                  <a:pt x="457368" y="104773"/>
                </a:cubicBezTo>
                <a:cubicBezTo>
                  <a:pt x="457368" y="104838"/>
                  <a:pt x="457368" y="104902"/>
                  <a:pt x="457368" y="104966"/>
                </a:cubicBezTo>
                <a:lnTo>
                  <a:pt x="457368" y="140684"/>
                </a:lnTo>
                <a:cubicBezTo>
                  <a:pt x="457368" y="144156"/>
                  <a:pt x="454558" y="146971"/>
                  <a:pt x="451081" y="146971"/>
                </a:cubicBezTo>
                <a:lnTo>
                  <a:pt x="437841" y="146971"/>
                </a:lnTo>
                <a:cubicBezTo>
                  <a:pt x="434365" y="146971"/>
                  <a:pt x="431555" y="144156"/>
                  <a:pt x="431555" y="140684"/>
                </a:cubicBezTo>
                <a:lnTo>
                  <a:pt x="431555" y="9716"/>
                </a:lnTo>
                <a:cubicBezTo>
                  <a:pt x="431603" y="6265"/>
                  <a:pt x="434393" y="3480"/>
                  <a:pt x="437841" y="3429"/>
                </a:cubicBezTo>
                <a:close/>
                <a:moveTo>
                  <a:pt x="293633" y="3429"/>
                </a:moveTo>
                <a:lnTo>
                  <a:pt x="306777" y="3429"/>
                </a:lnTo>
                <a:cubicBezTo>
                  <a:pt x="310101" y="3631"/>
                  <a:pt x="312692" y="6387"/>
                  <a:pt x="312683" y="9715"/>
                </a:cubicBezTo>
                <a:lnTo>
                  <a:pt x="312683" y="80677"/>
                </a:lnTo>
                <a:cubicBezTo>
                  <a:pt x="311454" y="102842"/>
                  <a:pt x="328427" y="121805"/>
                  <a:pt x="350592" y="123032"/>
                </a:cubicBezTo>
                <a:cubicBezTo>
                  <a:pt x="372757" y="124258"/>
                  <a:pt x="391721" y="107284"/>
                  <a:pt x="392950" y="85118"/>
                </a:cubicBezTo>
                <a:cubicBezTo>
                  <a:pt x="393026" y="83830"/>
                  <a:pt x="393035" y="82538"/>
                  <a:pt x="392978" y="81248"/>
                </a:cubicBezTo>
                <a:lnTo>
                  <a:pt x="392978" y="9715"/>
                </a:lnTo>
                <a:cubicBezTo>
                  <a:pt x="393026" y="6265"/>
                  <a:pt x="395817" y="3480"/>
                  <a:pt x="399265" y="3429"/>
                </a:cubicBezTo>
                <a:lnTo>
                  <a:pt x="412505" y="3429"/>
                </a:lnTo>
                <a:cubicBezTo>
                  <a:pt x="415943" y="3481"/>
                  <a:pt x="418696" y="6281"/>
                  <a:pt x="418696" y="9715"/>
                </a:cubicBezTo>
                <a:lnTo>
                  <a:pt x="418696" y="81153"/>
                </a:lnTo>
                <a:cubicBezTo>
                  <a:pt x="418696" y="108416"/>
                  <a:pt x="402119" y="131807"/>
                  <a:pt x="378496" y="141799"/>
                </a:cubicBezTo>
                <a:lnTo>
                  <a:pt x="353068" y="146933"/>
                </a:lnTo>
                <a:lnTo>
                  <a:pt x="327634" y="141836"/>
                </a:lnTo>
                <a:cubicBezTo>
                  <a:pt x="303998" y="131878"/>
                  <a:pt x="287389" y="108511"/>
                  <a:pt x="287346" y="81248"/>
                </a:cubicBezTo>
                <a:cubicBezTo>
                  <a:pt x="287346" y="81217"/>
                  <a:pt x="287346" y="81184"/>
                  <a:pt x="287346" y="81153"/>
                </a:cubicBezTo>
                <a:lnTo>
                  <a:pt x="287346" y="9715"/>
                </a:lnTo>
                <a:cubicBezTo>
                  <a:pt x="287394" y="6265"/>
                  <a:pt x="290184" y="3480"/>
                  <a:pt x="293633" y="3429"/>
                </a:cubicBezTo>
                <a:close/>
                <a:moveTo>
                  <a:pt x="6264" y="3333"/>
                </a:moveTo>
                <a:lnTo>
                  <a:pt x="18646" y="3333"/>
                </a:lnTo>
                <a:cubicBezTo>
                  <a:pt x="20692" y="3332"/>
                  <a:pt x="22611" y="4327"/>
                  <a:pt x="23790" y="6000"/>
                </a:cubicBezTo>
                <a:lnTo>
                  <a:pt x="61890" y="59817"/>
                </a:lnTo>
                <a:cubicBezTo>
                  <a:pt x="63109" y="61430"/>
                  <a:pt x="65011" y="62381"/>
                  <a:pt x="67033" y="62388"/>
                </a:cubicBezTo>
                <a:cubicBezTo>
                  <a:pt x="69032" y="62397"/>
                  <a:pt x="70913" y="61439"/>
                  <a:pt x="72081" y="59817"/>
                </a:cubicBezTo>
                <a:lnTo>
                  <a:pt x="110181" y="6000"/>
                </a:lnTo>
                <a:cubicBezTo>
                  <a:pt x="111360" y="4327"/>
                  <a:pt x="113279" y="3332"/>
                  <a:pt x="115325" y="3333"/>
                </a:cubicBezTo>
                <a:lnTo>
                  <a:pt x="127707" y="3333"/>
                </a:lnTo>
                <a:cubicBezTo>
                  <a:pt x="131179" y="3293"/>
                  <a:pt x="134026" y="6076"/>
                  <a:pt x="134065" y="9548"/>
                </a:cubicBezTo>
                <a:cubicBezTo>
                  <a:pt x="134082" y="10908"/>
                  <a:pt x="133655" y="12237"/>
                  <a:pt x="132851" y="13335"/>
                </a:cubicBezTo>
                <a:lnTo>
                  <a:pt x="81702" y="83724"/>
                </a:lnTo>
                <a:cubicBezTo>
                  <a:pt x="80555" y="85300"/>
                  <a:pt x="79953" y="87206"/>
                  <a:pt x="79987" y="89154"/>
                </a:cubicBezTo>
                <a:lnTo>
                  <a:pt x="79987" y="140684"/>
                </a:lnTo>
                <a:cubicBezTo>
                  <a:pt x="79987" y="144156"/>
                  <a:pt x="77172" y="146970"/>
                  <a:pt x="73701" y="146970"/>
                </a:cubicBezTo>
                <a:lnTo>
                  <a:pt x="60270" y="146970"/>
                </a:lnTo>
                <a:cubicBezTo>
                  <a:pt x="56798" y="146970"/>
                  <a:pt x="53984" y="144156"/>
                  <a:pt x="53984" y="140684"/>
                </a:cubicBezTo>
                <a:lnTo>
                  <a:pt x="53984" y="89154"/>
                </a:lnTo>
                <a:cubicBezTo>
                  <a:pt x="54018" y="87206"/>
                  <a:pt x="53416" y="85300"/>
                  <a:pt x="52269" y="83724"/>
                </a:cubicBezTo>
                <a:lnTo>
                  <a:pt x="1215" y="13335"/>
                </a:lnTo>
                <a:cubicBezTo>
                  <a:pt x="-836" y="10533"/>
                  <a:pt x="-229" y="6600"/>
                  <a:pt x="2572" y="4549"/>
                </a:cubicBezTo>
                <a:cubicBezTo>
                  <a:pt x="3643" y="3764"/>
                  <a:pt x="4936" y="3338"/>
                  <a:pt x="6264" y="3333"/>
                </a:cubicBezTo>
                <a:close/>
                <a:moveTo>
                  <a:pt x="1154026" y="3238"/>
                </a:moveTo>
                <a:cubicBezTo>
                  <a:pt x="1195269" y="3186"/>
                  <a:pt x="1228740" y="36577"/>
                  <a:pt x="1228797" y="77819"/>
                </a:cubicBezTo>
                <a:cubicBezTo>
                  <a:pt x="1228797" y="77850"/>
                  <a:pt x="1228797" y="77883"/>
                  <a:pt x="1228797" y="77914"/>
                </a:cubicBezTo>
                <a:cubicBezTo>
                  <a:pt x="1228740" y="119097"/>
                  <a:pt x="1195402" y="152485"/>
                  <a:pt x="1154216" y="152590"/>
                </a:cubicBezTo>
                <a:cubicBezTo>
                  <a:pt x="1112973" y="152642"/>
                  <a:pt x="1079502" y="119252"/>
                  <a:pt x="1079445" y="78009"/>
                </a:cubicBezTo>
                <a:cubicBezTo>
                  <a:pt x="1079388" y="36767"/>
                  <a:pt x="1112783" y="3290"/>
                  <a:pt x="1154026" y="3238"/>
                </a:cubicBezTo>
                <a:close/>
                <a:moveTo>
                  <a:pt x="646058" y="2096"/>
                </a:moveTo>
                <a:lnTo>
                  <a:pt x="659774" y="2096"/>
                </a:lnTo>
                <a:cubicBezTo>
                  <a:pt x="663250" y="2096"/>
                  <a:pt x="666060" y="4911"/>
                  <a:pt x="666060" y="8382"/>
                </a:cubicBezTo>
                <a:lnTo>
                  <a:pt x="666060" y="116491"/>
                </a:lnTo>
                <a:cubicBezTo>
                  <a:pt x="666060" y="119963"/>
                  <a:pt x="668870" y="122778"/>
                  <a:pt x="672346" y="122778"/>
                </a:cubicBezTo>
                <a:lnTo>
                  <a:pt x="750166" y="122778"/>
                </a:lnTo>
                <a:cubicBezTo>
                  <a:pt x="753633" y="122778"/>
                  <a:pt x="756452" y="125592"/>
                  <a:pt x="756452" y="129064"/>
                </a:cubicBezTo>
                <a:lnTo>
                  <a:pt x="756452" y="141733"/>
                </a:lnTo>
                <a:cubicBezTo>
                  <a:pt x="756509" y="145151"/>
                  <a:pt x="753776" y="147966"/>
                  <a:pt x="750356" y="148019"/>
                </a:cubicBezTo>
                <a:cubicBezTo>
                  <a:pt x="750290" y="148020"/>
                  <a:pt x="750232" y="148020"/>
                  <a:pt x="750166" y="148019"/>
                </a:cubicBezTo>
                <a:lnTo>
                  <a:pt x="646058" y="148019"/>
                </a:lnTo>
                <a:cubicBezTo>
                  <a:pt x="642581" y="148019"/>
                  <a:pt x="639771" y="145204"/>
                  <a:pt x="639771" y="141733"/>
                </a:cubicBezTo>
                <a:lnTo>
                  <a:pt x="639771" y="8382"/>
                </a:lnTo>
                <a:cubicBezTo>
                  <a:pt x="639819" y="4932"/>
                  <a:pt x="642609" y="2147"/>
                  <a:pt x="646058" y="2096"/>
                </a:cubicBezTo>
                <a:close/>
                <a:moveTo>
                  <a:pt x="995720" y="191"/>
                </a:moveTo>
                <a:cubicBezTo>
                  <a:pt x="1011922" y="355"/>
                  <a:pt x="1027629" y="5769"/>
                  <a:pt x="1040488" y="15621"/>
                </a:cubicBezTo>
                <a:cubicBezTo>
                  <a:pt x="1044298" y="18466"/>
                  <a:pt x="1047831" y="21654"/>
                  <a:pt x="1051060" y="25146"/>
                </a:cubicBezTo>
                <a:cubicBezTo>
                  <a:pt x="1051127" y="25235"/>
                  <a:pt x="1051194" y="25326"/>
                  <a:pt x="1051251" y="25418"/>
                </a:cubicBezTo>
                <a:cubicBezTo>
                  <a:pt x="1053146" y="28264"/>
                  <a:pt x="1052384" y="32107"/>
                  <a:pt x="1049536" y="34004"/>
                </a:cubicBezTo>
                <a:lnTo>
                  <a:pt x="1038964" y="41434"/>
                </a:lnTo>
                <a:cubicBezTo>
                  <a:pt x="1036478" y="43261"/>
                  <a:pt x="1033020" y="42976"/>
                  <a:pt x="1030867" y="40767"/>
                </a:cubicBezTo>
                <a:cubicBezTo>
                  <a:pt x="1029962" y="39830"/>
                  <a:pt x="1029010" y="38939"/>
                  <a:pt x="1028010" y="38100"/>
                </a:cubicBezTo>
                <a:cubicBezTo>
                  <a:pt x="1027753" y="37997"/>
                  <a:pt x="1027524" y="37834"/>
                  <a:pt x="1027343" y="37624"/>
                </a:cubicBezTo>
                <a:cubicBezTo>
                  <a:pt x="1018532" y="30242"/>
                  <a:pt x="1007407" y="26196"/>
                  <a:pt x="995911" y="26194"/>
                </a:cubicBezTo>
                <a:lnTo>
                  <a:pt x="993815" y="26194"/>
                </a:lnTo>
                <a:cubicBezTo>
                  <a:pt x="992672" y="26099"/>
                  <a:pt x="991529" y="26099"/>
                  <a:pt x="990386" y="26194"/>
                </a:cubicBezTo>
                <a:cubicBezTo>
                  <a:pt x="987414" y="26512"/>
                  <a:pt x="984481" y="27118"/>
                  <a:pt x="981623" y="28004"/>
                </a:cubicBezTo>
                <a:cubicBezTo>
                  <a:pt x="964526" y="33101"/>
                  <a:pt x="951524" y="47046"/>
                  <a:pt x="947638" y="64456"/>
                </a:cubicBezTo>
                <a:cubicBezTo>
                  <a:pt x="941704" y="90998"/>
                  <a:pt x="958411" y="117323"/>
                  <a:pt x="984957" y="123254"/>
                </a:cubicBezTo>
                <a:lnTo>
                  <a:pt x="988957" y="124016"/>
                </a:lnTo>
                <a:lnTo>
                  <a:pt x="992291" y="122968"/>
                </a:lnTo>
                <a:lnTo>
                  <a:pt x="1001816" y="122968"/>
                </a:lnTo>
                <a:cubicBezTo>
                  <a:pt x="1004274" y="122753"/>
                  <a:pt x="1006731" y="122403"/>
                  <a:pt x="1009150" y="121920"/>
                </a:cubicBezTo>
                <a:lnTo>
                  <a:pt x="1010484" y="121920"/>
                </a:lnTo>
                <a:lnTo>
                  <a:pt x="1011817" y="121920"/>
                </a:lnTo>
                <a:lnTo>
                  <a:pt x="1017437" y="119920"/>
                </a:lnTo>
                <a:lnTo>
                  <a:pt x="1018580" y="119444"/>
                </a:lnTo>
                <a:lnTo>
                  <a:pt x="1019723" y="118967"/>
                </a:lnTo>
                <a:lnTo>
                  <a:pt x="1020866" y="118396"/>
                </a:lnTo>
                <a:lnTo>
                  <a:pt x="1023438" y="117062"/>
                </a:lnTo>
                <a:lnTo>
                  <a:pt x="1024200" y="116491"/>
                </a:lnTo>
                <a:cubicBezTo>
                  <a:pt x="1031496" y="110931"/>
                  <a:pt x="1037316" y="103671"/>
                  <a:pt x="1041154" y="95345"/>
                </a:cubicBezTo>
                <a:cubicBezTo>
                  <a:pt x="1041764" y="93613"/>
                  <a:pt x="1041393" y="91690"/>
                  <a:pt x="1040202" y="90297"/>
                </a:cubicBezTo>
                <a:cubicBezTo>
                  <a:pt x="1039135" y="89178"/>
                  <a:pt x="1037649" y="88556"/>
                  <a:pt x="1036106" y="88583"/>
                </a:cubicBezTo>
                <a:lnTo>
                  <a:pt x="1008579" y="88583"/>
                </a:lnTo>
                <a:cubicBezTo>
                  <a:pt x="1005102" y="88583"/>
                  <a:pt x="1002292" y="85768"/>
                  <a:pt x="1002292" y="82296"/>
                </a:cubicBezTo>
                <a:lnTo>
                  <a:pt x="1002292" y="69437"/>
                </a:lnTo>
                <a:cubicBezTo>
                  <a:pt x="1002292" y="69373"/>
                  <a:pt x="1002292" y="69310"/>
                  <a:pt x="1002292" y="69245"/>
                </a:cubicBezTo>
                <a:cubicBezTo>
                  <a:pt x="1002350" y="65826"/>
                  <a:pt x="1005159" y="63097"/>
                  <a:pt x="1008579" y="63151"/>
                </a:cubicBezTo>
                <a:lnTo>
                  <a:pt x="1065729" y="63151"/>
                </a:lnTo>
                <a:lnTo>
                  <a:pt x="1066205" y="63151"/>
                </a:lnTo>
                <a:lnTo>
                  <a:pt x="1066777" y="63151"/>
                </a:lnTo>
                <a:cubicBezTo>
                  <a:pt x="1068139" y="64680"/>
                  <a:pt x="1068672" y="66776"/>
                  <a:pt x="1068205" y="68771"/>
                </a:cubicBezTo>
                <a:lnTo>
                  <a:pt x="1068205" y="80391"/>
                </a:lnTo>
                <a:cubicBezTo>
                  <a:pt x="1068244" y="101700"/>
                  <a:pt x="1059119" y="121997"/>
                  <a:pt x="1043155" y="136112"/>
                </a:cubicBezTo>
                <a:lnTo>
                  <a:pt x="1040869" y="138113"/>
                </a:lnTo>
                <a:lnTo>
                  <a:pt x="1039630" y="139065"/>
                </a:lnTo>
                <a:cubicBezTo>
                  <a:pt x="1038878" y="139697"/>
                  <a:pt x="1038087" y="140270"/>
                  <a:pt x="1037249" y="140780"/>
                </a:cubicBezTo>
                <a:lnTo>
                  <a:pt x="1036011" y="141637"/>
                </a:lnTo>
                <a:lnTo>
                  <a:pt x="1033630" y="143161"/>
                </a:lnTo>
                <a:lnTo>
                  <a:pt x="1032391" y="143923"/>
                </a:lnTo>
                <a:lnTo>
                  <a:pt x="1029915" y="145352"/>
                </a:lnTo>
                <a:lnTo>
                  <a:pt x="1029343" y="145352"/>
                </a:lnTo>
                <a:lnTo>
                  <a:pt x="1025343" y="147257"/>
                </a:lnTo>
                <a:lnTo>
                  <a:pt x="1024676" y="147257"/>
                </a:lnTo>
                <a:lnTo>
                  <a:pt x="1022104" y="148209"/>
                </a:lnTo>
                <a:lnTo>
                  <a:pt x="1020866" y="148209"/>
                </a:lnTo>
                <a:lnTo>
                  <a:pt x="1020104" y="148209"/>
                </a:lnTo>
                <a:lnTo>
                  <a:pt x="1018009" y="148971"/>
                </a:lnTo>
                <a:lnTo>
                  <a:pt x="1017151" y="148971"/>
                </a:lnTo>
                <a:lnTo>
                  <a:pt x="1015913" y="148971"/>
                </a:lnTo>
                <a:lnTo>
                  <a:pt x="1015056" y="148971"/>
                </a:lnTo>
                <a:lnTo>
                  <a:pt x="1013151" y="149447"/>
                </a:lnTo>
                <a:lnTo>
                  <a:pt x="1012103" y="149447"/>
                </a:lnTo>
                <a:lnTo>
                  <a:pt x="1010960" y="149447"/>
                </a:lnTo>
                <a:lnTo>
                  <a:pt x="1009912" y="149447"/>
                </a:lnTo>
                <a:lnTo>
                  <a:pt x="1008103" y="149447"/>
                </a:lnTo>
                <a:lnTo>
                  <a:pt x="1006960" y="149447"/>
                </a:lnTo>
                <a:lnTo>
                  <a:pt x="1005817" y="149447"/>
                </a:lnTo>
                <a:lnTo>
                  <a:pt x="1004578" y="149447"/>
                </a:lnTo>
                <a:lnTo>
                  <a:pt x="1002864" y="149447"/>
                </a:lnTo>
                <a:lnTo>
                  <a:pt x="995720" y="149447"/>
                </a:lnTo>
                <a:cubicBezTo>
                  <a:pt x="993939" y="149511"/>
                  <a:pt x="992167" y="149511"/>
                  <a:pt x="990386" y="149447"/>
                </a:cubicBezTo>
                <a:cubicBezTo>
                  <a:pt x="949171" y="147975"/>
                  <a:pt x="916948" y="113368"/>
                  <a:pt x="918425" y="72152"/>
                </a:cubicBezTo>
                <a:cubicBezTo>
                  <a:pt x="919901" y="30936"/>
                  <a:pt x="954505" y="-1282"/>
                  <a:pt x="995720" y="191"/>
                </a:cubicBezTo>
                <a:close/>
                <a:moveTo>
                  <a:pt x="836558" y="191"/>
                </a:moveTo>
                <a:cubicBezTo>
                  <a:pt x="877801" y="191"/>
                  <a:pt x="911234" y="33625"/>
                  <a:pt x="911234" y="74867"/>
                </a:cubicBezTo>
                <a:cubicBezTo>
                  <a:pt x="911234" y="116109"/>
                  <a:pt x="877801" y="149543"/>
                  <a:pt x="836558" y="149543"/>
                </a:cubicBezTo>
                <a:cubicBezTo>
                  <a:pt x="795315" y="149543"/>
                  <a:pt x="761882" y="116109"/>
                  <a:pt x="761882" y="74867"/>
                </a:cubicBezTo>
                <a:cubicBezTo>
                  <a:pt x="761882" y="33625"/>
                  <a:pt x="795315" y="191"/>
                  <a:pt x="836558" y="191"/>
                </a:cubicBezTo>
                <a:close/>
                <a:moveTo>
                  <a:pt x="200954" y="0"/>
                </a:moveTo>
                <a:cubicBezTo>
                  <a:pt x="242302" y="0"/>
                  <a:pt x="275821" y="33518"/>
                  <a:pt x="275821" y="74867"/>
                </a:cubicBezTo>
                <a:cubicBezTo>
                  <a:pt x="275821" y="116215"/>
                  <a:pt x="242302" y="149733"/>
                  <a:pt x="200954" y="149733"/>
                </a:cubicBezTo>
                <a:cubicBezTo>
                  <a:pt x="159606" y="149733"/>
                  <a:pt x="126088" y="116215"/>
                  <a:pt x="126088" y="74867"/>
                </a:cubicBezTo>
                <a:cubicBezTo>
                  <a:pt x="126088" y="33518"/>
                  <a:pt x="159606" y="0"/>
                  <a:pt x="200954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657250" y="4936972"/>
            <a:ext cx="2870038" cy="2769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6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PowerPoint design</a:t>
            </a:r>
            <a:endParaRPr kumimoji="1" lang="zh-CN" altLang="en-US"/>
          </a:p>
        </p:txBody>
      </p:sp>
      <p:cxnSp>
        <p:nvCxnSpPr>
          <p:cNvPr id="14" name="标题 1"/>
          <p:cNvCxnSpPr/>
          <p:nvPr/>
        </p:nvCxnSpPr>
        <p:spPr>
          <a:xfrm>
            <a:off x="3510690" y="5064774"/>
            <a:ext cx="2461162" cy="21394"/>
          </a:xfrm>
          <a:prstGeom prst="line">
            <a:avLst/>
          </a:prstGeom>
          <a:noFill/>
          <a:ln w="12700" cap="sq">
            <a:solidFill>
              <a:schemeClr val="bg1"/>
            </a:solidFill>
            <a:prstDash val="solid"/>
            <a:miter/>
          </a:ln>
        </p:spPr>
      </p:cxnSp>
      <p:sp>
        <p:nvSpPr>
          <p:cNvPr id="15" name="标题 1"/>
          <p:cNvSpPr txBox="1"/>
          <p:nvPr/>
        </p:nvSpPr>
        <p:spPr>
          <a:xfrm flipH="1">
            <a:off x="-2" y="6361430"/>
            <a:ext cx="496570" cy="496570"/>
          </a:xfrm>
          <a:custGeom>
            <a:avLst/>
            <a:gdLst>
              <a:gd name="connsiteX0" fmla="*/ 0 w 756957"/>
              <a:gd name="connsiteY0" fmla="*/ 622718 h 756957"/>
              <a:gd name="connsiteX1" fmla="*/ 134239 w 756957"/>
              <a:gd name="connsiteY1" fmla="*/ 756957 h 756957"/>
              <a:gd name="connsiteX2" fmla="*/ 98814 w 756957"/>
              <a:gd name="connsiteY2" fmla="*/ 756957 h 756957"/>
              <a:gd name="connsiteX3" fmla="*/ 0 w 756957"/>
              <a:gd name="connsiteY3" fmla="*/ 658142 h 756957"/>
              <a:gd name="connsiteX4" fmla="*/ 0 w 756957"/>
              <a:gd name="connsiteY4" fmla="*/ 479157 h 756957"/>
              <a:gd name="connsiteX5" fmla="*/ 277800 w 756957"/>
              <a:gd name="connsiteY5" fmla="*/ 756957 h 756957"/>
              <a:gd name="connsiteX6" fmla="*/ 240510 w 756957"/>
              <a:gd name="connsiteY6" fmla="*/ 756957 h 756957"/>
              <a:gd name="connsiteX7" fmla="*/ 0 w 756957"/>
              <a:gd name="connsiteY7" fmla="*/ 516446 h 756957"/>
              <a:gd name="connsiteX8" fmla="*/ 0 w 756957"/>
              <a:gd name="connsiteY8" fmla="*/ 337461 h 756957"/>
              <a:gd name="connsiteX9" fmla="*/ 419496 w 756957"/>
              <a:gd name="connsiteY9" fmla="*/ 756957 h 756957"/>
              <a:gd name="connsiteX10" fmla="*/ 382208 w 756957"/>
              <a:gd name="connsiteY10" fmla="*/ 756957 h 756957"/>
              <a:gd name="connsiteX11" fmla="*/ 0 w 756957"/>
              <a:gd name="connsiteY11" fmla="*/ 374750 h 756957"/>
              <a:gd name="connsiteX12" fmla="*/ 0 w 756957"/>
              <a:gd name="connsiteY12" fmla="*/ 195765 h 756957"/>
              <a:gd name="connsiteX13" fmla="*/ 561192 w 756957"/>
              <a:gd name="connsiteY13" fmla="*/ 756957 h 756957"/>
              <a:gd name="connsiteX14" fmla="*/ 525768 w 756957"/>
              <a:gd name="connsiteY14" fmla="*/ 756957 h 756957"/>
              <a:gd name="connsiteX15" fmla="*/ 0 w 756957"/>
              <a:gd name="connsiteY15" fmla="*/ 231189 h 756957"/>
              <a:gd name="connsiteX16" fmla="*/ 0 w 756957"/>
              <a:gd name="connsiteY16" fmla="*/ 52204 h 756957"/>
              <a:gd name="connsiteX17" fmla="*/ 702889 w 756957"/>
              <a:gd name="connsiteY17" fmla="*/ 756957 h 756957"/>
              <a:gd name="connsiteX18" fmla="*/ 667465 w 756957"/>
              <a:gd name="connsiteY18" fmla="*/ 756957 h 756957"/>
              <a:gd name="connsiteX19" fmla="*/ 0 w 756957"/>
              <a:gd name="connsiteY19" fmla="*/ 89493 h 756957"/>
              <a:gd name="connsiteX20" fmla="*/ 620855 w 756957"/>
              <a:gd name="connsiteY20" fmla="*/ 0 h 756957"/>
              <a:gd name="connsiteX21" fmla="*/ 658143 w 756957"/>
              <a:gd name="connsiteY21" fmla="*/ 0 h 756957"/>
              <a:gd name="connsiteX22" fmla="*/ 756957 w 756957"/>
              <a:gd name="connsiteY22" fmla="*/ 98814 h 756957"/>
              <a:gd name="connsiteX23" fmla="*/ 756957 w 756957"/>
              <a:gd name="connsiteY23" fmla="*/ 136103 h 756957"/>
              <a:gd name="connsiteX24" fmla="*/ 479157 w 756957"/>
              <a:gd name="connsiteY24" fmla="*/ 0 h 756957"/>
              <a:gd name="connsiteX25" fmla="*/ 516445 w 756957"/>
              <a:gd name="connsiteY25" fmla="*/ 0 h 756957"/>
              <a:gd name="connsiteX26" fmla="*/ 756957 w 756957"/>
              <a:gd name="connsiteY26" fmla="*/ 240511 h 756957"/>
              <a:gd name="connsiteX27" fmla="*/ 756957 w 756957"/>
              <a:gd name="connsiteY27" fmla="*/ 277800 h 756957"/>
              <a:gd name="connsiteX28" fmla="*/ 337461 w 756957"/>
              <a:gd name="connsiteY28" fmla="*/ 0 h 756957"/>
              <a:gd name="connsiteX29" fmla="*/ 372885 w 756957"/>
              <a:gd name="connsiteY29" fmla="*/ 0 h 756957"/>
              <a:gd name="connsiteX30" fmla="*/ 756957 w 756957"/>
              <a:gd name="connsiteY30" fmla="*/ 384073 h 756957"/>
              <a:gd name="connsiteX31" fmla="*/ 756957 w 756957"/>
              <a:gd name="connsiteY31" fmla="*/ 419496 h 756957"/>
              <a:gd name="connsiteX32" fmla="*/ 195765 w 756957"/>
              <a:gd name="connsiteY32" fmla="*/ 0 h 756957"/>
              <a:gd name="connsiteX33" fmla="*/ 231189 w 756957"/>
              <a:gd name="connsiteY33" fmla="*/ 0 h 756957"/>
              <a:gd name="connsiteX34" fmla="*/ 756957 w 756957"/>
              <a:gd name="connsiteY34" fmla="*/ 525769 h 756957"/>
              <a:gd name="connsiteX35" fmla="*/ 756957 w 756957"/>
              <a:gd name="connsiteY35" fmla="*/ 563057 h 756957"/>
              <a:gd name="connsiteX36" fmla="*/ 52204 w 756957"/>
              <a:gd name="connsiteY36" fmla="*/ 0 h 756957"/>
              <a:gd name="connsiteX37" fmla="*/ 89492 w 756957"/>
              <a:gd name="connsiteY37" fmla="*/ 0 h 756957"/>
              <a:gd name="connsiteX38" fmla="*/ 756957 w 756957"/>
              <a:gd name="connsiteY38" fmla="*/ 667465 h 756957"/>
              <a:gd name="connsiteX39" fmla="*/ 756957 w 756957"/>
              <a:gd name="connsiteY39" fmla="*/ 704753 h 756957"/>
            </a:gdLst>
            <a:ahLst/>
            <a:cxnLst/>
            <a:rect l="l" t="t" r="r" b="b"/>
            <a:pathLst>
              <a:path w="756957" h="756957">
                <a:moveTo>
                  <a:pt x="0" y="622718"/>
                </a:moveTo>
                <a:lnTo>
                  <a:pt x="134239" y="756957"/>
                </a:lnTo>
                <a:lnTo>
                  <a:pt x="98814" y="756957"/>
                </a:lnTo>
                <a:lnTo>
                  <a:pt x="0" y="658142"/>
                </a:lnTo>
                <a:close/>
                <a:moveTo>
                  <a:pt x="0" y="479157"/>
                </a:moveTo>
                <a:lnTo>
                  <a:pt x="277800" y="756957"/>
                </a:lnTo>
                <a:lnTo>
                  <a:pt x="240510" y="756957"/>
                </a:lnTo>
                <a:lnTo>
                  <a:pt x="0" y="516446"/>
                </a:lnTo>
                <a:close/>
                <a:moveTo>
                  <a:pt x="0" y="337461"/>
                </a:moveTo>
                <a:lnTo>
                  <a:pt x="419496" y="756957"/>
                </a:lnTo>
                <a:lnTo>
                  <a:pt x="382208" y="756957"/>
                </a:lnTo>
                <a:lnTo>
                  <a:pt x="0" y="374750"/>
                </a:lnTo>
                <a:close/>
                <a:moveTo>
                  <a:pt x="0" y="195765"/>
                </a:moveTo>
                <a:lnTo>
                  <a:pt x="561192" y="756957"/>
                </a:lnTo>
                <a:lnTo>
                  <a:pt x="525768" y="756957"/>
                </a:lnTo>
                <a:lnTo>
                  <a:pt x="0" y="231189"/>
                </a:lnTo>
                <a:close/>
                <a:moveTo>
                  <a:pt x="0" y="52204"/>
                </a:moveTo>
                <a:lnTo>
                  <a:pt x="702889" y="756957"/>
                </a:lnTo>
                <a:lnTo>
                  <a:pt x="667465" y="756957"/>
                </a:lnTo>
                <a:lnTo>
                  <a:pt x="0" y="89493"/>
                </a:lnTo>
                <a:close/>
                <a:moveTo>
                  <a:pt x="620855" y="0"/>
                </a:moveTo>
                <a:lnTo>
                  <a:pt x="658143" y="0"/>
                </a:lnTo>
                <a:lnTo>
                  <a:pt x="756957" y="98814"/>
                </a:lnTo>
                <a:lnTo>
                  <a:pt x="756957" y="136103"/>
                </a:lnTo>
                <a:close/>
                <a:moveTo>
                  <a:pt x="479157" y="0"/>
                </a:moveTo>
                <a:lnTo>
                  <a:pt x="516445" y="0"/>
                </a:lnTo>
                <a:lnTo>
                  <a:pt x="756957" y="240511"/>
                </a:lnTo>
                <a:lnTo>
                  <a:pt x="756957" y="277800"/>
                </a:lnTo>
                <a:close/>
                <a:moveTo>
                  <a:pt x="337461" y="0"/>
                </a:moveTo>
                <a:lnTo>
                  <a:pt x="372885" y="0"/>
                </a:lnTo>
                <a:lnTo>
                  <a:pt x="756957" y="384073"/>
                </a:lnTo>
                <a:lnTo>
                  <a:pt x="756957" y="419496"/>
                </a:lnTo>
                <a:close/>
                <a:moveTo>
                  <a:pt x="195765" y="0"/>
                </a:moveTo>
                <a:lnTo>
                  <a:pt x="231189" y="0"/>
                </a:lnTo>
                <a:lnTo>
                  <a:pt x="756957" y="525769"/>
                </a:lnTo>
                <a:lnTo>
                  <a:pt x="756957" y="563057"/>
                </a:lnTo>
                <a:close/>
                <a:moveTo>
                  <a:pt x="52204" y="0"/>
                </a:moveTo>
                <a:lnTo>
                  <a:pt x="89492" y="0"/>
                </a:lnTo>
                <a:lnTo>
                  <a:pt x="756957" y="667465"/>
                </a:lnTo>
                <a:lnTo>
                  <a:pt x="756957" y="704753"/>
                </a:lnTo>
                <a:close/>
              </a:path>
            </a:pathLst>
          </a:custGeom>
          <a:solidFill>
            <a:schemeClr val="accent1"/>
          </a:solidFill>
          <a:ln w="16329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6952855" y="2314667"/>
            <a:ext cx="439059" cy="434603"/>
          </a:xfrm>
          <a:custGeom>
            <a:avLst/>
            <a:gdLst>
              <a:gd name="connsiteX0" fmla="*/ 1163193 w 1872552"/>
              <a:gd name="connsiteY0" fmla="*/ 1008682 h 1853550"/>
              <a:gd name="connsiteX1" fmla="*/ 1670113 w 1872552"/>
              <a:gd name="connsiteY1" fmla="*/ 1008682 h 1853550"/>
              <a:gd name="connsiteX2" fmla="*/ 1839277 w 1872552"/>
              <a:gd name="connsiteY2" fmla="*/ 1177465 h 1853550"/>
              <a:gd name="connsiteX3" fmla="*/ 1839277 w 1872552"/>
              <a:gd name="connsiteY3" fmla="*/ 1684195 h 1853550"/>
              <a:gd name="connsiteX4" fmla="*/ 1670113 w 1872552"/>
              <a:gd name="connsiteY4" fmla="*/ 1853550 h 1853550"/>
              <a:gd name="connsiteX5" fmla="*/ 1163193 w 1872552"/>
              <a:gd name="connsiteY5" fmla="*/ 1853550 h 1853550"/>
              <a:gd name="connsiteX6" fmla="*/ 993838 w 1872552"/>
              <a:gd name="connsiteY6" fmla="*/ 1684195 h 1853550"/>
              <a:gd name="connsiteX7" fmla="*/ 993838 w 1872552"/>
              <a:gd name="connsiteY7" fmla="*/ 1177465 h 1853550"/>
              <a:gd name="connsiteX8" fmla="*/ 1163193 w 1872552"/>
              <a:gd name="connsiteY8" fmla="*/ 1008682 h 1853550"/>
              <a:gd name="connsiteX9" fmla="*/ 169355 w 1872552"/>
              <a:gd name="connsiteY9" fmla="*/ 1008682 h 1853550"/>
              <a:gd name="connsiteX10" fmla="*/ 676275 w 1872552"/>
              <a:gd name="connsiteY10" fmla="*/ 1008682 h 1853550"/>
              <a:gd name="connsiteX11" fmla="*/ 845439 w 1872552"/>
              <a:gd name="connsiteY11" fmla="*/ 1177465 h 1853550"/>
              <a:gd name="connsiteX12" fmla="*/ 845439 w 1872552"/>
              <a:gd name="connsiteY12" fmla="*/ 1684195 h 1853550"/>
              <a:gd name="connsiteX13" fmla="*/ 676275 w 1872552"/>
              <a:gd name="connsiteY13" fmla="*/ 1853550 h 1853550"/>
              <a:gd name="connsiteX14" fmla="*/ 169355 w 1872552"/>
              <a:gd name="connsiteY14" fmla="*/ 1853550 h 1853550"/>
              <a:gd name="connsiteX15" fmla="*/ 0 w 1872552"/>
              <a:gd name="connsiteY15" fmla="*/ 1684195 h 1853550"/>
              <a:gd name="connsiteX16" fmla="*/ 0 w 1872552"/>
              <a:gd name="connsiteY16" fmla="*/ 1177465 h 1853550"/>
              <a:gd name="connsiteX17" fmla="*/ 169355 w 1872552"/>
              <a:gd name="connsiteY17" fmla="*/ 1008682 h 1853550"/>
              <a:gd name="connsiteX18" fmla="*/ 169355 w 1872552"/>
              <a:gd name="connsiteY18" fmla="*/ 33514 h 1853550"/>
              <a:gd name="connsiteX19" fmla="*/ 676275 w 1872552"/>
              <a:gd name="connsiteY19" fmla="*/ 33514 h 1853550"/>
              <a:gd name="connsiteX20" fmla="*/ 845439 w 1872552"/>
              <a:gd name="connsiteY20" fmla="*/ 202297 h 1853550"/>
              <a:gd name="connsiteX21" fmla="*/ 845439 w 1872552"/>
              <a:gd name="connsiteY21" fmla="*/ 709027 h 1853550"/>
              <a:gd name="connsiteX22" fmla="*/ 676275 w 1872552"/>
              <a:gd name="connsiteY22" fmla="*/ 878382 h 1853550"/>
              <a:gd name="connsiteX23" fmla="*/ 169355 w 1872552"/>
              <a:gd name="connsiteY23" fmla="*/ 878382 h 1853550"/>
              <a:gd name="connsiteX24" fmla="*/ 0 w 1872552"/>
              <a:gd name="connsiteY24" fmla="*/ 709027 h 1853550"/>
              <a:gd name="connsiteX25" fmla="*/ 0 w 1872552"/>
              <a:gd name="connsiteY25" fmla="*/ 202297 h 1853550"/>
              <a:gd name="connsiteX26" fmla="*/ 169355 w 1872552"/>
              <a:gd name="connsiteY26" fmla="*/ 33514 h 1853550"/>
              <a:gd name="connsiteX27" fmla="*/ 1416605 w 1872552"/>
              <a:gd name="connsiteY27" fmla="*/ 0 h 1853550"/>
              <a:gd name="connsiteX28" fmla="*/ 1474183 w 1872552"/>
              <a:gd name="connsiteY28" fmla="*/ 23846 h 1853550"/>
              <a:gd name="connsiteX29" fmla="*/ 1848706 w 1872552"/>
              <a:gd name="connsiteY29" fmla="*/ 398369 h 1853550"/>
              <a:gd name="connsiteX30" fmla="*/ 1848706 w 1872552"/>
              <a:gd name="connsiteY30" fmla="*/ 513526 h 1853550"/>
              <a:gd name="connsiteX31" fmla="*/ 1474183 w 1872552"/>
              <a:gd name="connsiteY31" fmla="*/ 888049 h 1853550"/>
              <a:gd name="connsiteX32" fmla="*/ 1359026 w 1872552"/>
              <a:gd name="connsiteY32" fmla="*/ 888049 h 1853550"/>
              <a:gd name="connsiteX33" fmla="*/ 984408 w 1872552"/>
              <a:gd name="connsiteY33" fmla="*/ 513526 h 1853550"/>
              <a:gd name="connsiteX34" fmla="*/ 984408 w 1872552"/>
              <a:gd name="connsiteY34" fmla="*/ 398369 h 1853550"/>
              <a:gd name="connsiteX35" fmla="*/ 1359026 w 1872552"/>
              <a:gd name="connsiteY35" fmla="*/ 23846 h 1853550"/>
              <a:gd name="connsiteX36" fmla="*/ 1416605 w 1872552"/>
              <a:gd name="connsiteY36" fmla="*/ 0 h 1853550"/>
            </a:gdLst>
            <a:ahLst/>
            <a:cxnLst/>
            <a:rect l="l" t="t" r="r" b="b"/>
            <a:pathLst>
              <a:path w="1872552" h="1853550">
                <a:moveTo>
                  <a:pt x="1163193" y="1008682"/>
                </a:moveTo>
                <a:lnTo>
                  <a:pt x="1670113" y="1008682"/>
                </a:lnTo>
                <a:cubicBezTo>
                  <a:pt x="1763348" y="1008786"/>
                  <a:pt x="1838963" y="1084230"/>
                  <a:pt x="1839277" y="1177465"/>
                </a:cubicBezTo>
                <a:lnTo>
                  <a:pt x="1839277" y="1684195"/>
                </a:lnTo>
                <a:cubicBezTo>
                  <a:pt x="1839277" y="1777652"/>
                  <a:pt x="1763570" y="1853445"/>
                  <a:pt x="1670113" y="1853550"/>
                </a:cubicBezTo>
                <a:lnTo>
                  <a:pt x="1163193" y="1853550"/>
                </a:lnTo>
                <a:cubicBezTo>
                  <a:pt x="1069661" y="1853550"/>
                  <a:pt x="993838" y="1777727"/>
                  <a:pt x="993838" y="1684195"/>
                </a:cubicBezTo>
                <a:lnTo>
                  <a:pt x="993838" y="1177465"/>
                </a:lnTo>
                <a:cubicBezTo>
                  <a:pt x="994153" y="1084156"/>
                  <a:pt x="1069883" y="1008681"/>
                  <a:pt x="1163193" y="1008682"/>
                </a:cubicBezTo>
                <a:close/>
                <a:moveTo>
                  <a:pt x="169355" y="1008682"/>
                </a:moveTo>
                <a:lnTo>
                  <a:pt x="676275" y="1008682"/>
                </a:lnTo>
                <a:cubicBezTo>
                  <a:pt x="769510" y="1008786"/>
                  <a:pt x="845125" y="1084230"/>
                  <a:pt x="845439" y="1177465"/>
                </a:cubicBezTo>
                <a:lnTo>
                  <a:pt x="845439" y="1684195"/>
                </a:lnTo>
                <a:cubicBezTo>
                  <a:pt x="845439" y="1777652"/>
                  <a:pt x="769732" y="1853445"/>
                  <a:pt x="676275" y="1853550"/>
                </a:cubicBezTo>
                <a:lnTo>
                  <a:pt x="169355" y="1853550"/>
                </a:lnTo>
                <a:cubicBezTo>
                  <a:pt x="75823" y="1853550"/>
                  <a:pt x="0" y="1777727"/>
                  <a:pt x="0" y="1684195"/>
                </a:cubicBezTo>
                <a:lnTo>
                  <a:pt x="0" y="1177465"/>
                </a:lnTo>
                <a:cubicBezTo>
                  <a:pt x="315" y="1084156"/>
                  <a:pt x="76045" y="1008681"/>
                  <a:pt x="169355" y="1008682"/>
                </a:cubicBezTo>
                <a:close/>
                <a:moveTo>
                  <a:pt x="169355" y="33514"/>
                </a:moveTo>
                <a:lnTo>
                  <a:pt x="676275" y="33514"/>
                </a:lnTo>
                <a:cubicBezTo>
                  <a:pt x="769510" y="33618"/>
                  <a:pt x="845125" y="109062"/>
                  <a:pt x="845439" y="202297"/>
                </a:cubicBezTo>
                <a:lnTo>
                  <a:pt x="845439" y="709027"/>
                </a:lnTo>
                <a:cubicBezTo>
                  <a:pt x="845439" y="802484"/>
                  <a:pt x="769732" y="878277"/>
                  <a:pt x="676275" y="878382"/>
                </a:cubicBezTo>
                <a:lnTo>
                  <a:pt x="169355" y="878382"/>
                </a:lnTo>
                <a:cubicBezTo>
                  <a:pt x="75823" y="878382"/>
                  <a:pt x="0" y="802559"/>
                  <a:pt x="0" y="709027"/>
                </a:cubicBezTo>
                <a:lnTo>
                  <a:pt x="0" y="202297"/>
                </a:lnTo>
                <a:cubicBezTo>
                  <a:pt x="315" y="108988"/>
                  <a:pt x="76045" y="33513"/>
                  <a:pt x="169355" y="33514"/>
                </a:cubicBezTo>
                <a:close/>
                <a:moveTo>
                  <a:pt x="1416605" y="0"/>
                </a:moveTo>
                <a:cubicBezTo>
                  <a:pt x="1437443" y="0"/>
                  <a:pt x="1458281" y="7948"/>
                  <a:pt x="1474183" y="23846"/>
                </a:cubicBezTo>
                <a:lnTo>
                  <a:pt x="1848706" y="398369"/>
                </a:lnTo>
                <a:cubicBezTo>
                  <a:pt x="1880501" y="430171"/>
                  <a:pt x="1880501" y="481724"/>
                  <a:pt x="1848706" y="513526"/>
                </a:cubicBezTo>
                <a:lnTo>
                  <a:pt x="1474183" y="888049"/>
                </a:lnTo>
                <a:cubicBezTo>
                  <a:pt x="1442379" y="919843"/>
                  <a:pt x="1390830" y="919843"/>
                  <a:pt x="1359026" y="888049"/>
                </a:cubicBezTo>
                <a:lnTo>
                  <a:pt x="984408" y="513526"/>
                </a:lnTo>
                <a:cubicBezTo>
                  <a:pt x="952613" y="481724"/>
                  <a:pt x="952613" y="430171"/>
                  <a:pt x="984408" y="398369"/>
                </a:cubicBezTo>
                <a:lnTo>
                  <a:pt x="1359026" y="23846"/>
                </a:lnTo>
                <a:cubicBezTo>
                  <a:pt x="1374928" y="7948"/>
                  <a:pt x="1395766" y="0"/>
                  <a:pt x="1416605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11096981" y="5073969"/>
            <a:ext cx="254559" cy="327285"/>
          </a:xfrm>
          <a:custGeom>
            <a:avLst/>
            <a:gdLst>
              <a:gd name="connsiteX0" fmla="*/ 603790 w 1207579"/>
              <a:gd name="connsiteY0" fmla="*/ 0 h 1552575"/>
              <a:gd name="connsiteX1" fmla="*/ 0 w 1207579"/>
              <a:gd name="connsiteY1" fmla="*/ 603790 h 1552575"/>
              <a:gd name="connsiteX2" fmla="*/ 603790 w 1207579"/>
              <a:gd name="connsiteY2" fmla="*/ 1552575 h 1552575"/>
              <a:gd name="connsiteX3" fmla="*/ 1207580 w 1207579"/>
              <a:gd name="connsiteY3" fmla="*/ 603790 h 1552575"/>
              <a:gd name="connsiteX4" fmla="*/ 603790 w 1207579"/>
              <a:gd name="connsiteY4" fmla="*/ 0 h 1552575"/>
              <a:gd name="connsiteX5" fmla="*/ 603790 w 1207579"/>
              <a:gd name="connsiteY5" fmla="*/ 946690 h 1552575"/>
              <a:gd name="connsiteX6" fmla="*/ 270415 w 1207579"/>
              <a:gd name="connsiteY6" fmla="*/ 613315 h 1552575"/>
              <a:gd name="connsiteX7" fmla="*/ 603790 w 1207579"/>
              <a:gd name="connsiteY7" fmla="*/ 279940 h 1552575"/>
              <a:gd name="connsiteX8" fmla="*/ 937165 w 1207579"/>
              <a:gd name="connsiteY8" fmla="*/ 613315 h 1552575"/>
              <a:gd name="connsiteX9" fmla="*/ 603790 w 1207579"/>
              <a:gd name="connsiteY9" fmla="*/ 946690 h 1552575"/>
            </a:gdLst>
            <a:ahLst/>
            <a:cxnLst/>
            <a:rect l="l" t="t" r="r" b="b"/>
            <a:pathLst>
              <a:path w="1207579" h="1552575">
                <a:moveTo>
                  <a:pt x="603790" y="0"/>
                </a:moveTo>
                <a:cubicBezTo>
                  <a:pt x="270326" y="0"/>
                  <a:pt x="0" y="270326"/>
                  <a:pt x="0" y="603790"/>
                </a:cubicBezTo>
                <a:cubicBezTo>
                  <a:pt x="0" y="983266"/>
                  <a:pt x="603790" y="1552575"/>
                  <a:pt x="603790" y="1552575"/>
                </a:cubicBezTo>
                <a:cubicBezTo>
                  <a:pt x="603790" y="1552575"/>
                  <a:pt x="1207580" y="1000125"/>
                  <a:pt x="1207580" y="603790"/>
                </a:cubicBezTo>
                <a:cubicBezTo>
                  <a:pt x="1207580" y="270326"/>
                  <a:pt x="937253" y="0"/>
                  <a:pt x="603790" y="0"/>
                </a:cubicBezTo>
                <a:close/>
                <a:moveTo>
                  <a:pt x="603790" y="946690"/>
                </a:moveTo>
                <a:cubicBezTo>
                  <a:pt x="419672" y="946690"/>
                  <a:pt x="270415" y="797433"/>
                  <a:pt x="270415" y="613315"/>
                </a:cubicBezTo>
                <a:cubicBezTo>
                  <a:pt x="270415" y="429197"/>
                  <a:pt x="419672" y="279940"/>
                  <a:pt x="603790" y="279940"/>
                </a:cubicBezTo>
                <a:cubicBezTo>
                  <a:pt x="787908" y="279940"/>
                  <a:pt x="937165" y="429197"/>
                  <a:pt x="937165" y="613315"/>
                </a:cubicBezTo>
                <a:cubicBezTo>
                  <a:pt x="937165" y="797433"/>
                  <a:pt x="787908" y="946690"/>
                  <a:pt x="603790" y="94669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11243145" y="853850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11312544" y="923239"/>
            <a:ext cx="129755" cy="129774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ahLst/>
            <a:cxnLst/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10822626" y="853850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10888058" y="923239"/>
            <a:ext cx="137688" cy="129774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ahLst/>
            <a:cxnLst/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10402107" y="853850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10469333" y="923239"/>
            <a:ext cx="134100" cy="129774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/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9981588" y="853850"/>
            <a:ext cx="268552" cy="2685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>
            <a:off x="10055963" y="923239"/>
            <a:ext cx="119802" cy="129774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cxnSp>
        <p:nvCxnSpPr>
          <p:cNvPr id="26" name="标题 1"/>
          <p:cNvCxnSpPr/>
          <p:nvPr/>
        </p:nvCxnSpPr>
        <p:spPr>
          <a:xfrm>
            <a:off x="7366719" y="997700"/>
            <a:ext cx="2461162" cy="21394"/>
          </a:xfrm>
          <a:prstGeom prst="line">
            <a:avLst/>
          </a:prstGeom>
          <a:noFill/>
          <a:ln w="12700" cap="sq">
            <a:solidFill>
              <a:schemeClr val="bg1"/>
            </a:solidFill>
            <a:prstDash val="solid"/>
            <a:miter/>
          </a:ln>
        </p:spPr>
      </p:cxnSp>
      <p:sp>
        <p:nvSpPr>
          <p:cNvPr id="27" name="标题 1"/>
          <p:cNvSpPr txBox="1"/>
          <p:nvPr/>
        </p:nvSpPr>
        <p:spPr>
          <a:xfrm>
            <a:off x="393700" y="2142327"/>
            <a:ext cx="2292506" cy="104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6000">
                <a:ln w="12700">
                  <a:noFill/>
                </a:ln>
                <a:solidFill>
                  <a:srgbClr val="00843B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PART</a:t>
            </a: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>
            <a:off x="2832778" y="1075527"/>
            <a:ext cx="1213006" cy="21146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6000">
                <a:ln w="12700">
                  <a:noFill/>
                </a:ln>
                <a:solidFill>
                  <a:srgbClr val="00843B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02</a:t>
            </a:r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23546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8000">
                <a:schemeClr val="bg1">
                  <a:alpha val="4000"/>
                </a:schemeClr>
              </a:gs>
              <a:gs pos="100000">
                <a:schemeClr val="accent2">
                  <a:lumMod val="20000"/>
                  <a:lumOff val="80000"/>
                  <a:alpha val="35000"/>
                </a:schemeClr>
              </a:gs>
            </a:gsLst>
            <a:lin ang="54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8134495" y="1359561"/>
            <a:ext cx="3069389" cy="4517106"/>
          </a:xfrm>
          <a:prstGeom prst="roundRect">
            <a:avLst>
              <a:gd name="adj" fmla="val 6083"/>
            </a:avLst>
          </a:prstGeom>
          <a:solidFill>
            <a:schemeClr val="bg1"/>
          </a:solidFill>
          <a:ln w="12700" cap="sq">
            <a:solidFill>
              <a:schemeClr val="accent1">
                <a:lumMod val="60000"/>
                <a:lumOff val="40000"/>
                <a:alpha val="10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8993975" y="1690208"/>
            <a:ext cx="1350428" cy="1350428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9509990" y="2221088"/>
            <a:ext cx="318400" cy="288666"/>
          </a:xfrm>
          <a:custGeom>
            <a:avLst/>
            <a:gdLst>
              <a:gd name="connsiteX0" fmla="*/ 351048 w 1543905"/>
              <a:gd name="connsiteY0" fmla="*/ 523317 h 1399728"/>
              <a:gd name="connsiteX1" fmla="*/ 351048 w 1543905"/>
              <a:gd name="connsiteY1" fmla="*/ 523317 h 1399728"/>
              <a:gd name="connsiteX2" fmla="*/ 351420 w 1543905"/>
              <a:gd name="connsiteY2" fmla="*/ 523503 h 1399728"/>
              <a:gd name="connsiteX3" fmla="*/ 351420 w 1543905"/>
              <a:gd name="connsiteY3" fmla="*/ 1020031 h 1399728"/>
              <a:gd name="connsiteX4" fmla="*/ 351048 w 1543905"/>
              <a:gd name="connsiteY4" fmla="*/ 1020403 h 1399728"/>
              <a:gd name="connsiteX5" fmla="*/ 163525 w 1543905"/>
              <a:gd name="connsiteY5" fmla="*/ 1020403 h 1399728"/>
              <a:gd name="connsiteX6" fmla="*/ 163153 w 1543905"/>
              <a:gd name="connsiteY6" fmla="*/ 1020031 h 1399728"/>
              <a:gd name="connsiteX7" fmla="*/ 163153 w 1543905"/>
              <a:gd name="connsiteY7" fmla="*/ 523503 h 1399728"/>
              <a:gd name="connsiteX8" fmla="*/ 163153 w 1543905"/>
              <a:gd name="connsiteY8" fmla="*/ 523317 h 1399728"/>
              <a:gd name="connsiteX9" fmla="*/ 163339 w 1543905"/>
              <a:gd name="connsiteY9" fmla="*/ 523131 h 1399728"/>
              <a:gd name="connsiteX10" fmla="*/ 351048 w 1543905"/>
              <a:gd name="connsiteY10" fmla="*/ 523131 h 1399728"/>
              <a:gd name="connsiteX11" fmla="*/ 351048 w 1543905"/>
              <a:gd name="connsiteY11" fmla="*/ 411696 h 1399728"/>
              <a:gd name="connsiteX12" fmla="*/ 163339 w 1543905"/>
              <a:gd name="connsiteY12" fmla="*/ 411696 h 1399728"/>
              <a:gd name="connsiteX13" fmla="*/ 51346 w 1543905"/>
              <a:gd name="connsiteY13" fmla="*/ 523689 h 1399728"/>
              <a:gd name="connsiteX14" fmla="*/ 51346 w 1543905"/>
              <a:gd name="connsiteY14" fmla="*/ 1020217 h 1399728"/>
              <a:gd name="connsiteX15" fmla="*/ 163339 w 1543905"/>
              <a:gd name="connsiteY15" fmla="*/ 1132210 h 1399728"/>
              <a:gd name="connsiteX16" fmla="*/ 351048 w 1543905"/>
              <a:gd name="connsiteY16" fmla="*/ 1132210 h 1399728"/>
              <a:gd name="connsiteX17" fmla="*/ 463042 w 1543905"/>
              <a:gd name="connsiteY17" fmla="*/ 1020217 h 1399728"/>
              <a:gd name="connsiteX18" fmla="*/ 463042 w 1543905"/>
              <a:gd name="connsiteY18" fmla="*/ 523503 h 1399728"/>
              <a:gd name="connsiteX19" fmla="*/ 351048 w 1543905"/>
              <a:gd name="connsiteY19" fmla="*/ 411696 h 1399728"/>
              <a:gd name="connsiteX20" fmla="*/ 865808 w 1543905"/>
              <a:gd name="connsiteY20" fmla="*/ 111621 h 1399728"/>
              <a:gd name="connsiteX21" fmla="*/ 866180 w 1543905"/>
              <a:gd name="connsiteY21" fmla="*/ 111807 h 1399728"/>
              <a:gd name="connsiteX22" fmla="*/ 866180 w 1543905"/>
              <a:gd name="connsiteY22" fmla="*/ 1020031 h 1399728"/>
              <a:gd name="connsiteX23" fmla="*/ 865808 w 1543905"/>
              <a:gd name="connsiteY23" fmla="*/ 1020403 h 1399728"/>
              <a:gd name="connsiteX24" fmla="*/ 678284 w 1543905"/>
              <a:gd name="connsiteY24" fmla="*/ 1020403 h 1399728"/>
              <a:gd name="connsiteX25" fmla="*/ 677912 w 1543905"/>
              <a:gd name="connsiteY25" fmla="*/ 1020031 h 1399728"/>
              <a:gd name="connsiteX26" fmla="*/ 677912 w 1543905"/>
              <a:gd name="connsiteY26" fmla="*/ 111993 h 1399728"/>
              <a:gd name="connsiteX27" fmla="*/ 677912 w 1543905"/>
              <a:gd name="connsiteY27" fmla="*/ 111807 h 1399728"/>
              <a:gd name="connsiteX28" fmla="*/ 678098 w 1543905"/>
              <a:gd name="connsiteY28" fmla="*/ 111621 h 1399728"/>
              <a:gd name="connsiteX29" fmla="*/ 865808 w 1543905"/>
              <a:gd name="connsiteY29" fmla="*/ 111621 h 1399728"/>
              <a:gd name="connsiteX30" fmla="*/ 865808 w 1543905"/>
              <a:gd name="connsiteY30" fmla="*/ 0 h 1399728"/>
              <a:gd name="connsiteX31" fmla="*/ 677912 w 1543905"/>
              <a:gd name="connsiteY31" fmla="*/ 0 h 1399728"/>
              <a:gd name="connsiteX32" fmla="*/ 565919 w 1543905"/>
              <a:gd name="connsiteY32" fmla="*/ 111993 h 1399728"/>
              <a:gd name="connsiteX33" fmla="*/ 565919 w 1543905"/>
              <a:gd name="connsiteY33" fmla="*/ 1020217 h 1399728"/>
              <a:gd name="connsiteX34" fmla="*/ 677912 w 1543905"/>
              <a:gd name="connsiteY34" fmla="*/ 1132210 h 1399728"/>
              <a:gd name="connsiteX35" fmla="*/ 865622 w 1543905"/>
              <a:gd name="connsiteY35" fmla="*/ 1132210 h 1399728"/>
              <a:gd name="connsiteX36" fmla="*/ 977615 w 1543905"/>
              <a:gd name="connsiteY36" fmla="*/ 1020217 h 1399728"/>
              <a:gd name="connsiteX37" fmla="*/ 977615 w 1543905"/>
              <a:gd name="connsiteY37" fmla="*/ 111993 h 1399728"/>
              <a:gd name="connsiteX38" fmla="*/ 865808 w 1543905"/>
              <a:gd name="connsiteY38" fmla="*/ 0 h 1399728"/>
              <a:gd name="connsiteX39" fmla="*/ 1380381 w 1543905"/>
              <a:gd name="connsiteY39" fmla="*/ 729072 h 1399728"/>
              <a:gd name="connsiteX40" fmla="*/ 1380753 w 1543905"/>
              <a:gd name="connsiteY40" fmla="*/ 729258 h 1399728"/>
              <a:gd name="connsiteX41" fmla="*/ 1380753 w 1543905"/>
              <a:gd name="connsiteY41" fmla="*/ 1020031 h 1399728"/>
              <a:gd name="connsiteX42" fmla="*/ 1380381 w 1543905"/>
              <a:gd name="connsiteY42" fmla="*/ 1020403 h 1399728"/>
              <a:gd name="connsiteX43" fmla="*/ 1192858 w 1543905"/>
              <a:gd name="connsiteY43" fmla="*/ 1020403 h 1399728"/>
              <a:gd name="connsiteX44" fmla="*/ 1192485 w 1543905"/>
              <a:gd name="connsiteY44" fmla="*/ 1020031 h 1399728"/>
              <a:gd name="connsiteX45" fmla="*/ 1192485 w 1543905"/>
              <a:gd name="connsiteY45" fmla="*/ 729444 h 1399728"/>
              <a:gd name="connsiteX46" fmla="*/ 1192485 w 1543905"/>
              <a:gd name="connsiteY46" fmla="*/ 729258 h 1399728"/>
              <a:gd name="connsiteX47" fmla="*/ 1192671 w 1543905"/>
              <a:gd name="connsiteY47" fmla="*/ 729072 h 1399728"/>
              <a:gd name="connsiteX48" fmla="*/ 1380381 w 1543905"/>
              <a:gd name="connsiteY48" fmla="*/ 729072 h 1399728"/>
              <a:gd name="connsiteX49" fmla="*/ 1380381 w 1543905"/>
              <a:gd name="connsiteY49" fmla="*/ 617451 h 1399728"/>
              <a:gd name="connsiteX50" fmla="*/ 1192671 w 1543905"/>
              <a:gd name="connsiteY50" fmla="*/ 617451 h 1399728"/>
              <a:gd name="connsiteX51" fmla="*/ 1080678 w 1543905"/>
              <a:gd name="connsiteY51" fmla="*/ 729444 h 1399728"/>
              <a:gd name="connsiteX52" fmla="*/ 1080678 w 1543905"/>
              <a:gd name="connsiteY52" fmla="*/ 1020031 h 1399728"/>
              <a:gd name="connsiteX53" fmla="*/ 1192671 w 1543905"/>
              <a:gd name="connsiteY53" fmla="*/ 1132024 h 1399728"/>
              <a:gd name="connsiteX54" fmla="*/ 1380381 w 1543905"/>
              <a:gd name="connsiteY54" fmla="*/ 1132024 h 1399728"/>
              <a:gd name="connsiteX55" fmla="*/ 1492374 w 1543905"/>
              <a:gd name="connsiteY55" fmla="*/ 1020031 h 1399728"/>
              <a:gd name="connsiteX56" fmla="*/ 1492374 w 1543905"/>
              <a:gd name="connsiteY56" fmla="*/ 729444 h 1399728"/>
              <a:gd name="connsiteX57" fmla="*/ 1380381 w 1543905"/>
              <a:gd name="connsiteY57" fmla="*/ 617451 h 1399728"/>
              <a:gd name="connsiteX58" fmla="*/ 1481956 w 1543905"/>
              <a:gd name="connsiteY58" fmla="*/ 1276201 h 1399728"/>
              <a:gd name="connsiteX59" fmla="*/ 61764 w 1543905"/>
              <a:gd name="connsiteY59" fmla="*/ 1276201 h 1399728"/>
              <a:gd name="connsiteX60" fmla="*/ 0 w 1543905"/>
              <a:gd name="connsiteY60" fmla="*/ 1337965 h 1399728"/>
              <a:gd name="connsiteX61" fmla="*/ 61764 w 1543905"/>
              <a:gd name="connsiteY61" fmla="*/ 1399729 h 1399728"/>
              <a:gd name="connsiteX62" fmla="*/ 1482142 w 1543905"/>
              <a:gd name="connsiteY62" fmla="*/ 1399729 h 1399728"/>
              <a:gd name="connsiteX63" fmla="*/ 1543906 w 1543905"/>
              <a:gd name="connsiteY63" fmla="*/ 1337965 h 1399728"/>
              <a:gd name="connsiteX64" fmla="*/ 1481956 w 1543905"/>
              <a:gd name="connsiteY64" fmla="*/ 1276201 h 1399728"/>
            </a:gdLst>
            <a:ahLst/>
            <a:cxnLst/>
            <a:rect l="l" t="t" r="r" b="b"/>
            <a:pathLst>
              <a:path w="1543905" h="1399728">
                <a:moveTo>
                  <a:pt x="351048" y="523317"/>
                </a:moveTo>
                <a:cubicBezTo>
                  <a:pt x="351234" y="523317"/>
                  <a:pt x="351234" y="523317"/>
                  <a:pt x="351048" y="523317"/>
                </a:cubicBezTo>
                <a:cubicBezTo>
                  <a:pt x="351234" y="523317"/>
                  <a:pt x="351420" y="523503"/>
                  <a:pt x="351420" y="523503"/>
                </a:cubicBezTo>
                <a:lnTo>
                  <a:pt x="351420" y="1020031"/>
                </a:lnTo>
                <a:lnTo>
                  <a:pt x="351048" y="1020403"/>
                </a:lnTo>
                <a:lnTo>
                  <a:pt x="163525" y="1020403"/>
                </a:lnTo>
                <a:lnTo>
                  <a:pt x="163153" y="1020031"/>
                </a:lnTo>
                <a:lnTo>
                  <a:pt x="163153" y="523503"/>
                </a:lnTo>
                <a:lnTo>
                  <a:pt x="163153" y="523317"/>
                </a:lnTo>
                <a:lnTo>
                  <a:pt x="163339" y="523131"/>
                </a:lnTo>
                <a:lnTo>
                  <a:pt x="351048" y="523131"/>
                </a:lnTo>
                <a:moveTo>
                  <a:pt x="351048" y="411696"/>
                </a:moveTo>
                <a:lnTo>
                  <a:pt x="163339" y="411696"/>
                </a:lnTo>
                <a:cubicBezTo>
                  <a:pt x="101575" y="411696"/>
                  <a:pt x="51346" y="461739"/>
                  <a:pt x="51346" y="523689"/>
                </a:cubicBezTo>
                <a:lnTo>
                  <a:pt x="51346" y="1020217"/>
                </a:lnTo>
                <a:cubicBezTo>
                  <a:pt x="51346" y="1081795"/>
                  <a:pt x="101761" y="1132210"/>
                  <a:pt x="163339" y="1132210"/>
                </a:cubicBezTo>
                <a:lnTo>
                  <a:pt x="351048" y="1132210"/>
                </a:lnTo>
                <a:cubicBezTo>
                  <a:pt x="412626" y="1132210"/>
                  <a:pt x="463042" y="1081795"/>
                  <a:pt x="463042" y="1020217"/>
                </a:cubicBezTo>
                <a:lnTo>
                  <a:pt x="463042" y="523503"/>
                </a:lnTo>
                <a:cubicBezTo>
                  <a:pt x="463042" y="461739"/>
                  <a:pt x="412998" y="411696"/>
                  <a:pt x="351048" y="411696"/>
                </a:cubicBezTo>
                <a:close/>
                <a:moveTo>
                  <a:pt x="865808" y="111621"/>
                </a:moveTo>
                <a:cubicBezTo>
                  <a:pt x="865994" y="111621"/>
                  <a:pt x="866180" y="111807"/>
                  <a:pt x="866180" y="111807"/>
                </a:cubicBezTo>
                <a:lnTo>
                  <a:pt x="866180" y="1020031"/>
                </a:lnTo>
                <a:lnTo>
                  <a:pt x="865808" y="1020403"/>
                </a:lnTo>
                <a:lnTo>
                  <a:pt x="678284" y="1020403"/>
                </a:lnTo>
                <a:lnTo>
                  <a:pt x="677912" y="1020031"/>
                </a:lnTo>
                <a:lnTo>
                  <a:pt x="677912" y="111993"/>
                </a:lnTo>
                <a:lnTo>
                  <a:pt x="677912" y="111807"/>
                </a:lnTo>
                <a:lnTo>
                  <a:pt x="678098" y="111621"/>
                </a:lnTo>
                <a:lnTo>
                  <a:pt x="865808" y="111621"/>
                </a:lnTo>
                <a:moveTo>
                  <a:pt x="865808" y="0"/>
                </a:moveTo>
                <a:lnTo>
                  <a:pt x="677912" y="0"/>
                </a:lnTo>
                <a:cubicBezTo>
                  <a:pt x="616148" y="0"/>
                  <a:pt x="565919" y="50043"/>
                  <a:pt x="565919" y="111993"/>
                </a:cubicBezTo>
                <a:lnTo>
                  <a:pt x="565919" y="1020217"/>
                </a:lnTo>
                <a:cubicBezTo>
                  <a:pt x="565919" y="1081795"/>
                  <a:pt x="616335" y="1132210"/>
                  <a:pt x="677912" y="1132210"/>
                </a:cubicBezTo>
                <a:lnTo>
                  <a:pt x="865622" y="1132210"/>
                </a:lnTo>
                <a:cubicBezTo>
                  <a:pt x="927199" y="1132210"/>
                  <a:pt x="977615" y="1081795"/>
                  <a:pt x="977615" y="1020217"/>
                </a:cubicBezTo>
                <a:lnTo>
                  <a:pt x="977615" y="111993"/>
                </a:lnTo>
                <a:cubicBezTo>
                  <a:pt x="977615" y="50043"/>
                  <a:pt x="927571" y="0"/>
                  <a:pt x="865808" y="0"/>
                </a:cubicBezTo>
                <a:close/>
                <a:moveTo>
                  <a:pt x="1380381" y="729072"/>
                </a:moveTo>
                <a:cubicBezTo>
                  <a:pt x="1380567" y="729072"/>
                  <a:pt x="1380753" y="729258"/>
                  <a:pt x="1380753" y="729258"/>
                </a:cubicBezTo>
                <a:lnTo>
                  <a:pt x="1380753" y="1020031"/>
                </a:lnTo>
                <a:lnTo>
                  <a:pt x="1380381" y="1020403"/>
                </a:lnTo>
                <a:lnTo>
                  <a:pt x="1192858" y="1020403"/>
                </a:lnTo>
                <a:lnTo>
                  <a:pt x="1192485" y="1020031"/>
                </a:lnTo>
                <a:lnTo>
                  <a:pt x="1192485" y="729444"/>
                </a:lnTo>
                <a:lnTo>
                  <a:pt x="1192485" y="729258"/>
                </a:lnTo>
                <a:lnTo>
                  <a:pt x="1192671" y="729072"/>
                </a:lnTo>
                <a:lnTo>
                  <a:pt x="1380381" y="729072"/>
                </a:lnTo>
                <a:moveTo>
                  <a:pt x="1380381" y="617451"/>
                </a:moveTo>
                <a:lnTo>
                  <a:pt x="1192671" y="617451"/>
                </a:lnTo>
                <a:cubicBezTo>
                  <a:pt x="1130908" y="617451"/>
                  <a:pt x="1080678" y="667494"/>
                  <a:pt x="1080678" y="729444"/>
                </a:cubicBezTo>
                <a:lnTo>
                  <a:pt x="1080678" y="1020031"/>
                </a:lnTo>
                <a:cubicBezTo>
                  <a:pt x="1080678" y="1081608"/>
                  <a:pt x="1131094" y="1132024"/>
                  <a:pt x="1192671" y="1132024"/>
                </a:cubicBezTo>
                <a:lnTo>
                  <a:pt x="1380381" y="1132024"/>
                </a:lnTo>
                <a:cubicBezTo>
                  <a:pt x="1441959" y="1132024"/>
                  <a:pt x="1492374" y="1081608"/>
                  <a:pt x="1492374" y="1020031"/>
                </a:cubicBezTo>
                <a:lnTo>
                  <a:pt x="1492374" y="729444"/>
                </a:lnTo>
                <a:cubicBezTo>
                  <a:pt x="1492374" y="667680"/>
                  <a:pt x="1442145" y="617451"/>
                  <a:pt x="1380381" y="617451"/>
                </a:cubicBezTo>
                <a:close/>
                <a:moveTo>
                  <a:pt x="1481956" y="1276201"/>
                </a:moveTo>
                <a:lnTo>
                  <a:pt x="61764" y="1276201"/>
                </a:lnTo>
                <a:cubicBezTo>
                  <a:pt x="27719" y="1276201"/>
                  <a:pt x="0" y="1303920"/>
                  <a:pt x="0" y="1337965"/>
                </a:cubicBezTo>
                <a:cubicBezTo>
                  <a:pt x="0" y="1372009"/>
                  <a:pt x="27719" y="1399729"/>
                  <a:pt x="61764" y="1399729"/>
                </a:cubicBezTo>
                <a:lnTo>
                  <a:pt x="1482142" y="1399729"/>
                </a:lnTo>
                <a:cubicBezTo>
                  <a:pt x="1516187" y="1399729"/>
                  <a:pt x="1543906" y="1372009"/>
                  <a:pt x="1543906" y="1337965"/>
                </a:cubicBezTo>
                <a:cubicBezTo>
                  <a:pt x="1543720" y="1303734"/>
                  <a:pt x="1516187" y="1276201"/>
                  <a:pt x="1481956" y="1276201"/>
                </a:cubicBezTo>
                <a:close/>
              </a:path>
            </a:pathLst>
          </a:custGeom>
          <a:solidFill>
            <a:schemeClr val="bg1"/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092952" y="1789185"/>
            <a:ext cx="1152474" cy="1152474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8304094" y="3114213"/>
            <a:ext cx="2730191" cy="709649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gradFill>
                  <a:gsLst>
                    <a:gs pos="23000">
                      <a:srgbClr val="00843B">
                        <a:alpha val="100000"/>
                      </a:srgbClr>
                    </a:gs>
                    <a:gs pos="100000">
                      <a:srgbClr val="1CFF82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Source Han Sans CN Bold"/>
                <a:ea typeface="Source Han Sans CN Bold"/>
                <a:cs typeface="Source Han Sans CN Bold"/>
              </a:rPr>
              <a:t>市场竞争力弱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8304093" y="3922153"/>
            <a:ext cx="2730193" cy="1710066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我国农产品在国际市场上的竞争力不足，品牌建设滞后。
2024年我国农产品出口额仅占全球的3%，需加强品牌培育和市场拓展。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9415099" y="2111295"/>
            <a:ext cx="508180" cy="508254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ahLst/>
            <a:cxnLst/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bg1"/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4549848" y="1359561"/>
            <a:ext cx="3069389" cy="4517106"/>
          </a:xfrm>
          <a:prstGeom prst="roundRect">
            <a:avLst>
              <a:gd name="adj" fmla="val 6083"/>
            </a:avLst>
          </a:prstGeom>
          <a:solidFill>
            <a:schemeClr val="bg1"/>
          </a:solidFill>
          <a:ln w="12700" cap="sq">
            <a:solidFill>
              <a:schemeClr val="accent1">
                <a:lumMod val="60000"/>
                <a:lumOff val="4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5409328" y="1690208"/>
            <a:ext cx="1350428" cy="1350428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5925343" y="2221088"/>
            <a:ext cx="318400" cy="288666"/>
          </a:xfrm>
          <a:custGeom>
            <a:avLst/>
            <a:gdLst>
              <a:gd name="connsiteX0" fmla="*/ 351048 w 1543905"/>
              <a:gd name="connsiteY0" fmla="*/ 523317 h 1399728"/>
              <a:gd name="connsiteX1" fmla="*/ 351048 w 1543905"/>
              <a:gd name="connsiteY1" fmla="*/ 523317 h 1399728"/>
              <a:gd name="connsiteX2" fmla="*/ 351420 w 1543905"/>
              <a:gd name="connsiteY2" fmla="*/ 523503 h 1399728"/>
              <a:gd name="connsiteX3" fmla="*/ 351420 w 1543905"/>
              <a:gd name="connsiteY3" fmla="*/ 1020031 h 1399728"/>
              <a:gd name="connsiteX4" fmla="*/ 351048 w 1543905"/>
              <a:gd name="connsiteY4" fmla="*/ 1020403 h 1399728"/>
              <a:gd name="connsiteX5" fmla="*/ 163525 w 1543905"/>
              <a:gd name="connsiteY5" fmla="*/ 1020403 h 1399728"/>
              <a:gd name="connsiteX6" fmla="*/ 163153 w 1543905"/>
              <a:gd name="connsiteY6" fmla="*/ 1020031 h 1399728"/>
              <a:gd name="connsiteX7" fmla="*/ 163153 w 1543905"/>
              <a:gd name="connsiteY7" fmla="*/ 523503 h 1399728"/>
              <a:gd name="connsiteX8" fmla="*/ 163153 w 1543905"/>
              <a:gd name="connsiteY8" fmla="*/ 523317 h 1399728"/>
              <a:gd name="connsiteX9" fmla="*/ 163339 w 1543905"/>
              <a:gd name="connsiteY9" fmla="*/ 523131 h 1399728"/>
              <a:gd name="connsiteX10" fmla="*/ 351048 w 1543905"/>
              <a:gd name="connsiteY10" fmla="*/ 523131 h 1399728"/>
              <a:gd name="connsiteX11" fmla="*/ 351048 w 1543905"/>
              <a:gd name="connsiteY11" fmla="*/ 411696 h 1399728"/>
              <a:gd name="connsiteX12" fmla="*/ 163339 w 1543905"/>
              <a:gd name="connsiteY12" fmla="*/ 411696 h 1399728"/>
              <a:gd name="connsiteX13" fmla="*/ 51346 w 1543905"/>
              <a:gd name="connsiteY13" fmla="*/ 523689 h 1399728"/>
              <a:gd name="connsiteX14" fmla="*/ 51346 w 1543905"/>
              <a:gd name="connsiteY14" fmla="*/ 1020217 h 1399728"/>
              <a:gd name="connsiteX15" fmla="*/ 163339 w 1543905"/>
              <a:gd name="connsiteY15" fmla="*/ 1132210 h 1399728"/>
              <a:gd name="connsiteX16" fmla="*/ 351048 w 1543905"/>
              <a:gd name="connsiteY16" fmla="*/ 1132210 h 1399728"/>
              <a:gd name="connsiteX17" fmla="*/ 463042 w 1543905"/>
              <a:gd name="connsiteY17" fmla="*/ 1020217 h 1399728"/>
              <a:gd name="connsiteX18" fmla="*/ 463042 w 1543905"/>
              <a:gd name="connsiteY18" fmla="*/ 523503 h 1399728"/>
              <a:gd name="connsiteX19" fmla="*/ 351048 w 1543905"/>
              <a:gd name="connsiteY19" fmla="*/ 411696 h 1399728"/>
              <a:gd name="connsiteX20" fmla="*/ 865808 w 1543905"/>
              <a:gd name="connsiteY20" fmla="*/ 111621 h 1399728"/>
              <a:gd name="connsiteX21" fmla="*/ 866180 w 1543905"/>
              <a:gd name="connsiteY21" fmla="*/ 111807 h 1399728"/>
              <a:gd name="connsiteX22" fmla="*/ 866180 w 1543905"/>
              <a:gd name="connsiteY22" fmla="*/ 1020031 h 1399728"/>
              <a:gd name="connsiteX23" fmla="*/ 865808 w 1543905"/>
              <a:gd name="connsiteY23" fmla="*/ 1020403 h 1399728"/>
              <a:gd name="connsiteX24" fmla="*/ 678284 w 1543905"/>
              <a:gd name="connsiteY24" fmla="*/ 1020403 h 1399728"/>
              <a:gd name="connsiteX25" fmla="*/ 677912 w 1543905"/>
              <a:gd name="connsiteY25" fmla="*/ 1020031 h 1399728"/>
              <a:gd name="connsiteX26" fmla="*/ 677912 w 1543905"/>
              <a:gd name="connsiteY26" fmla="*/ 111993 h 1399728"/>
              <a:gd name="connsiteX27" fmla="*/ 677912 w 1543905"/>
              <a:gd name="connsiteY27" fmla="*/ 111807 h 1399728"/>
              <a:gd name="connsiteX28" fmla="*/ 678098 w 1543905"/>
              <a:gd name="connsiteY28" fmla="*/ 111621 h 1399728"/>
              <a:gd name="connsiteX29" fmla="*/ 865808 w 1543905"/>
              <a:gd name="connsiteY29" fmla="*/ 111621 h 1399728"/>
              <a:gd name="connsiteX30" fmla="*/ 865808 w 1543905"/>
              <a:gd name="connsiteY30" fmla="*/ 0 h 1399728"/>
              <a:gd name="connsiteX31" fmla="*/ 677912 w 1543905"/>
              <a:gd name="connsiteY31" fmla="*/ 0 h 1399728"/>
              <a:gd name="connsiteX32" fmla="*/ 565919 w 1543905"/>
              <a:gd name="connsiteY32" fmla="*/ 111993 h 1399728"/>
              <a:gd name="connsiteX33" fmla="*/ 565919 w 1543905"/>
              <a:gd name="connsiteY33" fmla="*/ 1020217 h 1399728"/>
              <a:gd name="connsiteX34" fmla="*/ 677912 w 1543905"/>
              <a:gd name="connsiteY34" fmla="*/ 1132210 h 1399728"/>
              <a:gd name="connsiteX35" fmla="*/ 865622 w 1543905"/>
              <a:gd name="connsiteY35" fmla="*/ 1132210 h 1399728"/>
              <a:gd name="connsiteX36" fmla="*/ 977615 w 1543905"/>
              <a:gd name="connsiteY36" fmla="*/ 1020217 h 1399728"/>
              <a:gd name="connsiteX37" fmla="*/ 977615 w 1543905"/>
              <a:gd name="connsiteY37" fmla="*/ 111993 h 1399728"/>
              <a:gd name="connsiteX38" fmla="*/ 865808 w 1543905"/>
              <a:gd name="connsiteY38" fmla="*/ 0 h 1399728"/>
              <a:gd name="connsiteX39" fmla="*/ 1380381 w 1543905"/>
              <a:gd name="connsiteY39" fmla="*/ 729072 h 1399728"/>
              <a:gd name="connsiteX40" fmla="*/ 1380753 w 1543905"/>
              <a:gd name="connsiteY40" fmla="*/ 729258 h 1399728"/>
              <a:gd name="connsiteX41" fmla="*/ 1380753 w 1543905"/>
              <a:gd name="connsiteY41" fmla="*/ 1020031 h 1399728"/>
              <a:gd name="connsiteX42" fmla="*/ 1380381 w 1543905"/>
              <a:gd name="connsiteY42" fmla="*/ 1020403 h 1399728"/>
              <a:gd name="connsiteX43" fmla="*/ 1192858 w 1543905"/>
              <a:gd name="connsiteY43" fmla="*/ 1020403 h 1399728"/>
              <a:gd name="connsiteX44" fmla="*/ 1192485 w 1543905"/>
              <a:gd name="connsiteY44" fmla="*/ 1020031 h 1399728"/>
              <a:gd name="connsiteX45" fmla="*/ 1192485 w 1543905"/>
              <a:gd name="connsiteY45" fmla="*/ 729444 h 1399728"/>
              <a:gd name="connsiteX46" fmla="*/ 1192485 w 1543905"/>
              <a:gd name="connsiteY46" fmla="*/ 729258 h 1399728"/>
              <a:gd name="connsiteX47" fmla="*/ 1192671 w 1543905"/>
              <a:gd name="connsiteY47" fmla="*/ 729072 h 1399728"/>
              <a:gd name="connsiteX48" fmla="*/ 1380381 w 1543905"/>
              <a:gd name="connsiteY48" fmla="*/ 729072 h 1399728"/>
              <a:gd name="connsiteX49" fmla="*/ 1380381 w 1543905"/>
              <a:gd name="connsiteY49" fmla="*/ 617451 h 1399728"/>
              <a:gd name="connsiteX50" fmla="*/ 1192671 w 1543905"/>
              <a:gd name="connsiteY50" fmla="*/ 617451 h 1399728"/>
              <a:gd name="connsiteX51" fmla="*/ 1080678 w 1543905"/>
              <a:gd name="connsiteY51" fmla="*/ 729444 h 1399728"/>
              <a:gd name="connsiteX52" fmla="*/ 1080678 w 1543905"/>
              <a:gd name="connsiteY52" fmla="*/ 1020031 h 1399728"/>
              <a:gd name="connsiteX53" fmla="*/ 1192671 w 1543905"/>
              <a:gd name="connsiteY53" fmla="*/ 1132024 h 1399728"/>
              <a:gd name="connsiteX54" fmla="*/ 1380381 w 1543905"/>
              <a:gd name="connsiteY54" fmla="*/ 1132024 h 1399728"/>
              <a:gd name="connsiteX55" fmla="*/ 1492374 w 1543905"/>
              <a:gd name="connsiteY55" fmla="*/ 1020031 h 1399728"/>
              <a:gd name="connsiteX56" fmla="*/ 1492374 w 1543905"/>
              <a:gd name="connsiteY56" fmla="*/ 729444 h 1399728"/>
              <a:gd name="connsiteX57" fmla="*/ 1380381 w 1543905"/>
              <a:gd name="connsiteY57" fmla="*/ 617451 h 1399728"/>
              <a:gd name="connsiteX58" fmla="*/ 1481956 w 1543905"/>
              <a:gd name="connsiteY58" fmla="*/ 1276201 h 1399728"/>
              <a:gd name="connsiteX59" fmla="*/ 61764 w 1543905"/>
              <a:gd name="connsiteY59" fmla="*/ 1276201 h 1399728"/>
              <a:gd name="connsiteX60" fmla="*/ 0 w 1543905"/>
              <a:gd name="connsiteY60" fmla="*/ 1337965 h 1399728"/>
              <a:gd name="connsiteX61" fmla="*/ 61764 w 1543905"/>
              <a:gd name="connsiteY61" fmla="*/ 1399729 h 1399728"/>
              <a:gd name="connsiteX62" fmla="*/ 1482142 w 1543905"/>
              <a:gd name="connsiteY62" fmla="*/ 1399729 h 1399728"/>
              <a:gd name="connsiteX63" fmla="*/ 1543906 w 1543905"/>
              <a:gd name="connsiteY63" fmla="*/ 1337965 h 1399728"/>
              <a:gd name="connsiteX64" fmla="*/ 1481956 w 1543905"/>
              <a:gd name="connsiteY64" fmla="*/ 1276201 h 1399728"/>
            </a:gdLst>
            <a:ahLst/>
            <a:cxnLst/>
            <a:rect l="l" t="t" r="r" b="b"/>
            <a:pathLst>
              <a:path w="1543905" h="1399728">
                <a:moveTo>
                  <a:pt x="351048" y="523317"/>
                </a:moveTo>
                <a:cubicBezTo>
                  <a:pt x="351234" y="523317"/>
                  <a:pt x="351234" y="523317"/>
                  <a:pt x="351048" y="523317"/>
                </a:cubicBezTo>
                <a:cubicBezTo>
                  <a:pt x="351234" y="523317"/>
                  <a:pt x="351420" y="523503"/>
                  <a:pt x="351420" y="523503"/>
                </a:cubicBezTo>
                <a:lnTo>
                  <a:pt x="351420" y="1020031"/>
                </a:lnTo>
                <a:lnTo>
                  <a:pt x="351048" y="1020403"/>
                </a:lnTo>
                <a:lnTo>
                  <a:pt x="163525" y="1020403"/>
                </a:lnTo>
                <a:lnTo>
                  <a:pt x="163153" y="1020031"/>
                </a:lnTo>
                <a:lnTo>
                  <a:pt x="163153" y="523503"/>
                </a:lnTo>
                <a:lnTo>
                  <a:pt x="163153" y="523317"/>
                </a:lnTo>
                <a:lnTo>
                  <a:pt x="163339" y="523131"/>
                </a:lnTo>
                <a:lnTo>
                  <a:pt x="351048" y="523131"/>
                </a:lnTo>
                <a:moveTo>
                  <a:pt x="351048" y="411696"/>
                </a:moveTo>
                <a:lnTo>
                  <a:pt x="163339" y="411696"/>
                </a:lnTo>
                <a:cubicBezTo>
                  <a:pt x="101575" y="411696"/>
                  <a:pt x="51346" y="461739"/>
                  <a:pt x="51346" y="523689"/>
                </a:cubicBezTo>
                <a:lnTo>
                  <a:pt x="51346" y="1020217"/>
                </a:lnTo>
                <a:cubicBezTo>
                  <a:pt x="51346" y="1081795"/>
                  <a:pt x="101761" y="1132210"/>
                  <a:pt x="163339" y="1132210"/>
                </a:cubicBezTo>
                <a:lnTo>
                  <a:pt x="351048" y="1132210"/>
                </a:lnTo>
                <a:cubicBezTo>
                  <a:pt x="412626" y="1132210"/>
                  <a:pt x="463042" y="1081795"/>
                  <a:pt x="463042" y="1020217"/>
                </a:cubicBezTo>
                <a:lnTo>
                  <a:pt x="463042" y="523503"/>
                </a:lnTo>
                <a:cubicBezTo>
                  <a:pt x="463042" y="461739"/>
                  <a:pt x="412998" y="411696"/>
                  <a:pt x="351048" y="411696"/>
                </a:cubicBezTo>
                <a:close/>
                <a:moveTo>
                  <a:pt x="865808" y="111621"/>
                </a:moveTo>
                <a:cubicBezTo>
                  <a:pt x="865994" y="111621"/>
                  <a:pt x="866180" y="111807"/>
                  <a:pt x="866180" y="111807"/>
                </a:cubicBezTo>
                <a:lnTo>
                  <a:pt x="866180" y="1020031"/>
                </a:lnTo>
                <a:lnTo>
                  <a:pt x="865808" y="1020403"/>
                </a:lnTo>
                <a:lnTo>
                  <a:pt x="678284" y="1020403"/>
                </a:lnTo>
                <a:lnTo>
                  <a:pt x="677912" y="1020031"/>
                </a:lnTo>
                <a:lnTo>
                  <a:pt x="677912" y="111993"/>
                </a:lnTo>
                <a:lnTo>
                  <a:pt x="677912" y="111807"/>
                </a:lnTo>
                <a:lnTo>
                  <a:pt x="678098" y="111621"/>
                </a:lnTo>
                <a:lnTo>
                  <a:pt x="865808" y="111621"/>
                </a:lnTo>
                <a:moveTo>
                  <a:pt x="865808" y="0"/>
                </a:moveTo>
                <a:lnTo>
                  <a:pt x="677912" y="0"/>
                </a:lnTo>
                <a:cubicBezTo>
                  <a:pt x="616148" y="0"/>
                  <a:pt x="565919" y="50043"/>
                  <a:pt x="565919" y="111993"/>
                </a:cubicBezTo>
                <a:lnTo>
                  <a:pt x="565919" y="1020217"/>
                </a:lnTo>
                <a:cubicBezTo>
                  <a:pt x="565919" y="1081795"/>
                  <a:pt x="616335" y="1132210"/>
                  <a:pt x="677912" y="1132210"/>
                </a:cubicBezTo>
                <a:lnTo>
                  <a:pt x="865622" y="1132210"/>
                </a:lnTo>
                <a:cubicBezTo>
                  <a:pt x="927199" y="1132210"/>
                  <a:pt x="977615" y="1081795"/>
                  <a:pt x="977615" y="1020217"/>
                </a:cubicBezTo>
                <a:lnTo>
                  <a:pt x="977615" y="111993"/>
                </a:lnTo>
                <a:cubicBezTo>
                  <a:pt x="977615" y="50043"/>
                  <a:pt x="927571" y="0"/>
                  <a:pt x="865808" y="0"/>
                </a:cubicBezTo>
                <a:close/>
                <a:moveTo>
                  <a:pt x="1380381" y="729072"/>
                </a:moveTo>
                <a:cubicBezTo>
                  <a:pt x="1380567" y="729072"/>
                  <a:pt x="1380753" y="729258"/>
                  <a:pt x="1380753" y="729258"/>
                </a:cubicBezTo>
                <a:lnTo>
                  <a:pt x="1380753" y="1020031"/>
                </a:lnTo>
                <a:lnTo>
                  <a:pt x="1380381" y="1020403"/>
                </a:lnTo>
                <a:lnTo>
                  <a:pt x="1192858" y="1020403"/>
                </a:lnTo>
                <a:lnTo>
                  <a:pt x="1192485" y="1020031"/>
                </a:lnTo>
                <a:lnTo>
                  <a:pt x="1192485" y="729444"/>
                </a:lnTo>
                <a:lnTo>
                  <a:pt x="1192485" y="729258"/>
                </a:lnTo>
                <a:lnTo>
                  <a:pt x="1192671" y="729072"/>
                </a:lnTo>
                <a:lnTo>
                  <a:pt x="1380381" y="729072"/>
                </a:lnTo>
                <a:moveTo>
                  <a:pt x="1380381" y="617451"/>
                </a:moveTo>
                <a:lnTo>
                  <a:pt x="1192671" y="617451"/>
                </a:lnTo>
                <a:cubicBezTo>
                  <a:pt x="1130908" y="617451"/>
                  <a:pt x="1080678" y="667494"/>
                  <a:pt x="1080678" y="729444"/>
                </a:cubicBezTo>
                <a:lnTo>
                  <a:pt x="1080678" y="1020031"/>
                </a:lnTo>
                <a:cubicBezTo>
                  <a:pt x="1080678" y="1081608"/>
                  <a:pt x="1131094" y="1132024"/>
                  <a:pt x="1192671" y="1132024"/>
                </a:cubicBezTo>
                <a:lnTo>
                  <a:pt x="1380381" y="1132024"/>
                </a:lnTo>
                <a:cubicBezTo>
                  <a:pt x="1441959" y="1132024"/>
                  <a:pt x="1492374" y="1081608"/>
                  <a:pt x="1492374" y="1020031"/>
                </a:cubicBezTo>
                <a:lnTo>
                  <a:pt x="1492374" y="729444"/>
                </a:lnTo>
                <a:cubicBezTo>
                  <a:pt x="1492374" y="667680"/>
                  <a:pt x="1442145" y="617451"/>
                  <a:pt x="1380381" y="617451"/>
                </a:cubicBezTo>
                <a:close/>
                <a:moveTo>
                  <a:pt x="1481956" y="1276201"/>
                </a:moveTo>
                <a:lnTo>
                  <a:pt x="61764" y="1276201"/>
                </a:lnTo>
                <a:cubicBezTo>
                  <a:pt x="27719" y="1276201"/>
                  <a:pt x="0" y="1303920"/>
                  <a:pt x="0" y="1337965"/>
                </a:cubicBezTo>
                <a:cubicBezTo>
                  <a:pt x="0" y="1372009"/>
                  <a:pt x="27719" y="1399729"/>
                  <a:pt x="61764" y="1399729"/>
                </a:cubicBezTo>
                <a:lnTo>
                  <a:pt x="1482142" y="1399729"/>
                </a:lnTo>
                <a:cubicBezTo>
                  <a:pt x="1516187" y="1399729"/>
                  <a:pt x="1543906" y="1372009"/>
                  <a:pt x="1543906" y="1337965"/>
                </a:cubicBezTo>
                <a:cubicBezTo>
                  <a:pt x="1543720" y="1303734"/>
                  <a:pt x="1516187" y="1276201"/>
                  <a:pt x="1481956" y="1276201"/>
                </a:cubicBezTo>
                <a:close/>
              </a:path>
            </a:pathLst>
          </a:custGeom>
          <a:solidFill>
            <a:schemeClr val="bg1"/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5508305" y="1789185"/>
            <a:ext cx="1152474" cy="1152474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719447" y="3114213"/>
            <a:ext cx="2730191" cy="709649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gradFill>
                  <a:gsLst>
                    <a:gs pos="23000">
                      <a:srgbClr val="00843B">
                        <a:alpha val="100000"/>
                      </a:srgbClr>
                    </a:gs>
                    <a:gs pos="100000">
                      <a:srgbClr val="1CFF82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Source Han Sans CN Bold"/>
                <a:ea typeface="Source Han Sans CN Bold"/>
                <a:cs typeface="Source Han Sans CN Bold"/>
              </a:rPr>
              <a:t>产业融合深度不够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4719446" y="3922153"/>
            <a:ext cx="2730193" cy="1710066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农业与二三产业融合程度低，农产品附加值不高。
2024年农产品加工转化率仅为65%，低于发达国家80%的平均水平。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5818910" y="2124595"/>
            <a:ext cx="531266" cy="481652"/>
          </a:xfrm>
          <a:custGeom>
            <a:avLst/>
            <a:gdLst>
              <a:gd name="connsiteX0" fmla="*/ 351048 w 1543905"/>
              <a:gd name="connsiteY0" fmla="*/ 523317 h 1399728"/>
              <a:gd name="connsiteX1" fmla="*/ 351048 w 1543905"/>
              <a:gd name="connsiteY1" fmla="*/ 523317 h 1399728"/>
              <a:gd name="connsiteX2" fmla="*/ 351420 w 1543905"/>
              <a:gd name="connsiteY2" fmla="*/ 523503 h 1399728"/>
              <a:gd name="connsiteX3" fmla="*/ 351420 w 1543905"/>
              <a:gd name="connsiteY3" fmla="*/ 1020031 h 1399728"/>
              <a:gd name="connsiteX4" fmla="*/ 351048 w 1543905"/>
              <a:gd name="connsiteY4" fmla="*/ 1020403 h 1399728"/>
              <a:gd name="connsiteX5" fmla="*/ 163525 w 1543905"/>
              <a:gd name="connsiteY5" fmla="*/ 1020403 h 1399728"/>
              <a:gd name="connsiteX6" fmla="*/ 163153 w 1543905"/>
              <a:gd name="connsiteY6" fmla="*/ 1020031 h 1399728"/>
              <a:gd name="connsiteX7" fmla="*/ 163153 w 1543905"/>
              <a:gd name="connsiteY7" fmla="*/ 523503 h 1399728"/>
              <a:gd name="connsiteX8" fmla="*/ 163153 w 1543905"/>
              <a:gd name="connsiteY8" fmla="*/ 523317 h 1399728"/>
              <a:gd name="connsiteX9" fmla="*/ 163339 w 1543905"/>
              <a:gd name="connsiteY9" fmla="*/ 523131 h 1399728"/>
              <a:gd name="connsiteX10" fmla="*/ 351048 w 1543905"/>
              <a:gd name="connsiteY10" fmla="*/ 523131 h 1399728"/>
              <a:gd name="connsiteX11" fmla="*/ 351048 w 1543905"/>
              <a:gd name="connsiteY11" fmla="*/ 411696 h 1399728"/>
              <a:gd name="connsiteX12" fmla="*/ 163339 w 1543905"/>
              <a:gd name="connsiteY12" fmla="*/ 411696 h 1399728"/>
              <a:gd name="connsiteX13" fmla="*/ 51346 w 1543905"/>
              <a:gd name="connsiteY13" fmla="*/ 523689 h 1399728"/>
              <a:gd name="connsiteX14" fmla="*/ 51346 w 1543905"/>
              <a:gd name="connsiteY14" fmla="*/ 1020217 h 1399728"/>
              <a:gd name="connsiteX15" fmla="*/ 163339 w 1543905"/>
              <a:gd name="connsiteY15" fmla="*/ 1132210 h 1399728"/>
              <a:gd name="connsiteX16" fmla="*/ 351048 w 1543905"/>
              <a:gd name="connsiteY16" fmla="*/ 1132210 h 1399728"/>
              <a:gd name="connsiteX17" fmla="*/ 463042 w 1543905"/>
              <a:gd name="connsiteY17" fmla="*/ 1020217 h 1399728"/>
              <a:gd name="connsiteX18" fmla="*/ 463042 w 1543905"/>
              <a:gd name="connsiteY18" fmla="*/ 523503 h 1399728"/>
              <a:gd name="connsiteX19" fmla="*/ 351048 w 1543905"/>
              <a:gd name="connsiteY19" fmla="*/ 411696 h 1399728"/>
              <a:gd name="connsiteX20" fmla="*/ 865808 w 1543905"/>
              <a:gd name="connsiteY20" fmla="*/ 111621 h 1399728"/>
              <a:gd name="connsiteX21" fmla="*/ 866180 w 1543905"/>
              <a:gd name="connsiteY21" fmla="*/ 111807 h 1399728"/>
              <a:gd name="connsiteX22" fmla="*/ 866180 w 1543905"/>
              <a:gd name="connsiteY22" fmla="*/ 1020031 h 1399728"/>
              <a:gd name="connsiteX23" fmla="*/ 865808 w 1543905"/>
              <a:gd name="connsiteY23" fmla="*/ 1020403 h 1399728"/>
              <a:gd name="connsiteX24" fmla="*/ 678284 w 1543905"/>
              <a:gd name="connsiteY24" fmla="*/ 1020403 h 1399728"/>
              <a:gd name="connsiteX25" fmla="*/ 677912 w 1543905"/>
              <a:gd name="connsiteY25" fmla="*/ 1020031 h 1399728"/>
              <a:gd name="connsiteX26" fmla="*/ 677912 w 1543905"/>
              <a:gd name="connsiteY26" fmla="*/ 111993 h 1399728"/>
              <a:gd name="connsiteX27" fmla="*/ 677912 w 1543905"/>
              <a:gd name="connsiteY27" fmla="*/ 111807 h 1399728"/>
              <a:gd name="connsiteX28" fmla="*/ 678098 w 1543905"/>
              <a:gd name="connsiteY28" fmla="*/ 111621 h 1399728"/>
              <a:gd name="connsiteX29" fmla="*/ 865808 w 1543905"/>
              <a:gd name="connsiteY29" fmla="*/ 111621 h 1399728"/>
              <a:gd name="connsiteX30" fmla="*/ 865808 w 1543905"/>
              <a:gd name="connsiteY30" fmla="*/ 0 h 1399728"/>
              <a:gd name="connsiteX31" fmla="*/ 677912 w 1543905"/>
              <a:gd name="connsiteY31" fmla="*/ 0 h 1399728"/>
              <a:gd name="connsiteX32" fmla="*/ 565919 w 1543905"/>
              <a:gd name="connsiteY32" fmla="*/ 111993 h 1399728"/>
              <a:gd name="connsiteX33" fmla="*/ 565919 w 1543905"/>
              <a:gd name="connsiteY33" fmla="*/ 1020217 h 1399728"/>
              <a:gd name="connsiteX34" fmla="*/ 677912 w 1543905"/>
              <a:gd name="connsiteY34" fmla="*/ 1132210 h 1399728"/>
              <a:gd name="connsiteX35" fmla="*/ 865622 w 1543905"/>
              <a:gd name="connsiteY35" fmla="*/ 1132210 h 1399728"/>
              <a:gd name="connsiteX36" fmla="*/ 977615 w 1543905"/>
              <a:gd name="connsiteY36" fmla="*/ 1020217 h 1399728"/>
              <a:gd name="connsiteX37" fmla="*/ 977615 w 1543905"/>
              <a:gd name="connsiteY37" fmla="*/ 111993 h 1399728"/>
              <a:gd name="connsiteX38" fmla="*/ 865808 w 1543905"/>
              <a:gd name="connsiteY38" fmla="*/ 0 h 1399728"/>
              <a:gd name="connsiteX39" fmla="*/ 1380381 w 1543905"/>
              <a:gd name="connsiteY39" fmla="*/ 729072 h 1399728"/>
              <a:gd name="connsiteX40" fmla="*/ 1380753 w 1543905"/>
              <a:gd name="connsiteY40" fmla="*/ 729258 h 1399728"/>
              <a:gd name="connsiteX41" fmla="*/ 1380753 w 1543905"/>
              <a:gd name="connsiteY41" fmla="*/ 1020031 h 1399728"/>
              <a:gd name="connsiteX42" fmla="*/ 1380381 w 1543905"/>
              <a:gd name="connsiteY42" fmla="*/ 1020403 h 1399728"/>
              <a:gd name="connsiteX43" fmla="*/ 1192858 w 1543905"/>
              <a:gd name="connsiteY43" fmla="*/ 1020403 h 1399728"/>
              <a:gd name="connsiteX44" fmla="*/ 1192485 w 1543905"/>
              <a:gd name="connsiteY44" fmla="*/ 1020031 h 1399728"/>
              <a:gd name="connsiteX45" fmla="*/ 1192485 w 1543905"/>
              <a:gd name="connsiteY45" fmla="*/ 729444 h 1399728"/>
              <a:gd name="connsiteX46" fmla="*/ 1192485 w 1543905"/>
              <a:gd name="connsiteY46" fmla="*/ 729258 h 1399728"/>
              <a:gd name="connsiteX47" fmla="*/ 1192671 w 1543905"/>
              <a:gd name="connsiteY47" fmla="*/ 729072 h 1399728"/>
              <a:gd name="connsiteX48" fmla="*/ 1380381 w 1543905"/>
              <a:gd name="connsiteY48" fmla="*/ 729072 h 1399728"/>
              <a:gd name="connsiteX49" fmla="*/ 1380381 w 1543905"/>
              <a:gd name="connsiteY49" fmla="*/ 617451 h 1399728"/>
              <a:gd name="connsiteX50" fmla="*/ 1192671 w 1543905"/>
              <a:gd name="connsiteY50" fmla="*/ 617451 h 1399728"/>
              <a:gd name="connsiteX51" fmla="*/ 1080678 w 1543905"/>
              <a:gd name="connsiteY51" fmla="*/ 729444 h 1399728"/>
              <a:gd name="connsiteX52" fmla="*/ 1080678 w 1543905"/>
              <a:gd name="connsiteY52" fmla="*/ 1020031 h 1399728"/>
              <a:gd name="connsiteX53" fmla="*/ 1192671 w 1543905"/>
              <a:gd name="connsiteY53" fmla="*/ 1132024 h 1399728"/>
              <a:gd name="connsiteX54" fmla="*/ 1380381 w 1543905"/>
              <a:gd name="connsiteY54" fmla="*/ 1132024 h 1399728"/>
              <a:gd name="connsiteX55" fmla="*/ 1492374 w 1543905"/>
              <a:gd name="connsiteY55" fmla="*/ 1020031 h 1399728"/>
              <a:gd name="connsiteX56" fmla="*/ 1492374 w 1543905"/>
              <a:gd name="connsiteY56" fmla="*/ 729444 h 1399728"/>
              <a:gd name="connsiteX57" fmla="*/ 1380381 w 1543905"/>
              <a:gd name="connsiteY57" fmla="*/ 617451 h 1399728"/>
              <a:gd name="connsiteX58" fmla="*/ 1481956 w 1543905"/>
              <a:gd name="connsiteY58" fmla="*/ 1276201 h 1399728"/>
              <a:gd name="connsiteX59" fmla="*/ 61764 w 1543905"/>
              <a:gd name="connsiteY59" fmla="*/ 1276201 h 1399728"/>
              <a:gd name="connsiteX60" fmla="*/ 0 w 1543905"/>
              <a:gd name="connsiteY60" fmla="*/ 1337965 h 1399728"/>
              <a:gd name="connsiteX61" fmla="*/ 61764 w 1543905"/>
              <a:gd name="connsiteY61" fmla="*/ 1399729 h 1399728"/>
              <a:gd name="connsiteX62" fmla="*/ 1482142 w 1543905"/>
              <a:gd name="connsiteY62" fmla="*/ 1399729 h 1399728"/>
              <a:gd name="connsiteX63" fmla="*/ 1543906 w 1543905"/>
              <a:gd name="connsiteY63" fmla="*/ 1337965 h 1399728"/>
              <a:gd name="connsiteX64" fmla="*/ 1481956 w 1543905"/>
              <a:gd name="connsiteY64" fmla="*/ 1276201 h 1399728"/>
            </a:gdLst>
            <a:ahLst/>
            <a:cxnLst/>
            <a:rect l="l" t="t" r="r" b="b"/>
            <a:pathLst>
              <a:path w="1543905" h="1399728">
                <a:moveTo>
                  <a:pt x="351048" y="523317"/>
                </a:moveTo>
                <a:cubicBezTo>
                  <a:pt x="351234" y="523317"/>
                  <a:pt x="351234" y="523317"/>
                  <a:pt x="351048" y="523317"/>
                </a:cubicBezTo>
                <a:cubicBezTo>
                  <a:pt x="351234" y="523317"/>
                  <a:pt x="351420" y="523503"/>
                  <a:pt x="351420" y="523503"/>
                </a:cubicBezTo>
                <a:lnTo>
                  <a:pt x="351420" y="1020031"/>
                </a:lnTo>
                <a:lnTo>
                  <a:pt x="351048" y="1020403"/>
                </a:lnTo>
                <a:lnTo>
                  <a:pt x="163525" y="1020403"/>
                </a:lnTo>
                <a:lnTo>
                  <a:pt x="163153" y="1020031"/>
                </a:lnTo>
                <a:lnTo>
                  <a:pt x="163153" y="523503"/>
                </a:lnTo>
                <a:lnTo>
                  <a:pt x="163153" y="523317"/>
                </a:lnTo>
                <a:lnTo>
                  <a:pt x="163339" y="523131"/>
                </a:lnTo>
                <a:lnTo>
                  <a:pt x="351048" y="523131"/>
                </a:lnTo>
                <a:moveTo>
                  <a:pt x="351048" y="411696"/>
                </a:moveTo>
                <a:lnTo>
                  <a:pt x="163339" y="411696"/>
                </a:lnTo>
                <a:cubicBezTo>
                  <a:pt x="101575" y="411696"/>
                  <a:pt x="51346" y="461739"/>
                  <a:pt x="51346" y="523689"/>
                </a:cubicBezTo>
                <a:lnTo>
                  <a:pt x="51346" y="1020217"/>
                </a:lnTo>
                <a:cubicBezTo>
                  <a:pt x="51346" y="1081795"/>
                  <a:pt x="101761" y="1132210"/>
                  <a:pt x="163339" y="1132210"/>
                </a:cubicBezTo>
                <a:lnTo>
                  <a:pt x="351048" y="1132210"/>
                </a:lnTo>
                <a:cubicBezTo>
                  <a:pt x="412626" y="1132210"/>
                  <a:pt x="463042" y="1081795"/>
                  <a:pt x="463042" y="1020217"/>
                </a:cubicBezTo>
                <a:lnTo>
                  <a:pt x="463042" y="523503"/>
                </a:lnTo>
                <a:cubicBezTo>
                  <a:pt x="463042" y="461739"/>
                  <a:pt x="412998" y="411696"/>
                  <a:pt x="351048" y="411696"/>
                </a:cubicBezTo>
                <a:close/>
                <a:moveTo>
                  <a:pt x="865808" y="111621"/>
                </a:moveTo>
                <a:cubicBezTo>
                  <a:pt x="865994" y="111621"/>
                  <a:pt x="866180" y="111807"/>
                  <a:pt x="866180" y="111807"/>
                </a:cubicBezTo>
                <a:lnTo>
                  <a:pt x="866180" y="1020031"/>
                </a:lnTo>
                <a:lnTo>
                  <a:pt x="865808" y="1020403"/>
                </a:lnTo>
                <a:lnTo>
                  <a:pt x="678284" y="1020403"/>
                </a:lnTo>
                <a:lnTo>
                  <a:pt x="677912" y="1020031"/>
                </a:lnTo>
                <a:lnTo>
                  <a:pt x="677912" y="111993"/>
                </a:lnTo>
                <a:lnTo>
                  <a:pt x="677912" y="111807"/>
                </a:lnTo>
                <a:lnTo>
                  <a:pt x="678098" y="111621"/>
                </a:lnTo>
                <a:lnTo>
                  <a:pt x="865808" y="111621"/>
                </a:lnTo>
                <a:moveTo>
                  <a:pt x="865808" y="0"/>
                </a:moveTo>
                <a:lnTo>
                  <a:pt x="677912" y="0"/>
                </a:lnTo>
                <a:cubicBezTo>
                  <a:pt x="616148" y="0"/>
                  <a:pt x="565919" y="50043"/>
                  <a:pt x="565919" y="111993"/>
                </a:cubicBezTo>
                <a:lnTo>
                  <a:pt x="565919" y="1020217"/>
                </a:lnTo>
                <a:cubicBezTo>
                  <a:pt x="565919" y="1081795"/>
                  <a:pt x="616335" y="1132210"/>
                  <a:pt x="677912" y="1132210"/>
                </a:cubicBezTo>
                <a:lnTo>
                  <a:pt x="865622" y="1132210"/>
                </a:lnTo>
                <a:cubicBezTo>
                  <a:pt x="927199" y="1132210"/>
                  <a:pt x="977615" y="1081795"/>
                  <a:pt x="977615" y="1020217"/>
                </a:cubicBezTo>
                <a:lnTo>
                  <a:pt x="977615" y="111993"/>
                </a:lnTo>
                <a:cubicBezTo>
                  <a:pt x="977615" y="50043"/>
                  <a:pt x="927571" y="0"/>
                  <a:pt x="865808" y="0"/>
                </a:cubicBezTo>
                <a:close/>
                <a:moveTo>
                  <a:pt x="1380381" y="729072"/>
                </a:moveTo>
                <a:cubicBezTo>
                  <a:pt x="1380567" y="729072"/>
                  <a:pt x="1380753" y="729258"/>
                  <a:pt x="1380753" y="729258"/>
                </a:cubicBezTo>
                <a:lnTo>
                  <a:pt x="1380753" y="1020031"/>
                </a:lnTo>
                <a:lnTo>
                  <a:pt x="1380381" y="1020403"/>
                </a:lnTo>
                <a:lnTo>
                  <a:pt x="1192858" y="1020403"/>
                </a:lnTo>
                <a:lnTo>
                  <a:pt x="1192485" y="1020031"/>
                </a:lnTo>
                <a:lnTo>
                  <a:pt x="1192485" y="729444"/>
                </a:lnTo>
                <a:lnTo>
                  <a:pt x="1192485" y="729258"/>
                </a:lnTo>
                <a:lnTo>
                  <a:pt x="1192671" y="729072"/>
                </a:lnTo>
                <a:lnTo>
                  <a:pt x="1380381" y="729072"/>
                </a:lnTo>
                <a:moveTo>
                  <a:pt x="1380381" y="617451"/>
                </a:moveTo>
                <a:lnTo>
                  <a:pt x="1192671" y="617451"/>
                </a:lnTo>
                <a:cubicBezTo>
                  <a:pt x="1130908" y="617451"/>
                  <a:pt x="1080678" y="667494"/>
                  <a:pt x="1080678" y="729444"/>
                </a:cubicBezTo>
                <a:lnTo>
                  <a:pt x="1080678" y="1020031"/>
                </a:lnTo>
                <a:cubicBezTo>
                  <a:pt x="1080678" y="1081608"/>
                  <a:pt x="1131094" y="1132024"/>
                  <a:pt x="1192671" y="1132024"/>
                </a:cubicBezTo>
                <a:lnTo>
                  <a:pt x="1380381" y="1132024"/>
                </a:lnTo>
                <a:cubicBezTo>
                  <a:pt x="1441959" y="1132024"/>
                  <a:pt x="1492374" y="1081608"/>
                  <a:pt x="1492374" y="1020031"/>
                </a:cubicBezTo>
                <a:lnTo>
                  <a:pt x="1492374" y="729444"/>
                </a:lnTo>
                <a:cubicBezTo>
                  <a:pt x="1492374" y="667680"/>
                  <a:pt x="1442145" y="617451"/>
                  <a:pt x="1380381" y="617451"/>
                </a:cubicBezTo>
                <a:close/>
                <a:moveTo>
                  <a:pt x="1481956" y="1276201"/>
                </a:moveTo>
                <a:lnTo>
                  <a:pt x="61764" y="1276201"/>
                </a:lnTo>
                <a:cubicBezTo>
                  <a:pt x="27719" y="1276201"/>
                  <a:pt x="0" y="1303920"/>
                  <a:pt x="0" y="1337965"/>
                </a:cubicBezTo>
                <a:cubicBezTo>
                  <a:pt x="0" y="1372009"/>
                  <a:pt x="27719" y="1399729"/>
                  <a:pt x="61764" y="1399729"/>
                </a:cubicBezTo>
                <a:lnTo>
                  <a:pt x="1482142" y="1399729"/>
                </a:lnTo>
                <a:cubicBezTo>
                  <a:pt x="1516187" y="1399729"/>
                  <a:pt x="1543906" y="1372009"/>
                  <a:pt x="1543906" y="1337965"/>
                </a:cubicBezTo>
                <a:cubicBezTo>
                  <a:pt x="1543720" y="1303734"/>
                  <a:pt x="1516187" y="1276201"/>
                  <a:pt x="1481956" y="1276201"/>
                </a:cubicBezTo>
                <a:close/>
              </a:path>
            </a:pathLst>
          </a:custGeom>
          <a:solidFill>
            <a:schemeClr val="bg1"/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965200" y="1359561"/>
            <a:ext cx="3069389" cy="4517106"/>
          </a:xfrm>
          <a:prstGeom prst="roundRect">
            <a:avLst>
              <a:gd name="adj" fmla="val 6083"/>
            </a:avLst>
          </a:prstGeom>
          <a:solidFill>
            <a:schemeClr val="bg1"/>
          </a:solidFill>
          <a:ln w="12700" cap="sq">
            <a:solidFill>
              <a:schemeClr val="accent1">
                <a:lumMod val="60000"/>
                <a:lumOff val="40000"/>
                <a:alpha val="10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1824680" y="1690208"/>
            <a:ext cx="1350428" cy="1350428"/>
          </a:xfrm>
          <a:prstGeom prst="ellips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1923657" y="1789184"/>
            <a:ext cx="1152474" cy="1152474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1134799" y="3114213"/>
            <a:ext cx="2730191" cy="709649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gradFill>
                  <a:gsLst>
                    <a:gs pos="23000">
                      <a:srgbClr val="00843B">
                        <a:alpha val="100000"/>
                      </a:srgbClr>
                    </a:gs>
                    <a:gs pos="100000">
                      <a:srgbClr val="1CFF82">
                        <a:alpha val="100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Source Han Sans CN Bold"/>
                <a:ea typeface="Source Han Sans CN Bold"/>
                <a:cs typeface="Source Han Sans CN Bold"/>
              </a:rPr>
              <a:t>科技创新不足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1134798" y="3922153"/>
            <a:ext cx="2730193" cy="1710066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农业科技创新投入相对较少，与发达国家相比仍有差距。
2024年我国农业科技成果转化率不足40%，需加强科技推广体系建设。</a:t>
            </a: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2289427" y="2137433"/>
            <a:ext cx="420934" cy="455976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bg1"/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农业现代化的瓶颈</a:t>
            </a:r>
            <a:endParaRPr kumimoji="1" lang="zh-CN" altLang="en-US"/>
          </a:p>
        </p:txBody>
      </p:sp>
      <p:grpSp>
        <p:nvGrpSpPr>
          <p:cNvPr id="24" name="组合 23"/>
          <p:cNvGrpSpPr/>
          <p:nvPr/>
        </p:nvGrpSpPr>
        <p:grpSpPr>
          <a:xfrm>
            <a:off x="176306" y="376135"/>
            <a:ext cx="484094" cy="470981"/>
            <a:chOff x="176306" y="376135"/>
            <a:chExt cx="484094" cy="470981"/>
          </a:xfrm>
        </p:grpSpPr>
        <p:sp>
          <p:nvSpPr>
            <p:cNvPr id="25" name="标题 1"/>
            <p:cNvSpPr txBox="1"/>
            <p:nvPr/>
          </p:nvSpPr>
          <p:spPr>
            <a:xfrm>
              <a:off x="176306" y="473900"/>
              <a:ext cx="373217" cy="373216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6" name="标题 1"/>
            <p:cNvSpPr txBox="1"/>
            <p:nvPr/>
          </p:nvSpPr>
          <p:spPr>
            <a:xfrm>
              <a:off x="409081" y="376135"/>
              <a:ext cx="251319" cy="251319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93518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8000">
                <a:schemeClr val="bg1">
                  <a:alpha val="4000"/>
                </a:schemeClr>
              </a:gs>
              <a:gs pos="100000">
                <a:schemeClr val="accent2">
                  <a:lumMod val="20000"/>
                  <a:lumOff val="80000"/>
                  <a:alpha val="35000"/>
                </a:schemeClr>
              </a:gs>
            </a:gsLst>
            <a:lin ang="54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4848501" flipH="1">
            <a:off x="219113" y="4060069"/>
            <a:ext cx="2602017" cy="2529902"/>
          </a:xfrm>
          <a:custGeom>
            <a:avLst/>
            <a:gdLst/>
            <a:ahLst/>
            <a:cxnLst/>
            <a:rect l="0" t="0" r="0" b="0"/>
            <a:pathLst>
              <a:path w="5649796" h="5493213">
                <a:moveTo>
                  <a:pt x="2893873" y="2727"/>
                </a:moveTo>
                <a:cubicBezTo>
                  <a:pt x="2014456" y="111853"/>
                  <a:pt x="1103179" y="540557"/>
                  <a:pt x="501243" y="1128323"/>
                </a:cubicBezTo>
                <a:cubicBezTo>
                  <a:pt x="348365" y="1277603"/>
                  <a:pt x="231618" y="1420873"/>
                  <a:pt x="170957" y="1533644"/>
                </a:cubicBezTo>
                <a:cubicBezTo>
                  <a:pt x="141964" y="1587544"/>
                  <a:pt x="99347" y="1664696"/>
                  <a:pt x="76254" y="1705094"/>
                </a:cubicBezTo>
                <a:cubicBezTo>
                  <a:pt x="26585" y="1791980"/>
                  <a:pt x="1821" y="1912468"/>
                  <a:pt x="714" y="2072641"/>
                </a:cubicBezTo>
                <a:cubicBezTo>
                  <a:pt x="0" y="2175895"/>
                  <a:pt x="3341" y="2191488"/>
                  <a:pt x="42180" y="2266173"/>
                </a:cubicBezTo>
                <a:cubicBezTo>
                  <a:pt x="104394" y="2385806"/>
                  <a:pt x="208976" y="2482428"/>
                  <a:pt x="344125" y="2545138"/>
                </a:cubicBezTo>
                <a:cubicBezTo>
                  <a:pt x="503622" y="2619145"/>
                  <a:pt x="690123" y="2670490"/>
                  <a:pt x="858052" y="2686624"/>
                </a:cubicBezTo>
                <a:cubicBezTo>
                  <a:pt x="1163919" y="2716011"/>
                  <a:pt x="1392354" y="2847686"/>
                  <a:pt x="1581085" y="3103396"/>
                </a:cubicBezTo>
                <a:cubicBezTo>
                  <a:pt x="1759179" y="3344694"/>
                  <a:pt x="1819176" y="3467915"/>
                  <a:pt x="2083079" y="4134393"/>
                </a:cubicBezTo>
                <a:cubicBezTo>
                  <a:pt x="2170203" y="4354421"/>
                  <a:pt x="2280480" y="4614453"/>
                  <a:pt x="2328141" y="4712243"/>
                </a:cubicBezTo>
                <a:cubicBezTo>
                  <a:pt x="2529878" y="5126170"/>
                  <a:pt x="2744221" y="5354875"/>
                  <a:pt x="3024704" y="5455477"/>
                </a:cubicBezTo>
                <a:cubicBezTo>
                  <a:pt x="3128826" y="5492824"/>
                  <a:pt x="3132608" y="5493212"/>
                  <a:pt x="3329504" y="5486744"/>
                </a:cubicBezTo>
                <a:cubicBezTo>
                  <a:pt x="3629021" y="5476905"/>
                  <a:pt x="3833895" y="5426395"/>
                  <a:pt x="4100373" y="5296691"/>
                </a:cubicBezTo>
                <a:cubicBezTo>
                  <a:pt x="4531529" y="5086833"/>
                  <a:pt x="4999455" y="4649642"/>
                  <a:pt x="5196837" y="4272247"/>
                </a:cubicBezTo>
                <a:cubicBezTo>
                  <a:pt x="5231012" y="4206905"/>
                  <a:pt x="5288222" y="4106244"/>
                  <a:pt x="5323970" y="4048555"/>
                </a:cubicBezTo>
                <a:cubicBezTo>
                  <a:pt x="5359719" y="3990867"/>
                  <a:pt x="5408443" y="3887997"/>
                  <a:pt x="5432245" y="3819955"/>
                </a:cubicBezTo>
                <a:cubicBezTo>
                  <a:pt x="5456048" y="3751913"/>
                  <a:pt x="5501698" y="3627008"/>
                  <a:pt x="5533689" y="3542389"/>
                </a:cubicBezTo>
                <a:cubicBezTo>
                  <a:pt x="5626372" y="3297235"/>
                  <a:pt x="5648576" y="3132784"/>
                  <a:pt x="5649237" y="2686593"/>
                </a:cubicBezTo>
                <a:cubicBezTo>
                  <a:pt x="5649795" y="2310090"/>
                  <a:pt x="5648387" y="2296090"/>
                  <a:pt x="5584746" y="2045243"/>
                </a:cubicBezTo>
                <a:cubicBezTo>
                  <a:pt x="5459694" y="1552338"/>
                  <a:pt x="5192801" y="1084804"/>
                  <a:pt x="4825019" y="714380"/>
                </a:cubicBezTo>
                <a:cubicBezTo>
                  <a:pt x="4598482" y="486217"/>
                  <a:pt x="4398324" y="341501"/>
                  <a:pt x="4111035" y="198165"/>
                </a:cubicBezTo>
                <a:cubicBezTo>
                  <a:pt x="3833688" y="59789"/>
                  <a:pt x="3597551" y="8993"/>
                  <a:pt x="3201203" y="2446"/>
                </a:cubicBezTo>
                <a:cubicBezTo>
                  <a:pt x="3053127" y="0"/>
                  <a:pt x="2914828" y="126"/>
                  <a:pt x="2893873" y="2727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3516666" y="1430853"/>
            <a:ext cx="224704" cy="34330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16200000" flipH="1">
            <a:off x="830049" y="2147187"/>
            <a:ext cx="348716" cy="228246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5400000">
            <a:off x="598544" y="2023587"/>
            <a:ext cx="3874190" cy="3082533"/>
          </a:xfrm>
          <a:prstGeom prst="round2SameRect">
            <a:avLst>
              <a:gd name="adj1" fmla="val 7846"/>
              <a:gd name="adj2" fmla="val 0"/>
            </a:avLst>
          </a:prstGeom>
          <a:solidFill>
            <a:srgbClr val="FFFFFF">
              <a:alpha val="100000"/>
            </a:srgbClr>
          </a:solidFill>
          <a:ln w="12700" cap="sq">
            <a:noFill/>
            <a:miter/>
          </a:ln>
          <a:effectLst>
            <a:outerShdw blurRad="63500" sx="102000" sy="102000" algn="ctr" rotWithShape="0">
              <a:schemeClr val="bg1">
                <a:lumMod val="50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890284" y="1430849"/>
            <a:ext cx="2627419" cy="656102"/>
          </a:xfrm>
          <a:prstGeom prst="round1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1224783" y="2361460"/>
            <a:ext cx="2627419" cy="27866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农村基础设施建设投入不足，与城市差距明显。
2024年仍有部分农村地区网络信号不稳定，交通不便，影响农村发展。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202753" y="1430849"/>
            <a:ext cx="2090246" cy="65610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9525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基础设施建设滞后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7070676" y="1430853"/>
            <a:ext cx="224704" cy="343305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16200000" flipH="1">
            <a:off x="4384060" y="2147187"/>
            <a:ext cx="348716" cy="228246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5400000">
            <a:off x="4152555" y="2023587"/>
            <a:ext cx="3874190" cy="3082533"/>
          </a:xfrm>
          <a:prstGeom prst="round2SameRect">
            <a:avLst>
              <a:gd name="adj1" fmla="val 7846"/>
              <a:gd name="adj2" fmla="val 0"/>
            </a:avLst>
          </a:prstGeom>
          <a:solidFill>
            <a:srgbClr val="FFFFFF">
              <a:alpha val="100000"/>
            </a:srgbClr>
          </a:solidFill>
          <a:ln w="12700" cap="sq">
            <a:noFill/>
            <a:miter/>
          </a:ln>
          <a:effectLst>
            <a:outerShdw blurRad="63500" sx="102000" sy="102000" algn="ctr" rotWithShape="0">
              <a:schemeClr val="bg1">
                <a:lumMod val="50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flipV="1">
            <a:off x="4444294" y="1430849"/>
            <a:ext cx="2627419" cy="656102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778793" y="2361460"/>
            <a:ext cx="2627419" cy="27866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农村人才流失严重，缺乏高素质的农业从业者和管理人才。
2024年农村人才外流比例高达30%，需加强人才引进和培养。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4756763" y="1430849"/>
            <a:ext cx="2090246" cy="65610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9525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人才短缺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10624688" y="1430853"/>
            <a:ext cx="224704" cy="34330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16200000" flipH="1">
            <a:off x="7938071" y="2147187"/>
            <a:ext cx="348716" cy="228246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rot="5400000">
            <a:off x="7706566" y="2023587"/>
            <a:ext cx="3874190" cy="3082533"/>
          </a:xfrm>
          <a:prstGeom prst="round2SameRect">
            <a:avLst>
              <a:gd name="adj1" fmla="val 7846"/>
              <a:gd name="adj2" fmla="val 0"/>
            </a:avLst>
          </a:prstGeom>
          <a:solidFill>
            <a:srgbClr val="FFFFFF">
              <a:alpha val="100000"/>
            </a:srgbClr>
          </a:solidFill>
          <a:ln w="12700" cap="sq">
            <a:noFill/>
            <a:miter/>
          </a:ln>
          <a:effectLst>
            <a:outerShdw blurRad="63500" sx="102000" sy="102000" algn="ctr" rotWithShape="0">
              <a:schemeClr val="bg1">
                <a:lumMod val="50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flipV="1">
            <a:off x="7998306" y="1430849"/>
            <a:ext cx="2627419" cy="656102"/>
          </a:xfrm>
          <a:prstGeom prst="round1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8332804" y="2361460"/>
            <a:ext cx="2627419" cy="27866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农村生态环境面临污染和生态破坏问题，生态修复任务艰巨。
2024年部分农村地区土壤污染超标，需加强生态治理和保护。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8310775" y="1430849"/>
            <a:ext cx="2090246" cy="65610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9525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生态环境脆弱</a:t>
            </a: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 rot="21048501" flipH="1">
            <a:off x="10948861" y="4732264"/>
            <a:ext cx="1042331" cy="1013442"/>
          </a:xfrm>
          <a:custGeom>
            <a:avLst/>
            <a:gdLst/>
            <a:ahLst/>
            <a:cxnLst/>
            <a:rect l="0" t="0" r="0" b="0"/>
            <a:pathLst>
              <a:path w="5649796" h="5493213">
                <a:moveTo>
                  <a:pt x="2893873" y="2727"/>
                </a:moveTo>
                <a:cubicBezTo>
                  <a:pt x="2014456" y="111853"/>
                  <a:pt x="1103179" y="540557"/>
                  <a:pt x="501243" y="1128323"/>
                </a:cubicBezTo>
                <a:cubicBezTo>
                  <a:pt x="348365" y="1277603"/>
                  <a:pt x="231618" y="1420873"/>
                  <a:pt x="170957" y="1533644"/>
                </a:cubicBezTo>
                <a:cubicBezTo>
                  <a:pt x="141964" y="1587544"/>
                  <a:pt x="99347" y="1664696"/>
                  <a:pt x="76254" y="1705094"/>
                </a:cubicBezTo>
                <a:cubicBezTo>
                  <a:pt x="26585" y="1791980"/>
                  <a:pt x="1821" y="1912468"/>
                  <a:pt x="714" y="2072641"/>
                </a:cubicBezTo>
                <a:cubicBezTo>
                  <a:pt x="0" y="2175895"/>
                  <a:pt x="3341" y="2191488"/>
                  <a:pt x="42180" y="2266173"/>
                </a:cubicBezTo>
                <a:cubicBezTo>
                  <a:pt x="104394" y="2385806"/>
                  <a:pt x="208976" y="2482428"/>
                  <a:pt x="344125" y="2545138"/>
                </a:cubicBezTo>
                <a:cubicBezTo>
                  <a:pt x="503622" y="2619145"/>
                  <a:pt x="690123" y="2670490"/>
                  <a:pt x="858052" y="2686624"/>
                </a:cubicBezTo>
                <a:cubicBezTo>
                  <a:pt x="1163919" y="2716011"/>
                  <a:pt x="1392354" y="2847686"/>
                  <a:pt x="1581085" y="3103396"/>
                </a:cubicBezTo>
                <a:cubicBezTo>
                  <a:pt x="1759179" y="3344694"/>
                  <a:pt x="1819176" y="3467915"/>
                  <a:pt x="2083079" y="4134393"/>
                </a:cubicBezTo>
                <a:cubicBezTo>
                  <a:pt x="2170203" y="4354421"/>
                  <a:pt x="2280480" y="4614453"/>
                  <a:pt x="2328141" y="4712243"/>
                </a:cubicBezTo>
                <a:cubicBezTo>
                  <a:pt x="2529878" y="5126170"/>
                  <a:pt x="2744221" y="5354875"/>
                  <a:pt x="3024704" y="5455477"/>
                </a:cubicBezTo>
                <a:cubicBezTo>
                  <a:pt x="3128826" y="5492824"/>
                  <a:pt x="3132608" y="5493212"/>
                  <a:pt x="3329504" y="5486744"/>
                </a:cubicBezTo>
                <a:cubicBezTo>
                  <a:pt x="3629021" y="5476905"/>
                  <a:pt x="3833895" y="5426395"/>
                  <a:pt x="4100373" y="5296691"/>
                </a:cubicBezTo>
                <a:cubicBezTo>
                  <a:pt x="4531529" y="5086833"/>
                  <a:pt x="4999455" y="4649642"/>
                  <a:pt x="5196837" y="4272247"/>
                </a:cubicBezTo>
                <a:cubicBezTo>
                  <a:pt x="5231012" y="4206905"/>
                  <a:pt x="5288222" y="4106244"/>
                  <a:pt x="5323970" y="4048555"/>
                </a:cubicBezTo>
                <a:cubicBezTo>
                  <a:pt x="5359719" y="3990867"/>
                  <a:pt x="5408443" y="3887997"/>
                  <a:pt x="5432245" y="3819955"/>
                </a:cubicBezTo>
                <a:cubicBezTo>
                  <a:pt x="5456048" y="3751913"/>
                  <a:pt x="5501698" y="3627008"/>
                  <a:pt x="5533689" y="3542389"/>
                </a:cubicBezTo>
                <a:cubicBezTo>
                  <a:pt x="5626372" y="3297235"/>
                  <a:pt x="5648576" y="3132784"/>
                  <a:pt x="5649237" y="2686593"/>
                </a:cubicBezTo>
                <a:cubicBezTo>
                  <a:pt x="5649795" y="2310090"/>
                  <a:pt x="5648387" y="2296090"/>
                  <a:pt x="5584746" y="2045243"/>
                </a:cubicBezTo>
                <a:cubicBezTo>
                  <a:pt x="5459694" y="1552338"/>
                  <a:pt x="5192801" y="1084804"/>
                  <a:pt x="4825019" y="714380"/>
                </a:cubicBezTo>
                <a:cubicBezTo>
                  <a:pt x="4598482" y="486217"/>
                  <a:pt x="4398324" y="341501"/>
                  <a:pt x="4111035" y="198165"/>
                </a:cubicBezTo>
                <a:cubicBezTo>
                  <a:pt x="3833688" y="59789"/>
                  <a:pt x="3597551" y="8993"/>
                  <a:pt x="3201203" y="2446"/>
                </a:cubicBezTo>
                <a:cubicBezTo>
                  <a:pt x="3053127" y="0"/>
                  <a:pt x="2914828" y="126"/>
                  <a:pt x="2893873" y="2727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农村发展的短板</a:t>
            </a:r>
            <a:endParaRPr kumimoji="1" lang="zh-CN" altLang="en-US"/>
          </a:p>
        </p:txBody>
      </p:sp>
      <p:grpSp>
        <p:nvGrpSpPr>
          <p:cNvPr id="24" name="组合 23"/>
          <p:cNvGrpSpPr/>
          <p:nvPr/>
        </p:nvGrpSpPr>
        <p:grpSpPr>
          <a:xfrm>
            <a:off x="176306" y="376135"/>
            <a:ext cx="484094" cy="470981"/>
            <a:chOff x="176306" y="376135"/>
            <a:chExt cx="484094" cy="470981"/>
          </a:xfrm>
        </p:grpSpPr>
        <p:sp>
          <p:nvSpPr>
            <p:cNvPr id="25" name="标题 1"/>
            <p:cNvSpPr txBox="1"/>
            <p:nvPr/>
          </p:nvSpPr>
          <p:spPr>
            <a:xfrm>
              <a:off x="176306" y="473900"/>
              <a:ext cx="373217" cy="373216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6" name="标题 1"/>
            <p:cNvSpPr txBox="1"/>
            <p:nvPr/>
          </p:nvSpPr>
          <p:spPr>
            <a:xfrm>
              <a:off x="409081" y="376135"/>
              <a:ext cx="251319" cy="251319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26265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8000">
                <a:schemeClr val="bg1">
                  <a:alpha val="4000"/>
                </a:schemeClr>
              </a:gs>
              <a:gs pos="100000">
                <a:schemeClr val="accent2">
                  <a:lumMod val="20000"/>
                  <a:lumOff val="80000"/>
                  <a:alpha val="35000"/>
                </a:schemeClr>
              </a:gs>
            </a:gsLst>
            <a:lin ang="54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21289937">
            <a:off x="1041400" y="1798826"/>
            <a:ext cx="2830916" cy="3666748"/>
          </a:xfrm>
          <a:prstGeom prst="roundRect">
            <a:avLst>
              <a:gd name="adj" fmla="val 3153"/>
            </a:avLst>
          </a:prstGeom>
          <a:solidFill>
            <a:schemeClr val="accent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041400" y="1798826"/>
            <a:ext cx="2830916" cy="3666748"/>
          </a:xfrm>
          <a:prstGeom prst="roundRect">
            <a:avLst>
              <a:gd name="adj" fmla="val 3153"/>
            </a:avLst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159774" y="1935261"/>
            <a:ext cx="594168" cy="594168"/>
          </a:xfrm>
          <a:prstGeom prst="ellipse">
            <a:avLst/>
          </a:prstGeom>
          <a:solidFill>
            <a:schemeClr val="bg1"/>
          </a:solidFill>
          <a:ln w="28575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1202287" y="3198957"/>
            <a:ext cx="2509142" cy="210129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农民收入主要依赖农业，收入增长渠道有限。
2024年农民收入增速低于城镇居民，需拓展增收途径。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2314599" y="2103371"/>
            <a:ext cx="284518" cy="257948"/>
          </a:xfrm>
          <a:custGeom>
            <a:avLst/>
            <a:gdLst>
              <a:gd name="connsiteX0" fmla="*/ 351048 w 1543905"/>
              <a:gd name="connsiteY0" fmla="*/ 523317 h 1399728"/>
              <a:gd name="connsiteX1" fmla="*/ 351048 w 1543905"/>
              <a:gd name="connsiteY1" fmla="*/ 523317 h 1399728"/>
              <a:gd name="connsiteX2" fmla="*/ 351420 w 1543905"/>
              <a:gd name="connsiteY2" fmla="*/ 523503 h 1399728"/>
              <a:gd name="connsiteX3" fmla="*/ 351420 w 1543905"/>
              <a:gd name="connsiteY3" fmla="*/ 1020031 h 1399728"/>
              <a:gd name="connsiteX4" fmla="*/ 351048 w 1543905"/>
              <a:gd name="connsiteY4" fmla="*/ 1020403 h 1399728"/>
              <a:gd name="connsiteX5" fmla="*/ 163525 w 1543905"/>
              <a:gd name="connsiteY5" fmla="*/ 1020403 h 1399728"/>
              <a:gd name="connsiteX6" fmla="*/ 163153 w 1543905"/>
              <a:gd name="connsiteY6" fmla="*/ 1020031 h 1399728"/>
              <a:gd name="connsiteX7" fmla="*/ 163153 w 1543905"/>
              <a:gd name="connsiteY7" fmla="*/ 523503 h 1399728"/>
              <a:gd name="connsiteX8" fmla="*/ 163153 w 1543905"/>
              <a:gd name="connsiteY8" fmla="*/ 523317 h 1399728"/>
              <a:gd name="connsiteX9" fmla="*/ 163339 w 1543905"/>
              <a:gd name="connsiteY9" fmla="*/ 523131 h 1399728"/>
              <a:gd name="connsiteX10" fmla="*/ 351048 w 1543905"/>
              <a:gd name="connsiteY10" fmla="*/ 523131 h 1399728"/>
              <a:gd name="connsiteX11" fmla="*/ 351048 w 1543905"/>
              <a:gd name="connsiteY11" fmla="*/ 411696 h 1399728"/>
              <a:gd name="connsiteX12" fmla="*/ 163339 w 1543905"/>
              <a:gd name="connsiteY12" fmla="*/ 411696 h 1399728"/>
              <a:gd name="connsiteX13" fmla="*/ 51346 w 1543905"/>
              <a:gd name="connsiteY13" fmla="*/ 523689 h 1399728"/>
              <a:gd name="connsiteX14" fmla="*/ 51346 w 1543905"/>
              <a:gd name="connsiteY14" fmla="*/ 1020217 h 1399728"/>
              <a:gd name="connsiteX15" fmla="*/ 163339 w 1543905"/>
              <a:gd name="connsiteY15" fmla="*/ 1132210 h 1399728"/>
              <a:gd name="connsiteX16" fmla="*/ 351048 w 1543905"/>
              <a:gd name="connsiteY16" fmla="*/ 1132210 h 1399728"/>
              <a:gd name="connsiteX17" fmla="*/ 463042 w 1543905"/>
              <a:gd name="connsiteY17" fmla="*/ 1020217 h 1399728"/>
              <a:gd name="connsiteX18" fmla="*/ 463042 w 1543905"/>
              <a:gd name="connsiteY18" fmla="*/ 523503 h 1399728"/>
              <a:gd name="connsiteX19" fmla="*/ 351048 w 1543905"/>
              <a:gd name="connsiteY19" fmla="*/ 411696 h 1399728"/>
              <a:gd name="connsiteX20" fmla="*/ 865808 w 1543905"/>
              <a:gd name="connsiteY20" fmla="*/ 111621 h 1399728"/>
              <a:gd name="connsiteX21" fmla="*/ 866180 w 1543905"/>
              <a:gd name="connsiteY21" fmla="*/ 111807 h 1399728"/>
              <a:gd name="connsiteX22" fmla="*/ 866180 w 1543905"/>
              <a:gd name="connsiteY22" fmla="*/ 1020031 h 1399728"/>
              <a:gd name="connsiteX23" fmla="*/ 865808 w 1543905"/>
              <a:gd name="connsiteY23" fmla="*/ 1020403 h 1399728"/>
              <a:gd name="connsiteX24" fmla="*/ 678284 w 1543905"/>
              <a:gd name="connsiteY24" fmla="*/ 1020403 h 1399728"/>
              <a:gd name="connsiteX25" fmla="*/ 677912 w 1543905"/>
              <a:gd name="connsiteY25" fmla="*/ 1020031 h 1399728"/>
              <a:gd name="connsiteX26" fmla="*/ 677912 w 1543905"/>
              <a:gd name="connsiteY26" fmla="*/ 111993 h 1399728"/>
              <a:gd name="connsiteX27" fmla="*/ 677912 w 1543905"/>
              <a:gd name="connsiteY27" fmla="*/ 111807 h 1399728"/>
              <a:gd name="connsiteX28" fmla="*/ 678098 w 1543905"/>
              <a:gd name="connsiteY28" fmla="*/ 111621 h 1399728"/>
              <a:gd name="connsiteX29" fmla="*/ 865808 w 1543905"/>
              <a:gd name="connsiteY29" fmla="*/ 111621 h 1399728"/>
              <a:gd name="connsiteX30" fmla="*/ 865808 w 1543905"/>
              <a:gd name="connsiteY30" fmla="*/ 0 h 1399728"/>
              <a:gd name="connsiteX31" fmla="*/ 677912 w 1543905"/>
              <a:gd name="connsiteY31" fmla="*/ 0 h 1399728"/>
              <a:gd name="connsiteX32" fmla="*/ 565919 w 1543905"/>
              <a:gd name="connsiteY32" fmla="*/ 111993 h 1399728"/>
              <a:gd name="connsiteX33" fmla="*/ 565919 w 1543905"/>
              <a:gd name="connsiteY33" fmla="*/ 1020217 h 1399728"/>
              <a:gd name="connsiteX34" fmla="*/ 677912 w 1543905"/>
              <a:gd name="connsiteY34" fmla="*/ 1132210 h 1399728"/>
              <a:gd name="connsiteX35" fmla="*/ 865622 w 1543905"/>
              <a:gd name="connsiteY35" fmla="*/ 1132210 h 1399728"/>
              <a:gd name="connsiteX36" fmla="*/ 977615 w 1543905"/>
              <a:gd name="connsiteY36" fmla="*/ 1020217 h 1399728"/>
              <a:gd name="connsiteX37" fmla="*/ 977615 w 1543905"/>
              <a:gd name="connsiteY37" fmla="*/ 111993 h 1399728"/>
              <a:gd name="connsiteX38" fmla="*/ 865808 w 1543905"/>
              <a:gd name="connsiteY38" fmla="*/ 0 h 1399728"/>
              <a:gd name="connsiteX39" fmla="*/ 1380381 w 1543905"/>
              <a:gd name="connsiteY39" fmla="*/ 729072 h 1399728"/>
              <a:gd name="connsiteX40" fmla="*/ 1380753 w 1543905"/>
              <a:gd name="connsiteY40" fmla="*/ 729258 h 1399728"/>
              <a:gd name="connsiteX41" fmla="*/ 1380753 w 1543905"/>
              <a:gd name="connsiteY41" fmla="*/ 1020031 h 1399728"/>
              <a:gd name="connsiteX42" fmla="*/ 1380381 w 1543905"/>
              <a:gd name="connsiteY42" fmla="*/ 1020403 h 1399728"/>
              <a:gd name="connsiteX43" fmla="*/ 1192858 w 1543905"/>
              <a:gd name="connsiteY43" fmla="*/ 1020403 h 1399728"/>
              <a:gd name="connsiteX44" fmla="*/ 1192485 w 1543905"/>
              <a:gd name="connsiteY44" fmla="*/ 1020031 h 1399728"/>
              <a:gd name="connsiteX45" fmla="*/ 1192485 w 1543905"/>
              <a:gd name="connsiteY45" fmla="*/ 729444 h 1399728"/>
              <a:gd name="connsiteX46" fmla="*/ 1192485 w 1543905"/>
              <a:gd name="connsiteY46" fmla="*/ 729258 h 1399728"/>
              <a:gd name="connsiteX47" fmla="*/ 1192671 w 1543905"/>
              <a:gd name="connsiteY47" fmla="*/ 729072 h 1399728"/>
              <a:gd name="connsiteX48" fmla="*/ 1380381 w 1543905"/>
              <a:gd name="connsiteY48" fmla="*/ 729072 h 1399728"/>
              <a:gd name="connsiteX49" fmla="*/ 1380381 w 1543905"/>
              <a:gd name="connsiteY49" fmla="*/ 617451 h 1399728"/>
              <a:gd name="connsiteX50" fmla="*/ 1192671 w 1543905"/>
              <a:gd name="connsiteY50" fmla="*/ 617451 h 1399728"/>
              <a:gd name="connsiteX51" fmla="*/ 1080678 w 1543905"/>
              <a:gd name="connsiteY51" fmla="*/ 729444 h 1399728"/>
              <a:gd name="connsiteX52" fmla="*/ 1080678 w 1543905"/>
              <a:gd name="connsiteY52" fmla="*/ 1020031 h 1399728"/>
              <a:gd name="connsiteX53" fmla="*/ 1192671 w 1543905"/>
              <a:gd name="connsiteY53" fmla="*/ 1132024 h 1399728"/>
              <a:gd name="connsiteX54" fmla="*/ 1380381 w 1543905"/>
              <a:gd name="connsiteY54" fmla="*/ 1132024 h 1399728"/>
              <a:gd name="connsiteX55" fmla="*/ 1492374 w 1543905"/>
              <a:gd name="connsiteY55" fmla="*/ 1020031 h 1399728"/>
              <a:gd name="connsiteX56" fmla="*/ 1492374 w 1543905"/>
              <a:gd name="connsiteY56" fmla="*/ 729444 h 1399728"/>
              <a:gd name="connsiteX57" fmla="*/ 1380381 w 1543905"/>
              <a:gd name="connsiteY57" fmla="*/ 617451 h 1399728"/>
              <a:gd name="connsiteX58" fmla="*/ 1481956 w 1543905"/>
              <a:gd name="connsiteY58" fmla="*/ 1276201 h 1399728"/>
              <a:gd name="connsiteX59" fmla="*/ 61764 w 1543905"/>
              <a:gd name="connsiteY59" fmla="*/ 1276201 h 1399728"/>
              <a:gd name="connsiteX60" fmla="*/ 0 w 1543905"/>
              <a:gd name="connsiteY60" fmla="*/ 1337965 h 1399728"/>
              <a:gd name="connsiteX61" fmla="*/ 61764 w 1543905"/>
              <a:gd name="connsiteY61" fmla="*/ 1399729 h 1399728"/>
              <a:gd name="connsiteX62" fmla="*/ 1482142 w 1543905"/>
              <a:gd name="connsiteY62" fmla="*/ 1399729 h 1399728"/>
              <a:gd name="connsiteX63" fmla="*/ 1543906 w 1543905"/>
              <a:gd name="connsiteY63" fmla="*/ 1337965 h 1399728"/>
              <a:gd name="connsiteX64" fmla="*/ 1481956 w 1543905"/>
              <a:gd name="connsiteY64" fmla="*/ 1276201 h 1399728"/>
            </a:gdLst>
            <a:ahLst/>
            <a:cxnLst/>
            <a:rect l="l" t="t" r="r" b="b"/>
            <a:pathLst>
              <a:path w="1543905" h="1399728">
                <a:moveTo>
                  <a:pt x="351048" y="523317"/>
                </a:moveTo>
                <a:cubicBezTo>
                  <a:pt x="351234" y="523317"/>
                  <a:pt x="351234" y="523317"/>
                  <a:pt x="351048" y="523317"/>
                </a:cubicBezTo>
                <a:cubicBezTo>
                  <a:pt x="351234" y="523317"/>
                  <a:pt x="351420" y="523503"/>
                  <a:pt x="351420" y="523503"/>
                </a:cubicBezTo>
                <a:lnTo>
                  <a:pt x="351420" y="1020031"/>
                </a:lnTo>
                <a:lnTo>
                  <a:pt x="351048" y="1020403"/>
                </a:lnTo>
                <a:lnTo>
                  <a:pt x="163525" y="1020403"/>
                </a:lnTo>
                <a:lnTo>
                  <a:pt x="163153" y="1020031"/>
                </a:lnTo>
                <a:lnTo>
                  <a:pt x="163153" y="523503"/>
                </a:lnTo>
                <a:lnTo>
                  <a:pt x="163153" y="523317"/>
                </a:lnTo>
                <a:lnTo>
                  <a:pt x="163339" y="523131"/>
                </a:lnTo>
                <a:lnTo>
                  <a:pt x="351048" y="523131"/>
                </a:lnTo>
                <a:moveTo>
                  <a:pt x="351048" y="411696"/>
                </a:moveTo>
                <a:lnTo>
                  <a:pt x="163339" y="411696"/>
                </a:lnTo>
                <a:cubicBezTo>
                  <a:pt x="101575" y="411696"/>
                  <a:pt x="51346" y="461739"/>
                  <a:pt x="51346" y="523689"/>
                </a:cubicBezTo>
                <a:lnTo>
                  <a:pt x="51346" y="1020217"/>
                </a:lnTo>
                <a:cubicBezTo>
                  <a:pt x="51346" y="1081795"/>
                  <a:pt x="101761" y="1132210"/>
                  <a:pt x="163339" y="1132210"/>
                </a:cubicBezTo>
                <a:lnTo>
                  <a:pt x="351048" y="1132210"/>
                </a:lnTo>
                <a:cubicBezTo>
                  <a:pt x="412626" y="1132210"/>
                  <a:pt x="463042" y="1081795"/>
                  <a:pt x="463042" y="1020217"/>
                </a:cubicBezTo>
                <a:lnTo>
                  <a:pt x="463042" y="523503"/>
                </a:lnTo>
                <a:cubicBezTo>
                  <a:pt x="463042" y="461739"/>
                  <a:pt x="412998" y="411696"/>
                  <a:pt x="351048" y="411696"/>
                </a:cubicBezTo>
                <a:close/>
                <a:moveTo>
                  <a:pt x="865808" y="111621"/>
                </a:moveTo>
                <a:cubicBezTo>
                  <a:pt x="865994" y="111621"/>
                  <a:pt x="866180" y="111807"/>
                  <a:pt x="866180" y="111807"/>
                </a:cubicBezTo>
                <a:lnTo>
                  <a:pt x="866180" y="1020031"/>
                </a:lnTo>
                <a:lnTo>
                  <a:pt x="865808" y="1020403"/>
                </a:lnTo>
                <a:lnTo>
                  <a:pt x="678284" y="1020403"/>
                </a:lnTo>
                <a:lnTo>
                  <a:pt x="677912" y="1020031"/>
                </a:lnTo>
                <a:lnTo>
                  <a:pt x="677912" y="111993"/>
                </a:lnTo>
                <a:lnTo>
                  <a:pt x="677912" y="111807"/>
                </a:lnTo>
                <a:lnTo>
                  <a:pt x="678098" y="111621"/>
                </a:lnTo>
                <a:lnTo>
                  <a:pt x="865808" y="111621"/>
                </a:lnTo>
                <a:moveTo>
                  <a:pt x="865808" y="0"/>
                </a:moveTo>
                <a:lnTo>
                  <a:pt x="677912" y="0"/>
                </a:lnTo>
                <a:cubicBezTo>
                  <a:pt x="616148" y="0"/>
                  <a:pt x="565919" y="50043"/>
                  <a:pt x="565919" y="111993"/>
                </a:cubicBezTo>
                <a:lnTo>
                  <a:pt x="565919" y="1020217"/>
                </a:lnTo>
                <a:cubicBezTo>
                  <a:pt x="565919" y="1081795"/>
                  <a:pt x="616335" y="1132210"/>
                  <a:pt x="677912" y="1132210"/>
                </a:cubicBezTo>
                <a:lnTo>
                  <a:pt x="865622" y="1132210"/>
                </a:lnTo>
                <a:cubicBezTo>
                  <a:pt x="927199" y="1132210"/>
                  <a:pt x="977615" y="1081795"/>
                  <a:pt x="977615" y="1020217"/>
                </a:cubicBezTo>
                <a:lnTo>
                  <a:pt x="977615" y="111993"/>
                </a:lnTo>
                <a:cubicBezTo>
                  <a:pt x="977615" y="50043"/>
                  <a:pt x="927571" y="0"/>
                  <a:pt x="865808" y="0"/>
                </a:cubicBezTo>
                <a:close/>
                <a:moveTo>
                  <a:pt x="1380381" y="729072"/>
                </a:moveTo>
                <a:cubicBezTo>
                  <a:pt x="1380567" y="729072"/>
                  <a:pt x="1380753" y="729258"/>
                  <a:pt x="1380753" y="729258"/>
                </a:cubicBezTo>
                <a:lnTo>
                  <a:pt x="1380753" y="1020031"/>
                </a:lnTo>
                <a:lnTo>
                  <a:pt x="1380381" y="1020403"/>
                </a:lnTo>
                <a:lnTo>
                  <a:pt x="1192858" y="1020403"/>
                </a:lnTo>
                <a:lnTo>
                  <a:pt x="1192485" y="1020031"/>
                </a:lnTo>
                <a:lnTo>
                  <a:pt x="1192485" y="729444"/>
                </a:lnTo>
                <a:lnTo>
                  <a:pt x="1192485" y="729258"/>
                </a:lnTo>
                <a:lnTo>
                  <a:pt x="1192671" y="729072"/>
                </a:lnTo>
                <a:lnTo>
                  <a:pt x="1380381" y="729072"/>
                </a:lnTo>
                <a:moveTo>
                  <a:pt x="1380381" y="617451"/>
                </a:moveTo>
                <a:lnTo>
                  <a:pt x="1192671" y="617451"/>
                </a:lnTo>
                <a:cubicBezTo>
                  <a:pt x="1130908" y="617451"/>
                  <a:pt x="1080678" y="667494"/>
                  <a:pt x="1080678" y="729444"/>
                </a:cubicBezTo>
                <a:lnTo>
                  <a:pt x="1080678" y="1020031"/>
                </a:lnTo>
                <a:cubicBezTo>
                  <a:pt x="1080678" y="1081608"/>
                  <a:pt x="1131094" y="1132024"/>
                  <a:pt x="1192671" y="1132024"/>
                </a:cubicBezTo>
                <a:lnTo>
                  <a:pt x="1380381" y="1132024"/>
                </a:lnTo>
                <a:cubicBezTo>
                  <a:pt x="1441959" y="1132024"/>
                  <a:pt x="1492374" y="1081608"/>
                  <a:pt x="1492374" y="1020031"/>
                </a:cubicBezTo>
                <a:lnTo>
                  <a:pt x="1492374" y="729444"/>
                </a:lnTo>
                <a:cubicBezTo>
                  <a:pt x="1492374" y="667680"/>
                  <a:pt x="1442145" y="617451"/>
                  <a:pt x="1380381" y="617451"/>
                </a:cubicBezTo>
                <a:close/>
                <a:moveTo>
                  <a:pt x="1481956" y="1276201"/>
                </a:moveTo>
                <a:lnTo>
                  <a:pt x="61764" y="1276201"/>
                </a:lnTo>
                <a:cubicBezTo>
                  <a:pt x="27719" y="1276201"/>
                  <a:pt x="0" y="1303920"/>
                  <a:pt x="0" y="1337965"/>
                </a:cubicBezTo>
                <a:cubicBezTo>
                  <a:pt x="0" y="1372009"/>
                  <a:pt x="27719" y="1399729"/>
                  <a:pt x="61764" y="1399729"/>
                </a:cubicBezTo>
                <a:lnTo>
                  <a:pt x="1482142" y="1399729"/>
                </a:lnTo>
                <a:cubicBezTo>
                  <a:pt x="1516187" y="1399729"/>
                  <a:pt x="1543906" y="1372009"/>
                  <a:pt x="1543906" y="1337965"/>
                </a:cubicBezTo>
                <a:cubicBezTo>
                  <a:pt x="1543720" y="1303734"/>
                  <a:pt x="1516187" y="1276201"/>
                  <a:pt x="1481956" y="1276201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1202287" y="2787990"/>
            <a:ext cx="2514600" cy="2667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>
            <a:spAutoFit/>
          </a:bodyPr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收入增长缓慢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21289937">
            <a:off x="4674192" y="1798826"/>
            <a:ext cx="2830916" cy="3666748"/>
          </a:xfrm>
          <a:prstGeom prst="roundRect">
            <a:avLst>
              <a:gd name="adj" fmla="val 3153"/>
            </a:avLst>
          </a:prstGeom>
          <a:solidFill>
            <a:schemeClr val="accent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4674192" y="1798826"/>
            <a:ext cx="2830916" cy="3666748"/>
          </a:xfrm>
          <a:prstGeom prst="roundRect">
            <a:avLst>
              <a:gd name="adj" fmla="val 3153"/>
            </a:avLst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5792566" y="1935261"/>
            <a:ext cx="594168" cy="594168"/>
          </a:xfrm>
          <a:prstGeom prst="ellipse">
            <a:avLst/>
          </a:prstGeom>
          <a:solidFill>
            <a:schemeClr val="bg1"/>
          </a:solidFill>
          <a:ln w="28575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4835079" y="3200400"/>
            <a:ext cx="2509142" cy="209985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农村就业机会少，农民就业技能不足，难以适应市场需求。
2024年农村劳动力就业率仅为70%，低于城市85%的水平。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5952841" y="2090086"/>
            <a:ext cx="273618" cy="284518"/>
          </a:xfrm>
          <a:custGeom>
            <a:avLst/>
            <a:gdLst>
              <a:gd name="connsiteX0" fmla="*/ 337768 w 1372282"/>
              <a:gd name="connsiteY0" fmla="*/ 1315328 h 1426949"/>
              <a:gd name="connsiteX1" fmla="*/ 530173 w 1372282"/>
              <a:gd name="connsiteY1" fmla="*/ 1315328 h 1426949"/>
              <a:gd name="connsiteX2" fmla="*/ 842109 w 1372282"/>
              <a:gd name="connsiteY2" fmla="*/ 1315328 h 1426949"/>
              <a:gd name="connsiteX3" fmla="*/ 1034514 w 1372282"/>
              <a:gd name="connsiteY3" fmla="*/ 1315328 h 1426949"/>
              <a:gd name="connsiteX4" fmla="*/ 1090325 w 1372282"/>
              <a:gd name="connsiteY4" fmla="*/ 1371139 h 1426949"/>
              <a:gd name="connsiteX5" fmla="*/ 1034514 w 1372282"/>
              <a:gd name="connsiteY5" fmla="*/ 1426949 h 1426949"/>
              <a:gd name="connsiteX6" fmla="*/ 842109 w 1372282"/>
              <a:gd name="connsiteY6" fmla="*/ 1426949 h 1426949"/>
              <a:gd name="connsiteX7" fmla="*/ 530173 w 1372282"/>
              <a:gd name="connsiteY7" fmla="*/ 1426949 h 1426949"/>
              <a:gd name="connsiteX8" fmla="*/ 337768 w 1372282"/>
              <a:gd name="connsiteY8" fmla="*/ 1426949 h 1426949"/>
              <a:gd name="connsiteX9" fmla="*/ 281957 w 1372282"/>
              <a:gd name="connsiteY9" fmla="*/ 1371139 h 1426949"/>
              <a:gd name="connsiteX10" fmla="*/ 337768 w 1372282"/>
              <a:gd name="connsiteY10" fmla="*/ 1315328 h 1426949"/>
              <a:gd name="connsiteX11" fmla="*/ 686154 w 1372282"/>
              <a:gd name="connsiteY11" fmla="*/ 111621 h 1426949"/>
              <a:gd name="connsiteX12" fmla="*/ 237624 w 1372282"/>
              <a:gd name="connsiteY12" fmla="*/ 560152 h 1426949"/>
              <a:gd name="connsiteX13" fmla="*/ 237624 w 1372282"/>
              <a:gd name="connsiteY13" fmla="*/ 985614 h 1426949"/>
              <a:gd name="connsiteX14" fmla="*/ 229252 w 1372282"/>
              <a:gd name="connsiteY14" fmla="*/ 1014822 h 1426949"/>
              <a:gd name="connsiteX15" fmla="*/ 155768 w 1372282"/>
              <a:gd name="connsiteY15" fmla="*/ 1134814 h 1426949"/>
              <a:gd name="connsiteX16" fmla="*/ 1214680 w 1372282"/>
              <a:gd name="connsiteY16" fmla="*/ 1134814 h 1426949"/>
              <a:gd name="connsiteX17" fmla="*/ 1143429 w 1372282"/>
              <a:gd name="connsiteY17" fmla="*/ 1023565 h 1426949"/>
              <a:gd name="connsiteX18" fmla="*/ 1134685 w 1372282"/>
              <a:gd name="connsiteY18" fmla="*/ 993428 h 1426949"/>
              <a:gd name="connsiteX19" fmla="*/ 1134685 w 1372282"/>
              <a:gd name="connsiteY19" fmla="*/ 560152 h 1426949"/>
              <a:gd name="connsiteX20" fmla="*/ 686154 w 1372282"/>
              <a:gd name="connsiteY20" fmla="*/ 111621 h 1426949"/>
              <a:gd name="connsiteX21" fmla="*/ 686154 w 1372282"/>
              <a:gd name="connsiteY21" fmla="*/ 0 h 1426949"/>
              <a:gd name="connsiteX22" fmla="*/ 903815 w 1372282"/>
              <a:gd name="connsiteY22" fmla="*/ 44276 h 1426949"/>
              <a:gd name="connsiteX23" fmla="*/ 1081851 w 1372282"/>
              <a:gd name="connsiteY23" fmla="*/ 164455 h 1426949"/>
              <a:gd name="connsiteX24" fmla="*/ 1202030 w 1372282"/>
              <a:gd name="connsiteY24" fmla="*/ 342491 h 1426949"/>
              <a:gd name="connsiteX25" fmla="*/ 1246306 w 1372282"/>
              <a:gd name="connsiteY25" fmla="*/ 560152 h 1426949"/>
              <a:gd name="connsiteX26" fmla="*/ 1246306 w 1372282"/>
              <a:gd name="connsiteY26" fmla="*/ 977243 h 1426949"/>
              <a:gd name="connsiteX27" fmla="*/ 1363508 w 1372282"/>
              <a:gd name="connsiteY27" fmla="*/ 1160487 h 1426949"/>
              <a:gd name="connsiteX28" fmla="*/ 1365369 w 1372282"/>
              <a:gd name="connsiteY28" fmla="*/ 1217414 h 1426949"/>
              <a:gd name="connsiteX29" fmla="*/ 1316628 w 1372282"/>
              <a:gd name="connsiteY29" fmla="*/ 1246436 h 1426949"/>
              <a:gd name="connsiteX30" fmla="*/ 55867 w 1372282"/>
              <a:gd name="connsiteY30" fmla="*/ 1246436 h 1426949"/>
              <a:gd name="connsiteX31" fmla="*/ 7126 w 1372282"/>
              <a:gd name="connsiteY31" fmla="*/ 1217786 h 1426949"/>
              <a:gd name="connsiteX32" fmla="*/ 8242 w 1372282"/>
              <a:gd name="connsiteY32" fmla="*/ 1161232 h 1426949"/>
              <a:gd name="connsiteX33" fmla="*/ 126002 w 1372282"/>
              <a:gd name="connsiteY33" fmla="*/ 969801 h 1426949"/>
              <a:gd name="connsiteX34" fmla="*/ 126002 w 1372282"/>
              <a:gd name="connsiteY34" fmla="*/ 560152 h 1426949"/>
              <a:gd name="connsiteX35" fmla="*/ 170279 w 1372282"/>
              <a:gd name="connsiteY35" fmla="*/ 342491 h 1426949"/>
              <a:gd name="connsiteX36" fmla="*/ 290458 w 1372282"/>
              <a:gd name="connsiteY36" fmla="*/ 164455 h 1426949"/>
              <a:gd name="connsiteX37" fmla="*/ 468493 w 1372282"/>
              <a:gd name="connsiteY37" fmla="*/ 44276 h 1426949"/>
              <a:gd name="connsiteX38" fmla="*/ 686154 w 1372282"/>
              <a:gd name="connsiteY38" fmla="*/ 0 h 1426949"/>
            </a:gdLst>
            <a:ahLst/>
            <a:cxnLst/>
            <a:rect l="l" t="t" r="r" b="b"/>
            <a:pathLst>
              <a:path w="1372282" h="1426949">
                <a:moveTo>
                  <a:pt x="337768" y="1315328"/>
                </a:moveTo>
                <a:lnTo>
                  <a:pt x="530173" y="1315328"/>
                </a:lnTo>
                <a:lnTo>
                  <a:pt x="842109" y="1315328"/>
                </a:lnTo>
                <a:lnTo>
                  <a:pt x="1034514" y="1315328"/>
                </a:lnTo>
                <a:cubicBezTo>
                  <a:pt x="1065396" y="1315328"/>
                  <a:pt x="1090325" y="1340257"/>
                  <a:pt x="1090325" y="1371139"/>
                </a:cubicBezTo>
                <a:cubicBezTo>
                  <a:pt x="1090325" y="1402021"/>
                  <a:pt x="1065210" y="1426949"/>
                  <a:pt x="1034514" y="1426949"/>
                </a:cubicBezTo>
                <a:lnTo>
                  <a:pt x="842109" y="1426949"/>
                </a:lnTo>
                <a:lnTo>
                  <a:pt x="530173" y="1426949"/>
                </a:lnTo>
                <a:lnTo>
                  <a:pt x="337768" y="1426949"/>
                </a:lnTo>
                <a:cubicBezTo>
                  <a:pt x="306886" y="1426949"/>
                  <a:pt x="281957" y="1402021"/>
                  <a:pt x="281957" y="1371139"/>
                </a:cubicBezTo>
                <a:cubicBezTo>
                  <a:pt x="281957" y="1340257"/>
                  <a:pt x="306886" y="1315328"/>
                  <a:pt x="337768" y="1315328"/>
                </a:cubicBezTo>
                <a:close/>
                <a:moveTo>
                  <a:pt x="686154" y="111621"/>
                </a:moveTo>
                <a:cubicBezTo>
                  <a:pt x="438914" y="111621"/>
                  <a:pt x="237624" y="312725"/>
                  <a:pt x="237624" y="560152"/>
                </a:cubicBezTo>
                <a:lnTo>
                  <a:pt x="237624" y="985614"/>
                </a:lnTo>
                <a:cubicBezTo>
                  <a:pt x="237624" y="996032"/>
                  <a:pt x="234833" y="1006078"/>
                  <a:pt x="229252" y="1014822"/>
                </a:cubicBezTo>
                <a:lnTo>
                  <a:pt x="155768" y="1134814"/>
                </a:lnTo>
                <a:lnTo>
                  <a:pt x="1214680" y="1134814"/>
                </a:lnTo>
                <a:lnTo>
                  <a:pt x="1143429" y="1023565"/>
                </a:lnTo>
                <a:cubicBezTo>
                  <a:pt x="1137662" y="1014636"/>
                  <a:pt x="1134685" y="1004218"/>
                  <a:pt x="1134685" y="993428"/>
                </a:cubicBezTo>
                <a:lnTo>
                  <a:pt x="1134685" y="560152"/>
                </a:lnTo>
                <a:cubicBezTo>
                  <a:pt x="1134685" y="312911"/>
                  <a:pt x="933581" y="111621"/>
                  <a:pt x="686154" y="111621"/>
                </a:cubicBezTo>
                <a:close/>
                <a:moveTo>
                  <a:pt x="686154" y="0"/>
                </a:moveTo>
                <a:cubicBezTo>
                  <a:pt x="761499" y="0"/>
                  <a:pt x="834610" y="14883"/>
                  <a:pt x="903815" y="44276"/>
                </a:cubicBezTo>
                <a:cubicBezTo>
                  <a:pt x="970416" y="72554"/>
                  <a:pt x="1030319" y="113109"/>
                  <a:pt x="1081851" y="164455"/>
                </a:cubicBezTo>
                <a:cubicBezTo>
                  <a:pt x="1133383" y="215987"/>
                  <a:pt x="1173753" y="275890"/>
                  <a:pt x="1202030" y="342491"/>
                </a:cubicBezTo>
                <a:cubicBezTo>
                  <a:pt x="1231423" y="411510"/>
                  <a:pt x="1246306" y="484808"/>
                  <a:pt x="1246306" y="560152"/>
                </a:cubicBezTo>
                <a:lnTo>
                  <a:pt x="1246306" y="977243"/>
                </a:lnTo>
                <a:lnTo>
                  <a:pt x="1363508" y="1160487"/>
                </a:lnTo>
                <a:cubicBezTo>
                  <a:pt x="1374484" y="1177603"/>
                  <a:pt x="1375229" y="1199555"/>
                  <a:pt x="1365369" y="1217414"/>
                </a:cubicBezTo>
                <a:cubicBezTo>
                  <a:pt x="1355695" y="1235273"/>
                  <a:pt x="1336905" y="1246436"/>
                  <a:pt x="1316628" y="1246436"/>
                </a:cubicBezTo>
                <a:lnTo>
                  <a:pt x="55867" y="1246436"/>
                </a:lnTo>
                <a:cubicBezTo>
                  <a:pt x="35589" y="1246436"/>
                  <a:pt x="16986" y="1235460"/>
                  <a:pt x="7126" y="1217786"/>
                </a:cubicBezTo>
                <a:cubicBezTo>
                  <a:pt x="-2734" y="1200113"/>
                  <a:pt x="-2362" y="1178533"/>
                  <a:pt x="8242" y="1161232"/>
                </a:cubicBezTo>
                <a:lnTo>
                  <a:pt x="126002" y="969801"/>
                </a:lnTo>
                <a:lnTo>
                  <a:pt x="126002" y="560152"/>
                </a:lnTo>
                <a:cubicBezTo>
                  <a:pt x="126002" y="484808"/>
                  <a:pt x="140885" y="411696"/>
                  <a:pt x="170279" y="342491"/>
                </a:cubicBezTo>
                <a:cubicBezTo>
                  <a:pt x="198556" y="275890"/>
                  <a:pt x="239112" y="215987"/>
                  <a:pt x="290458" y="164455"/>
                </a:cubicBezTo>
                <a:cubicBezTo>
                  <a:pt x="341803" y="112923"/>
                  <a:pt x="401893" y="72554"/>
                  <a:pt x="468493" y="44276"/>
                </a:cubicBezTo>
                <a:cubicBezTo>
                  <a:pt x="537512" y="14883"/>
                  <a:pt x="610810" y="0"/>
                  <a:pt x="686154" y="0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835079" y="2787990"/>
            <a:ext cx="2514600" cy="2667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>
            <a:spAutoFit/>
          </a:bodyPr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就业机会有限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21289937">
            <a:off x="8357784" y="1798826"/>
            <a:ext cx="2830916" cy="3666748"/>
          </a:xfrm>
          <a:prstGeom prst="roundRect">
            <a:avLst>
              <a:gd name="adj" fmla="val 3153"/>
            </a:avLst>
          </a:prstGeom>
          <a:solidFill>
            <a:schemeClr val="accent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8357784" y="1798826"/>
            <a:ext cx="2830916" cy="3666748"/>
          </a:xfrm>
          <a:prstGeom prst="roundRect">
            <a:avLst>
              <a:gd name="adj" fmla="val 3153"/>
            </a:avLst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9476158" y="1935261"/>
            <a:ext cx="594168" cy="594168"/>
          </a:xfrm>
          <a:prstGeom prst="ellipse">
            <a:avLst/>
          </a:prstGeom>
          <a:solidFill>
            <a:schemeClr val="bg1"/>
          </a:solidFill>
          <a:ln w="28575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8518671" y="3200400"/>
            <a:ext cx="2509142" cy="209985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农民社会保障水平低，医疗、养老等保障体系不完善。
2024年农村居民医保报销比例低于城市居民，需加强社会保障体系建设。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9630983" y="2090086"/>
            <a:ext cx="284518" cy="284518"/>
          </a:xfrm>
          <a:custGeom>
            <a:avLst/>
            <a:gdLst>
              <a:gd name="connsiteX0" fmla="*/ 438553 w 720000"/>
              <a:gd name="connsiteY0" fmla="*/ 189601 h 720000"/>
              <a:gd name="connsiteX1" fmla="*/ 373556 w 720000"/>
              <a:gd name="connsiteY1" fmla="*/ 216451 h 720000"/>
              <a:gd name="connsiteX2" fmla="*/ 232180 w 720000"/>
              <a:gd name="connsiteY2" fmla="*/ 357827 h 720000"/>
              <a:gd name="connsiteX3" fmla="*/ 191861 w 720000"/>
              <a:gd name="connsiteY3" fmla="*/ 528226 h 720000"/>
              <a:gd name="connsiteX4" fmla="*/ 362260 w 720000"/>
              <a:gd name="connsiteY4" fmla="*/ 487907 h 720000"/>
              <a:gd name="connsiteX5" fmla="*/ 503636 w 720000"/>
              <a:gd name="connsiteY5" fmla="*/ 346444 h 720000"/>
              <a:gd name="connsiteX6" fmla="*/ 503636 w 720000"/>
              <a:gd name="connsiteY6" fmla="*/ 216365 h 720000"/>
              <a:gd name="connsiteX7" fmla="*/ 438553 w 720000"/>
              <a:gd name="connsiteY7" fmla="*/ 189601 h 720000"/>
              <a:gd name="connsiteX8" fmla="*/ 438553 w 720000"/>
              <a:gd name="connsiteY8" fmla="*/ 141636 h 720000"/>
              <a:gd name="connsiteX9" fmla="*/ 537524 w 720000"/>
              <a:gd name="connsiteY9" fmla="*/ 182476 h 720000"/>
              <a:gd name="connsiteX10" fmla="*/ 537524 w 720000"/>
              <a:gd name="connsiteY10" fmla="*/ 380420 h 720000"/>
              <a:gd name="connsiteX11" fmla="*/ 396149 w 720000"/>
              <a:gd name="connsiteY11" fmla="*/ 521796 h 720000"/>
              <a:gd name="connsiteX12" fmla="*/ 141637 w 720000"/>
              <a:gd name="connsiteY12" fmla="*/ 578364 h 720000"/>
              <a:gd name="connsiteX13" fmla="*/ 198205 w 720000"/>
              <a:gd name="connsiteY13" fmla="*/ 323852 h 720000"/>
              <a:gd name="connsiteX14" fmla="*/ 339581 w 720000"/>
              <a:gd name="connsiteY14" fmla="*/ 182476 h 720000"/>
              <a:gd name="connsiteX15" fmla="*/ 438553 w 720000"/>
              <a:gd name="connsiteY15" fmla="*/ 141636 h 720000"/>
              <a:gd name="connsiteX16" fmla="*/ 120000 w 720000"/>
              <a:gd name="connsiteY16" fmla="*/ 47965 h 720000"/>
              <a:gd name="connsiteX17" fmla="*/ 47965 w 720000"/>
              <a:gd name="connsiteY17" fmla="*/ 120000 h 720000"/>
              <a:gd name="connsiteX18" fmla="*/ 47965 w 720000"/>
              <a:gd name="connsiteY18" fmla="*/ 600000 h 720000"/>
              <a:gd name="connsiteX19" fmla="*/ 120000 w 720000"/>
              <a:gd name="connsiteY19" fmla="*/ 672035 h 720000"/>
              <a:gd name="connsiteX20" fmla="*/ 600000 w 720000"/>
              <a:gd name="connsiteY20" fmla="*/ 672035 h 720000"/>
              <a:gd name="connsiteX21" fmla="*/ 672035 w 720000"/>
              <a:gd name="connsiteY21" fmla="*/ 600000 h 720000"/>
              <a:gd name="connsiteX22" fmla="*/ 672035 w 720000"/>
              <a:gd name="connsiteY22" fmla="*/ 120000 h 720000"/>
              <a:gd name="connsiteX23" fmla="*/ 600000 w 720000"/>
              <a:gd name="connsiteY23" fmla="*/ 47965 h 720000"/>
              <a:gd name="connsiteX24" fmla="*/ 120000 w 720000"/>
              <a:gd name="connsiteY24" fmla="*/ 0 h 720000"/>
              <a:gd name="connsiteX25" fmla="*/ 600000 w 720000"/>
              <a:gd name="connsiteY25" fmla="*/ 0 h 720000"/>
              <a:gd name="connsiteX26" fmla="*/ 720000 w 720000"/>
              <a:gd name="connsiteY26" fmla="*/ 120000 h 720000"/>
              <a:gd name="connsiteX27" fmla="*/ 720000 w 720000"/>
              <a:gd name="connsiteY27" fmla="*/ 600000 h 720000"/>
              <a:gd name="connsiteX28" fmla="*/ 600000 w 720000"/>
              <a:gd name="connsiteY28" fmla="*/ 720000 h 720000"/>
              <a:gd name="connsiteX29" fmla="*/ 120000 w 720000"/>
              <a:gd name="connsiteY29" fmla="*/ 720000 h 720000"/>
              <a:gd name="connsiteX30" fmla="*/ 0 w 720000"/>
              <a:gd name="connsiteY30" fmla="*/ 600000 h 720000"/>
              <a:gd name="connsiteX31" fmla="*/ 0 w 720000"/>
              <a:gd name="connsiteY31" fmla="*/ 120000 h 720000"/>
              <a:gd name="connsiteX32" fmla="*/ 120000 w 720000"/>
              <a:gd name="connsiteY32" fmla="*/ 0 h 720000"/>
            </a:gdLst>
            <a:ahLst/>
            <a:cxnLst/>
            <a:rect l="l" t="t" r="r" b="b"/>
            <a:pathLst>
              <a:path w="720000" h="720000">
                <a:moveTo>
                  <a:pt x="438553" y="189601"/>
                </a:moveTo>
                <a:cubicBezTo>
                  <a:pt x="413875" y="189601"/>
                  <a:pt x="390761" y="199073"/>
                  <a:pt x="373556" y="216451"/>
                </a:cubicBezTo>
                <a:lnTo>
                  <a:pt x="232180" y="357827"/>
                </a:lnTo>
                <a:cubicBezTo>
                  <a:pt x="212456" y="377465"/>
                  <a:pt x="197336" y="453584"/>
                  <a:pt x="191861" y="528226"/>
                </a:cubicBezTo>
                <a:cubicBezTo>
                  <a:pt x="266503" y="522665"/>
                  <a:pt x="342622" y="507545"/>
                  <a:pt x="362260" y="487907"/>
                </a:cubicBezTo>
                <a:lnTo>
                  <a:pt x="503636" y="346444"/>
                </a:lnTo>
                <a:cubicBezTo>
                  <a:pt x="539523" y="310557"/>
                  <a:pt x="539523" y="252252"/>
                  <a:pt x="503636" y="216365"/>
                </a:cubicBezTo>
                <a:cubicBezTo>
                  <a:pt x="486344" y="199073"/>
                  <a:pt x="463230" y="189601"/>
                  <a:pt x="438553" y="189601"/>
                </a:cubicBezTo>
                <a:close/>
                <a:moveTo>
                  <a:pt x="438553" y="141636"/>
                </a:moveTo>
                <a:cubicBezTo>
                  <a:pt x="474440" y="141636"/>
                  <a:pt x="510327" y="155191"/>
                  <a:pt x="537524" y="182476"/>
                </a:cubicBezTo>
                <a:cubicBezTo>
                  <a:pt x="592007" y="236872"/>
                  <a:pt x="592007" y="325938"/>
                  <a:pt x="537524" y="380420"/>
                </a:cubicBezTo>
                <a:lnTo>
                  <a:pt x="396149" y="521796"/>
                </a:lnTo>
                <a:cubicBezTo>
                  <a:pt x="341753" y="576278"/>
                  <a:pt x="141637" y="578364"/>
                  <a:pt x="141637" y="578364"/>
                </a:cubicBezTo>
                <a:cubicBezTo>
                  <a:pt x="141637" y="578364"/>
                  <a:pt x="143723" y="378334"/>
                  <a:pt x="198205" y="323852"/>
                </a:cubicBezTo>
                <a:lnTo>
                  <a:pt x="339581" y="182476"/>
                </a:lnTo>
                <a:cubicBezTo>
                  <a:pt x="366778" y="155278"/>
                  <a:pt x="402666" y="141636"/>
                  <a:pt x="438553" y="141636"/>
                </a:cubicBezTo>
                <a:close/>
                <a:moveTo>
                  <a:pt x="120000" y="47965"/>
                </a:moveTo>
                <a:cubicBezTo>
                  <a:pt x="80290" y="47965"/>
                  <a:pt x="47965" y="80290"/>
                  <a:pt x="47965" y="120000"/>
                </a:cubicBezTo>
                <a:lnTo>
                  <a:pt x="47965" y="600000"/>
                </a:lnTo>
                <a:cubicBezTo>
                  <a:pt x="47965" y="639711"/>
                  <a:pt x="80290" y="672035"/>
                  <a:pt x="120000" y="672035"/>
                </a:cubicBezTo>
                <a:lnTo>
                  <a:pt x="600000" y="672035"/>
                </a:lnTo>
                <a:cubicBezTo>
                  <a:pt x="639711" y="672035"/>
                  <a:pt x="672035" y="639711"/>
                  <a:pt x="672035" y="600000"/>
                </a:cubicBezTo>
                <a:lnTo>
                  <a:pt x="672035" y="120000"/>
                </a:lnTo>
                <a:cubicBezTo>
                  <a:pt x="672035" y="80290"/>
                  <a:pt x="639711" y="47965"/>
                  <a:pt x="600000" y="47965"/>
                </a:cubicBezTo>
                <a:close/>
                <a:moveTo>
                  <a:pt x="120000" y="0"/>
                </a:moveTo>
                <a:lnTo>
                  <a:pt x="600000" y="0"/>
                </a:lnTo>
                <a:cubicBezTo>
                  <a:pt x="666040" y="0"/>
                  <a:pt x="720000" y="54048"/>
                  <a:pt x="720000" y="120000"/>
                </a:cubicBezTo>
                <a:lnTo>
                  <a:pt x="720000" y="600000"/>
                </a:lnTo>
                <a:cubicBezTo>
                  <a:pt x="720000" y="666039"/>
                  <a:pt x="666040" y="720000"/>
                  <a:pt x="600000" y="720000"/>
                </a:cubicBezTo>
                <a:lnTo>
                  <a:pt x="120000" y="720000"/>
                </a:lnTo>
                <a:cubicBezTo>
                  <a:pt x="53961" y="720000"/>
                  <a:pt x="0" y="666039"/>
                  <a:pt x="0" y="600000"/>
                </a:cubicBezTo>
                <a:lnTo>
                  <a:pt x="0" y="120000"/>
                </a:lnTo>
                <a:cubicBezTo>
                  <a:pt x="0" y="53961"/>
                  <a:pt x="53961" y="0"/>
                  <a:pt x="120000" y="0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8518671" y="2787990"/>
            <a:ext cx="2514600" cy="2667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>
            <a:spAutoFit/>
          </a:bodyPr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社会保障不足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783520" y="46704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农民面临的困境</a:t>
            </a:r>
            <a:endParaRPr kumimoji="1" lang="zh-CN" altLang="en-US"/>
          </a:p>
        </p:txBody>
      </p:sp>
      <p:grpSp>
        <p:nvGrpSpPr>
          <p:cNvPr id="22" name="组合 21"/>
          <p:cNvGrpSpPr/>
          <p:nvPr/>
        </p:nvGrpSpPr>
        <p:grpSpPr>
          <a:xfrm>
            <a:off x="176306" y="376135"/>
            <a:ext cx="484094" cy="470981"/>
            <a:chOff x="176306" y="376135"/>
            <a:chExt cx="484094" cy="470981"/>
          </a:xfrm>
        </p:grpSpPr>
        <p:sp>
          <p:nvSpPr>
            <p:cNvPr id="23" name="标题 1"/>
            <p:cNvSpPr txBox="1"/>
            <p:nvPr/>
          </p:nvSpPr>
          <p:spPr>
            <a:xfrm>
              <a:off x="176306" y="473900"/>
              <a:ext cx="373217" cy="373216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4" name="标题 1"/>
            <p:cNvSpPr txBox="1"/>
            <p:nvPr/>
          </p:nvSpPr>
          <p:spPr>
            <a:xfrm>
              <a:off x="409081" y="376135"/>
              <a:ext cx="251319" cy="251319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309160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351</Words>
  <Application>Microsoft Office PowerPoint</Application>
  <PresentationFormat>自定义</PresentationFormat>
  <Paragraphs>161</Paragraphs>
  <Slides>23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24" baseType="lpstr"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 Li</dc:creator>
  <cp:lastModifiedBy>admin Li</cp:lastModifiedBy>
  <cp:revision>2</cp:revision>
  <dcterms:created xsi:type="dcterms:W3CDTF">2025-04-29T17:52:03Z</dcterms:created>
  <dcterms:modified xsi:type="dcterms:W3CDTF">2025-04-29T17:54:30Z</dcterms:modified>
</cp:coreProperties>
</file>