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  <p:sldMasterId id="2147483672" r:id="rId4"/>
    <p:sldMasterId id="2147483674" r:id="rId5"/>
  </p:sldMasterIdLst>
  <p:notesMasterIdLst>
    <p:notesMasterId r:id="rId8"/>
  </p:notesMasterIdLst>
  <p:sldIdLst>
    <p:sldId id="262" r:id="rId6"/>
    <p:sldId id="274" r:id="rId7"/>
    <p:sldId id="279" r:id="rId9"/>
    <p:sldId id="284" r:id="rId10"/>
    <p:sldId id="291" r:id="rId11"/>
    <p:sldId id="294" r:id="rId12"/>
    <p:sldId id="303" r:id="rId13"/>
    <p:sldId id="312" r:id="rId14"/>
    <p:sldId id="320" r:id="rId15"/>
    <p:sldId id="333" r:id="rId16"/>
    <p:sldId id="360" r:id="rId17"/>
  </p:sldIdLst>
  <p:sldSz cx="12192000" cy="68580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3.xml"/><Relationship Id="rId8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6" Type="http://schemas.openxmlformats.org/officeDocument/2006/relationships/slide" Target="slides/slide1.xml"/><Relationship Id="rId5" Type="http://schemas.openxmlformats.org/officeDocument/2006/relationships/slideMaster" Target="slideMasters/slideMaster4.xml"/><Relationship Id="rId4" Type="http://schemas.openxmlformats.org/officeDocument/2006/relationships/slideMaster" Target="slideMasters/slideMaster3.xml"/><Relationship Id="rId3" Type="http://schemas.openxmlformats.org/officeDocument/2006/relationships/slideMaster" Target="slideMasters/slideMaster2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/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smtClean="0"/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/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2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 dirty="0"/>
          </a:p>
        </p:txBody>
      </p:sp>
      <p:sp>
        <p:nvSpPr>
          <p:cNvPr id="104862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21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 dirty="0"/>
          </a:p>
        </p:txBody>
      </p:sp>
      <p:sp>
        <p:nvSpPr>
          <p:cNvPr id="1048623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1048618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1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 dirty="0"/>
          </a:p>
        </p:txBody>
      </p:sp>
      <p:sp>
        <p:nvSpPr>
          <p:cNvPr id="104862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1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 dirty="0"/>
          </a:p>
        </p:txBody>
      </p:sp>
      <p:sp>
        <p:nvSpPr>
          <p:cNvPr id="1048619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image" Target="../media/image1.png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4" Type="http://schemas.openxmlformats.org/officeDocument/2006/relationships/tags" Target="../tags/tag19.xml"/><Relationship Id="rId23" Type="http://schemas.openxmlformats.org/officeDocument/2006/relationships/tags" Target="../tags/tag18.xml"/><Relationship Id="rId22" Type="http://schemas.openxmlformats.org/officeDocument/2006/relationships/tags" Target="../tags/tag17.xml"/><Relationship Id="rId21" Type="http://schemas.openxmlformats.org/officeDocument/2006/relationships/tags" Target="../tags/tag16.xml"/><Relationship Id="rId20" Type="http://schemas.openxmlformats.org/officeDocument/2006/relationships/tags" Target="../tags/tag15.xml"/><Relationship Id="rId2" Type="http://schemas.openxmlformats.org/officeDocument/2006/relationships/tags" Target="../tags/tag1.xml"/><Relationship Id="rId19" Type="http://schemas.openxmlformats.org/officeDocument/2006/relationships/tags" Target="../tags/tag14.xml"/><Relationship Id="rId18" Type="http://schemas.openxmlformats.org/officeDocument/2006/relationships/tags" Target="../tags/tag13.xml"/><Relationship Id="rId17" Type="http://schemas.openxmlformats.org/officeDocument/2006/relationships/tags" Target="../tags/tag12.xml"/><Relationship Id="rId16" Type="http://schemas.openxmlformats.org/officeDocument/2006/relationships/tags" Target="../tags/tag11.xml"/><Relationship Id="rId15" Type="http://schemas.openxmlformats.org/officeDocument/2006/relationships/tags" Target="../tags/tag10.xml"/><Relationship Id="rId14" Type="http://schemas.openxmlformats.org/officeDocument/2006/relationships/image" Target="../media/image4.png"/><Relationship Id="rId13" Type="http://schemas.openxmlformats.org/officeDocument/2006/relationships/tags" Target="../tags/tag9.xml"/><Relationship Id="rId12" Type="http://schemas.openxmlformats.org/officeDocument/2006/relationships/image" Target="../media/image3.png"/><Relationship Id="rId11" Type="http://schemas.openxmlformats.org/officeDocument/2006/relationships/tags" Target="../tags/tag8.xml"/><Relationship Id="rId10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6" Type="http://schemas.openxmlformats.org/officeDocument/2006/relationships/tags" Target="../tags/tag24.xml"/><Relationship Id="rId5" Type="http://schemas.openxmlformats.org/officeDocument/2006/relationships/tags" Target="../tags/tag23.xml"/><Relationship Id="rId4" Type="http://schemas.openxmlformats.org/officeDocument/2006/relationships/tags" Target="../tags/tag22.xml"/><Relationship Id="rId3" Type="http://schemas.openxmlformats.org/officeDocument/2006/relationships/tags" Target="../tags/tag21.xml"/><Relationship Id="rId2" Type="http://schemas.openxmlformats.org/officeDocument/2006/relationships/tags" Target="../tags/tag20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9" Type="http://schemas.openxmlformats.org/officeDocument/2006/relationships/tags" Target="../tags/tag32.xml"/><Relationship Id="rId8" Type="http://schemas.openxmlformats.org/officeDocument/2006/relationships/tags" Target="../tags/tag31.xml"/><Relationship Id="rId7" Type="http://schemas.openxmlformats.org/officeDocument/2006/relationships/tags" Target="../tags/tag30.xml"/><Relationship Id="rId6" Type="http://schemas.openxmlformats.org/officeDocument/2006/relationships/tags" Target="../tags/tag29.xml"/><Relationship Id="rId5" Type="http://schemas.openxmlformats.org/officeDocument/2006/relationships/tags" Target="../tags/tag28.xml"/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6" Type="http://schemas.openxmlformats.org/officeDocument/2006/relationships/tags" Target="../tags/tag37.xml"/><Relationship Id="rId15" Type="http://schemas.openxmlformats.org/officeDocument/2006/relationships/tags" Target="../tags/tag36.xml"/><Relationship Id="rId14" Type="http://schemas.openxmlformats.org/officeDocument/2006/relationships/tags" Target="../tags/tag35.xml"/><Relationship Id="rId13" Type="http://schemas.openxmlformats.org/officeDocument/2006/relationships/tags" Target="../tags/tag34.xml"/><Relationship Id="rId12" Type="http://schemas.openxmlformats.org/officeDocument/2006/relationships/image" Target="../media/image5.png"/><Relationship Id="rId11" Type="http://schemas.openxmlformats.org/officeDocument/2006/relationships/tags" Target="../tags/tag33.xml"/><Relationship Id="rId10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png"/><Relationship Id="rId8" Type="http://schemas.openxmlformats.org/officeDocument/2006/relationships/tags" Target="../tags/tag44.xml"/><Relationship Id="rId7" Type="http://schemas.openxmlformats.org/officeDocument/2006/relationships/tags" Target="../tags/tag43.xml"/><Relationship Id="rId6" Type="http://schemas.openxmlformats.org/officeDocument/2006/relationships/tags" Target="../tags/tag42.xml"/><Relationship Id="rId5" Type="http://schemas.openxmlformats.org/officeDocument/2006/relationships/tags" Target="../tags/tag41.xml"/><Relationship Id="rId4" Type="http://schemas.openxmlformats.org/officeDocument/2006/relationships/tags" Target="../tags/tag40.xml"/><Relationship Id="rId3" Type="http://schemas.openxmlformats.org/officeDocument/2006/relationships/tags" Target="../tags/tag39.xml"/><Relationship Id="rId24" Type="http://schemas.openxmlformats.org/officeDocument/2006/relationships/tags" Target="../tags/tag56.xml"/><Relationship Id="rId23" Type="http://schemas.openxmlformats.org/officeDocument/2006/relationships/tags" Target="../tags/tag55.xml"/><Relationship Id="rId22" Type="http://schemas.openxmlformats.org/officeDocument/2006/relationships/tags" Target="../tags/tag54.xml"/><Relationship Id="rId21" Type="http://schemas.openxmlformats.org/officeDocument/2006/relationships/tags" Target="../tags/tag53.xml"/><Relationship Id="rId20" Type="http://schemas.openxmlformats.org/officeDocument/2006/relationships/tags" Target="../tags/tag52.xml"/><Relationship Id="rId2" Type="http://schemas.openxmlformats.org/officeDocument/2006/relationships/tags" Target="../tags/tag38.xml"/><Relationship Id="rId19" Type="http://schemas.openxmlformats.org/officeDocument/2006/relationships/tags" Target="../tags/tag51.xml"/><Relationship Id="rId18" Type="http://schemas.openxmlformats.org/officeDocument/2006/relationships/image" Target="../media/image4.png"/><Relationship Id="rId17" Type="http://schemas.openxmlformats.org/officeDocument/2006/relationships/tags" Target="../tags/tag50.xml"/><Relationship Id="rId16" Type="http://schemas.openxmlformats.org/officeDocument/2006/relationships/tags" Target="../tags/tag49.xml"/><Relationship Id="rId15" Type="http://schemas.openxmlformats.org/officeDocument/2006/relationships/tags" Target="../tags/tag48.xml"/><Relationship Id="rId14" Type="http://schemas.openxmlformats.org/officeDocument/2006/relationships/tags" Target="../tags/tag47.xml"/><Relationship Id="rId13" Type="http://schemas.openxmlformats.org/officeDocument/2006/relationships/image" Target="../media/image7.png"/><Relationship Id="rId12" Type="http://schemas.openxmlformats.org/officeDocument/2006/relationships/tags" Target="../tags/tag46.xml"/><Relationship Id="rId11" Type="http://schemas.openxmlformats.org/officeDocument/2006/relationships/image" Target="../media/image2.png"/><Relationship Id="rId10" Type="http://schemas.openxmlformats.org/officeDocument/2006/relationships/tags" Target="../tags/tag45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7" Type="http://schemas.openxmlformats.org/officeDocument/2006/relationships/tags" Target="../tags/tag62.xml"/><Relationship Id="rId6" Type="http://schemas.openxmlformats.org/officeDocument/2006/relationships/tags" Target="../tags/tag61.xml"/><Relationship Id="rId5" Type="http://schemas.openxmlformats.org/officeDocument/2006/relationships/tags" Target="../tags/tag60.xml"/><Relationship Id="rId4" Type="http://schemas.openxmlformats.org/officeDocument/2006/relationships/tags" Target="../tags/tag59.xml"/><Relationship Id="rId3" Type="http://schemas.openxmlformats.org/officeDocument/2006/relationships/tags" Target="../tags/tag58.xml"/><Relationship Id="rId2" Type="http://schemas.openxmlformats.org/officeDocument/2006/relationships/tags" Target="../tags/tag57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70.xml"/><Relationship Id="rId8" Type="http://schemas.openxmlformats.org/officeDocument/2006/relationships/tags" Target="../tags/tag69.xml"/><Relationship Id="rId7" Type="http://schemas.openxmlformats.org/officeDocument/2006/relationships/tags" Target="../tags/tag68.xml"/><Relationship Id="rId6" Type="http://schemas.openxmlformats.org/officeDocument/2006/relationships/tags" Target="../tags/tag67.xml"/><Relationship Id="rId5" Type="http://schemas.openxmlformats.org/officeDocument/2006/relationships/tags" Target="../tags/tag66.xml"/><Relationship Id="rId4" Type="http://schemas.openxmlformats.org/officeDocument/2006/relationships/tags" Target="../tags/tag65.xml"/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5" Type="http://schemas.openxmlformats.org/officeDocument/2006/relationships/tags" Target="../tags/tag74.xml"/><Relationship Id="rId4" Type="http://schemas.openxmlformats.org/officeDocument/2006/relationships/tags" Target="../tags/tag73.xml"/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4" Type="http://schemas.openxmlformats.org/officeDocument/2006/relationships/tags" Target="../tags/tag77.xml"/><Relationship Id="rId3" Type="http://schemas.openxmlformats.org/officeDocument/2006/relationships/tags" Target="../tags/tag76.xml"/><Relationship Id="rId2" Type="http://schemas.openxmlformats.org/officeDocument/2006/relationships/tags" Target="../tags/tag75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5" Type="http://schemas.openxmlformats.org/officeDocument/2006/relationships/tags" Target="../tags/tag81.xml"/><Relationship Id="rId4" Type="http://schemas.openxmlformats.org/officeDocument/2006/relationships/tags" Target="../tags/tag80.xml"/><Relationship Id="rId3" Type="http://schemas.openxmlformats.org/officeDocument/2006/relationships/tags" Target="../tags/tag79.xml"/><Relationship Id="rId2" Type="http://schemas.openxmlformats.org/officeDocument/2006/relationships/tags" Target="../tags/tag78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6" Type="http://schemas.openxmlformats.org/officeDocument/2006/relationships/tags" Target="../tags/tag86.xml"/><Relationship Id="rId5" Type="http://schemas.openxmlformats.org/officeDocument/2006/relationships/tags" Target="../tags/tag85.xml"/><Relationship Id="rId4" Type="http://schemas.openxmlformats.org/officeDocument/2006/relationships/tags" Target="../tags/tag84.xml"/><Relationship Id="rId3" Type="http://schemas.openxmlformats.org/officeDocument/2006/relationships/tags" Target="../tags/tag83.xml"/><Relationship Id="rId2" Type="http://schemas.openxmlformats.org/officeDocument/2006/relationships/tags" Target="../tags/tag82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tags" Target="../tags/tag93.xml"/><Relationship Id="rId7" Type="http://schemas.openxmlformats.org/officeDocument/2006/relationships/tags" Target="../tags/tag92.xml"/><Relationship Id="rId6" Type="http://schemas.openxmlformats.org/officeDocument/2006/relationships/tags" Target="../tags/tag91.xml"/><Relationship Id="rId5" Type="http://schemas.openxmlformats.org/officeDocument/2006/relationships/tags" Target="../tags/tag90.xml"/><Relationship Id="rId4" Type="http://schemas.openxmlformats.org/officeDocument/2006/relationships/tags" Target="../tags/tag89.xml"/><Relationship Id="rId3" Type="http://schemas.openxmlformats.org/officeDocument/2006/relationships/tags" Target="../tags/tag88.xml"/><Relationship Id="rId20" Type="http://schemas.openxmlformats.org/officeDocument/2006/relationships/tags" Target="../tags/tag103.xml"/><Relationship Id="rId2" Type="http://schemas.openxmlformats.org/officeDocument/2006/relationships/tags" Target="../tags/tag87.xml"/><Relationship Id="rId19" Type="http://schemas.openxmlformats.org/officeDocument/2006/relationships/tags" Target="../tags/tag102.xml"/><Relationship Id="rId18" Type="http://schemas.openxmlformats.org/officeDocument/2006/relationships/tags" Target="../tags/tag101.xml"/><Relationship Id="rId17" Type="http://schemas.openxmlformats.org/officeDocument/2006/relationships/tags" Target="../tags/tag100.xml"/><Relationship Id="rId16" Type="http://schemas.openxmlformats.org/officeDocument/2006/relationships/tags" Target="../tags/tag99.xml"/><Relationship Id="rId15" Type="http://schemas.openxmlformats.org/officeDocument/2006/relationships/tags" Target="../tags/tag98.xml"/><Relationship Id="rId14" Type="http://schemas.openxmlformats.org/officeDocument/2006/relationships/tags" Target="../tags/tag97.xml"/><Relationship Id="rId13" Type="http://schemas.openxmlformats.org/officeDocument/2006/relationships/tags" Target="../tags/tag96.xml"/><Relationship Id="rId12" Type="http://schemas.openxmlformats.org/officeDocument/2006/relationships/tags" Target="../tags/tag95.xml"/><Relationship Id="rId11" Type="http://schemas.openxmlformats.org/officeDocument/2006/relationships/image" Target="../media/image4.png"/><Relationship Id="rId10" Type="http://schemas.openxmlformats.org/officeDocument/2006/relationships/tags" Target="../tags/tag94.xml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5" Type="http://schemas.openxmlformats.org/officeDocument/2006/relationships/tags" Target="../tags/tag120.xml"/><Relationship Id="rId4" Type="http://schemas.openxmlformats.org/officeDocument/2006/relationships/tags" Target="../tags/tag119.xml"/><Relationship Id="rId3" Type="http://schemas.openxmlformats.org/officeDocument/2006/relationships/tags" Target="../tags/tag118.xml"/><Relationship Id="rId2" Type="http://schemas.openxmlformats.org/officeDocument/2006/relationships/tags" Target="../tags/tag117.xml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5" Type="http://schemas.openxmlformats.org/officeDocument/2006/relationships/tags" Target="../tags/tag137.xml"/><Relationship Id="rId4" Type="http://schemas.openxmlformats.org/officeDocument/2006/relationships/tags" Target="../tags/tag136.xml"/><Relationship Id="rId3" Type="http://schemas.openxmlformats.org/officeDocument/2006/relationships/tags" Target="../tags/tag135.xml"/><Relationship Id="rId2" Type="http://schemas.openxmlformats.org/officeDocument/2006/relationships/tags" Target="../tags/tag134.xml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104860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8" name="矩形 29"/>
          <p:cNvSpPr/>
          <p:nvPr userDrawn="1">
            <p:custDataLst>
              <p:tags r:id="rId2"/>
            </p:custDataLst>
          </p:nvPr>
        </p:nvSpPr>
        <p:spPr>
          <a:xfrm>
            <a:off x="0" y="3"/>
            <a:ext cx="12192000" cy="685799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48680" name="矩形 30"/>
          <p:cNvSpPr/>
          <p:nvPr userDrawn="1">
            <p:custDataLst>
              <p:tags r:id="rId3"/>
            </p:custDataLst>
          </p:nvPr>
        </p:nvSpPr>
        <p:spPr>
          <a:xfrm>
            <a:off x="0" y="2"/>
            <a:ext cx="1487834" cy="685799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82" name="矩形 42"/>
          <p:cNvSpPr/>
          <p:nvPr userDrawn="1">
            <p:custDataLst>
              <p:tags r:id="rId4"/>
            </p:custDataLst>
          </p:nvPr>
        </p:nvSpPr>
        <p:spPr>
          <a:xfrm>
            <a:off x="444500" y="395995"/>
            <a:ext cx="11303000" cy="6066016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90500" dist="190500" dir="2700000" algn="tl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1048684" name="椭圆 31"/>
          <p:cNvSpPr/>
          <p:nvPr userDrawn="1">
            <p:custDataLst>
              <p:tags r:id="rId5"/>
            </p:custDataLst>
          </p:nvPr>
        </p:nvSpPr>
        <p:spPr>
          <a:xfrm>
            <a:off x="6873722" y="1482188"/>
            <a:ext cx="3908920" cy="390892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68000">
                <a:schemeClr val="accent1">
                  <a:lumMod val="40000"/>
                  <a:lumOff val="60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53" name="图片 32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r:embed="rId7"/>
          <a:srcRect l="2145" t="6553" r="2759" b="11659"/>
          <a:stretch>
            <a:fillRect/>
          </a:stretch>
        </p:blipFill>
        <p:spPr>
          <a:xfrm>
            <a:off x="6519810" y="1176528"/>
            <a:ext cx="5221340" cy="4063542"/>
          </a:xfrm>
          <a:custGeom>
            <a:avLst/>
            <a:gdLst>
              <a:gd name="connsiteX0" fmla="*/ 0 w 5490640"/>
              <a:gd name="connsiteY0" fmla="*/ 0 h 3873026"/>
              <a:gd name="connsiteX1" fmla="*/ 5490640 w 5490640"/>
              <a:gd name="connsiteY1" fmla="*/ 0 h 3873026"/>
              <a:gd name="connsiteX2" fmla="*/ 5490640 w 5490640"/>
              <a:gd name="connsiteY2" fmla="*/ 3873026 h 3873026"/>
              <a:gd name="connsiteX3" fmla="*/ 0 w 5490640"/>
              <a:gd name="connsiteY3" fmla="*/ 3873026 h 3873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90640" h="3873026">
                <a:moveTo>
                  <a:pt x="0" y="0"/>
                </a:moveTo>
                <a:lnTo>
                  <a:pt x="5490640" y="0"/>
                </a:lnTo>
                <a:lnTo>
                  <a:pt x="5490640" y="3873026"/>
                </a:lnTo>
                <a:lnTo>
                  <a:pt x="0" y="3873026"/>
                </a:lnTo>
                <a:close/>
              </a:path>
            </a:pathLst>
          </a:custGeom>
        </p:spPr>
      </p:pic>
      <p:sp>
        <p:nvSpPr>
          <p:cNvPr id="1048686" name="矩形 33"/>
          <p:cNvSpPr/>
          <p:nvPr userDrawn="1">
            <p:custDataLst>
              <p:tags r:id="rId8"/>
            </p:custDataLst>
          </p:nvPr>
        </p:nvSpPr>
        <p:spPr>
          <a:xfrm flipV="1">
            <a:off x="839788" y="5193755"/>
            <a:ext cx="10514012" cy="87704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55" name="图片 34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7115747" y="1919527"/>
            <a:ext cx="762066" cy="908383"/>
          </a:xfrm>
          <a:prstGeom prst="rect">
            <a:avLst/>
          </a:prstGeom>
        </p:spPr>
      </p:pic>
      <p:pic>
        <p:nvPicPr>
          <p:cNvPr id="2097157" name="图片 35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8464448" y="1645376"/>
            <a:ext cx="823031" cy="566977"/>
          </a:xfrm>
          <a:prstGeom prst="rect">
            <a:avLst/>
          </a:prstGeom>
        </p:spPr>
      </p:pic>
      <p:pic>
        <p:nvPicPr>
          <p:cNvPr id="2097159" name="图片 36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7249871" y="4049851"/>
            <a:ext cx="493819" cy="707197"/>
          </a:xfrm>
          <a:prstGeom prst="rect">
            <a:avLst/>
          </a:prstGeom>
        </p:spPr>
      </p:pic>
      <p:sp>
        <p:nvSpPr>
          <p:cNvPr id="1048688" name="矩形 37"/>
          <p:cNvSpPr/>
          <p:nvPr userDrawn="1">
            <p:custDataLst>
              <p:tags r:id="rId15"/>
            </p:custDataLst>
          </p:nvPr>
        </p:nvSpPr>
        <p:spPr>
          <a:xfrm>
            <a:off x="1141667" y="4084387"/>
            <a:ext cx="3123503" cy="11848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3145731" name="直接连接符 38"/>
          <p:cNvCxnSpPr/>
          <p:nvPr userDrawn="1">
            <p:custDataLst>
              <p:tags r:id="rId16"/>
            </p:custDataLst>
          </p:nvPr>
        </p:nvCxnSpPr>
        <p:spPr>
          <a:xfrm>
            <a:off x="839788" y="1021008"/>
            <a:ext cx="10512425" cy="0"/>
          </a:xfrm>
          <a:prstGeom prst="line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40"/>
          <p:cNvCxnSpPr/>
          <p:nvPr userDrawn="1">
            <p:custDataLst>
              <p:tags r:id="rId17"/>
            </p:custDataLst>
          </p:nvPr>
        </p:nvCxnSpPr>
        <p:spPr>
          <a:xfrm>
            <a:off x="1141667" y="5632278"/>
            <a:ext cx="7442200" cy="0"/>
          </a:xfrm>
          <a:prstGeom prst="line">
            <a:avLst/>
          </a:prstGeom>
          <a:ln w="12700">
            <a:solidFill>
              <a:schemeClr val="accent1">
                <a:lumMod val="20000"/>
                <a:lumOff val="80000"/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0" name="任意多边形: 形状 45"/>
          <p:cNvSpPr/>
          <p:nvPr userDrawn="1">
            <p:custDataLst>
              <p:tags r:id="rId18"/>
            </p:custDataLst>
          </p:nvPr>
        </p:nvSpPr>
        <p:spPr>
          <a:xfrm rot="16200000">
            <a:off x="1267330" y="569319"/>
            <a:ext cx="106160" cy="373362"/>
          </a:xfrm>
          <a:custGeom>
            <a:avLst/>
            <a:gdLst>
              <a:gd name="connsiteX0" fmla="*/ 53080 w 106160"/>
              <a:gd name="connsiteY0" fmla="*/ 280881 h 373362"/>
              <a:gd name="connsiteX1" fmla="*/ 13679 w 106160"/>
              <a:gd name="connsiteY1" fmla="*/ 320282 h 373362"/>
              <a:gd name="connsiteX2" fmla="*/ 53080 w 106160"/>
              <a:gd name="connsiteY2" fmla="*/ 359683 h 373362"/>
              <a:gd name="connsiteX3" fmla="*/ 92481 w 106160"/>
              <a:gd name="connsiteY3" fmla="*/ 320282 h 373362"/>
              <a:gd name="connsiteX4" fmla="*/ 53080 w 106160"/>
              <a:gd name="connsiteY4" fmla="*/ 280881 h 373362"/>
              <a:gd name="connsiteX5" fmla="*/ 53080 w 106160"/>
              <a:gd name="connsiteY5" fmla="*/ 267202 h 373362"/>
              <a:gd name="connsiteX6" fmla="*/ 106160 w 106160"/>
              <a:gd name="connsiteY6" fmla="*/ 320282 h 373362"/>
              <a:gd name="connsiteX7" fmla="*/ 53080 w 106160"/>
              <a:gd name="connsiteY7" fmla="*/ 373362 h 373362"/>
              <a:gd name="connsiteX8" fmla="*/ 0 w 106160"/>
              <a:gd name="connsiteY8" fmla="*/ 320282 h 373362"/>
              <a:gd name="connsiteX9" fmla="*/ 53080 w 106160"/>
              <a:gd name="connsiteY9" fmla="*/ 267202 h 373362"/>
              <a:gd name="connsiteX10" fmla="*/ 53080 w 106160"/>
              <a:gd name="connsiteY10" fmla="*/ 147280 h 373362"/>
              <a:gd name="connsiteX11" fmla="*/ 13679 w 106160"/>
              <a:gd name="connsiteY11" fmla="*/ 186681 h 373362"/>
              <a:gd name="connsiteX12" fmla="*/ 53080 w 106160"/>
              <a:gd name="connsiteY12" fmla="*/ 226082 h 373362"/>
              <a:gd name="connsiteX13" fmla="*/ 92481 w 106160"/>
              <a:gd name="connsiteY13" fmla="*/ 186681 h 373362"/>
              <a:gd name="connsiteX14" fmla="*/ 53080 w 106160"/>
              <a:gd name="connsiteY14" fmla="*/ 147280 h 373362"/>
              <a:gd name="connsiteX15" fmla="*/ 53080 w 106160"/>
              <a:gd name="connsiteY15" fmla="*/ 133601 h 373362"/>
              <a:gd name="connsiteX16" fmla="*/ 106160 w 106160"/>
              <a:gd name="connsiteY16" fmla="*/ 186681 h 373362"/>
              <a:gd name="connsiteX17" fmla="*/ 53080 w 106160"/>
              <a:gd name="connsiteY17" fmla="*/ 239761 h 373362"/>
              <a:gd name="connsiteX18" fmla="*/ 0 w 106160"/>
              <a:gd name="connsiteY18" fmla="*/ 186681 h 373362"/>
              <a:gd name="connsiteX19" fmla="*/ 53080 w 106160"/>
              <a:gd name="connsiteY19" fmla="*/ 133601 h 373362"/>
              <a:gd name="connsiteX20" fmla="*/ 53080 w 106160"/>
              <a:gd name="connsiteY20" fmla="*/ 13679 h 373362"/>
              <a:gd name="connsiteX21" fmla="*/ 13679 w 106160"/>
              <a:gd name="connsiteY21" fmla="*/ 53080 h 373362"/>
              <a:gd name="connsiteX22" fmla="*/ 53080 w 106160"/>
              <a:gd name="connsiteY22" fmla="*/ 92481 h 373362"/>
              <a:gd name="connsiteX23" fmla="*/ 92481 w 106160"/>
              <a:gd name="connsiteY23" fmla="*/ 53080 h 373362"/>
              <a:gd name="connsiteX24" fmla="*/ 53080 w 106160"/>
              <a:gd name="connsiteY24" fmla="*/ 13679 h 373362"/>
              <a:gd name="connsiteX25" fmla="*/ 53080 w 106160"/>
              <a:gd name="connsiteY25" fmla="*/ 0 h 373362"/>
              <a:gd name="connsiteX26" fmla="*/ 106160 w 106160"/>
              <a:gd name="connsiteY26" fmla="*/ 53080 h 373362"/>
              <a:gd name="connsiteX27" fmla="*/ 53080 w 106160"/>
              <a:gd name="connsiteY27" fmla="*/ 106160 h 373362"/>
              <a:gd name="connsiteX28" fmla="*/ 0 w 106160"/>
              <a:gd name="connsiteY28" fmla="*/ 53080 h 373362"/>
              <a:gd name="connsiteX29" fmla="*/ 53080 w 106160"/>
              <a:gd name="connsiteY29" fmla="*/ 0 h 373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06160" h="373362">
                <a:moveTo>
                  <a:pt x="53080" y="280881"/>
                </a:moveTo>
                <a:cubicBezTo>
                  <a:pt x="31319" y="280881"/>
                  <a:pt x="13679" y="298521"/>
                  <a:pt x="13679" y="320282"/>
                </a:cubicBezTo>
                <a:cubicBezTo>
                  <a:pt x="13679" y="342043"/>
                  <a:pt x="31319" y="359683"/>
                  <a:pt x="53080" y="359683"/>
                </a:cubicBezTo>
                <a:cubicBezTo>
                  <a:pt x="74841" y="359683"/>
                  <a:pt x="92481" y="342043"/>
                  <a:pt x="92481" y="320282"/>
                </a:cubicBezTo>
                <a:cubicBezTo>
                  <a:pt x="92481" y="298521"/>
                  <a:pt x="74841" y="280881"/>
                  <a:pt x="53080" y="280881"/>
                </a:cubicBezTo>
                <a:close/>
                <a:moveTo>
                  <a:pt x="53080" y="267202"/>
                </a:moveTo>
                <a:cubicBezTo>
                  <a:pt x="82395" y="267202"/>
                  <a:pt x="106160" y="290967"/>
                  <a:pt x="106160" y="320282"/>
                </a:cubicBezTo>
                <a:cubicBezTo>
                  <a:pt x="106160" y="349597"/>
                  <a:pt x="82395" y="373362"/>
                  <a:pt x="53080" y="373362"/>
                </a:cubicBezTo>
                <a:cubicBezTo>
                  <a:pt x="23765" y="373362"/>
                  <a:pt x="0" y="349597"/>
                  <a:pt x="0" y="320282"/>
                </a:cubicBezTo>
                <a:cubicBezTo>
                  <a:pt x="0" y="290967"/>
                  <a:pt x="23765" y="267202"/>
                  <a:pt x="53080" y="267202"/>
                </a:cubicBezTo>
                <a:close/>
                <a:moveTo>
                  <a:pt x="53080" y="147280"/>
                </a:moveTo>
                <a:cubicBezTo>
                  <a:pt x="31319" y="147280"/>
                  <a:pt x="13679" y="164920"/>
                  <a:pt x="13679" y="186681"/>
                </a:cubicBezTo>
                <a:cubicBezTo>
                  <a:pt x="13679" y="208442"/>
                  <a:pt x="31319" y="226082"/>
                  <a:pt x="53080" y="226082"/>
                </a:cubicBezTo>
                <a:cubicBezTo>
                  <a:pt x="74841" y="226082"/>
                  <a:pt x="92481" y="208442"/>
                  <a:pt x="92481" y="186681"/>
                </a:cubicBezTo>
                <a:cubicBezTo>
                  <a:pt x="92481" y="164920"/>
                  <a:pt x="74841" y="147280"/>
                  <a:pt x="53080" y="147280"/>
                </a:cubicBezTo>
                <a:close/>
                <a:moveTo>
                  <a:pt x="53080" y="133601"/>
                </a:moveTo>
                <a:cubicBezTo>
                  <a:pt x="82395" y="133601"/>
                  <a:pt x="106160" y="157366"/>
                  <a:pt x="106160" y="186681"/>
                </a:cubicBezTo>
                <a:cubicBezTo>
                  <a:pt x="106160" y="215996"/>
                  <a:pt x="82395" y="239761"/>
                  <a:pt x="53080" y="239761"/>
                </a:cubicBezTo>
                <a:cubicBezTo>
                  <a:pt x="23765" y="239761"/>
                  <a:pt x="0" y="215996"/>
                  <a:pt x="0" y="186681"/>
                </a:cubicBezTo>
                <a:cubicBezTo>
                  <a:pt x="0" y="157366"/>
                  <a:pt x="23765" y="133601"/>
                  <a:pt x="53080" y="133601"/>
                </a:cubicBezTo>
                <a:close/>
                <a:moveTo>
                  <a:pt x="53080" y="13679"/>
                </a:moveTo>
                <a:cubicBezTo>
                  <a:pt x="31319" y="13679"/>
                  <a:pt x="13679" y="31319"/>
                  <a:pt x="13679" y="53080"/>
                </a:cubicBezTo>
                <a:cubicBezTo>
                  <a:pt x="13679" y="74841"/>
                  <a:pt x="31319" y="92481"/>
                  <a:pt x="53080" y="92481"/>
                </a:cubicBezTo>
                <a:cubicBezTo>
                  <a:pt x="74841" y="92481"/>
                  <a:pt x="92481" y="74841"/>
                  <a:pt x="92481" y="53080"/>
                </a:cubicBezTo>
                <a:cubicBezTo>
                  <a:pt x="92481" y="31319"/>
                  <a:pt x="74841" y="13679"/>
                  <a:pt x="53080" y="13679"/>
                </a:cubicBezTo>
                <a:close/>
                <a:moveTo>
                  <a:pt x="53080" y="0"/>
                </a:moveTo>
                <a:cubicBezTo>
                  <a:pt x="82395" y="0"/>
                  <a:pt x="106160" y="23765"/>
                  <a:pt x="106160" y="53080"/>
                </a:cubicBezTo>
                <a:cubicBezTo>
                  <a:pt x="106160" y="82395"/>
                  <a:pt x="82395" y="106160"/>
                  <a:pt x="53080" y="106160"/>
                </a:cubicBezTo>
                <a:cubicBezTo>
                  <a:pt x="23765" y="106160"/>
                  <a:pt x="0" y="82395"/>
                  <a:pt x="0" y="53080"/>
                </a:cubicBezTo>
                <a:cubicBezTo>
                  <a:pt x="0" y="23765"/>
                  <a:pt x="23765" y="0"/>
                  <a:pt x="5308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48692" name="标题 1"/>
          <p:cNvSpPr>
            <a:spLocks noGrp="1"/>
          </p:cNvSpPr>
          <p:nvPr>
            <p:ph type="ctrTitle"/>
            <p:custDataLst>
              <p:tags r:id="rId19"/>
            </p:custDataLst>
          </p:nvPr>
        </p:nvSpPr>
        <p:spPr>
          <a:xfrm>
            <a:off x="1133729" y="2109967"/>
            <a:ext cx="5221340" cy="2022686"/>
          </a:xfrm>
        </p:spPr>
        <p:txBody>
          <a:bodyPr wrap="square" anchor="t" anchorCtr="0">
            <a:normAutofit/>
          </a:bodyPr>
          <a:lstStyle>
            <a:lvl1pPr algn="l">
              <a:lnSpc>
                <a:spcPct val="100000"/>
              </a:lnSpc>
              <a:defRPr sz="6000" b="0">
                <a:solidFill>
                  <a:schemeClr val="dk2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48694" name="日期占位符 3"/>
          <p:cNvSpPr>
            <a:spLocks noGrp="1"/>
          </p:cNvSpPr>
          <p:nvPr>
            <p:ph type="dt" sz="half" idx="10"/>
            <p:custDataLst>
              <p:tags r:id="rId20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696" name="页脚占位符 4"/>
          <p:cNvSpPr>
            <a:spLocks noGrp="1"/>
          </p:cNvSpPr>
          <p:nvPr>
            <p:ph type="ftr" sz="quarter" idx="11"/>
            <p:custDataLst>
              <p:tags r:id="rId21"/>
            </p:custDataLst>
          </p:nvPr>
        </p:nvSpPr>
        <p:spPr/>
        <p:txBody>
          <a:bodyPr>
            <a:normAutofit/>
          </a:bodyPr>
          <a:p>
            <a:endParaRPr lang="zh-CN" altLang="en-US" dirty="0"/>
          </a:p>
        </p:txBody>
      </p:sp>
      <p:sp>
        <p:nvSpPr>
          <p:cNvPr id="1048698" name="灯片编号占位符 5"/>
          <p:cNvSpPr>
            <a:spLocks noGrp="1"/>
          </p:cNvSpPr>
          <p:nvPr>
            <p:ph type="sldNum" sz="quarter" idx="12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48700" name="公司名占位符 6"/>
          <p:cNvSpPr>
            <a:spLocks noGrp="1"/>
          </p:cNvSpPr>
          <p:nvPr>
            <p:ph type="body" sz="quarter" idx="13" hasCustomPrompt="1"/>
            <p:custDataLst>
              <p:tags r:id="rId23"/>
            </p:custDataLst>
          </p:nvPr>
        </p:nvSpPr>
        <p:spPr>
          <a:xfrm>
            <a:off x="8184875" y="504000"/>
            <a:ext cx="2880000" cy="504000"/>
          </a:xfrm>
        </p:spPr>
        <p:txBody>
          <a:bodyPr wrap="square" anchor="ctr">
            <a:normAutofit/>
          </a:bodyPr>
          <a:lstStyle>
            <a:lvl1pPr marL="0" indent="0" algn="r">
              <a:lnSpc>
                <a:spcPct val="100000"/>
              </a:lnSpc>
              <a:buNone/>
              <a:defRPr sz="1800">
                <a:solidFill>
                  <a:schemeClr val="dk2"/>
                </a:solidFill>
              </a:defRPr>
            </a:lvl1pPr>
          </a:lstStyle>
          <a:p>
            <a:pPr lvl="0"/>
            <a:r>
              <a:rPr lang="zh-CN" altLang="en-US" dirty="0"/>
              <a:t>公司名</a:t>
            </a:r>
            <a:endParaRPr lang="zh-CN" altLang="en-US" dirty="0"/>
          </a:p>
        </p:txBody>
      </p:sp>
      <p:sp>
        <p:nvSpPr>
          <p:cNvPr id="1048702" name="署名占位符 10"/>
          <p:cNvSpPr>
            <a:spLocks noGrp="1"/>
          </p:cNvSpPr>
          <p:nvPr>
            <p:ph type="body" sz="quarter" idx="17" hasCustomPrompt="1"/>
            <p:custDataLst>
              <p:tags r:id="rId24"/>
            </p:custDataLst>
          </p:nvPr>
        </p:nvSpPr>
        <p:spPr>
          <a:xfrm>
            <a:off x="8673465" y="5380355"/>
            <a:ext cx="2391410" cy="504190"/>
          </a:xfrm>
        </p:spPr>
        <p:txBody>
          <a:bodyPr vert="horz" wrap="square" lIns="0" tIns="0" rIns="0" bIns="0" rtlCol="0" anchor="ctr">
            <a:normAutofit/>
          </a:bodyPr>
          <a:lstStyle>
            <a:lvl1pPr marL="0" indent="0" algn="r">
              <a:buNone/>
              <a:defRPr lang="zh-CN" altLang="en-US" sz="1800" dirty="0">
                <a:solidFill>
                  <a:srgbClr val="FFFFFF"/>
                </a:solidFill>
              </a:defRPr>
            </a:lvl1pPr>
          </a:lstStyle>
          <a:p>
            <a:pPr marL="228600" lvl="0" indent="-228600" algn="r">
              <a:lnSpc>
                <a:spcPct val="100000"/>
              </a:lnSpc>
            </a:pPr>
            <a:r>
              <a:rPr lang="zh-CN" altLang="en-US" dirty="0"/>
              <a:t>署名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48706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104870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矩形 16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190500" dist="190500" dir="2700000" algn="tl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16" name="矩形 2"/>
          <p:cNvSpPr/>
          <p:nvPr userDrawn="1">
            <p:custDataLst>
              <p:tags r:id="rId3"/>
            </p:custDataLst>
          </p:nvPr>
        </p:nvSpPr>
        <p:spPr>
          <a:xfrm>
            <a:off x="0" y="1587500"/>
            <a:ext cx="12192000" cy="368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18" name="矩形 3"/>
          <p:cNvSpPr/>
          <p:nvPr userDrawn="1">
            <p:custDataLst>
              <p:tags r:id="rId4"/>
            </p:custDataLst>
          </p:nvPr>
        </p:nvSpPr>
        <p:spPr>
          <a:xfrm>
            <a:off x="444500" y="395992"/>
            <a:ext cx="11303000" cy="6066016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90500" dist="190500" dir="2700000" algn="tl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20" name="椭圆 4"/>
          <p:cNvSpPr/>
          <p:nvPr userDrawn="1">
            <p:custDataLst>
              <p:tags r:id="rId5"/>
            </p:custDataLst>
          </p:nvPr>
        </p:nvSpPr>
        <p:spPr>
          <a:xfrm>
            <a:off x="1312014" y="2294307"/>
            <a:ext cx="2269386" cy="2269386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7000">
                <a:schemeClr val="accent1">
                  <a:lumMod val="20000"/>
                  <a:lumOff val="80000"/>
                  <a:alpha val="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22" name="矩形 5"/>
          <p:cNvSpPr/>
          <p:nvPr userDrawn="1">
            <p:custDataLst>
              <p:tags r:id="rId6"/>
            </p:custDataLst>
          </p:nvPr>
        </p:nvSpPr>
        <p:spPr>
          <a:xfrm>
            <a:off x="596900" y="542925"/>
            <a:ext cx="10998200" cy="5772150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24" name="任意多边形: 形状 9"/>
          <p:cNvSpPr/>
          <p:nvPr userDrawn="1">
            <p:custDataLst>
              <p:tags r:id="rId7"/>
            </p:custDataLst>
          </p:nvPr>
        </p:nvSpPr>
        <p:spPr>
          <a:xfrm>
            <a:off x="144243" y="3228984"/>
            <a:ext cx="106160" cy="373362"/>
          </a:xfrm>
          <a:custGeom>
            <a:avLst/>
            <a:gdLst>
              <a:gd name="connsiteX0" fmla="*/ 53080 w 106160"/>
              <a:gd name="connsiteY0" fmla="*/ 280881 h 373362"/>
              <a:gd name="connsiteX1" fmla="*/ 13679 w 106160"/>
              <a:gd name="connsiteY1" fmla="*/ 320282 h 373362"/>
              <a:gd name="connsiteX2" fmla="*/ 53080 w 106160"/>
              <a:gd name="connsiteY2" fmla="*/ 359683 h 373362"/>
              <a:gd name="connsiteX3" fmla="*/ 92481 w 106160"/>
              <a:gd name="connsiteY3" fmla="*/ 320282 h 373362"/>
              <a:gd name="connsiteX4" fmla="*/ 53080 w 106160"/>
              <a:gd name="connsiteY4" fmla="*/ 280881 h 373362"/>
              <a:gd name="connsiteX5" fmla="*/ 53080 w 106160"/>
              <a:gd name="connsiteY5" fmla="*/ 267202 h 373362"/>
              <a:gd name="connsiteX6" fmla="*/ 106160 w 106160"/>
              <a:gd name="connsiteY6" fmla="*/ 320282 h 373362"/>
              <a:gd name="connsiteX7" fmla="*/ 53080 w 106160"/>
              <a:gd name="connsiteY7" fmla="*/ 373362 h 373362"/>
              <a:gd name="connsiteX8" fmla="*/ 0 w 106160"/>
              <a:gd name="connsiteY8" fmla="*/ 320282 h 373362"/>
              <a:gd name="connsiteX9" fmla="*/ 53080 w 106160"/>
              <a:gd name="connsiteY9" fmla="*/ 267202 h 373362"/>
              <a:gd name="connsiteX10" fmla="*/ 53080 w 106160"/>
              <a:gd name="connsiteY10" fmla="*/ 147280 h 373362"/>
              <a:gd name="connsiteX11" fmla="*/ 13679 w 106160"/>
              <a:gd name="connsiteY11" fmla="*/ 186681 h 373362"/>
              <a:gd name="connsiteX12" fmla="*/ 53080 w 106160"/>
              <a:gd name="connsiteY12" fmla="*/ 226082 h 373362"/>
              <a:gd name="connsiteX13" fmla="*/ 92481 w 106160"/>
              <a:gd name="connsiteY13" fmla="*/ 186681 h 373362"/>
              <a:gd name="connsiteX14" fmla="*/ 53080 w 106160"/>
              <a:gd name="connsiteY14" fmla="*/ 147280 h 373362"/>
              <a:gd name="connsiteX15" fmla="*/ 53080 w 106160"/>
              <a:gd name="connsiteY15" fmla="*/ 133601 h 373362"/>
              <a:gd name="connsiteX16" fmla="*/ 106160 w 106160"/>
              <a:gd name="connsiteY16" fmla="*/ 186681 h 373362"/>
              <a:gd name="connsiteX17" fmla="*/ 53080 w 106160"/>
              <a:gd name="connsiteY17" fmla="*/ 239761 h 373362"/>
              <a:gd name="connsiteX18" fmla="*/ 0 w 106160"/>
              <a:gd name="connsiteY18" fmla="*/ 186681 h 373362"/>
              <a:gd name="connsiteX19" fmla="*/ 53080 w 106160"/>
              <a:gd name="connsiteY19" fmla="*/ 133601 h 373362"/>
              <a:gd name="connsiteX20" fmla="*/ 53080 w 106160"/>
              <a:gd name="connsiteY20" fmla="*/ 13679 h 373362"/>
              <a:gd name="connsiteX21" fmla="*/ 13679 w 106160"/>
              <a:gd name="connsiteY21" fmla="*/ 53080 h 373362"/>
              <a:gd name="connsiteX22" fmla="*/ 53080 w 106160"/>
              <a:gd name="connsiteY22" fmla="*/ 92481 h 373362"/>
              <a:gd name="connsiteX23" fmla="*/ 92481 w 106160"/>
              <a:gd name="connsiteY23" fmla="*/ 53080 h 373362"/>
              <a:gd name="connsiteX24" fmla="*/ 53080 w 106160"/>
              <a:gd name="connsiteY24" fmla="*/ 13679 h 373362"/>
              <a:gd name="connsiteX25" fmla="*/ 53080 w 106160"/>
              <a:gd name="connsiteY25" fmla="*/ 0 h 373362"/>
              <a:gd name="connsiteX26" fmla="*/ 106160 w 106160"/>
              <a:gd name="connsiteY26" fmla="*/ 53080 h 373362"/>
              <a:gd name="connsiteX27" fmla="*/ 53080 w 106160"/>
              <a:gd name="connsiteY27" fmla="*/ 106160 h 373362"/>
              <a:gd name="connsiteX28" fmla="*/ 0 w 106160"/>
              <a:gd name="connsiteY28" fmla="*/ 53080 h 373362"/>
              <a:gd name="connsiteX29" fmla="*/ 53080 w 106160"/>
              <a:gd name="connsiteY29" fmla="*/ 0 h 373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06160" h="373362">
                <a:moveTo>
                  <a:pt x="53080" y="280881"/>
                </a:moveTo>
                <a:cubicBezTo>
                  <a:pt x="31319" y="280881"/>
                  <a:pt x="13679" y="298521"/>
                  <a:pt x="13679" y="320282"/>
                </a:cubicBezTo>
                <a:cubicBezTo>
                  <a:pt x="13679" y="342043"/>
                  <a:pt x="31319" y="359683"/>
                  <a:pt x="53080" y="359683"/>
                </a:cubicBezTo>
                <a:cubicBezTo>
                  <a:pt x="74841" y="359683"/>
                  <a:pt x="92481" y="342043"/>
                  <a:pt x="92481" y="320282"/>
                </a:cubicBezTo>
                <a:cubicBezTo>
                  <a:pt x="92481" y="298521"/>
                  <a:pt x="74841" y="280881"/>
                  <a:pt x="53080" y="280881"/>
                </a:cubicBezTo>
                <a:close/>
                <a:moveTo>
                  <a:pt x="53080" y="267202"/>
                </a:moveTo>
                <a:cubicBezTo>
                  <a:pt x="82395" y="267202"/>
                  <a:pt x="106160" y="290967"/>
                  <a:pt x="106160" y="320282"/>
                </a:cubicBezTo>
                <a:cubicBezTo>
                  <a:pt x="106160" y="349597"/>
                  <a:pt x="82395" y="373362"/>
                  <a:pt x="53080" y="373362"/>
                </a:cubicBezTo>
                <a:cubicBezTo>
                  <a:pt x="23765" y="373362"/>
                  <a:pt x="0" y="349597"/>
                  <a:pt x="0" y="320282"/>
                </a:cubicBezTo>
                <a:cubicBezTo>
                  <a:pt x="0" y="290967"/>
                  <a:pt x="23765" y="267202"/>
                  <a:pt x="53080" y="267202"/>
                </a:cubicBezTo>
                <a:close/>
                <a:moveTo>
                  <a:pt x="53080" y="147280"/>
                </a:moveTo>
                <a:cubicBezTo>
                  <a:pt x="31319" y="147280"/>
                  <a:pt x="13679" y="164920"/>
                  <a:pt x="13679" y="186681"/>
                </a:cubicBezTo>
                <a:cubicBezTo>
                  <a:pt x="13679" y="208442"/>
                  <a:pt x="31319" y="226082"/>
                  <a:pt x="53080" y="226082"/>
                </a:cubicBezTo>
                <a:cubicBezTo>
                  <a:pt x="74841" y="226082"/>
                  <a:pt x="92481" y="208442"/>
                  <a:pt x="92481" y="186681"/>
                </a:cubicBezTo>
                <a:cubicBezTo>
                  <a:pt x="92481" y="164920"/>
                  <a:pt x="74841" y="147280"/>
                  <a:pt x="53080" y="147280"/>
                </a:cubicBezTo>
                <a:close/>
                <a:moveTo>
                  <a:pt x="53080" y="133601"/>
                </a:moveTo>
                <a:cubicBezTo>
                  <a:pt x="82395" y="133601"/>
                  <a:pt x="106160" y="157366"/>
                  <a:pt x="106160" y="186681"/>
                </a:cubicBezTo>
                <a:cubicBezTo>
                  <a:pt x="106160" y="215996"/>
                  <a:pt x="82395" y="239761"/>
                  <a:pt x="53080" y="239761"/>
                </a:cubicBezTo>
                <a:cubicBezTo>
                  <a:pt x="23765" y="239761"/>
                  <a:pt x="0" y="215996"/>
                  <a:pt x="0" y="186681"/>
                </a:cubicBezTo>
                <a:cubicBezTo>
                  <a:pt x="0" y="157366"/>
                  <a:pt x="23765" y="133601"/>
                  <a:pt x="53080" y="133601"/>
                </a:cubicBezTo>
                <a:close/>
                <a:moveTo>
                  <a:pt x="53080" y="13679"/>
                </a:moveTo>
                <a:cubicBezTo>
                  <a:pt x="31319" y="13679"/>
                  <a:pt x="13679" y="31319"/>
                  <a:pt x="13679" y="53080"/>
                </a:cubicBezTo>
                <a:cubicBezTo>
                  <a:pt x="13679" y="74841"/>
                  <a:pt x="31319" y="92481"/>
                  <a:pt x="53080" y="92481"/>
                </a:cubicBezTo>
                <a:cubicBezTo>
                  <a:pt x="74841" y="92481"/>
                  <a:pt x="92481" y="74841"/>
                  <a:pt x="92481" y="53080"/>
                </a:cubicBezTo>
                <a:cubicBezTo>
                  <a:pt x="92481" y="31319"/>
                  <a:pt x="74841" y="13679"/>
                  <a:pt x="53080" y="13679"/>
                </a:cubicBezTo>
                <a:close/>
                <a:moveTo>
                  <a:pt x="53080" y="0"/>
                </a:moveTo>
                <a:cubicBezTo>
                  <a:pt x="82395" y="0"/>
                  <a:pt x="106160" y="23765"/>
                  <a:pt x="106160" y="53080"/>
                </a:cubicBezTo>
                <a:cubicBezTo>
                  <a:pt x="106160" y="82395"/>
                  <a:pt x="82395" y="106160"/>
                  <a:pt x="53080" y="106160"/>
                </a:cubicBezTo>
                <a:cubicBezTo>
                  <a:pt x="23765" y="106160"/>
                  <a:pt x="0" y="82395"/>
                  <a:pt x="0" y="53080"/>
                </a:cubicBezTo>
                <a:cubicBezTo>
                  <a:pt x="0" y="23765"/>
                  <a:pt x="23765" y="0"/>
                  <a:pt x="53080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48726" name="任意多边形: 形状 10"/>
          <p:cNvSpPr/>
          <p:nvPr userDrawn="1">
            <p:custDataLst>
              <p:tags r:id="rId8"/>
            </p:custDataLst>
          </p:nvPr>
        </p:nvSpPr>
        <p:spPr>
          <a:xfrm>
            <a:off x="11894492" y="3242319"/>
            <a:ext cx="106160" cy="373362"/>
          </a:xfrm>
          <a:custGeom>
            <a:avLst/>
            <a:gdLst>
              <a:gd name="connsiteX0" fmla="*/ 53080 w 106160"/>
              <a:gd name="connsiteY0" fmla="*/ 280881 h 373362"/>
              <a:gd name="connsiteX1" fmla="*/ 13679 w 106160"/>
              <a:gd name="connsiteY1" fmla="*/ 320282 h 373362"/>
              <a:gd name="connsiteX2" fmla="*/ 53080 w 106160"/>
              <a:gd name="connsiteY2" fmla="*/ 359683 h 373362"/>
              <a:gd name="connsiteX3" fmla="*/ 92481 w 106160"/>
              <a:gd name="connsiteY3" fmla="*/ 320282 h 373362"/>
              <a:gd name="connsiteX4" fmla="*/ 53080 w 106160"/>
              <a:gd name="connsiteY4" fmla="*/ 280881 h 373362"/>
              <a:gd name="connsiteX5" fmla="*/ 53080 w 106160"/>
              <a:gd name="connsiteY5" fmla="*/ 267202 h 373362"/>
              <a:gd name="connsiteX6" fmla="*/ 106160 w 106160"/>
              <a:gd name="connsiteY6" fmla="*/ 320282 h 373362"/>
              <a:gd name="connsiteX7" fmla="*/ 53080 w 106160"/>
              <a:gd name="connsiteY7" fmla="*/ 373362 h 373362"/>
              <a:gd name="connsiteX8" fmla="*/ 0 w 106160"/>
              <a:gd name="connsiteY8" fmla="*/ 320282 h 373362"/>
              <a:gd name="connsiteX9" fmla="*/ 53080 w 106160"/>
              <a:gd name="connsiteY9" fmla="*/ 267202 h 373362"/>
              <a:gd name="connsiteX10" fmla="*/ 53080 w 106160"/>
              <a:gd name="connsiteY10" fmla="*/ 147280 h 373362"/>
              <a:gd name="connsiteX11" fmla="*/ 13679 w 106160"/>
              <a:gd name="connsiteY11" fmla="*/ 186681 h 373362"/>
              <a:gd name="connsiteX12" fmla="*/ 53080 w 106160"/>
              <a:gd name="connsiteY12" fmla="*/ 226082 h 373362"/>
              <a:gd name="connsiteX13" fmla="*/ 92481 w 106160"/>
              <a:gd name="connsiteY13" fmla="*/ 186681 h 373362"/>
              <a:gd name="connsiteX14" fmla="*/ 53080 w 106160"/>
              <a:gd name="connsiteY14" fmla="*/ 147280 h 373362"/>
              <a:gd name="connsiteX15" fmla="*/ 53080 w 106160"/>
              <a:gd name="connsiteY15" fmla="*/ 133601 h 373362"/>
              <a:gd name="connsiteX16" fmla="*/ 106160 w 106160"/>
              <a:gd name="connsiteY16" fmla="*/ 186681 h 373362"/>
              <a:gd name="connsiteX17" fmla="*/ 53080 w 106160"/>
              <a:gd name="connsiteY17" fmla="*/ 239761 h 373362"/>
              <a:gd name="connsiteX18" fmla="*/ 0 w 106160"/>
              <a:gd name="connsiteY18" fmla="*/ 186681 h 373362"/>
              <a:gd name="connsiteX19" fmla="*/ 53080 w 106160"/>
              <a:gd name="connsiteY19" fmla="*/ 133601 h 373362"/>
              <a:gd name="connsiteX20" fmla="*/ 53080 w 106160"/>
              <a:gd name="connsiteY20" fmla="*/ 13679 h 373362"/>
              <a:gd name="connsiteX21" fmla="*/ 13679 w 106160"/>
              <a:gd name="connsiteY21" fmla="*/ 53080 h 373362"/>
              <a:gd name="connsiteX22" fmla="*/ 53080 w 106160"/>
              <a:gd name="connsiteY22" fmla="*/ 92481 h 373362"/>
              <a:gd name="connsiteX23" fmla="*/ 92481 w 106160"/>
              <a:gd name="connsiteY23" fmla="*/ 53080 h 373362"/>
              <a:gd name="connsiteX24" fmla="*/ 53080 w 106160"/>
              <a:gd name="connsiteY24" fmla="*/ 13679 h 373362"/>
              <a:gd name="connsiteX25" fmla="*/ 53080 w 106160"/>
              <a:gd name="connsiteY25" fmla="*/ 0 h 373362"/>
              <a:gd name="connsiteX26" fmla="*/ 106160 w 106160"/>
              <a:gd name="connsiteY26" fmla="*/ 53080 h 373362"/>
              <a:gd name="connsiteX27" fmla="*/ 53080 w 106160"/>
              <a:gd name="connsiteY27" fmla="*/ 106160 h 373362"/>
              <a:gd name="connsiteX28" fmla="*/ 0 w 106160"/>
              <a:gd name="connsiteY28" fmla="*/ 53080 h 373362"/>
              <a:gd name="connsiteX29" fmla="*/ 53080 w 106160"/>
              <a:gd name="connsiteY29" fmla="*/ 0 h 373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06160" h="373362">
                <a:moveTo>
                  <a:pt x="53080" y="280881"/>
                </a:moveTo>
                <a:cubicBezTo>
                  <a:pt x="31319" y="280881"/>
                  <a:pt x="13679" y="298521"/>
                  <a:pt x="13679" y="320282"/>
                </a:cubicBezTo>
                <a:cubicBezTo>
                  <a:pt x="13679" y="342043"/>
                  <a:pt x="31319" y="359683"/>
                  <a:pt x="53080" y="359683"/>
                </a:cubicBezTo>
                <a:cubicBezTo>
                  <a:pt x="74841" y="359683"/>
                  <a:pt x="92481" y="342043"/>
                  <a:pt x="92481" y="320282"/>
                </a:cubicBezTo>
                <a:cubicBezTo>
                  <a:pt x="92481" y="298521"/>
                  <a:pt x="74841" y="280881"/>
                  <a:pt x="53080" y="280881"/>
                </a:cubicBezTo>
                <a:close/>
                <a:moveTo>
                  <a:pt x="53080" y="267202"/>
                </a:moveTo>
                <a:cubicBezTo>
                  <a:pt x="82395" y="267202"/>
                  <a:pt x="106160" y="290967"/>
                  <a:pt x="106160" y="320282"/>
                </a:cubicBezTo>
                <a:cubicBezTo>
                  <a:pt x="106160" y="349597"/>
                  <a:pt x="82395" y="373362"/>
                  <a:pt x="53080" y="373362"/>
                </a:cubicBezTo>
                <a:cubicBezTo>
                  <a:pt x="23765" y="373362"/>
                  <a:pt x="0" y="349597"/>
                  <a:pt x="0" y="320282"/>
                </a:cubicBezTo>
                <a:cubicBezTo>
                  <a:pt x="0" y="290967"/>
                  <a:pt x="23765" y="267202"/>
                  <a:pt x="53080" y="267202"/>
                </a:cubicBezTo>
                <a:close/>
                <a:moveTo>
                  <a:pt x="53080" y="147280"/>
                </a:moveTo>
                <a:cubicBezTo>
                  <a:pt x="31319" y="147280"/>
                  <a:pt x="13679" y="164920"/>
                  <a:pt x="13679" y="186681"/>
                </a:cubicBezTo>
                <a:cubicBezTo>
                  <a:pt x="13679" y="208442"/>
                  <a:pt x="31319" y="226082"/>
                  <a:pt x="53080" y="226082"/>
                </a:cubicBezTo>
                <a:cubicBezTo>
                  <a:pt x="74841" y="226082"/>
                  <a:pt x="92481" y="208442"/>
                  <a:pt x="92481" y="186681"/>
                </a:cubicBezTo>
                <a:cubicBezTo>
                  <a:pt x="92481" y="164920"/>
                  <a:pt x="74841" y="147280"/>
                  <a:pt x="53080" y="147280"/>
                </a:cubicBezTo>
                <a:close/>
                <a:moveTo>
                  <a:pt x="53080" y="133601"/>
                </a:moveTo>
                <a:cubicBezTo>
                  <a:pt x="82395" y="133601"/>
                  <a:pt x="106160" y="157366"/>
                  <a:pt x="106160" y="186681"/>
                </a:cubicBezTo>
                <a:cubicBezTo>
                  <a:pt x="106160" y="215996"/>
                  <a:pt x="82395" y="239761"/>
                  <a:pt x="53080" y="239761"/>
                </a:cubicBezTo>
                <a:cubicBezTo>
                  <a:pt x="23765" y="239761"/>
                  <a:pt x="0" y="215996"/>
                  <a:pt x="0" y="186681"/>
                </a:cubicBezTo>
                <a:cubicBezTo>
                  <a:pt x="0" y="157366"/>
                  <a:pt x="23765" y="133601"/>
                  <a:pt x="53080" y="133601"/>
                </a:cubicBezTo>
                <a:close/>
                <a:moveTo>
                  <a:pt x="53080" y="13679"/>
                </a:moveTo>
                <a:cubicBezTo>
                  <a:pt x="31319" y="13679"/>
                  <a:pt x="13679" y="31319"/>
                  <a:pt x="13679" y="53080"/>
                </a:cubicBezTo>
                <a:cubicBezTo>
                  <a:pt x="13679" y="74841"/>
                  <a:pt x="31319" y="92481"/>
                  <a:pt x="53080" y="92481"/>
                </a:cubicBezTo>
                <a:cubicBezTo>
                  <a:pt x="74841" y="92481"/>
                  <a:pt x="92481" y="74841"/>
                  <a:pt x="92481" y="53080"/>
                </a:cubicBezTo>
                <a:cubicBezTo>
                  <a:pt x="92481" y="31319"/>
                  <a:pt x="74841" y="13679"/>
                  <a:pt x="53080" y="13679"/>
                </a:cubicBezTo>
                <a:close/>
                <a:moveTo>
                  <a:pt x="53080" y="0"/>
                </a:moveTo>
                <a:cubicBezTo>
                  <a:pt x="82395" y="0"/>
                  <a:pt x="106160" y="23765"/>
                  <a:pt x="106160" y="53080"/>
                </a:cubicBezTo>
                <a:cubicBezTo>
                  <a:pt x="106160" y="82395"/>
                  <a:pt x="82395" y="106160"/>
                  <a:pt x="53080" y="106160"/>
                </a:cubicBezTo>
                <a:cubicBezTo>
                  <a:pt x="23765" y="106160"/>
                  <a:pt x="0" y="82395"/>
                  <a:pt x="0" y="53080"/>
                </a:cubicBezTo>
                <a:cubicBezTo>
                  <a:pt x="0" y="23765"/>
                  <a:pt x="23765" y="0"/>
                  <a:pt x="53080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2097161" name="图片 1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2906281" y="1266175"/>
            <a:ext cx="493819" cy="707197"/>
          </a:xfrm>
          <a:prstGeom prst="rect">
            <a:avLst/>
          </a:prstGeom>
        </p:spPr>
      </p:pic>
      <p:pic>
        <p:nvPicPr>
          <p:cNvPr id="2097163" name="图片 12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596900" y="209421"/>
            <a:ext cx="2603218" cy="2060627"/>
          </a:xfrm>
          <a:prstGeom prst="rect">
            <a:avLst/>
          </a:prstGeom>
        </p:spPr>
      </p:pic>
      <p:sp>
        <p:nvSpPr>
          <p:cNvPr id="1048728" name="标题 1"/>
          <p:cNvSpPr>
            <a:spLocks noGrp="1"/>
          </p:cNvSpPr>
          <p:nvPr>
            <p:ph type="title" hasCustomPrompt="1"/>
            <p:custDataLst>
              <p:tags r:id="rId13"/>
            </p:custDataLst>
          </p:nvPr>
        </p:nvSpPr>
        <p:spPr>
          <a:xfrm>
            <a:off x="2003271" y="2454076"/>
            <a:ext cx="1035619" cy="1949848"/>
          </a:xfrm>
        </p:spPr>
        <p:txBody>
          <a:bodyPr vert="eaVert" wrap="square" anchor="ctr" anchorCtr="1">
            <a:normAutofit/>
          </a:bodyPr>
          <a:lstStyle>
            <a:lvl1pPr algn="ctr">
              <a:defRPr sz="6000" b="0">
                <a:solidFill>
                  <a:schemeClr val="dk2"/>
                </a:solidFill>
              </a:defRPr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1048730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732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734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6" name="矩形 6"/>
          <p:cNvSpPr/>
          <p:nvPr userDrawn="1">
            <p:custDataLst>
              <p:tags r:id="rId2"/>
            </p:custDataLst>
          </p:nvPr>
        </p:nvSpPr>
        <p:spPr>
          <a:xfrm>
            <a:off x="0" y="5130000"/>
            <a:ext cx="12192000" cy="172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38" name="矩形 8"/>
          <p:cNvSpPr/>
          <p:nvPr userDrawn="1">
            <p:custDataLst>
              <p:tags r:id="rId3"/>
            </p:custDataLst>
          </p:nvPr>
        </p:nvSpPr>
        <p:spPr>
          <a:xfrm>
            <a:off x="504000" y="507600"/>
            <a:ext cx="11184000" cy="58428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90500" dist="190500" dir="2700000" algn="tl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40" name="矩形: 单圆角 10"/>
          <p:cNvSpPr/>
          <p:nvPr userDrawn="1">
            <p:custDataLst>
              <p:tags r:id="rId4"/>
            </p:custDataLst>
          </p:nvPr>
        </p:nvSpPr>
        <p:spPr>
          <a:xfrm>
            <a:off x="1536075" y="508381"/>
            <a:ext cx="2597151" cy="5841239"/>
          </a:xfrm>
          <a:prstGeom prst="round1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42" name="椭圆 11"/>
          <p:cNvSpPr/>
          <p:nvPr userDrawn="1">
            <p:custDataLst>
              <p:tags r:id="rId5"/>
            </p:custDataLst>
          </p:nvPr>
        </p:nvSpPr>
        <p:spPr>
          <a:xfrm>
            <a:off x="957904" y="1552254"/>
            <a:ext cx="3753492" cy="3753492"/>
          </a:xfrm>
          <a:prstGeom prst="ellipse">
            <a:avLst/>
          </a:prstGeom>
          <a:solidFill>
            <a:schemeClr val="lt1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44" name="椭圆 12"/>
          <p:cNvSpPr/>
          <p:nvPr userDrawn="1">
            <p:custDataLst>
              <p:tags r:id="rId6"/>
            </p:custDataLst>
          </p:nvPr>
        </p:nvSpPr>
        <p:spPr>
          <a:xfrm>
            <a:off x="1159975" y="1754325"/>
            <a:ext cx="3349350" cy="3349350"/>
          </a:xfrm>
          <a:prstGeom prst="ellipse">
            <a:avLst/>
          </a:prstGeom>
          <a:gradFill flip="none" rotWithShape="1">
            <a:gsLst>
              <a:gs pos="20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46" name="任意多边形: 形状 13"/>
          <p:cNvSpPr/>
          <p:nvPr userDrawn="1">
            <p:custDataLst>
              <p:tags r:id="rId7"/>
            </p:custDataLst>
          </p:nvPr>
        </p:nvSpPr>
        <p:spPr>
          <a:xfrm>
            <a:off x="945160" y="1091108"/>
            <a:ext cx="106160" cy="373362"/>
          </a:xfrm>
          <a:custGeom>
            <a:avLst/>
            <a:gdLst>
              <a:gd name="connsiteX0" fmla="*/ 53080 w 106160"/>
              <a:gd name="connsiteY0" fmla="*/ 280881 h 373362"/>
              <a:gd name="connsiteX1" fmla="*/ 13679 w 106160"/>
              <a:gd name="connsiteY1" fmla="*/ 320282 h 373362"/>
              <a:gd name="connsiteX2" fmla="*/ 53080 w 106160"/>
              <a:gd name="connsiteY2" fmla="*/ 359683 h 373362"/>
              <a:gd name="connsiteX3" fmla="*/ 92481 w 106160"/>
              <a:gd name="connsiteY3" fmla="*/ 320282 h 373362"/>
              <a:gd name="connsiteX4" fmla="*/ 53080 w 106160"/>
              <a:gd name="connsiteY4" fmla="*/ 280881 h 373362"/>
              <a:gd name="connsiteX5" fmla="*/ 53080 w 106160"/>
              <a:gd name="connsiteY5" fmla="*/ 267202 h 373362"/>
              <a:gd name="connsiteX6" fmla="*/ 106160 w 106160"/>
              <a:gd name="connsiteY6" fmla="*/ 320282 h 373362"/>
              <a:gd name="connsiteX7" fmla="*/ 53080 w 106160"/>
              <a:gd name="connsiteY7" fmla="*/ 373362 h 373362"/>
              <a:gd name="connsiteX8" fmla="*/ 0 w 106160"/>
              <a:gd name="connsiteY8" fmla="*/ 320282 h 373362"/>
              <a:gd name="connsiteX9" fmla="*/ 53080 w 106160"/>
              <a:gd name="connsiteY9" fmla="*/ 267202 h 373362"/>
              <a:gd name="connsiteX10" fmla="*/ 53080 w 106160"/>
              <a:gd name="connsiteY10" fmla="*/ 147280 h 373362"/>
              <a:gd name="connsiteX11" fmla="*/ 13679 w 106160"/>
              <a:gd name="connsiteY11" fmla="*/ 186681 h 373362"/>
              <a:gd name="connsiteX12" fmla="*/ 53080 w 106160"/>
              <a:gd name="connsiteY12" fmla="*/ 226082 h 373362"/>
              <a:gd name="connsiteX13" fmla="*/ 92481 w 106160"/>
              <a:gd name="connsiteY13" fmla="*/ 186681 h 373362"/>
              <a:gd name="connsiteX14" fmla="*/ 53080 w 106160"/>
              <a:gd name="connsiteY14" fmla="*/ 147280 h 373362"/>
              <a:gd name="connsiteX15" fmla="*/ 53080 w 106160"/>
              <a:gd name="connsiteY15" fmla="*/ 133601 h 373362"/>
              <a:gd name="connsiteX16" fmla="*/ 106160 w 106160"/>
              <a:gd name="connsiteY16" fmla="*/ 186681 h 373362"/>
              <a:gd name="connsiteX17" fmla="*/ 53080 w 106160"/>
              <a:gd name="connsiteY17" fmla="*/ 239761 h 373362"/>
              <a:gd name="connsiteX18" fmla="*/ 0 w 106160"/>
              <a:gd name="connsiteY18" fmla="*/ 186681 h 373362"/>
              <a:gd name="connsiteX19" fmla="*/ 53080 w 106160"/>
              <a:gd name="connsiteY19" fmla="*/ 133601 h 373362"/>
              <a:gd name="connsiteX20" fmla="*/ 53080 w 106160"/>
              <a:gd name="connsiteY20" fmla="*/ 13679 h 373362"/>
              <a:gd name="connsiteX21" fmla="*/ 13679 w 106160"/>
              <a:gd name="connsiteY21" fmla="*/ 53080 h 373362"/>
              <a:gd name="connsiteX22" fmla="*/ 53080 w 106160"/>
              <a:gd name="connsiteY22" fmla="*/ 92481 h 373362"/>
              <a:gd name="connsiteX23" fmla="*/ 92481 w 106160"/>
              <a:gd name="connsiteY23" fmla="*/ 53080 h 373362"/>
              <a:gd name="connsiteX24" fmla="*/ 53080 w 106160"/>
              <a:gd name="connsiteY24" fmla="*/ 13679 h 373362"/>
              <a:gd name="connsiteX25" fmla="*/ 53080 w 106160"/>
              <a:gd name="connsiteY25" fmla="*/ 0 h 373362"/>
              <a:gd name="connsiteX26" fmla="*/ 106160 w 106160"/>
              <a:gd name="connsiteY26" fmla="*/ 53080 h 373362"/>
              <a:gd name="connsiteX27" fmla="*/ 53080 w 106160"/>
              <a:gd name="connsiteY27" fmla="*/ 106160 h 373362"/>
              <a:gd name="connsiteX28" fmla="*/ 0 w 106160"/>
              <a:gd name="connsiteY28" fmla="*/ 53080 h 373362"/>
              <a:gd name="connsiteX29" fmla="*/ 53080 w 106160"/>
              <a:gd name="connsiteY29" fmla="*/ 0 h 373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06160" h="373362">
                <a:moveTo>
                  <a:pt x="53080" y="280881"/>
                </a:moveTo>
                <a:cubicBezTo>
                  <a:pt x="31319" y="280881"/>
                  <a:pt x="13679" y="298521"/>
                  <a:pt x="13679" y="320282"/>
                </a:cubicBezTo>
                <a:cubicBezTo>
                  <a:pt x="13679" y="342043"/>
                  <a:pt x="31319" y="359683"/>
                  <a:pt x="53080" y="359683"/>
                </a:cubicBezTo>
                <a:cubicBezTo>
                  <a:pt x="74841" y="359683"/>
                  <a:pt x="92481" y="342043"/>
                  <a:pt x="92481" y="320282"/>
                </a:cubicBezTo>
                <a:cubicBezTo>
                  <a:pt x="92481" y="298521"/>
                  <a:pt x="74841" y="280881"/>
                  <a:pt x="53080" y="280881"/>
                </a:cubicBezTo>
                <a:close/>
                <a:moveTo>
                  <a:pt x="53080" y="267202"/>
                </a:moveTo>
                <a:cubicBezTo>
                  <a:pt x="82395" y="267202"/>
                  <a:pt x="106160" y="290967"/>
                  <a:pt x="106160" y="320282"/>
                </a:cubicBezTo>
                <a:cubicBezTo>
                  <a:pt x="106160" y="349597"/>
                  <a:pt x="82395" y="373362"/>
                  <a:pt x="53080" y="373362"/>
                </a:cubicBezTo>
                <a:cubicBezTo>
                  <a:pt x="23765" y="373362"/>
                  <a:pt x="0" y="349597"/>
                  <a:pt x="0" y="320282"/>
                </a:cubicBezTo>
                <a:cubicBezTo>
                  <a:pt x="0" y="290967"/>
                  <a:pt x="23765" y="267202"/>
                  <a:pt x="53080" y="267202"/>
                </a:cubicBezTo>
                <a:close/>
                <a:moveTo>
                  <a:pt x="53080" y="147280"/>
                </a:moveTo>
                <a:cubicBezTo>
                  <a:pt x="31319" y="147280"/>
                  <a:pt x="13679" y="164920"/>
                  <a:pt x="13679" y="186681"/>
                </a:cubicBezTo>
                <a:cubicBezTo>
                  <a:pt x="13679" y="208442"/>
                  <a:pt x="31319" y="226082"/>
                  <a:pt x="53080" y="226082"/>
                </a:cubicBezTo>
                <a:cubicBezTo>
                  <a:pt x="74841" y="226082"/>
                  <a:pt x="92481" y="208442"/>
                  <a:pt x="92481" y="186681"/>
                </a:cubicBezTo>
                <a:cubicBezTo>
                  <a:pt x="92481" y="164920"/>
                  <a:pt x="74841" y="147280"/>
                  <a:pt x="53080" y="147280"/>
                </a:cubicBezTo>
                <a:close/>
                <a:moveTo>
                  <a:pt x="53080" y="133601"/>
                </a:moveTo>
                <a:cubicBezTo>
                  <a:pt x="82395" y="133601"/>
                  <a:pt x="106160" y="157366"/>
                  <a:pt x="106160" y="186681"/>
                </a:cubicBezTo>
                <a:cubicBezTo>
                  <a:pt x="106160" y="215996"/>
                  <a:pt x="82395" y="239761"/>
                  <a:pt x="53080" y="239761"/>
                </a:cubicBezTo>
                <a:cubicBezTo>
                  <a:pt x="23765" y="239761"/>
                  <a:pt x="0" y="215996"/>
                  <a:pt x="0" y="186681"/>
                </a:cubicBezTo>
                <a:cubicBezTo>
                  <a:pt x="0" y="157366"/>
                  <a:pt x="23765" y="133601"/>
                  <a:pt x="53080" y="133601"/>
                </a:cubicBezTo>
                <a:close/>
                <a:moveTo>
                  <a:pt x="53080" y="13679"/>
                </a:moveTo>
                <a:cubicBezTo>
                  <a:pt x="31319" y="13679"/>
                  <a:pt x="13679" y="31319"/>
                  <a:pt x="13679" y="53080"/>
                </a:cubicBezTo>
                <a:cubicBezTo>
                  <a:pt x="13679" y="74841"/>
                  <a:pt x="31319" y="92481"/>
                  <a:pt x="53080" y="92481"/>
                </a:cubicBezTo>
                <a:cubicBezTo>
                  <a:pt x="74841" y="92481"/>
                  <a:pt x="92481" y="74841"/>
                  <a:pt x="92481" y="53080"/>
                </a:cubicBezTo>
                <a:cubicBezTo>
                  <a:pt x="92481" y="31319"/>
                  <a:pt x="74841" y="13679"/>
                  <a:pt x="53080" y="13679"/>
                </a:cubicBezTo>
                <a:close/>
                <a:moveTo>
                  <a:pt x="53080" y="0"/>
                </a:moveTo>
                <a:cubicBezTo>
                  <a:pt x="82395" y="0"/>
                  <a:pt x="106160" y="23765"/>
                  <a:pt x="106160" y="53080"/>
                </a:cubicBezTo>
                <a:cubicBezTo>
                  <a:pt x="106160" y="82395"/>
                  <a:pt x="82395" y="106160"/>
                  <a:pt x="53080" y="106160"/>
                </a:cubicBezTo>
                <a:cubicBezTo>
                  <a:pt x="23765" y="106160"/>
                  <a:pt x="0" y="82395"/>
                  <a:pt x="0" y="53080"/>
                </a:cubicBezTo>
                <a:cubicBezTo>
                  <a:pt x="0" y="23765"/>
                  <a:pt x="23765" y="0"/>
                  <a:pt x="5308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2097165" name="图片 14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457618" y="1984193"/>
            <a:ext cx="3310415" cy="2597121"/>
          </a:xfrm>
          <a:prstGeom prst="rect">
            <a:avLst/>
          </a:prstGeom>
        </p:spPr>
      </p:pic>
      <p:pic>
        <p:nvPicPr>
          <p:cNvPr id="2097167" name="图片 15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4706463" y="4229645"/>
            <a:ext cx="762066" cy="908383"/>
          </a:xfrm>
          <a:prstGeom prst="rect">
            <a:avLst/>
          </a:prstGeom>
        </p:spPr>
      </p:pic>
      <p:pic>
        <p:nvPicPr>
          <p:cNvPr id="2097169" name="图片 16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2834650" y="4167034"/>
            <a:ext cx="823031" cy="566977"/>
          </a:xfrm>
          <a:prstGeom prst="rect">
            <a:avLst/>
          </a:prstGeom>
        </p:spPr>
      </p:pic>
      <p:cxnSp>
        <p:nvCxnSpPr>
          <p:cNvPr id="3145735" name="直接连接符 18"/>
          <p:cNvCxnSpPr/>
          <p:nvPr userDrawn="1">
            <p:custDataLst>
              <p:tags r:id="rId14"/>
            </p:custDataLst>
          </p:nvPr>
        </p:nvCxnSpPr>
        <p:spPr>
          <a:xfrm>
            <a:off x="3321616" y="5729799"/>
            <a:ext cx="580549" cy="0"/>
          </a:xfrm>
          <a:prstGeom prst="line">
            <a:avLst/>
          </a:prstGeom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48" name="任意多边形: 形状 19"/>
          <p:cNvSpPr/>
          <p:nvPr userDrawn="1">
            <p:custDataLst>
              <p:tags r:id="rId15"/>
            </p:custDataLst>
          </p:nvPr>
        </p:nvSpPr>
        <p:spPr>
          <a:xfrm flipH="1">
            <a:off x="2602504" y="5656234"/>
            <a:ext cx="464293" cy="147130"/>
          </a:xfrm>
          <a:custGeom>
            <a:avLst/>
            <a:gdLst>
              <a:gd name="connsiteX0" fmla="*/ 18000 w 464293"/>
              <a:gd name="connsiteY0" fmla="*/ 55565 h 147130"/>
              <a:gd name="connsiteX1" fmla="*/ 0 w 464293"/>
              <a:gd name="connsiteY1" fmla="*/ 73565 h 147130"/>
              <a:gd name="connsiteX2" fmla="*/ 18000 w 464293"/>
              <a:gd name="connsiteY2" fmla="*/ 91565 h 147130"/>
              <a:gd name="connsiteX3" fmla="*/ 36000 w 464293"/>
              <a:gd name="connsiteY3" fmla="*/ 73565 h 147130"/>
              <a:gd name="connsiteX4" fmla="*/ 18000 w 464293"/>
              <a:gd name="connsiteY4" fmla="*/ 55565 h 147130"/>
              <a:gd name="connsiteX5" fmla="*/ 91173 w 464293"/>
              <a:gd name="connsiteY5" fmla="*/ 55565 h 147130"/>
              <a:gd name="connsiteX6" fmla="*/ 73173 w 464293"/>
              <a:gd name="connsiteY6" fmla="*/ 73565 h 147130"/>
              <a:gd name="connsiteX7" fmla="*/ 91173 w 464293"/>
              <a:gd name="connsiteY7" fmla="*/ 91565 h 147130"/>
              <a:gd name="connsiteX8" fmla="*/ 109173 w 464293"/>
              <a:gd name="connsiteY8" fmla="*/ 73565 h 147130"/>
              <a:gd name="connsiteX9" fmla="*/ 91173 w 464293"/>
              <a:gd name="connsiteY9" fmla="*/ 55565 h 147130"/>
              <a:gd name="connsiteX10" fmla="*/ 373119 w 464293"/>
              <a:gd name="connsiteY10" fmla="*/ 55565 h 147130"/>
              <a:gd name="connsiteX11" fmla="*/ 355119 w 464293"/>
              <a:gd name="connsiteY11" fmla="*/ 73565 h 147130"/>
              <a:gd name="connsiteX12" fmla="*/ 373119 w 464293"/>
              <a:gd name="connsiteY12" fmla="*/ 91565 h 147130"/>
              <a:gd name="connsiteX13" fmla="*/ 391119 w 464293"/>
              <a:gd name="connsiteY13" fmla="*/ 73565 h 147130"/>
              <a:gd name="connsiteX14" fmla="*/ 373119 w 464293"/>
              <a:gd name="connsiteY14" fmla="*/ 55565 h 147130"/>
              <a:gd name="connsiteX15" fmla="*/ 446293 w 464293"/>
              <a:gd name="connsiteY15" fmla="*/ 55565 h 147130"/>
              <a:gd name="connsiteX16" fmla="*/ 428293 w 464293"/>
              <a:gd name="connsiteY16" fmla="*/ 73565 h 147130"/>
              <a:gd name="connsiteX17" fmla="*/ 446293 w 464293"/>
              <a:gd name="connsiteY17" fmla="*/ 91565 h 147130"/>
              <a:gd name="connsiteX18" fmla="*/ 464293 w 464293"/>
              <a:gd name="connsiteY18" fmla="*/ 73565 h 147130"/>
              <a:gd name="connsiteX19" fmla="*/ 446293 w 464293"/>
              <a:gd name="connsiteY19" fmla="*/ 55565 h 147130"/>
              <a:gd name="connsiteX20" fmla="*/ 232146 w 464293"/>
              <a:gd name="connsiteY20" fmla="*/ 33712 h 147130"/>
              <a:gd name="connsiteX21" fmla="*/ 271999 w 464293"/>
              <a:gd name="connsiteY21" fmla="*/ 73565 h 147130"/>
              <a:gd name="connsiteX22" fmla="*/ 232146 w 464293"/>
              <a:gd name="connsiteY22" fmla="*/ 113418 h 147130"/>
              <a:gd name="connsiteX23" fmla="*/ 192293 w 464293"/>
              <a:gd name="connsiteY23" fmla="*/ 73565 h 147130"/>
              <a:gd name="connsiteX24" fmla="*/ 232146 w 464293"/>
              <a:gd name="connsiteY24" fmla="*/ 33712 h 147130"/>
              <a:gd name="connsiteX25" fmla="*/ 232146 w 464293"/>
              <a:gd name="connsiteY25" fmla="*/ 0 h 147130"/>
              <a:gd name="connsiteX26" fmla="*/ 158581 w 464293"/>
              <a:gd name="connsiteY26" fmla="*/ 73565 h 147130"/>
              <a:gd name="connsiteX27" fmla="*/ 232146 w 464293"/>
              <a:gd name="connsiteY27" fmla="*/ 147130 h 147130"/>
              <a:gd name="connsiteX28" fmla="*/ 305711 w 464293"/>
              <a:gd name="connsiteY28" fmla="*/ 73565 h 147130"/>
              <a:gd name="connsiteX29" fmla="*/ 232146 w 464293"/>
              <a:gd name="connsiteY29" fmla="*/ 0 h 147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464293" h="147130">
                <a:moveTo>
                  <a:pt x="18000" y="55565"/>
                </a:moveTo>
                <a:cubicBezTo>
                  <a:pt x="8059" y="55565"/>
                  <a:pt x="0" y="63624"/>
                  <a:pt x="0" y="73565"/>
                </a:cubicBezTo>
                <a:cubicBezTo>
                  <a:pt x="0" y="83506"/>
                  <a:pt x="8059" y="91565"/>
                  <a:pt x="18000" y="91565"/>
                </a:cubicBezTo>
                <a:cubicBezTo>
                  <a:pt x="27941" y="91565"/>
                  <a:pt x="36000" y="83506"/>
                  <a:pt x="36000" y="73565"/>
                </a:cubicBezTo>
                <a:cubicBezTo>
                  <a:pt x="36000" y="63624"/>
                  <a:pt x="27941" y="55565"/>
                  <a:pt x="18000" y="55565"/>
                </a:cubicBezTo>
                <a:close/>
                <a:moveTo>
                  <a:pt x="91173" y="55565"/>
                </a:moveTo>
                <a:cubicBezTo>
                  <a:pt x="81232" y="55565"/>
                  <a:pt x="73173" y="63624"/>
                  <a:pt x="73173" y="73565"/>
                </a:cubicBezTo>
                <a:cubicBezTo>
                  <a:pt x="73173" y="83506"/>
                  <a:pt x="81232" y="91565"/>
                  <a:pt x="91173" y="91565"/>
                </a:cubicBezTo>
                <a:cubicBezTo>
                  <a:pt x="101114" y="91565"/>
                  <a:pt x="109173" y="83506"/>
                  <a:pt x="109173" y="73565"/>
                </a:cubicBezTo>
                <a:cubicBezTo>
                  <a:pt x="109173" y="63624"/>
                  <a:pt x="101114" y="55565"/>
                  <a:pt x="91173" y="55565"/>
                </a:cubicBezTo>
                <a:close/>
                <a:moveTo>
                  <a:pt x="373119" y="55565"/>
                </a:moveTo>
                <a:cubicBezTo>
                  <a:pt x="363178" y="55565"/>
                  <a:pt x="355119" y="63624"/>
                  <a:pt x="355119" y="73565"/>
                </a:cubicBezTo>
                <a:cubicBezTo>
                  <a:pt x="355119" y="83506"/>
                  <a:pt x="363178" y="91565"/>
                  <a:pt x="373119" y="91565"/>
                </a:cubicBezTo>
                <a:cubicBezTo>
                  <a:pt x="383060" y="91565"/>
                  <a:pt x="391119" y="83506"/>
                  <a:pt x="391119" y="73565"/>
                </a:cubicBezTo>
                <a:cubicBezTo>
                  <a:pt x="391119" y="63624"/>
                  <a:pt x="383060" y="55565"/>
                  <a:pt x="373119" y="55565"/>
                </a:cubicBezTo>
                <a:close/>
                <a:moveTo>
                  <a:pt x="446293" y="55565"/>
                </a:moveTo>
                <a:cubicBezTo>
                  <a:pt x="436352" y="55565"/>
                  <a:pt x="428293" y="63624"/>
                  <a:pt x="428293" y="73565"/>
                </a:cubicBezTo>
                <a:cubicBezTo>
                  <a:pt x="428293" y="83506"/>
                  <a:pt x="436352" y="91565"/>
                  <a:pt x="446293" y="91565"/>
                </a:cubicBezTo>
                <a:cubicBezTo>
                  <a:pt x="456234" y="91565"/>
                  <a:pt x="464293" y="83506"/>
                  <a:pt x="464293" y="73565"/>
                </a:cubicBezTo>
                <a:cubicBezTo>
                  <a:pt x="464293" y="63624"/>
                  <a:pt x="456234" y="55565"/>
                  <a:pt x="446293" y="55565"/>
                </a:cubicBezTo>
                <a:close/>
                <a:moveTo>
                  <a:pt x="232146" y="33712"/>
                </a:moveTo>
                <a:cubicBezTo>
                  <a:pt x="254156" y="33712"/>
                  <a:pt x="271999" y="51555"/>
                  <a:pt x="271999" y="73565"/>
                </a:cubicBezTo>
                <a:cubicBezTo>
                  <a:pt x="271999" y="95575"/>
                  <a:pt x="254156" y="113418"/>
                  <a:pt x="232146" y="113418"/>
                </a:cubicBezTo>
                <a:cubicBezTo>
                  <a:pt x="210136" y="113418"/>
                  <a:pt x="192293" y="95575"/>
                  <a:pt x="192293" y="73565"/>
                </a:cubicBezTo>
                <a:cubicBezTo>
                  <a:pt x="192293" y="51555"/>
                  <a:pt x="210136" y="33712"/>
                  <a:pt x="232146" y="33712"/>
                </a:cubicBezTo>
                <a:close/>
                <a:moveTo>
                  <a:pt x="232146" y="0"/>
                </a:moveTo>
                <a:cubicBezTo>
                  <a:pt x="191517" y="0"/>
                  <a:pt x="158581" y="32936"/>
                  <a:pt x="158581" y="73565"/>
                </a:cubicBezTo>
                <a:cubicBezTo>
                  <a:pt x="158581" y="114194"/>
                  <a:pt x="191517" y="147130"/>
                  <a:pt x="232146" y="147130"/>
                </a:cubicBezTo>
                <a:cubicBezTo>
                  <a:pt x="272775" y="147130"/>
                  <a:pt x="305711" y="114194"/>
                  <a:pt x="305711" y="73565"/>
                </a:cubicBezTo>
                <a:cubicBezTo>
                  <a:pt x="305711" y="32936"/>
                  <a:pt x="272775" y="0"/>
                  <a:pt x="23214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3145737" name="直接连接符 20"/>
          <p:cNvCxnSpPr/>
          <p:nvPr userDrawn="1">
            <p:custDataLst>
              <p:tags r:id="rId16"/>
            </p:custDataLst>
          </p:nvPr>
        </p:nvCxnSpPr>
        <p:spPr>
          <a:xfrm>
            <a:off x="1767136" y="5729799"/>
            <a:ext cx="580549" cy="0"/>
          </a:xfrm>
          <a:prstGeom prst="line">
            <a:avLst/>
          </a:prstGeom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71" name="图片 21"/>
          <p:cNvPicPr>
            <a:picLocks noChangeAspect="1"/>
          </p:cNvPicPr>
          <p:nvPr userDrawn="1">
            <p:custDataLst>
              <p:tags r:id="rId17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7522809" y="2443980"/>
            <a:ext cx="493819" cy="707197"/>
          </a:xfrm>
          <a:prstGeom prst="rect">
            <a:avLst/>
          </a:prstGeom>
        </p:spPr>
      </p:pic>
      <p:sp>
        <p:nvSpPr>
          <p:cNvPr id="1048750" name="矩形 17"/>
          <p:cNvSpPr/>
          <p:nvPr userDrawn="1">
            <p:custDataLst>
              <p:tags r:id="rId19"/>
            </p:custDataLst>
          </p:nvPr>
        </p:nvSpPr>
        <p:spPr>
          <a:xfrm flipH="1">
            <a:off x="7506673" y="3045261"/>
            <a:ext cx="3123503" cy="18147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752" name="日期占位符 4"/>
          <p:cNvSpPr>
            <a:spLocks noGrp="1"/>
          </p:cNvSpPr>
          <p:nvPr userDrawn="1">
            <p:ph type="dt" sz="half" idx="10"/>
            <p:custDataLst>
              <p:tags r:id="rId20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754" name="页脚占位符 5"/>
          <p:cNvSpPr>
            <a:spLocks noGrp="1"/>
          </p:cNvSpPr>
          <p:nvPr userDrawn="1">
            <p:ph type="ftr" sz="quarter" idx="11"/>
            <p:custDataLst>
              <p:tags r:id="rId21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756" name="灯片编号占位符 6"/>
          <p:cNvSpPr>
            <a:spLocks noGrp="1"/>
          </p:cNvSpPr>
          <p:nvPr userDrawn="1">
            <p:ph type="sldNum" sz="quarter" idx="12"/>
            <p:custDataLst>
              <p:tags r:id="rId22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48758" name="标题 1"/>
          <p:cNvSpPr>
            <a:spLocks noGrp="1"/>
          </p:cNvSpPr>
          <p:nvPr userDrawn="1">
            <p:ph type="title"/>
            <p:custDataLst>
              <p:tags r:id="rId23"/>
            </p:custDataLst>
          </p:nvPr>
        </p:nvSpPr>
        <p:spPr>
          <a:xfrm>
            <a:off x="4908534" y="3316807"/>
            <a:ext cx="5708942" cy="1735579"/>
          </a:xfrm>
        </p:spPr>
        <p:txBody>
          <a:bodyPr wrap="square" anchor="t">
            <a:normAutofit/>
          </a:bodyPr>
          <a:lstStyle>
            <a:lvl1pPr algn="r">
              <a:defRPr sz="6000" b="0">
                <a:solidFill>
                  <a:schemeClr val="dk2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48760" name="节编号 3"/>
          <p:cNvSpPr>
            <a:spLocks noGrp="1"/>
          </p:cNvSpPr>
          <p:nvPr userDrawn="1">
            <p:ph type="body" sz="quarter" idx="13" hasCustomPrompt="1"/>
            <p:custDataLst>
              <p:tags r:id="rId24"/>
            </p:custDataLst>
          </p:nvPr>
        </p:nvSpPr>
        <p:spPr>
          <a:xfrm>
            <a:off x="4943556" y="2007232"/>
            <a:ext cx="5673920" cy="1224000"/>
          </a:xfrm>
        </p:spPr>
        <p:txBody>
          <a:bodyPr wrap="none" anchor="b" anchorCtr="0">
            <a:normAutofit/>
          </a:bodyPr>
          <a:lstStyle>
            <a:lvl1pPr marL="0" indent="0" algn="r">
              <a:buNone/>
              <a:defRPr sz="6000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lang="zh-CN" altLang="en-US" dirty="0"/>
              <a:t>节编号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wrap="square" lIns="0" tIns="0" rIns="0" bIns="0" rtlCol="0" anchor="ctr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48764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1048766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1048768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770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772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4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wrap="square" lIns="0" tIns="0" rIns="0" bIns="0" rtlCol="0" anchor="ctr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48776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048778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1048780" name="文本占位符 4"/>
          <p:cNvSpPr>
            <a:spLocks noGrp="1"/>
          </p:cNvSpPr>
          <p:nvPr>
            <p:ph type="body" sz="quarter" idx="3"/>
            <p:custDataLst>
              <p:tags r:id="rId5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048782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1048784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786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788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48792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79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79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8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1048800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802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1048806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808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810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9788" y="360000"/>
            <a:ext cx="10515600" cy="864000"/>
          </a:xfrm>
        </p:spPr>
        <p:txBody>
          <a:bodyPr wrap="square">
            <a:normAutofit/>
          </a:bodyPr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48814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048816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81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82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矩形 21"/>
          <p:cNvSpPr/>
          <p:nvPr userDrawn="1">
            <p:custDataLst>
              <p:tags r:id="rId2"/>
            </p:custDataLst>
          </p:nvPr>
        </p:nvSpPr>
        <p:spPr>
          <a:xfrm>
            <a:off x="0" y="3"/>
            <a:ext cx="12192000" cy="685799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48824" name="矩形 22"/>
          <p:cNvSpPr/>
          <p:nvPr userDrawn="1">
            <p:custDataLst>
              <p:tags r:id="rId3"/>
            </p:custDataLst>
          </p:nvPr>
        </p:nvSpPr>
        <p:spPr>
          <a:xfrm>
            <a:off x="0" y="2"/>
            <a:ext cx="1487834" cy="685799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826" name="矩形 24"/>
          <p:cNvSpPr/>
          <p:nvPr userDrawn="1">
            <p:custDataLst>
              <p:tags r:id="rId4"/>
            </p:custDataLst>
          </p:nvPr>
        </p:nvSpPr>
        <p:spPr>
          <a:xfrm>
            <a:off x="444500" y="395995"/>
            <a:ext cx="11303000" cy="6066016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90500" dist="190500" dir="2700000" algn="tl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3145739" name="直接连接符 26"/>
          <p:cNvCxnSpPr/>
          <p:nvPr userDrawn="1">
            <p:custDataLst>
              <p:tags r:id="rId5"/>
            </p:custDataLst>
          </p:nvPr>
        </p:nvCxnSpPr>
        <p:spPr>
          <a:xfrm>
            <a:off x="839788" y="1021008"/>
            <a:ext cx="10512425" cy="0"/>
          </a:xfrm>
          <a:prstGeom prst="line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28" name="任意多边形: 形状 29"/>
          <p:cNvSpPr/>
          <p:nvPr userDrawn="1">
            <p:custDataLst>
              <p:tags r:id="rId6"/>
            </p:custDataLst>
          </p:nvPr>
        </p:nvSpPr>
        <p:spPr>
          <a:xfrm rot="16200000">
            <a:off x="10827201" y="569319"/>
            <a:ext cx="106160" cy="373362"/>
          </a:xfrm>
          <a:custGeom>
            <a:avLst/>
            <a:gdLst>
              <a:gd name="connsiteX0" fmla="*/ 53080 w 106160"/>
              <a:gd name="connsiteY0" fmla="*/ 280881 h 373362"/>
              <a:gd name="connsiteX1" fmla="*/ 13679 w 106160"/>
              <a:gd name="connsiteY1" fmla="*/ 320282 h 373362"/>
              <a:gd name="connsiteX2" fmla="*/ 53080 w 106160"/>
              <a:gd name="connsiteY2" fmla="*/ 359683 h 373362"/>
              <a:gd name="connsiteX3" fmla="*/ 92481 w 106160"/>
              <a:gd name="connsiteY3" fmla="*/ 320282 h 373362"/>
              <a:gd name="connsiteX4" fmla="*/ 53080 w 106160"/>
              <a:gd name="connsiteY4" fmla="*/ 280881 h 373362"/>
              <a:gd name="connsiteX5" fmla="*/ 53080 w 106160"/>
              <a:gd name="connsiteY5" fmla="*/ 267202 h 373362"/>
              <a:gd name="connsiteX6" fmla="*/ 106160 w 106160"/>
              <a:gd name="connsiteY6" fmla="*/ 320282 h 373362"/>
              <a:gd name="connsiteX7" fmla="*/ 53080 w 106160"/>
              <a:gd name="connsiteY7" fmla="*/ 373362 h 373362"/>
              <a:gd name="connsiteX8" fmla="*/ 0 w 106160"/>
              <a:gd name="connsiteY8" fmla="*/ 320282 h 373362"/>
              <a:gd name="connsiteX9" fmla="*/ 53080 w 106160"/>
              <a:gd name="connsiteY9" fmla="*/ 267202 h 373362"/>
              <a:gd name="connsiteX10" fmla="*/ 53080 w 106160"/>
              <a:gd name="connsiteY10" fmla="*/ 147280 h 373362"/>
              <a:gd name="connsiteX11" fmla="*/ 13679 w 106160"/>
              <a:gd name="connsiteY11" fmla="*/ 186681 h 373362"/>
              <a:gd name="connsiteX12" fmla="*/ 53080 w 106160"/>
              <a:gd name="connsiteY12" fmla="*/ 226082 h 373362"/>
              <a:gd name="connsiteX13" fmla="*/ 92481 w 106160"/>
              <a:gd name="connsiteY13" fmla="*/ 186681 h 373362"/>
              <a:gd name="connsiteX14" fmla="*/ 53080 w 106160"/>
              <a:gd name="connsiteY14" fmla="*/ 147280 h 373362"/>
              <a:gd name="connsiteX15" fmla="*/ 53080 w 106160"/>
              <a:gd name="connsiteY15" fmla="*/ 133601 h 373362"/>
              <a:gd name="connsiteX16" fmla="*/ 106160 w 106160"/>
              <a:gd name="connsiteY16" fmla="*/ 186681 h 373362"/>
              <a:gd name="connsiteX17" fmla="*/ 53080 w 106160"/>
              <a:gd name="connsiteY17" fmla="*/ 239761 h 373362"/>
              <a:gd name="connsiteX18" fmla="*/ 0 w 106160"/>
              <a:gd name="connsiteY18" fmla="*/ 186681 h 373362"/>
              <a:gd name="connsiteX19" fmla="*/ 53080 w 106160"/>
              <a:gd name="connsiteY19" fmla="*/ 133601 h 373362"/>
              <a:gd name="connsiteX20" fmla="*/ 53080 w 106160"/>
              <a:gd name="connsiteY20" fmla="*/ 13679 h 373362"/>
              <a:gd name="connsiteX21" fmla="*/ 13679 w 106160"/>
              <a:gd name="connsiteY21" fmla="*/ 53080 h 373362"/>
              <a:gd name="connsiteX22" fmla="*/ 53080 w 106160"/>
              <a:gd name="connsiteY22" fmla="*/ 92481 h 373362"/>
              <a:gd name="connsiteX23" fmla="*/ 92481 w 106160"/>
              <a:gd name="connsiteY23" fmla="*/ 53080 h 373362"/>
              <a:gd name="connsiteX24" fmla="*/ 53080 w 106160"/>
              <a:gd name="connsiteY24" fmla="*/ 13679 h 373362"/>
              <a:gd name="connsiteX25" fmla="*/ 53080 w 106160"/>
              <a:gd name="connsiteY25" fmla="*/ 0 h 373362"/>
              <a:gd name="connsiteX26" fmla="*/ 106160 w 106160"/>
              <a:gd name="connsiteY26" fmla="*/ 53080 h 373362"/>
              <a:gd name="connsiteX27" fmla="*/ 53080 w 106160"/>
              <a:gd name="connsiteY27" fmla="*/ 106160 h 373362"/>
              <a:gd name="connsiteX28" fmla="*/ 0 w 106160"/>
              <a:gd name="connsiteY28" fmla="*/ 53080 h 373362"/>
              <a:gd name="connsiteX29" fmla="*/ 53080 w 106160"/>
              <a:gd name="connsiteY29" fmla="*/ 0 h 373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06160" h="373362">
                <a:moveTo>
                  <a:pt x="53080" y="280881"/>
                </a:moveTo>
                <a:cubicBezTo>
                  <a:pt x="31319" y="280881"/>
                  <a:pt x="13679" y="298521"/>
                  <a:pt x="13679" y="320282"/>
                </a:cubicBezTo>
                <a:cubicBezTo>
                  <a:pt x="13679" y="342043"/>
                  <a:pt x="31319" y="359683"/>
                  <a:pt x="53080" y="359683"/>
                </a:cubicBezTo>
                <a:cubicBezTo>
                  <a:pt x="74841" y="359683"/>
                  <a:pt x="92481" y="342043"/>
                  <a:pt x="92481" y="320282"/>
                </a:cubicBezTo>
                <a:cubicBezTo>
                  <a:pt x="92481" y="298521"/>
                  <a:pt x="74841" y="280881"/>
                  <a:pt x="53080" y="280881"/>
                </a:cubicBezTo>
                <a:close/>
                <a:moveTo>
                  <a:pt x="53080" y="267202"/>
                </a:moveTo>
                <a:cubicBezTo>
                  <a:pt x="82395" y="267202"/>
                  <a:pt x="106160" y="290967"/>
                  <a:pt x="106160" y="320282"/>
                </a:cubicBezTo>
                <a:cubicBezTo>
                  <a:pt x="106160" y="349597"/>
                  <a:pt x="82395" y="373362"/>
                  <a:pt x="53080" y="373362"/>
                </a:cubicBezTo>
                <a:cubicBezTo>
                  <a:pt x="23765" y="373362"/>
                  <a:pt x="0" y="349597"/>
                  <a:pt x="0" y="320282"/>
                </a:cubicBezTo>
                <a:cubicBezTo>
                  <a:pt x="0" y="290967"/>
                  <a:pt x="23765" y="267202"/>
                  <a:pt x="53080" y="267202"/>
                </a:cubicBezTo>
                <a:close/>
                <a:moveTo>
                  <a:pt x="53080" y="147280"/>
                </a:moveTo>
                <a:cubicBezTo>
                  <a:pt x="31319" y="147280"/>
                  <a:pt x="13679" y="164920"/>
                  <a:pt x="13679" y="186681"/>
                </a:cubicBezTo>
                <a:cubicBezTo>
                  <a:pt x="13679" y="208442"/>
                  <a:pt x="31319" y="226082"/>
                  <a:pt x="53080" y="226082"/>
                </a:cubicBezTo>
                <a:cubicBezTo>
                  <a:pt x="74841" y="226082"/>
                  <a:pt x="92481" y="208442"/>
                  <a:pt x="92481" y="186681"/>
                </a:cubicBezTo>
                <a:cubicBezTo>
                  <a:pt x="92481" y="164920"/>
                  <a:pt x="74841" y="147280"/>
                  <a:pt x="53080" y="147280"/>
                </a:cubicBezTo>
                <a:close/>
                <a:moveTo>
                  <a:pt x="53080" y="133601"/>
                </a:moveTo>
                <a:cubicBezTo>
                  <a:pt x="82395" y="133601"/>
                  <a:pt x="106160" y="157366"/>
                  <a:pt x="106160" y="186681"/>
                </a:cubicBezTo>
                <a:cubicBezTo>
                  <a:pt x="106160" y="215996"/>
                  <a:pt x="82395" y="239761"/>
                  <a:pt x="53080" y="239761"/>
                </a:cubicBezTo>
                <a:cubicBezTo>
                  <a:pt x="23765" y="239761"/>
                  <a:pt x="0" y="215996"/>
                  <a:pt x="0" y="186681"/>
                </a:cubicBezTo>
                <a:cubicBezTo>
                  <a:pt x="0" y="157366"/>
                  <a:pt x="23765" y="133601"/>
                  <a:pt x="53080" y="133601"/>
                </a:cubicBezTo>
                <a:close/>
                <a:moveTo>
                  <a:pt x="53080" y="13679"/>
                </a:moveTo>
                <a:cubicBezTo>
                  <a:pt x="31319" y="13679"/>
                  <a:pt x="13679" y="31319"/>
                  <a:pt x="13679" y="53080"/>
                </a:cubicBezTo>
                <a:cubicBezTo>
                  <a:pt x="13679" y="74841"/>
                  <a:pt x="31319" y="92481"/>
                  <a:pt x="53080" y="92481"/>
                </a:cubicBezTo>
                <a:cubicBezTo>
                  <a:pt x="74841" y="92481"/>
                  <a:pt x="92481" y="74841"/>
                  <a:pt x="92481" y="53080"/>
                </a:cubicBezTo>
                <a:cubicBezTo>
                  <a:pt x="92481" y="31319"/>
                  <a:pt x="74841" y="13679"/>
                  <a:pt x="53080" y="13679"/>
                </a:cubicBezTo>
                <a:close/>
                <a:moveTo>
                  <a:pt x="53080" y="0"/>
                </a:moveTo>
                <a:cubicBezTo>
                  <a:pt x="82395" y="0"/>
                  <a:pt x="106160" y="23765"/>
                  <a:pt x="106160" y="53080"/>
                </a:cubicBezTo>
                <a:cubicBezTo>
                  <a:pt x="106160" y="82395"/>
                  <a:pt x="82395" y="106160"/>
                  <a:pt x="53080" y="106160"/>
                </a:cubicBezTo>
                <a:cubicBezTo>
                  <a:pt x="23765" y="106160"/>
                  <a:pt x="0" y="82395"/>
                  <a:pt x="0" y="53080"/>
                </a:cubicBezTo>
                <a:cubicBezTo>
                  <a:pt x="0" y="23765"/>
                  <a:pt x="23765" y="0"/>
                  <a:pt x="5308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48830" name="椭圆 30"/>
          <p:cNvSpPr/>
          <p:nvPr userDrawn="1">
            <p:custDataLst>
              <p:tags r:id="rId7"/>
            </p:custDataLst>
          </p:nvPr>
        </p:nvSpPr>
        <p:spPr>
          <a:xfrm>
            <a:off x="1284818" y="1484306"/>
            <a:ext cx="3908920" cy="390892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68000">
                <a:schemeClr val="accent1">
                  <a:lumMod val="20000"/>
                  <a:lumOff val="80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097173" name="图片 3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659989" y="1458822"/>
            <a:ext cx="3401757" cy="4278566"/>
          </a:xfrm>
          <a:prstGeom prst="rect">
            <a:avLst/>
          </a:prstGeom>
        </p:spPr>
      </p:pic>
      <p:pic>
        <p:nvPicPr>
          <p:cNvPr id="2097175" name="图片 32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4233471" y="3769395"/>
            <a:ext cx="493819" cy="707197"/>
          </a:xfrm>
          <a:prstGeom prst="rect">
            <a:avLst/>
          </a:prstGeom>
        </p:spPr>
      </p:pic>
      <p:sp>
        <p:nvSpPr>
          <p:cNvPr id="1048832" name="矩形 25"/>
          <p:cNvSpPr/>
          <p:nvPr userDrawn="1">
            <p:custDataLst>
              <p:tags r:id="rId12"/>
            </p:custDataLst>
          </p:nvPr>
        </p:nvSpPr>
        <p:spPr>
          <a:xfrm flipV="1">
            <a:off x="839788" y="5193755"/>
            <a:ext cx="10514012" cy="87704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3145741" name="直接连接符 27"/>
          <p:cNvCxnSpPr/>
          <p:nvPr userDrawn="1">
            <p:custDataLst>
              <p:tags r:id="rId13"/>
            </p:custDataLst>
          </p:nvPr>
        </p:nvCxnSpPr>
        <p:spPr>
          <a:xfrm>
            <a:off x="3166713" y="5632278"/>
            <a:ext cx="7900249" cy="0"/>
          </a:xfrm>
          <a:prstGeom prst="line">
            <a:avLst/>
          </a:prstGeom>
          <a:ln w="12700">
            <a:solidFill>
              <a:schemeClr val="accent1">
                <a:lumMod val="20000"/>
                <a:lumOff val="80000"/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34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836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838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48840" name="公司名占位符 6"/>
          <p:cNvSpPr>
            <a:spLocks noGrp="1"/>
          </p:cNvSpPr>
          <p:nvPr>
            <p:ph type="body" sz="quarter" idx="13" hasCustomPrompt="1"/>
            <p:custDataLst>
              <p:tags r:id="rId17"/>
            </p:custDataLst>
          </p:nvPr>
        </p:nvSpPr>
        <p:spPr>
          <a:xfrm>
            <a:off x="1129339" y="504000"/>
            <a:ext cx="2880000" cy="504000"/>
          </a:xfrm>
        </p:spPr>
        <p:txBody>
          <a:bodyPr wrap="square" anchor="ctr">
            <a:normAutofit/>
          </a:bodyPr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dk1"/>
                </a:solidFill>
              </a:defRPr>
            </a:lvl1pPr>
          </a:lstStyle>
          <a:p>
            <a:pPr lvl="0"/>
            <a:r>
              <a:rPr lang="zh-CN" altLang="en-US" dirty="0"/>
              <a:t>公司名</a:t>
            </a:r>
            <a:endParaRPr lang="zh-CN" altLang="en-US" dirty="0"/>
          </a:p>
        </p:txBody>
      </p:sp>
      <p:sp>
        <p:nvSpPr>
          <p:cNvPr id="1048842" name="日期时间占位符 7"/>
          <p:cNvSpPr>
            <a:spLocks noGrp="1"/>
          </p:cNvSpPr>
          <p:nvPr>
            <p:ph type="body" sz="quarter" idx="14" hasCustomPrompt="1"/>
            <p:custDataLst>
              <p:tags r:id="rId18"/>
            </p:custDataLst>
          </p:nvPr>
        </p:nvSpPr>
        <p:spPr>
          <a:xfrm>
            <a:off x="1129339" y="5380278"/>
            <a:ext cx="2880000" cy="504000"/>
          </a:xfrm>
        </p:spPr>
        <p:txBody>
          <a:bodyPr wrap="square"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 dirty="0"/>
              <a:t>日期时间</a:t>
            </a:r>
            <a:endParaRPr lang="zh-CN" altLang="en-US" dirty="0"/>
          </a:p>
        </p:txBody>
      </p:sp>
      <p:sp>
        <p:nvSpPr>
          <p:cNvPr id="1048844" name="标题 1"/>
          <p:cNvSpPr>
            <a:spLocks noGrp="1"/>
          </p:cNvSpPr>
          <p:nvPr>
            <p:ph type="ctrTitle"/>
            <p:custDataLst>
              <p:tags r:id="rId19"/>
            </p:custDataLst>
          </p:nvPr>
        </p:nvSpPr>
        <p:spPr>
          <a:xfrm>
            <a:off x="5187970" y="1656000"/>
            <a:ext cx="5879500" cy="1800000"/>
          </a:xfrm>
        </p:spPr>
        <p:txBody>
          <a:bodyPr wrap="square" anchor="b">
            <a:normAutofit/>
          </a:bodyPr>
          <a:lstStyle>
            <a:lvl1pPr algn="r">
              <a:lnSpc>
                <a:spcPct val="100000"/>
              </a:lnSpc>
              <a:defRPr sz="6000" b="0">
                <a:solidFill>
                  <a:schemeClr val="dk2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48846" name="署名占位符 10"/>
          <p:cNvSpPr>
            <a:spLocks noGrp="1"/>
          </p:cNvSpPr>
          <p:nvPr>
            <p:ph type="body" sz="quarter" idx="17" hasCustomPrompt="1"/>
            <p:custDataLst>
              <p:tags r:id="rId20"/>
            </p:custDataLst>
          </p:nvPr>
        </p:nvSpPr>
        <p:spPr>
          <a:xfrm>
            <a:off x="8673465" y="3706898"/>
            <a:ext cx="2391410" cy="504190"/>
          </a:xfrm>
        </p:spPr>
        <p:txBody>
          <a:bodyPr vert="horz" wrap="square" lIns="0" tIns="0" rIns="0" bIns="0" rtlCol="0" anchor="ctr">
            <a:normAutofit/>
          </a:bodyPr>
          <a:lstStyle>
            <a:lvl1pPr marL="0" indent="0" algn="r">
              <a:buNone/>
              <a:defRPr lang="zh-CN" altLang="en-US" sz="1800" dirty="0">
                <a:solidFill>
                  <a:srgbClr val="333333"/>
                </a:solidFill>
              </a:defRPr>
            </a:lvl1pPr>
          </a:lstStyle>
          <a:p>
            <a:pPr marL="228600" lvl="0" indent="-228600" algn="r">
              <a:lnSpc>
                <a:spcPct val="100000"/>
              </a:lnSpc>
            </a:pPr>
            <a:r>
              <a:rPr lang="zh-CN" altLang="en-US" dirty="0"/>
              <a:t>署名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6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4911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912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912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2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26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50528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50530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50532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5" Type="http://schemas.openxmlformats.org/officeDocument/2006/relationships/theme" Target="../theme/theme2.xml"/><Relationship Id="rId24" Type="http://schemas.openxmlformats.org/officeDocument/2006/relationships/tags" Target="../tags/tag116.xml"/><Relationship Id="rId23" Type="http://schemas.openxmlformats.org/officeDocument/2006/relationships/tags" Target="../tags/tag115.xml"/><Relationship Id="rId22" Type="http://schemas.openxmlformats.org/officeDocument/2006/relationships/tags" Target="../tags/tag114.xml"/><Relationship Id="rId21" Type="http://schemas.openxmlformats.org/officeDocument/2006/relationships/tags" Target="../tags/tag113.xml"/><Relationship Id="rId20" Type="http://schemas.openxmlformats.org/officeDocument/2006/relationships/tags" Target="../tags/tag112.xml"/><Relationship Id="rId2" Type="http://schemas.openxmlformats.org/officeDocument/2006/relationships/slideLayout" Target="../slideLayouts/slideLayout13.xml"/><Relationship Id="rId19" Type="http://schemas.openxmlformats.org/officeDocument/2006/relationships/tags" Target="../tags/tag111.xml"/><Relationship Id="rId18" Type="http://schemas.openxmlformats.org/officeDocument/2006/relationships/tags" Target="../tags/tag110.xml"/><Relationship Id="rId17" Type="http://schemas.openxmlformats.org/officeDocument/2006/relationships/tags" Target="../tags/tag109.xml"/><Relationship Id="rId16" Type="http://schemas.openxmlformats.org/officeDocument/2006/relationships/tags" Target="../tags/tag108.xml"/><Relationship Id="rId15" Type="http://schemas.openxmlformats.org/officeDocument/2006/relationships/tags" Target="../tags/tag107.xml"/><Relationship Id="rId14" Type="http://schemas.openxmlformats.org/officeDocument/2006/relationships/tags" Target="../tags/tag106.xml"/><Relationship Id="rId13" Type="http://schemas.openxmlformats.org/officeDocument/2006/relationships/tags" Target="../tags/tag105.xml"/><Relationship Id="rId12" Type="http://schemas.openxmlformats.org/officeDocument/2006/relationships/tags" Target="../tags/tag104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tags" Target="../tags/tag128.xml"/><Relationship Id="rId8" Type="http://schemas.openxmlformats.org/officeDocument/2006/relationships/tags" Target="../tags/tag127.xml"/><Relationship Id="rId7" Type="http://schemas.openxmlformats.org/officeDocument/2006/relationships/tags" Target="../tags/tag126.xml"/><Relationship Id="rId6" Type="http://schemas.openxmlformats.org/officeDocument/2006/relationships/tags" Target="../tags/tag125.xml"/><Relationship Id="rId5" Type="http://schemas.openxmlformats.org/officeDocument/2006/relationships/tags" Target="../tags/tag124.xml"/><Relationship Id="rId4" Type="http://schemas.openxmlformats.org/officeDocument/2006/relationships/tags" Target="../tags/tag123.xml"/><Relationship Id="rId3" Type="http://schemas.openxmlformats.org/officeDocument/2006/relationships/tags" Target="../tags/tag122.xml"/><Relationship Id="rId2" Type="http://schemas.openxmlformats.org/officeDocument/2006/relationships/tags" Target="../tags/tag121.xml"/><Relationship Id="rId15" Type="http://schemas.openxmlformats.org/officeDocument/2006/relationships/theme" Target="../theme/theme3.xml"/><Relationship Id="rId14" Type="http://schemas.openxmlformats.org/officeDocument/2006/relationships/tags" Target="../tags/tag133.xml"/><Relationship Id="rId13" Type="http://schemas.openxmlformats.org/officeDocument/2006/relationships/tags" Target="../tags/tag132.xml"/><Relationship Id="rId12" Type="http://schemas.openxmlformats.org/officeDocument/2006/relationships/tags" Target="../tags/tag131.xml"/><Relationship Id="rId11" Type="http://schemas.openxmlformats.org/officeDocument/2006/relationships/tags" Target="../tags/tag130.xml"/><Relationship Id="rId10" Type="http://schemas.openxmlformats.org/officeDocument/2006/relationships/tags" Target="../tags/tag129.xml"/><Relationship Id="rId1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9" Type="http://schemas.openxmlformats.org/officeDocument/2006/relationships/tags" Target="../tags/tag145.xml"/><Relationship Id="rId8" Type="http://schemas.openxmlformats.org/officeDocument/2006/relationships/tags" Target="../tags/tag144.xml"/><Relationship Id="rId7" Type="http://schemas.openxmlformats.org/officeDocument/2006/relationships/tags" Target="../tags/tag143.xml"/><Relationship Id="rId6" Type="http://schemas.openxmlformats.org/officeDocument/2006/relationships/tags" Target="../tags/tag142.xml"/><Relationship Id="rId5" Type="http://schemas.openxmlformats.org/officeDocument/2006/relationships/tags" Target="../tags/tag141.xml"/><Relationship Id="rId4" Type="http://schemas.openxmlformats.org/officeDocument/2006/relationships/tags" Target="../tags/tag140.xml"/><Relationship Id="rId3" Type="http://schemas.openxmlformats.org/officeDocument/2006/relationships/tags" Target="../tags/tag139.xml"/><Relationship Id="rId2" Type="http://schemas.openxmlformats.org/officeDocument/2006/relationships/tags" Target="../tags/tag138.xml"/><Relationship Id="rId15" Type="http://schemas.openxmlformats.org/officeDocument/2006/relationships/theme" Target="../theme/theme4.xml"/><Relationship Id="rId14" Type="http://schemas.openxmlformats.org/officeDocument/2006/relationships/tags" Target="../tags/tag150.xml"/><Relationship Id="rId13" Type="http://schemas.openxmlformats.org/officeDocument/2006/relationships/tags" Target="../tags/tag149.xml"/><Relationship Id="rId12" Type="http://schemas.openxmlformats.org/officeDocument/2006/relationships/tags" Target="../tags/tag148.xml"/><Relationship Id="rId11" Type="http://schemas.openxmlformats.org/officeDocument/2006/relationships/tags" Target="../tags/tag147.xml"/><Relationship Id="rId10" Type="http://schemas.openxmlformats.org/officeDocument/2006/relationships/tags" Target="../tags/tag146.xml"/><Relationship Id="rId1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矩形 17"/>
          <p:cNvSpPr/>
          <p:nvPr userDrawn="1">
            <p:custDataLst>
              <p:tags r:id="rId12"/>
            </p:custDataLst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190500" dist="190500" dir="2700000" algn="tl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56" name="矩形 18"/>
          <p:cNvSpPr/>
          <p:nvPr userDrawn="1">
            <p:custDataLst>
              <p:tags r:id="rId13"/>
            </p:custDataLst>
          </p:nvPr>
        </p:nvSpPr>
        <p:spPr>
          <a:xfrm>
            <a:off x="158750" y="136525"/>
            <a:ext cx="11874500" cy="658495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8658" name="任意多边形: 形状 21"/>
          <p:cNvSpPr/>
          <p:nvPr userDrawn="1">
            <p:custDataLst>
              <p:tags r:id="rId14"/>
            </p:custDataLst>
          </p:nvPr>
        </p:nvSpPr>
        <p:spPr>
          <a:xfrm>
            <a:off x="368300" y="5416578"/>
            <a:ext cx="4940300" cy="1044548"/>
          </a:xfrm>
          <a:custGeom>
            <a:avLst/>
            <a:gdLst>
              <a:gd name="connsiteX0" fmla="*/ 0 w 6007100"/>
              <a:gd name="connsiteY0" fmla="*/ 1270106 h 1270106"/>
              <a:gd name="connsiteX1" fmla="*/ 1752600 w 6007100"/>
              <a:gd name="connsiteY1" fmla="*/ 106 h 1270106"/>
              <a:gd name="connsiteX2" fmla="*/ 3784600 w 6007100"/>
              <a:gd name="connsiteY2" fmla="*/ 1193906 h 1270106"/>
              <a:gd name="connsiteX3" fmla="*/ 4876800 w 6007100"/>
              <a:gd name="connsiteY3" fmla="*/ 482706 h 1270106"/>
              <a:gd name="connsiteX4" fmla="*/ 6007100 w 6007100"/>
              <a:gd name="connsiteY4" fmla="*/ 1130406 h 1270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07100" h="1270106">
                <a:moveTo>
                  <a:pt x="0" y="1270106"/>
                </a:moveTo>
                <a:cubicBezTo>
                  <a:pt x="560916" y="641456"/>
                  <a:pt x="1121833" y="12806"/>
                  <a:pt x="1752600" y="106"/>
                </a:cubicBezTo>
                <a:cubicBezTo>
                  <a:pt x="2383367" y="-12594"/>
                  <a:pt x="3263900" y="1113473"/>
                  <a:pt x="3784600" y="1193906"/>
                </a:cubicBezTo>
                <a:cubicBezTo>
                  <a:pt x="4305300" y="1274339"/>
                  <a:pt x="4506383" y="493289"/>
                  <a:pt x="4876800" y="482706"/>
                </a:cubicBezTo>
                <a:cubicBezTo>
                  <a:pt x="5247217" y="472123"/>
                  <a:pt x="5627158" y="801264"/>
                  <a:pt x="6007100" y="1130406"/>
                </a:cubicBezTo>
              </a:path>
            </a:pathLst>
          </a:custGeom>
          <a:gradFill flip="none" rotWithShape="1">
            <a:gsLst>
              <a:gs pos="1835">
                <a:schemeClr val="accent1">
                  <a:lumMod val="40000"/>
                  <a:lumOff val="60000"/>
                  <a:alpha val="50000"/>
                </a:schemeClr>
              </a:gs>
              <a:gs pos="21000">
                <a:schemeClr val="accent1">
                  <a:lumMod val="40000"/>
                  <a:lumOff val="60000"/>
                  <a:alpha val="3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48660" name="任意多边形: 形状 23"/>
          <p:cNvSpPr/>
          <p:nvPr userDrawn="1">
            <p:custDataLst>
              <p:tags r:id="rId15"/>
            </p:custDataLst>
          </p:nvPr>
        </p:nvSpPr>
        <p:spPr>
          <a:xfrm>
            <a:off x="9858375" y="6136651"/>
            <a:ext cx="1835150" cy="402261"/>
          </a:xfrm>
          <a:custGeom>
            <a:avLst/>
            <a:gdLst>
              <a:gd name="connsiteX0" fmla="*/ 0 w 3708400"/>
              <a:gd name="connsiteY0" fmla="*/ 812873 h 812873"/>
              <a:gd name="connsiteX1" fmla="*/ 800100 w 3708400"/>
              <a:gd name="connsiteY1" fmla="*/ 12773 h 812873"/>
              <a:gd name="connsiteX2" fmla="*/ 2032000 w 3708400"/>
              <a:gd name="connsiteY2" fmla="*/ 558873 h 812873"/>
              <a:gd name="connsiteX3" fmla="*/ 2959100 w 3708400"/>
              <a:gd name="connsiteY3" fmla="*/ 73 h 812873"/>
              <a:gd name="connsiteX4" fmla="*/ 3708400 w 3708400"/>
              <a:gd name="connsiteY4" fmla="*/ 520773 h 812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08400" h="812873">
                <a:moveTo>
                  <a:pt x="0" y="812873"/>
                </a:moveTo>
                <a:cubicBezTo>
                  <a:pt x="230716" y="433989"/>
                  <a:pt x="461433" y="55106"/>
                  <a:pt x="800100" y="12773"/>
                </a:cubicBezTo>
                <a:cubicBezTo>
                  <a:pt x="1138767" y="-29560"/>
                  <a:pt x="1672167" y="560990"/>
                  <a:pt x="2032000" y="558873"/>
                </a:cubicBezTo>
                <a:cubicBezTo>
                  <a:pt x="2391833" y="556756"/>
                  <a:pt x="2679700" y="6423"/>
                  <a:pt x="2959100" y="73"/>
                </a:cubicBezTo>
                <a:cubicBezTo>
                  <a:pt x="3238500" y="-6277"/>
                  <a:pt x="3568700" y="402240"/>
                  <a:pt x="3708400" y="520773"/>
                </a:cubicBezTo>
              </a:path>
            </a:pathLst>
          </a:custGeom>
          <a:gradFill>
            <a:gsLst>
              <a:gs pos="0">
                <a:schemeClr val="accent1">
                  <a:lumMod val="40000"/>
                  <a:lumOff val="60000"/>
                  <a:alpha val="6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48662" name="任意多边形: 形状 24"/>
          <p:cNvSpPr/>
          <p:nvPr userDrawn="1">
            <p:custDataLst>
              <p:tags r:id="rId16"/>
            </p:custDataLst>
          </p:nvPr>
        </p:nvSpPr>
        <p:spPr>
          <a:xfrm flipH="1">
            <a:off x="6380162" y="5382686"/>
            <a:ext cx="2854326" cy="837139"/>
          </a:xfrm>
          <a:custGeom>
            <a:avLst/>
            <a:gdLst>
              <a:gd name="connsiteX0" fmla="*/ 0 w 6007100"/>
              <a:gd name="connsiteY0" fmla="*/ 1270106 h 1270106"/>
              <a:gd name="connsiteX1" fmla="*/ 1752600 w 6007100"/>
              <a:gd name="connsiteY1" fmla="*/ 106 h 1270106"/>
              <a:gd name="connsiteX2" fmla="*/ 3784600 w 6007100"/>
              <a:gd name="connsiteY2" fmla="*/ 1193906 h 1270106"/>
              <a:gd name="connsiteX3" fmla="*/ 4876800 w 6007100"/>
              <a:gd name="connsiteY3" fmla="*/ 482706 h 1270106"/>
              <a:gd name="connsiteX4" fmla="*/ 6007100 w 6007100"/>
              <a:gd name="connsiteY4" fmla="*/ 1130406 h 1270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07100" h="1270106">
                <a:moveTo>
                  <a:pt x="0" y="1270106"/>
                </a:moveTo>
                <a:cubicBezTo>
                  <a:pt x="560916" y="641456"/>
                  <a:pt x="1121833" y="12806"/>
                  <a:pt x="1752600" y="106"/>
                </a:cubicBezTo>
                <a:cubicBezTo>
                  <a:pt x="2383367" y="-12594"/>
                  <a:pt x="3263900" y="1113473"/>
                  <a:pt x="3784600" y="1193906"/>
                </a:cubicBezTo>
                <a:cubicBezTo>
                  <a:pt x="4305300" y="1274339"/>
                  <a:pt x="4506383" y="493289"/>
                  <a:pt x="4876800" y="482706"/>
                </a:cubicBezTo>
                <a:cubicBezTo>
                  <a:pt x="5247217" y="472123"/>
                  <a:pt x="5627158" y="801264"/>
                  <a:pt x="6007100" y="1130406"/>
                </a:cubicBezTo>
              </a:path>
            </a:pathLst>
          </a:custGeom>
          <a:gradFill flip="none" rotWithShape="1">
            <a:gsLst>
              <a:gs pos="0">
                <a:schemeClr val="accent1">
                  <a:lumMod val="40000"/>
                  <a:lumOff val="60000"/>
                  <a:alpha val="2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3145729" name="直接连接符 13"/>
          <p:cNvCxnSpPr/>
          <p:nvPr userDrawn="1">
            <p:custDataLst>
              <p:tags r:id="rId17"/>
            </p:custDataLst>
          </p:nvPr>
        </p:nvCxnSpPr>
        <p:spPr>
          <a:xfrm flipH="1">
            <a:off x="7532914" y="814853"/>
            <a:ext cx="3963086" cy="0"/>
          </a:xfrm>
          <a:prstGeom prst="line">
            <a:avLst/>
          </a:prstGeom>
          <a:ln w="12700">
            <a:solidFill>
              <a:schemeClr val="accent1">
                <a:lumMod val="20000"/>
                <a:lumOff val="80000"/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4" name="任意多边形: 形状 15"/>
          <p:cNvSpPr/>
          <p:nvPr userDrawn="1">
            <p:custDataLst>
              <p:tags r:id="rId18"/>
            </p:custDataLst>
          </p:nvPr>
        </p:nvSpPr>
        <p:spPr>
          <a:xfrm>
            <a:off x="461283" y="720000"/>
            <a:ext cx="75968" cy="267178"/>
          </a:xfrm>
          <a:custGeom>
            <a:avLst/>
            <a:gdLst>
              <a:gd name="connsiteX0" fmla="*/ 53080 w 106160"/>
              <a:gd name="connsiteY0" fmla="*/ 280881 h 373362"/>
              <a:gd name="connsiteX1" fmla="*/ 13679 w 106160"/>
              <a:gd name="connsiteY1" fmla="*/ 320282 h 373362"/>
              <a:gd name="connsiteX2" fmla="*/ 53080 w 106160"/>
              <a:gd name="connsiteY2" fmla="*/ 359683 h 373362"/>
              <a:gd name="connsiteX3" fmla="*/ 92481 w 106160"/>
              <a:gd name="connsiteY3" fmla="*/ 320282 h 373362"/>
              <a:gd name="connsiteX4" fmla="*/ 53080 w 106160"/>
              <a:gd name="connsiteY4" fmla="*/ 280881 h 373362"/>
              <a:gd name="connsiteX5" fmla="*/ 53080 w 106160"/>
              <a:gd name="connsiteY5" fmla="*/ 267202 h 373362"/>
              <a:gd name="connsiteX6" fmla="*/ 106160 w 106160"/>
              <a:gd name="connsiteY6" fmla="*/ 320282 h 373362"/>
              <a:gd name="connsiteX7" fmla="*/ 53080 w 106160"/>
              <a:gd name="connsiteY7" fmla="*/ 373362 h 373362"/>
              <a:gd name="connsiteX8" fmla="*/ 0 w 106160"/>
              <a:gd name="connsiteY8" fmla="*/ 320282 h 373362"/>
              <a:gd name="connsiteX9" fmla="*/ 53080 w 106160"/>
              <a:gd name="connsiteY9" fmla="*/ 267202 h 373362"/>
              <a:gd name="connsiteX10" fmla="*/ 53080 w 106160"/>
              <a:gd name="connsiteY10" fmla="*/ 147280 h 373362"/>
              <a:gd name="connsiteX11" fmla="*/ 13679 w 106160"/>
              <a:gd name="connsiteY11" fmla="*/ 186681 h 373362"/>
              <a:gd name="connsiteX12" fmla="*/ 53080 w 106160"/>
              <a:gd name="connsiteY12" fmla="*/ 226082 h 373362"/>
              <a:gd name="connsiteX13" fmla="*/ 92481 w 106160"/>
              <a:gd name="connsiteY13" fmla="*/ 186681 h 373362"/>
              <a:gd name="connsiteX14" fmla="*/ 53080 w 106160"/>
              <a:gd name="connsiteY14" fmla="*/ 147280 h 373362"/>
              <a:gd name="connsiteX15" fmla="*/ 53080 w 106160"/>
              <a:gd name="connsiteY15" fmla="*/ 133601 h 373362"/>
              <a:gd name="connsiteX16" fmla="*/ 106160 w 106160"/>
              <a:gd name="connsiteY16" fmla="*/ 186681 h 373362"/>
              <a:gd name="connsiteX17" fmla="*/ 53080 w 106160"/>
              <a:gd name="connsiteY17" fmla="*/ 239761 h 373362"/>
              <a:gd name="connsiteX18" fmla="*/ 0 w 106160"/>
              <a:gd name="connsiteY18" fmla="*/ 186681 h 373362"/>
              <a:gd name="connsiteX19" fmla="*/ 53080 w 106160"/>
              <a:gd name="connsiteY19" fmla="*/ 133601 h 373362"/>
              <a:gd name="connsiteX20" fmla="*/ 53080 w 106160"/>
              <a:gd name="connsiteY20" fmla="*/ 13679 h 373362"/>
              <a:gd name="connsiteX21" fmla="*/ 13679 w 106160"/>
              <a:gd name="connsiteY21" fmla="*/ 53080 h 373362"/>
              <a:gd name="connsiteX22" fmla="*/ 53080 w 106160"/>
              <a:gd name="connsiteY22" fmla="*/ 92481 h 373362"/>
              <a:gd name="connsiteX23" fmla="*/ 92481 w 106160"/>
              <a:gd name="connsiteY23" fmla="*/ 53080 h 373362"/>
              <a:gd name="connsiteX24" fmla="*/ 53080 w 106160"/>
              <a:gd name="connsiteY24" fmla="*/ 13679 h 373362"/>
              <a:gd name="connsiteX25" fmla="*/ 53080 w 106160"/>
              <a:gd name="connsiteY25" fmla="*/ 0 h 373362"/>
              <a:gd name="connsiteX26" fmla="*/ 106160 w 106160"/>
              <a:gd name="connsiteY26" fmla="*/ 53080 h 373362"/>
              <a:gd name="connsiteX27" fmla="*/ 53080 w 106160"/>
              <a:gd name="connsiteY27" fmla="*/ 106160 h 373362"/>
              <a:gd name="connsiteX28" fmla="*/ 0 w 106160"/>
              <a:gd name="connsiteY28" fmla="*/ 53080 h 373362"/>
              <a:gd name="connsiteX29" fmla="*/ 53080 w 106160"/>
              <a:gd name="connsiteY29" fmla="*/ 0 h 373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06160" h="373362">
                <a:moveTo>
                  <a:pt x="53080" y="280881"/>
                </a:moveTo>
                <a:cubicBezTo>
                  <a:pt x="31319" y="280881"/>
                  <a:pt x="13679" y="298521"/>
                  <a:pt x="13679" y="320282"/>
                </a:cubicBezTo>
                <a:cubicBezTo>
                  <a:pt x="13679" y="342043"/>
                  <a:pt x="31319" y="359683"/>
                  <a:pt x="53080" y="359683"/>
                </a:cubicBezTo>
                <a:cubicBezTo>
                  <a:pt x="74841" y="359683"/>
                  <a:pt x="92481" y="342043"/>
                  <a:pt x="92481" y="320282"/>
                </a:cubicBezTo>
                <a:cubicBezTo>
                  <a:pt x="92481" y="298521"/>
                  <a:pt x="74841" y="280881"/>
                  <a:pt x="53080" y="280881"/>
                </a:cubicBezTo>
                <a:close/>
                <a:moveTo>
                  <a:pt x="53080" y="267202"/>
                </a:moveTo>
                <a:cubicBezTo>
                  <a:pt x="82395" y="267202"/>
                  <a:pt x="106160" y="290967"/>
                  <a:pt x="106160" y="320282"/>
                </a:cubicBezTo>
                <a:cubicBezTo>
                  <a:pt x="106160" y="349597"/>
                  <a:pt x="82395" y="373362"/>
                  <a:pt x="53080" y="373362"/>
                </a:cubicBezTo>
                <a:cubicBezTo>
                  <a:pt x="23765" y="373362"/>
                  <a:pt x="0" y="349597"/>
                  <a:pt x="0" y="320282"/>
                </a:cubicBezTo>
                <a:cubicBezTo>
                  <a:pt x="0" y="290967"/>
                  <a:pt x="23765" y="267202"/>
                  <a:pt x="53080" y="267202"/>
                </a:cubicBezTo>
                <a:close/>
                <a:moveTo>
                  <a:pt x="53080" y="147280"/>
                </a:moveTo>
                <a:cubicBezTo>
                  <a:pt x="31319" y="147280"/>
                  <a:pt x="13679" y="164920"/>
                  <a:pt x="13679" y="186681"/>
                </a:cubicBezTo>
                <a:cubicBezTo>
                  <a:pt x="13679" y="208442"/>
                  <a:pt x="31319" y="226082"/>
                  <a:pt x="53080" y="226082"/>
                </a:cubicBezTo>
                <a:cubicBezTo>
                  <a:pt x="74841" y="226082"/>
                  <a:pt x="92481" y="208442"/>
                  <a:pt x="92481" y="186681"/>
                </a:cubicBezTo>
                <a:cubicBezTo>
                  <a:pt x="92481" y="164920"/>
                  <a:pt x="74841" y="147280"/>
                  <a:pt x="53080" y="147280"/>
                </a:cubicBezTo>
                <a:close/>
                <a:moveTo>
                  <a:pt x="53080" y="133601"/>
                </a:moveTo>
                <a:cubicBezTo>
                  <a:pt x="82395" y="133601"/>
                  <a:pt x="106160" y="157366"/>
                  <a:pt x="106160" y="186681"/>
                </a:cubicBezTo>
                <a:cubicBezTo>
                  <a:pt x="106160" y="215996"/>
                  <a:pt x="82395" y="239761"/>
                  <a:pt x="53080" y="239761"/>
                </a:cubicBezTo>
                <a:cubicBezTo>
                  <a:pt x="23765" y="239761"/>
                  <a:pt x="0" y="215996"/>
                  <a:pt x="0" y="186681"/>
                </a:cubicBezTo>
                <a:cubicBezTo>
                  <a:pt x="0" y="157366"/>
                  <a:pt x="23765" y="133601"/>
                  <a:pt x="53080" y="133601"/>
                </a:cubicBezTo>
                <a:close/>
                <a:moveTo>
                  <a:pt x="53080" y="13679"/>
                </a:moveTo>
                <a:cubicBezTo>
                  <a:pt x="31319" y="13679"/>
                  <a:pt x="13679" y="31319"/>
                  <a:pt x="13679" y="53080"/>
                </a:cubicBezTo>
                <a:cubicBezTo>
                  <a:pt x="13679" y="74841"/>
                  <a:pt x="31319" y="92481"/>
                  <a:pt x="53080" y="92481"/>
                </a:cubicBezTo>
                <a:cubicBezTo>
                  <a:pt x="74841" y="92481"/>
                  <a:pt x="92481" y="74841"/>
                  <a:pt x="92481" y="53080"/>
                </a:cubicBezTo>
                <a:cubicBezTo>
                  <a:pt x="92481" y="31319"/>
                  <a:pt x="74841" y="13679"/>
                  <a:pt x="53080" y="13679"/>
                </a:cubicBezTo>
                <a:close/>
                <a:moveTo>
                  <a:pt x="53080" y="0"/>
                </a:moveTo>
                <a:cubicBezTo>
                  <a:pt x="82395" y="0"/>
                  <a:pt x="106160" y="23765"/>
                  <a:pt x="106160" y="53080"/>
                </a:cubicBezTo>
                <a:cubicBezTo>
                  <a:pt x="106160" y="82395"/>
                  <a:pt x="82395" y="106160"/>
                  <a:pt x="53080" y="106160"/>
                </a:cubicBezTo>
                <a:cubicBezTo>
                  <a:pt x="23765" y="106160"/>
                  <a:pt x="0" y="82395"/>
                  <a:pt x="0" y="53080"/>
                </a:cubicBezTo>
                <a:cubicBezTo>
                  <a:pt x="0" y="23765"/>
                  <a:pt x="23765" y="0"/>
                  <a:pt x="53080" y="0"/>
                </a:cubicBezTo>
                <a:close/>
              </a:path>
            </a:pathLst>
          </a:custGeom>
          <a:solidFill>
            <a:schemeClr val="accent3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48666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48668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1048670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672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1048674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48676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dk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dk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dk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dk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dk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dk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2" name="矩形 17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190500" dist="190500" dir="2700000" algn="tl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94" name="矩形 18"/>
          <p:cNvSpPr/>
          <p:nvPr userDrawn="1">
            <p:custDataLst>
              <p:tags r:id="rId3"/>
            </p:custDataLst>
          </p:nvPr>
        </p:nvSpPr>
        <p:spPr>
          <a:xfrm>
            <a:off x="158750" y="136525"/>
            <a:ext cx="11874500" cy="658495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49096" name="任意多边形: 形状 21"/>
          <p:cNvSpPr/>
          <p:nvPr userDrawn="1">
            <p:custDataLst>
              <p:tags r:id="rId4"/>
            </p:custDataLst>
          </p:nvPr>
        </p:nvSpPr>
        <p:spPr>
          <a:xfrm>
            <a:off x="368300" y="5416578"/>
            <a:ext cx="4940300" cy="1044548"/>
          </a:xfrm>
          <a:custGeom>
            <a:avLst/>
            <a:gdLst>
              <a:gd name="connsiteX0" fmla="*/ 0 w 6007100"/>
              <a:gd name="connsiteY0" fmla="*/ 1270106 h 1270106"/>
              <a:gd name="connsiteX1" fmla="*/ 1752600 w 6007100"/>
              <a:gd name="connsiteY1" fmla="*/ 106 h 1270106"/>
              <a:gd name="connsiteX2" fmla="*/ 3784600 w 6007100"/>
              <a:gd name="connsiteY2" fmla="*/ 1193906 h 1270106"/>
              <a:gd name="connsiteX3" fmla="*/ 4876800 w 6007100"/>
              <a:gd name="connsiteY3" fmla="*/ 482706 h 1270106"/>
              <a:gd name="connsiteX4" fmla="*/ 6007100 w 6007100"/>
              <a:gd name="connsiteY4" fmla="*/ 1130406 h 1270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07100" h="1270106">
                <a:moveTo>
                  <a:pt x="0" y="1270106"/>
                </a:moveTo>
                <a:cubicBezTo>
                  <a:pt x="560916" y="641456"/>
                  <a:pt x="1121833" y="12806"/>
                  <a:pt x="1752600" y="106"/>
                </a:cubicBezTo>
                <a:cubicBezTo>
                  <a:pt x="2383367" y="-12594"/>
                  <a:pt x="3263900" y="1113473"/>
                  <a:pt x="3784600" y="1193906"/>
                </a:cubicBezTo>
                <a:cubicBezTo>
                  <a:pt x="4305300" y="1274339"/>
                  <a:pt x="4506383" y="493289"/>
                  <a:pt x="4876800" y="482706"/>
                </a:cubicBezTo>
                <a:cubicBezTo>
                  <a:pt x="5247217" y="472123"/>
                  <a:pt x="5627158" y="801264"/>
                  <a:pt x="6007100" y="1130406"/>
                </a:cubicBezTo>
              </a:path>
            </a:pathLst>
          </a:custGeom>
          <a:gradFill flip="none" rotWithShape="1">
            <a:gsLst>
              <a:gs pos="1835">
                <a:schemeClr val="accent1">
                  <a:lumMod val="40000"/>
                  <a:lumOff val="60000"/>
                  <a:alpha val="50000"/>
                </a:schemeClr>
              </a:gs>
              <a:gs pos="21000">
                <a:schemeClr val="accent1">
                  <a:lumMod val="40000"/>
                  <a:lumOff val="60000"/>
                  <a:alpha val="3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49098" name="任意多边形: 形状 23"/>
          <p:cNvSpPr/>
          <p:nvPr userDrawn="1">
            <p:custDataLst>
              <p:tags r:id="rId5"/>
            </p:custDataLst>
          </p:nvPr>
        </p:nvSpPr>
        <p:spPr>
          <a:xfrm>
            <a:off x="9858375" y="6136651"/>
            <a:ext cx="1835150" cy="402261"/>
          </a:xfrm>
          <a:custGeom>
            <a:avLst/>
            <a:gdLst>
              <a:gd name="connsiteX0" fmla="*/ 0 w 3708400"/>
              <a:gd name="connsiteY0" fmla="*/ 812873 h 812873"/>
              <a:gd name="connsiteX1" fmla="*/ 800100 w 3708400"/>
              <a:gd name="connsiteY1" fmla="*/ 12773 h 812873"/>
              <a:gd name="connsiteX2" fmla="*/ 2032000 w 3708400"/>
              <a:gd name="connsiteY2" fmla="*/ 558873 h 812873"/>
              <a:gd name="connsiteX3" fmla="*/ 2959100 w 3708400"/>
              <a:gd name="connsiteY3" fmla="*/ 73 h 812873"/>
              <a:gd name="connsiteX4" fmla="*/ 3708400 w 3708400"/>
              <a:gd name="connsiteY4" fmla="*/ 520773 h 812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08400" h="812873">
                <a:moveTo>
                  <a:pt x="0" y="812873"/>
                </a:moveTo>
                <a:cubicBezTo>
                  <a:pt x="230716" y="433989"/>
                  <a:pt x="461433" y="55106"/>
                  <a:pt x="800100" y="12773"/>
                </a:cubicBezTo>
                <a:cubicBezTo>
                  <a:pt x="1138767" y="-29560"/>
                  <a:pt x="1672167" y="560990"/>
                  <a:pt x="2032000" y="558873"/>
                </a:cubicBezTo>
                <a:cubicBezTo>
                  <a:pt x="2391833" y="556756"/>
                  <a:pt x="2679700" y="6423"/>
                  <a:pt x="2959100" y="73"/>
                </a:cubicBezTo>
                <a:cubicBezTo>
                  <a:pt x="3238500" y="-6277"/>
                  <a:pt x="3568700" y="402240"/>
                  <a:pt x="3708400" y="520773"/>
                </a:cubicBezTo>
              </a:path>
            </a:pathLst>
          </a:custGeom>
          <a:gradFill>
            <a:gsLst>
              <a:gs pos="0">
                <a:schemeClr val="accent1">
                  <a:lumMod val="40000"/>
                  <a:lumOff val="60000"/>
                  <a:alpha val="6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49100" name="任意多边形: 形状 24"/>
          <p:cNvSpPr/>
          <p:nvPr userDrawn="1">
            <p:custDataLst>
              <p:tags r:id="rId6"/>
            </p:custDataLst>
          </p:nvPr>
        </p:nvSpPr>
        <p:spPr>
          <a:xfrm flipH="1">
            <a:off x="6380162" y="5382686"/>
            <a:ext cx="2854326" cy="837139"/>
          </a:xfrm>
          <a:custGeom>
            <a:avLst/>
            <a:gdLst>
              <a:gd name="connsiteX0" fmla="*/ 0 w 6007100"/>
              <a:gd name="connsiteY0" fmla="*/ 1270106 h 1270106"/>
              <a:gd name="connsiteX1" fmla="*/ 1752600 w 6007100"/>
              <a:gd name="connsiteY1" fmla="*/ 106 h 1270106"/>
              <a:gd name="connsiteX2" fmla="*/ 3784600 w 6007100"/>
              <a:gd name="connsiteY2" fmla="*/ 1193906 h 1270106"/>
              <a:gd name="connsiteX3" fmla="*/ 4876800 w 6007100"/>
              <a:gd name="connsiteY3" fmla="*/ 482706 h 1270106"/>
              <a:gd name="connsiteX4" fmla="*/ 6007100 w 6007100"/>
              <a:gd name="connsiteY4" fmla="*/ 1130406 h 1270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07100" h="1270106">
                <a:moveTo>
                  <a:pt x="0" y="1270106"/>
                </a:moveTo>
                <a:cubicBezTo>
                  <a:pt x="560916" y="641456"/>
                  <a:pt x="1121833" y="12806"/>
                  <a:pt x="1752600" y="106"/>
                </a:cubicBezTo>
                <a:cubicBezTo>
                  <a:pt x="2383367" y="-12594"/>
                  <a:pt x="3263900" y="1113473"/>
                  <a:pt x="3784600" y="1193906"/>
                </a:cubicBezTo>
                <a:cubicBezTo>
                  <a:pt x="4305300" y="1274339"/>
                  <a:pt x="4506383" y="493289"/>
                  <a:pt x="4876800" y="482706"/>
                </a:cubicBezTo>
                <a:cubicBezTo>
                  <a:pt x="5247217" y="472123"/>
                  <a:pt x="5627158" y="801264"/>
                  <a:pt x="6007100" y="1130406"/>
                </a:cubicBezTo>
              </a:path>
            </a:pathLst>
          </a:custGeom>
          <a:gradFill flip="none" rotWithShape="1">
            <a:gsLst>
              <a:gs pos="0">
                <a:schemeClr val="accent1">
                  <a:lumMod val="40000"/>
                  <a:lumOff val="60000"/>
                  <a:alpha val="2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3145771" name="直接连接符 13"/>
          <p:cNvCxnSpPr/>
          <p:nvPr userDrawn="1">
            <p:custDataLst>
              <p:tags r:id="rId7"/>
            </p:custDataLst>
          </p:nvPr>
        </p:nvCxnSpPr>
        <p:spPr>
          <a:xfrm flipH="1">
            <a:off x="7532914" y="814853"/>
            <a:ext cx="3963086" cy="0"/>
          </a:xfrm>
          <a:prstGeom prst="line">
            <a:avLst/>
          </a:prstGeom>
          <a:ln w="12700">
            <a:solidFill>
              <a:schemeClr val="accent1">
                <a:lumMod val="20000"/>
                <a:lumOff val="80000"/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102" name="任意多边形: 形状 15"/>
          <p:cNvSpPr/>
          <p:nvPr userDrawn="1">
            <p:custDataLst>
              <p:tags r:id="rId8"/>
            </p:custDataLst>
          </p:nvPr>
        </p:nvSpPr>
        <p:spPr>
          <a:xfrm>
            <a:off x="461283" y="720000"/>
            <a:ext cx="75968" cy="267178"/>
          </a:xfrm>
          <a:custGeom>
            <a:avLst/>
            <a:gdLst>
              <a:gd name="connsiteX0" fmla="*/ 53080 w 106160"/>
              <a:gd name="connsiteY0" fmla="*/ 280881 h 373362"/>
              <a:gd name="connsiteX1" fmla="*/ 13679 w 106160"/>
              <a:gd name="connsiteY1" fmla="*/ 320282 h 373362"/>
              <a:gd name="connsiteX2" fmla="*/ 53080 w 106160"/>
              <a:gd name="connsiteY2" fmla="*/ 359683 h 373362"/>
              <a:gd name="connsiteX3" fmla="*/ 92481 w 106160"/>
              <a:gd name="connsiteY3" fmla="*/ 320282 h 373362"/>
              <a:gd name="connsiteX4" fmla="*/ 53080 w 106160"/>
              <a:gd name="connsiteY4" fmla="*/ 280881 h 373362"/>
              <a:gd name="connsiteX5" fmla="*/ 53080 w 106160"/>
              <a:gd name="connsiteY5" fmla="*/ 267202 h 373362"/>
              <a:gd name="connsiteX6" fmla="*/ 106160 w 106160"/>
              <a:gd name="connsiteY6" fmla="*/ 320282 h 373362"/>
              <a:gd name="connsiteX7" fmla="*/ 53080 w 106160"/>
              <a:gd name="connsiteY7" fmla="*/ 373362 h 373362"/>
              <a:gd name="connsiteX8" fmla="*/ 0 w 106160"/>
              <a:gd name="connsiteY8" fmla="*/ 320282 h 373362"/>
              <a:gd name="connsiteX9" fmla="*/ 53080 w 106160"/>
              <a:gd name="connsiteY9" fmla="*/ 267202 h 373362"/>
              <a:gd name="connsiteX10" fmla="*/ 53080 w 106160"/>
              <a:gd name="connsiteY10" fmla="*/ 147280 h 373362"/>
              <a:gd name="connsiteX11" fmla="*/ 13679 w 106160"/>
              <a:gd name="connsiteY11" fmla="*/ 186681 h 373362"/>
              <a:gd name="connsiteX12" fmla="*/ 53080 w 106160"/>
              <a:gd name="connsiteY12" fmla="*/ 226082 h 373362"/>
              <a:gd name="connsiteX13" fmla="*/ 92481 w 106160"/>
              <a:gd name="connsiteY13" fmla="*/ 186681 h 373362"/>
              <a:gd name="connsiteX14" fmla="*/ 53080 w 106160"/>
              <a:gd name="connsiteY14" fmla="*/ 147280 h 373362"/>
              <a:gd name="connsiteX15" fmla="*/ 53080 w 106160"/>
              <a:gd name="connsiteY15" fmla="*/ 133601 h 373362"/>
              <a:gd name="connsiteX16" fmla="*/ 106160 w 106160"/>
              <a:gd name="connsiteY16" fmla="*/ 186681 h 373362"/>
              <a:gd name="connsiteX17" fmla="*/ 53080 w 106160"/>
              <a:gd name="connsiteY17" fmla="*/ 239761 h 373362"/>
              <a:gd name="connsiteX18" fmla="*/ 0 w 106160"/>
              <a:gd name="connsiteY18" fmla="*/ 186681 h 373362"/>
              <a:gd name="connsiteX19" fmla="*/ 53080 w 106160"/>
              <a:gd name="connsiteY19" fmla="*/ 133601 h 373362"/>
              <a:gd name="connsiteX20" fmla="*/ 53080 w 106160"/>
              <a:gd name="connsiteY20" fmla="*/ 13679 h 373362"/>
              <a:gd name="connsiteX21" fmla="*/ 13679 w 106160"/>
              <a:gd name="connsiteY21" fmla="*/ 53080 h 373362"/>
              <a:gd name="connsiteX22" fmla="*/ 53080 w 106160"/>
              <a:gd name="connsiteY22" fmla="*/ 92481 h 373362"/>
              <a:gd name="connsiteX23" fmla="*/ 92481 w 106160"/>
              <a:gd name="connsiteY23" fmla="*/ 53080 h 373362"/>
              <a:gd name="connsiteX24" fmla="*/ 53080 w 106160"/>
              <a:gd name="connsiteY24" fmla="*/ 13679 h 373362"/>
              <a:gd name="connsiteX25" fmla="*/ 53080 w 106160"/>
              <a:gd name="connsiteY25" fmla="*/ 0 h 373362"/>
              <a:gd name="connsiteX26" fmla="*/ 106160 w 106160"/>
              <a:gd name="connsiteY26" fmla="*/ 53080 h 373362"/>
              <a:gd name="connsiteX27" fmla="*/ 53080 w 106160"/>
              <a:gd name="connsiteY27" fmla="*/ 106160 h 373362"/>
              <a:gd name="connsiteX28" fmla="*/ 0 w 106160"/>
              <a:gd name="connsiteY28" fmla="*/ 53080 h 373362"/>
              <a:gd name="connsiteX29" fmla="*/ 53080 w 106160"/>
              <a:gd name="connsiteY29" fmla="*/ 0 h 373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06160" h="373362">
                <a:moveTo>
                  <a:pt x="53080" y="280881"/>
                </a:moveTo>
                <a:cubicBezTo>
                  <a:pt x="31319" y="280881"/>
                  <a:pt x="13679" y="298521"/>
                  <a:pt x="13679" y="320282"/>
                </a:cubicBezTo>
                <a:cubicBezTo>
                  <a:pt x="13679" y="342043"/>
                  <a:pt x="31319" y="359683"/>
                  <a:pt x="53080" y="359683"/>
                </a:cubicBezTo>
                <a:cubicBezTo>
                  <a:pt x="74841" y="359683"/>
                  <a:pt x="92481" y="342043"/>
                  <a:pt x="92481" y="320282"/>
                </a:cubicBezTo>
                <a:cubicBezTo>
                  <a:pt x="92481" y="298521"/>
                  <a:pt x="74841" y="280881"/>
                  <a:pt x="53080" y="280881"/>
                </a:cubicBezTo>
                <a:close/>
                <a:moveTo>
                  <a:pt x="53080" y="267202"/>
                </a:moveTo>
                <a:cubicBezTo>
                  <a:pt x="82395" y="267202"/>
                  <a:pt x="106160" y="290967"/>
                  <a:pt x="106160" y="320282"/>
                </a:cubicBezTo>
                <a:cubicBezTo>
                  <a:pt x="106160" y="349597"/>
                  <a:pt x="82395" y="373362"/>
                  <a:pt x="53080" y="373362"/>
                </a:cubicBezTo>
                <a:cubicBezTo>
                  <a:pt x="23765" y="373362"/>
                  <a:pt x="0" y="349597"/>
                  <a:pt x="0" y="320282"/>
                </a:cubicBezTo>
                <a:cubicBezTo>
                  <a:pt x="0" y="290967"/>
                  <a:pt x="23765" y="267202"/>
                  <a:pt x="53080" y="267202"/>
                </a:cubicBezTo>
                <a:close/>
                <a:moveTo>
                  <a:pt x="53080" y="147280"/>
                </a:moveTo>
                <a:cubicBezTo>
                  <a:pt x="31319" y="147280"/>
                  <a:pt x="13679" y="164920"/>
                  <a:pt x="13679" y="186681"/>
                </a:cubicBezTo>
                <a:cubicBezTo>
                  <a:pt x="13679" y="208442"/>
                  <a:pt x="31319" y="226082"/>
                  <a:pt x="53080" y="226082"/>
                </a:cubicBezTo>
                <a:cubicBezTo>
                  <a:pt x="74841" y="226082"/>
                  <a:pt x="92481" y="208442"/>
                  <a:pt x="92481" y="186681"/>
                </a:cubicBezTo>
                <a:cubicBezTo>
                  <a:pt x="92481" y="164920"/>
                  <a:pt x="74841" y="147280"/>
                  <a:pt x="53080" y="147280"/>
                </a:cubicBezTo>
                <a:close/>
                <a:moveTo>
                  <a:pt x="53080" y="133601"/>
                </a:moveTo>
                <a:cubicBezTo>
                  <a:pt x="82395" y="133601"/>
                  <a:pt x="106160" y="157366"/>
                  <a:pt x="106160" y="186681"/>
                </a:cubicBezTo>
                <a:cubicBezTo>
                  <a:pt x="106160" y="215996"/>
                  <a:pt x="82395" y="239761"/>
                  <a:pt x="53080" y="239761"/>
                </a:cubicBezTo>
                <a:cubicBezTo>
                  <a:pt x="23765" y="239761"/>
                  <a:pt x="0" y="215996"/>
                  <a:pt x="0" y="186681"/>
                </a:cubicBezTo>
                <a:cubicBezTo>
                  <a:pt x="0" y="157366"/>
                  <a:pt x="23765" y="133601"/>
                  <a:pt x="53080" y="133601"/>
                </a:cubicBezTo>
                <a:close/>
                <a:moveTo>
                  <a:pt x="53080" y="13679"/>
                </a:moveTo>
                <a:cubicBezTo>
                  <a:pt x="31319" y="13679"/>
                  <a:pt x="13679" y="31319"/>
                  <a:pt x="13679" y="53080"/>
                </a:cubicBezTo>
                <a:cubicBezTo>
                  <a:pt x="13679" y="74841"/>
                  <a:pt x="31319" y="92481"/>
                  <a:pt x="53080" y="92481"/>
                </a:cubicBezTo>
                <a:cubicBezTo>
                  <a:pt x="74841" y="92481"/>
                  <a:pt x="92481" y="74841"/>
                  <a:pt x="92481" y="53080"/>
                </a:cubicBezTo>
                <a:cubicBezTo>
                  <a:pt x="92481" y="31319"/>
                  <a:pt x="74841" y="13679"/>
                  <a:pt x="53080" y="13679"/>
                </a:cubicBezTo>
                <a:close/>
                <a:moveTo>
                  <a:pt x="53080" y="0"/>
                </a:moveTo>
                <a:cubicBezTo>
                  <a:pt x="82395" y="0"/>
                  <a:pt x="106160" y="23765"/>
                  <a:pt x="106160" y="53080"/>
                </a:cubicBezTo>
                <a:cubicBezTo>
                  <a:pt x="106160" y="82395"/>
                  <a:pt x="82395" y="106160"/>
                  <a:pt x="53080" y="106160"/>
                </a:cubicBezTo>
                <a:cubicBezTo>
                  <a:pt x="23765" y="106160"/>
                  <a:pt x="0" y="82395"/>
                  <a:pt x="0" y="53080"/>
                </a:cubicBezTo>
                <a:cubicBezTo>
                  <a:pt x="0" y="23765"/>
                  <a:pt x="23765" y="0"/>
                  <a:pt x="53080" y="0"/>
                </a:cubicBezTo>
                <a:close/>
              </a:path>
            </a:pathLst>
          </a:custGeom>
          <a:solidFill>
            <a:schemeClr val="accent3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49104" name="标题占位符 1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49106" name="文本占位符 2"/>
          <p:cNvSpPr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1049108" name="日期占位符 3"/>
          <p:cNvSpPr>
            <a:spLocks noGrp="1"/>
          </p:cNvSpPr>
          <p:nvPr>
            <p:ph type="dt" sz="half" idx="2"/>
            <p:custDataLst>
              <p:tags r:id="rId11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9110" name="页脚占位符 4"/>
          <p:cNvSpPr>
            <a:spLocks noGrp="1"/>
          </p:cNvSpPr>
          <p:nvPr>
            <p:ph type="ftr" sz="quarter" idx="3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1049112" name="灯片编号占位符 5"/>
          <p:cNvSpPr>
            <a:spLocks noGrp="1"/>
          </p:cNvSpPr>
          <p:nvPr>
            <p:ph type="sldNum" sz="quarter" idx="4"/>
            <p:custDataLst>
              <p:tags r:id="rId13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49114" name="KSO_TEMPLATE" hidden="1"/>
          <p:cNvSpPr/>
          <p:nvPr userDrawn="1">
            <p:custDataLst>
              <p:tags r:id="rId1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dk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dk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dk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dk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dk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dk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2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502" name="矩形 17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190500" dist="190500" dir="2700000" algn="tl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0504" name="矩形 18"/>
          <p:cNvSpPr/>
          <p:nvPr userDrawn="1">
            <p:custDataLst>
              <p:tags r:id="rId3"/>
            </p:custDataLst>
          </p:nvPr>
        </p:nvSpPr>
        <p:spPr>
          <a:xfrm>
            <a:off x="158750" y="136525"/>
            <a:ext cx="11874500" cy="658495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50506" name="任意多边形: 形状 21"/>
          <p:cNvSpPr/>
          <p:nvPr userDrawn="1">
            <p:custDataLst>
              <p:tags r:id="rId4"/>
            </p:custDataLst>
          </p:nvPr>
        </p:nvSpPr>
        <p:spPr>
          <a:xfrm>
            <a:off x="368300" y="5416578"/>
            <a:ext cx="4940300" cy="1044548"/>
          </a:xfrm>
          <a:custGeom>
            <a:avLst/>
            <a:gdLst>
              <a:gd name="connsiteX0" fmla="*/ 0 w 6007100"/>
              <a:gd name="connsiteY0" fmla="*/ 1270106 h 1270106"/>
              <a:gd name="connsiteX1" fmla="*/ 1752600 w 6007100"/>
              <a:gd name="connsiteY1" fmla="*/ 106 h 1270106"/>
              <a:gd name="connsiteX2" fmla="*/ 3784600 w 6007100"/>
              <a:gd name="connsiteY2" fmla="*/ 1193906 h 1270106"/>
              <a:gd name="connsiteX3" fmla="*/ 4876800 w 6007100"/>
              <a:gd name="connsiteY3" fmla="*/ 482706 h 1270106"/>
              <a:gd name="connsiteX4" fmla="*/ 6007100 w 6007100"/>
              <a:gd name="connsiteY4" fmla="*/ 1130406 h 1270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07100" h="1270106">
                <a:moveTo>
                  <a:pt x="0" y="1270106"/>
                </a:moveTo>
                <a:cubicBezTo>
                  <a:pt x="560916" y="641456"/>
                  <a:pt x="1121833" y="12806"/>
                  <a:pt x="1752600" y="106"/>
                </a:cubicBezTo>
                <a:cubicBezTo>
                  <a:pt x="2383367" y="-12594"/>
                  <a:pt x="3263900" y="1113473"/>
                  <a:pt x="3784600" y="1193906"/>
                </a:cubicBezTo>
                <a:cubicBezTo>
                  <a:pt x="4305300" y="1274339"/>
                  <a:pt x="4506383" y="493289"/>
                  <a:pt x="4876800" y="482706"/>
                </a:cubicBezTo>
                <a:cubicBezTo>
                  <a:pt x="5247217" y="472123"/>
                  <a:pt x="5627158" y="801264"/>
                  <a:pt x="6007100" y="1130406"/>
                </a:cubicBezTo>
              </a:path>
            </a:pathLst>
          </a:custGeom>
          <a:gradFill flip="none" rotWithShape="1">
            <a:gsLst>
              <a:gs pos="1835">
                <a:schemeClr val="accent1">
                  <a:lumMod val="40000"/>
                  <a:lumOff val="60000"/>
                  <a:alpha val="50000"/>
                </a:schemeClr>
              </a:gs>
              <a:gs pos="21000">
                <a:schemeClr val="accent1">
                  <a:lumMod val="40000"/>
                  <a:lumOff val="60000"/>
                  <a:alpha val="3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50508" name="任意多边形: 形状 23"/>
          <p:cNvSpPr/>
          <p:nvPr userDrawn="1">
            <p:custDataLst>
              <p:tags r:id="rId5"/>
            </p:custDataLst>
          </p:nvPr>
        </p:nvSpPr>
        <p:spPr>
          <a:xfrm>
            <a:off x="9858375" y="6136651"/>
            <a:ext cx="1835150" cy="402261"/>
          </a:xfrm>
          <a:custGeom>
            <a:avLst/>
            <a:gdLst>
              <a:gd name="connsiteX0" fmla="*/ 0 w 3708400"/>
              <a:gd name="connsiteY0" fmla="*/ 812873 h 812873"/>
              <a:gd name="connsiteX1" fmla="*/ 800100 w 3708400"/>
              <a:gd name="connsiteY1" fmla="*/ 12773 h 812873"/>
              <a:gd name="connsiteX2" fmla="*/ 2032000 w 3708400"/>
              <a:gd name="connsiteY2" fmla="*/ 558873 h 812873"/>
              <a:gd name="connsiteX3" fmla="*/ 2959100 w 3708400"/>
              <a:gd name="connsiteY3" fmla="*/ 73 h 812873"/>
              <a:gd name="connsiteX4" fmla="*/ 3708400 w 3708400"/>
              <a:gd name="connsiteY4" fmla="*/ 520773 h 812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08400" h="812873">
                <a:moveTo>
                  <a:pt x="0" y="812873"/>
                </a:moveTo>
                <a:cubicBezTo>
                  <a:pt x="230716" y="433989"/>
                  <a:pt x="461433" y="55106"/>
                  <a:pt x="800100" y="12773"/>
                </a:cubicBezTo>
                <a:cubicBezTo>
                  <a:pt x="1138767" y="-29560"/>
                  <a:pt x="1672167" y="560990"/>
                  <a:pt x="2032000" y="558873"/>
                </a:cubicBezTo>
                <a:cubicBezTo>
                  <a:pt x="2391833" y="556756"/>
                  <a:pt x="2679700" y="6423"/>
                  <a:pt x="2959100" y="73"/>
                </a:cubicBezTo>
                <a:cubicBezTo>
                  <a:pt x="3238500" y="-6277"/>
                  <a:pt x="3568700" y="402240"/>
                  <a:pt x="3708400" y="520773"/>
                </a:cubicBezTo>
              </a:path>
            </a:pathLst>
          </a:custGeom>
          <a:gradFill>
            <a:gsLst>
              <a:gs pos="0">
                <a:schemeClr val="accent1">
                  <a:lumMod val="40000"/>
                  <a:lumOff val="60000"/>
                  <a:alpha val="6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50510" name="任意多边形: 形状 24"/>
          <p:cNvSpPr/>
          <p:nvPr userDrawn="1">
            <p:custDataLst>
              <p:tags r:id="rId6"/>
            </p:custDataLst>
          </p:nvPr>
        </p:nvSpPr>
        <p:spPr>
          <a:xfrm flipH="1">
            <a:off x="6380162" y="5382686"/>
            <a:ext cx="2854326" cy="837139"/>
          </a:xfrm>
          <a:custGeom>
            <a:avLst/>
            <a:gdLst>
              <a:gd name="connsiteX0" fmla="*/ 0 w 6007100"/>
              <a:gd name="connsiteY0" fmla="*/ 1270106 h 1270106"/>
              <a:gd name="connsiteX1" fmla="*/ 1752600 w 6007100"/>
              <a:gd name="connsiteY1" fmla="*/ 106 h 1270106"/>
              <a:gd name="connsiteX2" fmla="*/ 3784600 w 6007100"/>
              <a:gd name="connsiteY2" fmla="*/ 1193906 h 1270106"/>
              <a:gd name="connsiteX3" fmla="*/ 4876800 w 6007100"/>
              <a:gd name="connsiteY3" fmla="*/ 482706 h 1270106"/>
              <a:gd name="connsiteX4" fmla="*/ 6007100 w 6007100"/>
              <a:gd name="connsiteY4" fmla="*/ 1130406 h 1270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07100" h="1270106">
                <a:moveTo>
                  <a:pt x="0" y="1270106"/>
                </a:moveTo>
                <a:cubicBezTo>
                  <a:pt x="560916" y="641456"/>
                  <a:pt x="1121833" y="12806"/>
                  <a:pt x="1752600" y="106"/>
                </a:cubicBezTo>
                <a:cubicBezTo>
                  <a:pt x="2383367" y="-12594"/>
                  <a:pt x="3263900" y="1113473"/>
                  <a:pt x="3784600" y="1193906"/>
                </a:cubicBezTo>
                <a:cubicBezTo>
                  <a:pt x="4305300" y="1274339"/>
                  <a:pt x="4506383" y="493289"/>
                  <a:pt x="4876800" y="482706"/>
                </a:cubicBezTo>
                <a:cubicBezTo>
                  <a:pt x="5247217" y="472123"/>
                  <a:pt x="5627158" y="801264"/>
                  <a:pt x="6007100" y="1130406"/>
                </a:cubicBezTo>
              </a:path>
            </a:pathLst>
          </a:custGeom>
          <a:gradFill flip="none" rotWithShape="1">
            <a:gsLst>
              <a:gs pos="0">
                <a:schemeClr val="accent1">
                  <a:lumMod val="40000"/>
                  <a:lumOff val="60000"/>
                  <a:alpha val="2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3145893" name="直接连接符 13"/>
          <p:cNvCxnSpPr/>
          <p:nvPr userDrawn="1">
            <p:custDataLst>
              <p:tags r:id="rId7"/>
            </p:custDataLst>
          </p:nvPr>
        </p:nvCxnSpPr>
        <p:spPr>
          <a:xfrm flipH="1">
            <a:off x="7532914" y="814853"/>
            <a:ext cx="3963086" cy="0"/>
          </a:xfrm>
          <a:prstGeom prst="line">
            <a:avLst/>
          </a:prstGeom>
          <a:ln w="12700">
            <a:solidFill>
              <a:schemeClr val="accent1">
                <a:lumMod val="20000"/>
                <a:lumOff val="80000"/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0512" name="任意多边形: 形状 15"/>
          <p:cNvSpPr/>
          <p:nvPr userDrawn="1">
            <p:custDataLst>
              <p:tags r:id="rId8"/>
            </p:custDataLst>
          </p:nvPr>
        </p:nvSpPr>
        <p:spPr>
          <a:xfrm>
            <a:off x="461283" y="720000"/>
            <a:ext cx="75968" cy="267178"/>
          </a:xfrm>
          <a:custGeom>
            <a:avLst/>
            <a:gdLst>
              <a:gd name="connsiteX0" fmla="*/ 53080 w 106160"/>
              <a:gd name="connsiteY0" fmla="*/ 280881 h 373362"/>
              <a:gd name="connsiteX1" fmla="*/ 13679 w 106160"/>
              <a:gd name="connsiteY1" fmla="*/ 320282 h 373362"/>
              <a:gd name="connsiteX2" fmla="*/ 53080 w 106160"/>
              <a:gd name="connsiteY2" fmla="*/ 359683 h 373362"/>
              <a:gd name="connsiteX3" fmla="*/ 92481 w 106160"/>
              <a:gd name="connsiteY3" fmla="*/ 320282 h 373362"/>
              <a:gd name="connsiteX4" fmla="*/ 53080 w 106160"/>
              <a:gd name="connsiteY4" fmla="*/ 280881 h 373362"/>
              <a:gd name="connsiteX5" fmla="*/ 53080 w 106160"/>
              <a:gd name="connsiteY5" fmla="*/ 267202 h 373362"/>
              <a:gd name="connsiteX6" fmla="*/ 106160 w 106160"/>
              <a:gd name="connsiteY6" fmla="*/ 320282 h 373362"/>
              <a:gd name="connsiteX7" fmla="*/ 53080 w 106160"/>
              <a:gd name="connsiteY7" fmla="*/ 373362 h 373362"/>
              <a:gd name="connsiteX8" fmla="*/ 0 w 106160"/>
              <a:gd name="connsiteY8" fmla="*/ 320282 h 373362"/>
              <a:gd name="connsiteX9" fmla="*/ 53080 w 106160"/>
              <a:gd name="connsiteY9" fmla="*/ 267202 h 373362"/>
              <a:gd name="connsiteX10" fmla="*/ 53080 w 106160"/>
              <a:gd name="connsiteY10" fmla="*/ 147280 h 373362"/>
              <a:gd name="connsiteX11" fmla="*/ 13679 w 106160"/>
              <a:gd name="connsiteY11" fmla="*/ 186681 h 373362"/>
              <a:gd name="connsiteX12" fmla="*/ 53080 w 106160"/>
              <a:gd name="connsiteY12" fmla="*/ 226082 h 373362"/>
              <a:gd name="connsiteX13" fmla="*/ 92481 w 106160"/>
              <a:gd name="connsiteY13" fmla="*/ 186681 h 373362"/>
              <a:gd name="connsiteX14" fmla="*/ 53080 w 106160"/>
              <a:gd name="connsiteY14" fmla="*/ 147280 h 373362"/>
              <a:gd name="connsiteX15" fmla="*/ 53080 w 106160"/>
              <a:gd name="connsiteY15" fmla="*/ 133601 h 373362"/>
              <a:gd name="connsiteX16" fmla="*/ 106160 w 106160"/>
              <a:gd name="connsiteY16" fmla="*/ 186681 h 373362"/>
              <a:gd name="connsiteX17" fmla="*/ 53080 w 106160"/>
              <a:gd name="connsiteY17" fmla="*/ 239761 h 373362"/>
              <a:gd name="connsiteX18" fmla="*/ 0 w 106160"/>
              <a:gd name="connsiteY18" fmla="*/ 186681 h 373362"/>
              <a:gd name="connsiteX19" fmla="*/ 53080 w 106160"/>
              <a:gd name="connsiteY19" fmla="*/ 133601 h 373362"/>
              <a:gd name="connsiteX20" fmla="*/ 53080 w 106160"/>
              <a:gd name="connsiteY20" fmla="*/ 13679 h 373362"/>
              <a:gd name="connsiteX21" fmla="*/ 13679 w 106160"/>
              <a:gd name="connsiteY21" fmla="*/ 53080 h 373362"/>
              <a:gd name="connsiteX22" fmla="*/ 53080 w 106160"/>
              <a:gd name="connsiteY22" fmla="*/ 92481 h 373362"/>
              <a:gd name="connsiteX23" fmla="*/ 92481 w 106160"/>
              <a:gd name="connsiteY23" fmla="*/ 53080 h 373362"/>
              <a:gd name="connsiteX24" fmla="*/ 53080 w 106160"/>
              <a:gd name="connsiteY24" fmla="*/ 13679 h 373362"/>
              <a:gd name="connsiteX25" fmla="*/ 53080 w 106160"/>
              <a:gd name="connsiteY25" fmla="*/ 0 h 373362"/>
              <a:gd name="connsiteX26" fmla="*/ 106160 w 106160"/>
              <a:gd name="connsiteY26" fmla="*/ 53080 h 373362"/>
              <a:gd name="connsiteX27" fmla="*/ 53080 w 106160"/>
              <a:gd name="connsiteY27" fmla="*/ 106160 h 373362"/>
              <a:gd name="connsiteX28" fmla="*/ 0 w 106160"/>
              <a:gd name="connsiteY28" fmla="*/ 53080 h 373362"/>
              <a:gd name="connsiteX29" fmla="*/ 53080 w 106160"/>
              <a:gd name="connsiteY29" fmla="*/ 0 h 373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06160" h="373362">
                <a:moveTo>
                  <a:pt x="53080" y="280881"/>
                </a:moveTo>
                <a:cubicBezTo>
                  <a:pt x="31319" y="280881"/>
                  <a:pt x="13679" y="298521"/>
                  <a:pt x="13679" y="320282"/>
                </a:cubicBezTo>
                <a:cubicBezTo>
                  <a:pt x="13679" y="342043"/>
                  <a:pt x="31319" y="359683"/>
                  <a:pt x="53080" y="359683"/>
                </a:cubicBezTo>
                <a:cubicBezTo>
                  <a:pt x="74841" y="359683"/>
                  <a:pt x="92481" y="342043"/>
                  <a:pt x="92481" y="320282"/>
                </a:cubicBezTo>
                <a:cubicBezTo>
                  <a:pt x="92481" y="298521"/>
                  <a:pt x="74841" y="280881"/>
                  <a:pt x="53080" y="280881"/>
                </a:cubicBezTo>
                <a:close/>
                <a:moveTo>
                  <a:pt x="53080" y="267202"/>
                </a:moveTo>
                <a:cubicBezTo>
                  <a:pt x="82395" y="267202"/>
                  <a:pt x="106160" y="290967"/>
                  <a:pt x="106160" y="320282"/>
                </a:cubicBezTo>
                <a:cubicBezTo>
                  <a:pt x="106160" y="349597"/>
                  <a:pt x="82395" y="373362"/>
                  <a:pt x="53080" y="373362"/>
                </a:cubicBezTo>
                <a:cubicBezTo>
                  <a:pt x="23765" y="373362"/>
                  <a:pt x="0" y="349597"/>
                  <a:pt x="0" y="320282"/>
                </a:cubicBezTo>
                <a:cubicBezTo>
                  <a:pt x="0" y="290967"/>
                  <a:pt x="23765" y="267202"/>
                  <a:pt x="53080" y="267202"/>
                </a:cubicBezTo>
                <a:close/>
                <a:moveTo>
                  <a:pt x="53080" y="147280"/>
                </a:moveTo>
                <a:cubicBezTo>
                  <a:pt x="31319" y="147280"/>
                  <a:pt x="13679" y="164920"/>
                  <a:pt x="13679" y="186681"/>
                </a:cubicBezTo>
                <a:cubicBezTo>
                  <a:pt x="13679" y="208442"/>
                  <a:pt x="31319" y="226082"/>
                  <a:pt x="53080" y="226082"/>
                </a:cubicBezTo>
                <a:cubicBezTo>
                  <a:pt x="74841" y="226082"/>
                  <a:pt x="92481" y="208442"/>
                  <a:pt x="92481" y="186681"/>
                </a:cubicBezTo>
                <a:cubicBezTo>
                  <a:pt x="92481" y="164920"/>
                  <a:pt x="74841" y="147280"/>
                  <a:pt x="53080" y="147280"/>
                </a:cubicBezTo>
                <a:close/>
                <a:moveTo>
                  <a:pt x="53080" y="133601"/>
                </a:moveTo>
                <a:cubicBezTo>
                  <a:pt x="82395" y="133601"/>
                  <a:pt x="106160" y="157366"/>
                  <a:pt x="106160" y="186681"/>
                </a:cubicBezTo>
                <a:cubicBezTo>
                  <a:pt x="106160" y="215996"/>
                  <a:pt x="82395" y="239761"/>
                  <a:pt x="53080" y="239761"/>
                </a:cubicBezTo>
                <a:cubicBezTo>
                  <a:pt x="23765" y="239761"/>
                  <a:pt x="0" y="215996"/>
                  <a:pt x="0" y="186681"/>
                </a:cubicBezTo>
                <a:cubicBezTo>
                  <a:pt x="0" y="157366"/>
                  <a:pt x="23765" y="133601"/>
                  <a:pt x="53080" y="133601"/>
                </a:cubicBezTo>
                <a:close/>
                <a:moveTo>
                  <a:pt x="53080" y="13679"/>
                </a:moveTo>
                <a:cubicBezTo>
                  <a:pt x="31319" y="13679"/>
                  <a:pt x="13679" y="31319"/>
                  <a:pt x="13679" y="53080"/>
                </a:cubicBezTo>
                <a:cubicBezTo>
                  <a:pt x="13679" y="74841"/>
                  <a:pt x="31319" y="92481"/>
                  <a:pt x="53080" y="92481"/>
                </a:cubicBezTo>
                <a:cubicBezTo>
                  <a:pt x="74841" y="92481"/>
                  <a:pt x="92481" y="74841"/>
                  <a:pt x="92481" y="53080"/>
                </a:cubicBezTo>
                <a:cubicBezTo>
                  <a:pt x="92481" y="31319"/>
                  <a:pt x="74841" y="13679"/>
                  <a:pt x="53080" y="13679"/>
                </a:cubicBezTo>
                <a:close/>
                <a:moveTo>
                  <a:pt x="53080" y="0"/>
                </a:moveTo>
                <a:cubicBezTo>
                  <a:pt x="82395" y="0"/>
                  <a:pt x="106160" y="23765"/>
                  <a:pt x="106160" y="53080"/>
                </a:cubicBezTo>
                <a:cubicBezTo>
                  <a:pt x="106160" y="82395"/>
                  <a:pt x="82395" y="106160"/>
                  <a:pt x="53080" y="106160"/>
                </a:cubicBezTo>
                <a:cubicBezTo>
                  <a:pt x="23765" y="106160"/>
                  <a:pt x="0" y="82395"/>
                  <a:pt x="0" y="53080"/>
                </a:cubicBezTo>
                <a:cubicBezTo>
                  <a:pt x="0" y="23765"/>
                  <a:pt x="23765" y="0"/>
                  <a:pt x="53080" y="0"/>
                </a:cubicBezTo>
                <a:close/>
              </a:path>
            </a:pathLst>
          </a:custGeom>
          <a:solidFill>
            <a:schemeClr val="accent3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50514" name="标题占位符 1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50516" name="文本占位符 2"/>
          <p:cNvSpPr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1050518" name="日期占位符 3"/>
          <p:cNvSpPr>
            <a:spLocks noGrp="1"/>
          </p:cNvSpPr>
          <p:nvPr>
            <p:ph type="dt" sz="half" idx="2"/>
            <p:custDataLst>
              <p:tags r:id="rId11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50520" name="页脚占位符 4"/>
          <p:cNvSpPr>
            <a:spLocks noGrp="1"/>
          </p:cNvSpPr>
          <p:nvPr>
            <p:ph type="ftr" sz="quarter" idx="3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1050522" name="灯片编号占位符 5"/>
          <p:cNvSpPr>
            <a:spLocks noGrp="1"/>
          </p:cNvSpPr>
          <p:nvPr>
            <p:ph type="sldNum" sz="quarter" idx="4"/>
            <p:custDataLst>
              <p:tags r:id="rId13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50524" name="KSO_TEMPLATE" hidden="1"/>
          <p:cNvSpPr/>
          <p:nvPr userDrawn="1">
            <p:custDataLst>
              <p:tags r:id="rId1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dk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dk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dk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dk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dk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dk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2.xml"/><Relationship Id="rId4" Type="http://schemas.openxmlformats.org/officeDocument/2006/relationships/tags" Target="../tags/tag154.xml"/><Relationship Id="rId3" Type="http://schemas.openxmlformats.org/officeDocument/2006/relationships/tags" Target="../tags/tag153.xml"/><Relationship Id="rId2" Type="http://schemas.openxmlformats.org/officeDocument/2006/relationships/tags" Target="../tags/tag152.xml"/><Relationship Id="rId1" Type="http://schemas.openxmlformats.org/officeDocument/2006/relationships/tags" Target="../tags/tag151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63.xml"/><Relationship Id="rId8" Type="http://schemas.openxmlformats.org/officeDocument/2006/relationships/tags" Target="../tags/tag162.xml"/><Relationship Id="rId7" Type="http://schemas.openxmlformats.org/officeDocument/2006/relationships/tags" Target="../tags/tag161.xml"/><Relationship Id="rId6" Type="http://schemas.openxmlformats.org/officeDocument/2006/relationships/tags" Target="../tags/tag160.xml"/><Relationship Id="rId5" Type="http://schemas.openxmlformats.org/officeDocument/2006/relationships/tags" Target="../tags/tag159.xml"/><Relationship Id="rId4" Type="http://schemas.openxmlformats.org/officeDocument/2006/relationships/tags" Target="../tags/tag158.xml"/><Relationship Id="rId3" Type="http://schemas.openxmlformats.org/officeDocument/2006/relationships/tags" Target="../tags/tag157.xml"/><Relationship Id="rId25" Type="http://schemas.openxmlformats.org/officeDocument/2006/relationships/notesSlide" Target="../notesSlides/notesSlide1.xml"/><Relationship Id="rId24" Type="http://schemas.openxmlformats.org/officeDocument/2006/relationships/slideLayout" Target="../slideLayouts/slideLayout23.xml"/><Relationship Id="rId23" Type="http://schemas.openxmlformats.org/officeDocument/2006/relationships/tags" Target="../tags/tag174.xml"/><Relationship Id="rId22" Type="http://schemas.openxmlformats.org/officeDocument/2006/relationships/image" Target="../media/image11.png"/><Relationship Id="rId21" Type="http://schemas.openxmlformats.org/officeDocument/2006/relationships/tags" Target="../tags/tag173.xml"/><Relationship Id="rId20" Type="http://schemas.openxmlformats.org/officeDocument/2006/relationships/image" Target="../media/image10.png"/><Relationship Id="rId2" Type="http://schemas.openxmlformats.org/officeDocument/2006/relationships/tags" Target="../tags/tag156.xml"/><Relationship Id="rId19" Type="http://schemas.openxmlformats.org/officeDocument/2006/relationships/tags" Target="../tags/tag172.xml"/><Relationship Id="rId18" Type="http://schemas.openxmlformats.org/officeDocument/2006/relationships/image" Target="../media/image9.png"/><Relationship Id="rId17" Type="http://schemas.openxmlformats.org/officeDocument/2006/relationships/tags" Target="../tags/tag171.xml"/><Relationship Id="rId16" Type="http://schemas.openxmlformats.org/officeDocument/2006/relationships/tags" Target="../tags/tag170.xml"/><Relationship Id="rId15" Type="http://schemas.openxmlformats.org/officeDocument/2006/relationships/tags" Target="../tags/tag169.xml"/><Relationship Id="rId14" Type="http://schemas.openxmlformats.org/officeDocument/2006/relationships/tags" Target="../tags/tag168.xml"/><Relationship Id="rId13" Type="http://schemas.openxmlformats.org/officeDocument/2006/relationships/tags" Target="../tags/tag167.xml"/><Relationship Id="rId12" Type="http://schemas.openxmlformats.org/officeDocument/2006/relationships/tags" Target="../tags/tag166.xml"/><Relationship Id="rId11" Type="http://schemas.openxmlformats.org/officeDocument/2006/relationships/tags" Target="../tags/tag165.xml"/><Relationship Id="rId10" Type="http://schemas.openxmlformats.org/officeDocument/2006/relationships/tags" Target="../tags/tag164.xml"/><Relationship Id="rId1" Type="http://schemas.openxmlformats.org/officeDocument/2006/relationships/tags" Target="../tags/tag155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182.xml"/><Relationship Id="rId8" Type="http://schemas.openxmlformats.org/officeDocument/2006/relationships/tags" Target="../tags/tag181.xml"/><Relationship Id="rId7" Type="http://schemas.openxmlformats.org/officeDocument/2006/relationships/tags" Target="../tags/tag180.xml"/><Relationship Id="rId6" Type="http://schemas.openxmlformats.org/officeDocument/2006/relationships/tags" Target="../tags/tag179.xml"/><Relationship Id="rId5" Type="http://schemas.openxmlformats.org/officeDocument/2006/relationships/tags" Target="../tags/tag178.xml"/><Relationship Id="rId4" Type="http://schemas.openxmlformats.org/officeDocument/2006/relationships/tags" Target="../tags/tag177.xml"/><Relationship Id="rId3" Type="http://schemas.openxmlformats.org/officeDocument/2006/relationships/image" Target="../media/image12.jpeg"/><Relationship Id="rId2" Type="http://schemas.openxmlformats.org/officeDocument/2006/relationships/tags" Target="../tags/tag176.xml"/><Relationship Id="rId18" Type="http://schemas.openxmlformats.org/officeDocument/2006/relationships/notesSlide" Target="../notesSlides/notesSlide2.xml"/><Relationship Id="rId17" Type="http://schemas.openxmlformats.org/officeDocument/2006/relationships/slideLayout" Target="../slideLayouts/slideLayout23.xml"/><Relationship Id="rId16" Type="http://schemas.openxmlformats.org/officeDocument/2006/relationships/tags" Target="../tags/tag189.xml"/><Relationship Id="rId15" Type="http://schemas.openxmlformats.org/officeDocument/2006/relationships/tags" Target="../tags/tag188.xml"/><Relationship Id="rId14" Type="http://schemas.openxmlformats.org/officeDocument/2006/relationships/tags" Target="../tags/tag187.xml"/><Relationship Id="rId13" Type="http://schemas.openxmlformats.org/officeDocument/2006/relationships/tags" Target="../tags/tag186.xml"/><Relationship Id="rId12" Type="http://schemas.openxmlformats.org/officeDocument/2006/relationships/tags" Target="../tags/tag185.xml"/><Relationship Id="rId11" Type="http://schemas.openxmlformats.org/officeDocument/2006/relationships/tags" Target="../tags/tag184.xml"/><Relationship Id="rId10" Type="http://schemas.openxmlformats.org/officeDocument/2006/relationships/tags" Target="../tags/tag183.xml"/><Relationship Id="rId1" Type="http://schemas.openxmlformats.org/officeDocument/2006/relationships/tags" Target="../tags/tag175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196.xml"/><Relationship Id="rId8" Type="http://schemas.openxmlformats.org/officeDocument/2006/relationships/tags" Target="../tags/tag195.xml"/><Relationship Id="rId7" Type="http://schemas.openxmlformats.org/officeDocument/2006/relationships/image" Target="../media/image14.png"/><Relationship Id="rId6" Type="http://schemas.openxmlformats.org/officeDocument/2006/relationships/tags" Target="../tags/tag194.xml"/><Relationship Id="rId5" Type="http://schemas.openxmlformats.org/officeDocument/2006/relationships/tags" Target="../tags/tag193.xml"/><Relationship Id="rId4" Type="http://schemas.openxmlformats.org/officeDocument/2006/relationships/tags" Target="../tags/tag192.xml"/><Relationship Id="rId3" Type="http://schemas.openxmlformats.org/officeDocument/2006/relationships/image" Target="../media/image13.jpeg"/><Relationship Id="rId2" Type="http://schemas.openxmlformats.org/officeDocument/2006/relationships/tags" Target="../tags/tag191.xml"/><Relationship Id="rId18" Type="http://schemas.openxmlformats.org/officeDocument/2006/relationships/notesSlide" Target="../notesSlides/notesSlide3.xml"/><Relationship Id="rId17" Type="http://schemas.openxmlformats.org/officeDocument/2006/relationships/slideLayout" Target="../slideLayouts/slideLayout23.xml"/><Relationship Id="rId16" Type="http://schemas.openxmlformats.org/officeDocument/2006/relationships/tags" Target="../tags/tag203.xml"/><Relationship Id="rId15" Type="http://schemas.openxmlformats.org/officeDocument/2006/relationships/tags" Target="../tags/tag202.xml"/><Relationship Id="rId14" Type="http://schemas.openxmlformats.org/officeDocument/2006/relationships/tags" Target="../tags/tag201.xml"/><Relationship Id="rId13" Type="http://schemas.openxmlformats.org/officeDocument/2006/relationships/tags" Target="../tags/tag200.xml"/><Relationship Id="rId12" Type="http://schemas.openxmlformats.org/officeDocument/2006/relationships/tags" Target="../tags/tag199.xml"/><Relationship Id="rId11" Type="http://schemas.openxmlformats.org/officeDocument/2006/relationships/tags" Target="../tags/tag198.xml"/><Relationship Id="rId10" Type="http://schemas.openxmlformats.org/officeDocument/2006/relationships/tags" Target="../tags/tag197.xml"/><Relationship Id="rId1" Type="http://schemas.openxmlformats.org/officeDocument/2006/relationships/tags" Target="../tags/tag190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211.xml"/><Relationship Id="rId8" Type="http://schemas.openxmlformats.org/officeDocument/2006/relationships/tags" Target="../tags/tag210.xml"/><Relationship Id="rId7" Type="http://schemas.openxmlformats.org/officeDocument/2006/relationships/tags" Target="../tags/tag209.xml"/><Relationship Id="rId6" Type="http://schemas.openxmlformats.org/officeDocument/2006/relationships/tags" Target="../tags/tag208.xml"/><Relationship Id="rId5" Type="http://schemas.openxmlformats.org/officeDocument/2006/relationships/tags" Target="../tags/tag207.xml"/><Relationship Id="rId4" Type="http://schemas.openxmlformats.org/officeDocument/2006/relationships/tags" Target="../tags/tag206.xml"/><Relationship Id="rId3" Type="http://schemas.openxmlformats.org/officeDocument/2006/relationships/tags" Target="../tags/tag205.xml"/><Relationship Id="rId2" Type="http://schemas.openxmlformats.org/officeDocument/2006/relationships/image" Target="../media/image15.jpeg"/><Relationship Id="rId18" Type="http://schemas.openxmlformats.org/officeDocument/2006/relationships/slideLayout" Target="../slideLayouts/slideLayout23.xml"/><Relationship Id="rId17" Type="http://schemas.openxmlformats.org/officeDocument/2006/relationships/tags" Target="../tags/tag219.xml"/><Relationship Id="rId16" Type="http://schemas.openxmlformats.org/officeDocument/2006/relationships/tags" Target="../tags/tag218.xml"/><Relationship Id="rId15" Type="http://schemas.openxmlformats.org/officeDocument/2006/relationships/tags" Target="../tags/tag217.xml"/><Relationship Id="rId14" Type="http://schemas.openxmlformats.org/officeDocument/2006/relationships/tags" Target="../tags/tag216.xml"/><Relationship Id="rId13" Type="http://schemas.openxmlformats.org/officeDocument/2006/relationships/tags" Target="../tags/tag215.xml"/><Relationship Id="rId12" Type="http://schemas.openxmlformats.org/officeDocument/2006/relationships/tags" Target="../tags/tag214.xml"/><Relationship Id="rId11" Type="http://schemas.openxmlformats.org/officeDocument/2006/relationships/tags" Target="../tags/tag213.xml"/><Relationship Id="rId10" Type="http://schemas.openxmlformats.org/officeDocument/2006/relationships/tags" Target="../tags/tag212.xml"/><Relationship Id="rId1" Type="http://schemas.openxmlformats.org/officeDocument/2006/relationships/tags" Target="../tags/tag204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227.xml"/><Relationship Id="rId8" Type="http://schemas.openxmlformats.org/officeDocument/2006/relationships/tags" Target="../tags/tag226.xml"/><Relationship Id="rId7" Type="http://schemas.openxmlformats.org/officeDocument/2006/relationships/tags" Target="../tags/tag225.xml"/><Relationship Id="rId6" Type="http://schemas.openxmlformats.org/officeDocument/2006/relationships/image" Target="../media/image16.jpeg"/><Relationship Id="rId5" Type="http://schemas.openxmlformats.org/officeDocument/2006/relationships/tags" Target="../tags/tag224.xml"/><Relationship Id="rId4" Type="http://schemas.openxmlformats.org/officeDocument/2006/relationships/tags" Target="../tags/tag223.xml"/><Relationship Id="rId3" Type="http://schemas.openxmlformats.org/officeDocument/2006/relationships/tags" Target="../tags/tag222.xml"/><Relationship Id="rId21" Type="http://schemas.openxmlformats.org/officeDocument/2006/relationships/slideLayout" Target="../slideLayouts/slideLayout23.xml"/><Relationship Id="rId20" Type="http://schemas.openxmlformats.org/officeDocument/2006/relationships/tags" Target="../tags/tag236.xml"/><Relationship Id="rId2" Type="http://schemas.openxmlformats.org/officeDocument/2006/relationships/tags" Target="../tags/tag221.xml"/><Relationship Id="rId19" Type="http://schemas.openxmlformats.org/officeDocument/2006/relationships/tags" Target="../tags/tag235.xml"/><Relationship Id="rId18" Type="http://schemas.openxmlformats.org/officeDocument/2006/relationships/tags" Target="../tags/tag234.xml"/><Relationship Id="rId17" Type="http://schemas.openxmlformats.org/officeDocument/2006/relationships/tags" Target="../tags/tag233.xml"/><Relationship Id="rId16" Type="http://schemas.openxmlformats.org/officeDocument/2006/relationships/image" Target="../media/image18.jpeg"/><Relationship Id="rId15" Type="http://schemas.openxmlformats.org/officeDocument/2006/relationships/tags" Target="../tags/tag232.xml"/><Relationship Id="rId14" Type="http://schemas.openxmlformats.org/officeDocument/2006/relationships/tags" Target="../tags/tag231.xml"/><Relationship Id="rId13" Type="http://schemas.openxmlformats.org/officeDocument/2006/relationships/tags" Target="../tags/tag230.xml"/><Relationship Id="rId12" Type="http://schemas.openxmlformats.org/officeDocument/2006/relationships/tags" Target="../tags/tag229.xml"/><Relationship Id="rId11" Type="http://schemas.openxmlformats.org/officeDocument/2006/relationships/image" Target="../media/image17.jpeg"/><Relationship Id="rId10" Type="http://schemas.openxmlformats.org/officeDocument/2006/relationships/tags" Target="../tags/tag228.xml"/><Relationship Id="rId1" Type="http://schemas.openxmlformats.org/officeDocument/2006/relationships/tags" Target="../tags/tag220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245.xml"/><Relationship Id="rId8" Type="http://schemas.openxmlformats.org/officeDocument/2006/relationships/tags" Target="../tags/tag244.xml"/><Relationship Id="rId7" Type="http://schemas.openxmlformats.org/officeDocument/2006/relationships/tags" Target="../tags/tag243.xml"/><Relationship Id="rId6" Type="http://schemas.openxmlformats.org/officeDocument/2006/relationships/tags" Target="../tags/tag242.xml"/><Relationship Id="rId5" Type="http://schemas.openxmlformats.org/officeDocument/2006/relationships/tags" Target="../tags/tag241.xml"/><Relationship Id="rId4" Type="http://schemas.openxmlformats.org/officeDocument/2006/relationships/tags" Target="../tags/tag240.xml"/><Relationship Id="rId3" Type="http://schemas.openxmlformats.org/officeDocument/2006/relationships/tags" Target="../tags/tag239.xml"/><Relationship Id="rId21" Type="http://schemas.openxmlformats.org/officeDocument/2006/relationships/slideLayout" Target="../slideLayouts/slideLayout23.xml"/><Relationship Id="rId20" Type="http://schemas.openxmlformats.org/officeDocument/2006/relationships/tags" Target="../tags/tag253.xml"/><Relationship Id="rId2" Type="http://schemas.openxmlformats.org/officeDocument/2006/relationships/tags" Target="../tags/tag238.xml"/><Relationship Id="rId19" Type="http://schemas.openxmlformats.org/officeDocument/2006/relationships/image" Target="../media/image21.jpeg"/><Relationship Id="rId18" Type="http://schemas.openxmlformats.org/officeDocument/2006/relationships/tags" Target="../tags/tag252.xml"/><Relationship Id="rId17" Type="http://schemas.openxmlformats.org/officeDocument/2006/relationships/image" Target="../media/image20.jpeg"/><Relationship Id="rId16" Type="http://schemas.openxmlformats.org/officeDocument/2006/relationships/tags" Target="../tags/tag251.xml"/><Relationship Id="rId15" Type="http://schemas.openxmlformats.org/officeDocument/2006/relationships/image" Target="../media/image19.jpeg"/><Relationship Id="rId14" Type="http://schemas.openxmlformats.org/officeDocument/2006/relationships/tags" Target="../tags/tag250.xml"/><Relationship Id="rId13" Type="http://schemas.openxmlformats.org/officeDocument/2006/relationships/tags" Target="../tags/tag249.xml"/><Relationship Id="rId12" Type="http://schemas.openxmlformats.org/officeDocument/2006/relationships/tags" Target="../tags/tag248.xml"/><Relationship Id="rId11" Type="http://schemas.openxmlformats.org/officeDocument/2006/relationships/tags" Target="../tags/tag247.xml"/><Relationship Id="rId10" Type="http://schemas.openxmlformats.org/officeDocument/2006/relationships/tags" Target="../tags/tag246.xml"/><Relationship Id="rId1" Type="http://schemas.openxmlformats.org/officeDocument/2006/relationships/tags" Target="../tags/tag237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262.xml"/><Relationship Id="rId8" Type="http://schemas.openxmlformats.org/officeDocument/2006/relationships/tags" Target="../tags/tag261.xml"/><Relationship Id="rId7" Type="http://schemas.openxmlformats.org/officeDocument/2006/relationships/tags" Target="../tags/tag260.xml"/><Relationship Id="rId6" Type="http://schemas.openxmlformats.org/officeDocument/2006/relationships/tags" Target="../tags/tag259.xml"/><Relationship Id="rId5" Type="http://schemas.openxmlformats.org/officeDocument/2006/relationships/tags" Target="../tags/tag258.xml"/><Relationship Id="rId4" Type="http://schemas.openxmlformats.org/officeDocument/2006/relationships/tags" Target="../tags/tag257.xml"/><Relationship Id="rId3" Type="http://schemas.openxmlformats.org/officeDocument/2006/relationships/tags" Target="../tags/tag256.xml"/><Relationship Id="rId2" Type="http://schemas.openxmlformats.org/officeDocument/2006/relationships/tags" Target="../tags/tag255.xml"/><Relationship Id="rId19" Type="http://schemas.openxmlformats.org/officeDocument/2006/relationships/notesSlide" Target="../notesSlides/notesSlide4.xml"/><Relationship Id="rId18" Type="http://schemas.openxmlformats.org/officeDocument/2006/relationships/slideLayout" Target="../slideLayouts/slideLayout23.xml"/><Relationship Id="rId17" Type="http://schemas.openxmlformats.org/officeDocument/2006/relationships/tags" Target="../tags/tag267.xml"/><Relationship Id="rId16" Type="http://schemas.openxmlformats.org/officeDocument/2006/relationships/image" Target="../media/image24.jpeg"/><Relationship Id="rId15" Type="http://schemas.openxmlformats.org/officeDocument/2006/relationships/tags" Target="../tags/tag266.xml"/><Relationship Id="rId14" Type="http://schemas.openxmlformats.org/officeDocument/2006/relationships/image" Target="../media/image23.jpeg"/><Relationship Id="rId13" Type="http://schemas.openxmlformats.org/officeDocument/2006/relationships/tags" Target="../tags/tag265.xml"/><Relationship Id="rId12" Type="http://schemas.openxmlformats.org/officeDocument/2006/relationships/image" Target="../media/image22.jpeg"/><Relationship Id="rId11" Type="http://schemas.openxmlformats.org/officeDocument/2006/relationships/tags" Target="../tags/tag264.xml"/><Relationship Id="rId10" Type="http://schemas.openxmlformats.org/officeDocument/2006/relationships/tags" Target="../tags/tag263.xml"/><Relationship Id="rId1" Type="http://schemas.openxmlformats.org/officeDocument/2006/relationships/tags" Target="../tags/tag254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275.xml"/><Relationship Id="rId8" Type="http://schemas.openxmlformats.org/officeDocument/2006/relationships/tags" Target="../tags/tag274.xml"/><Relationship Id="rId7" Type="http://schemas.openxmlformats.org/officeDocument/2006/relationships/tags" Target="../tags/tag273.xml"/><Relationship Id="rId6" Type="http://schemas.openxmlformats.org/officeDocument/2006/relationships/tags" Target="../tags/tag272.xml"/><Relationship Id="rId5" Type="http://schemas.openxmlformats.org/officeDocument/2006/relationships/tags" Target="../tags/tag271.xml"/><Relationship Id="rId4" Type="http://schemas.openxmlformats.org/officeDocument/2006/relationships/tags" Target="../tags/tag270.xml"/><Relationship Id="rId3" Type="http://schemas.openxmlformats.org/officeDocument/2006/relationships/tags" Target="../tags/tag269.xml"/><Relationship Id="rId2" Type="http://schemas.openxmlformats.org/officeDocument/2006/relationships/image" Target="../media/image25.jpeg"/><Relationship Id="rId16" Type="http://schemas.openxmlformats.org/officeDocument/2006/relationships/notesSlide" Target="../notesSlides/notesSlide5.xml"/><Relationship Id="rId15" Type="http://schemas.openxmlformats.org/officeDocument/2006/relationships/slideLayout" Target="../slideLayouts/slideLayout23.xml"/><Relationship Id="rId14" Type="http://schemas.openxmlformats.org/officeDocument/2006/relationships/tags" Target="../tags/tag280.xml"/><Relationship Id="rId13" Type="http://schemas.openxmlformats.org/officeDocument/2006/relationships/tags" Target="../tags/tag279.xml"/><Relationship Id="rId12" Type="http://schemas.openxmlformats.org/officeDocument/2006/relationships/tags" Target="../tags/tag278.xml"/><Relationship Id="rId11" Type="http://schemas.openxmlformats.org/officeDocument/2006/relationships/tags" Target="../tags/tag277.xml"/><Relationship Id="rId10" Type="http://schemas.openxmlformats.org/officeDocument/2006/relationships/tags" Target="../tags/tag276.xml"/><Relationship Id="rId1" Type="http://schemas.openxmlformats.org/officeDocument/2006/relationships/tags" Target="../tags/tag268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288.xml"/><Relationship Id="rId8" Type="http://schemas.openxmlformats.org/officeDocument/2006/relationships/tags" Target="../tags/tag287.xml"/><Relationship Id="rId7" Type="http://schemas.openxmlformats.org/officeDocument/2006/relationships/image" Target="../media/image26.jpeg"/><Relationship Id="rId6" Type="http://schemas.openxmlformats.org/officeDocument/2006/relationships/tags" Target="../tags/tag286.xml"/><Relationship Id="rId5" Type="http://schemas.openxmlformats.org/officeDocument/2006/relationships/tags" Target="../tags/tag285.xml"/><Relationship Id="rId4" Type="http://schemas.openxmlformats.org/officeDocument/2006/relationships/tags" Target="../tags/tag284.xml"/><Relationship Id="rId3" Type="http://schemas.openxmlformats.org/officeDocument/2006/relationships/tags" Target="../tags/tag283.xml"/><Relationship Id="rId2" Type="http://schemas.openxmlformats.org/officeDocument/2006/relationships/tags" Target="../tags/tag282.xml"/><Relationship Id="rId18" Type="http://schemas.openxmlformats.org/officeDocument/2006/relationships/slideLayout" Target="../slideLayouts/slideLayout23.xml"/><Relationship Id="rId17" Type="http://schemas.openxmlformats.org/officeDocument/2006/relationships/tags" Target="../tags/tag294.xml"/><Relationship Id="rId16" Type="http://schemas.openxmlformats.org/officeDocument/2006/relationships/image" Target="../media/image28.jpeg"/><Relationship Id="rId15" Type="http://schemas.openxmlformats.org/officeDocument/2006/relationships/tags" Target="../tags/tag293.xml"/><Relationship Id="rId14" Type="http://schemas.openxmlformats.org/officeDocument/2006/relationships/tags" Target="../tags/tag292.xml"/><Relationship Id="rId13" Type="http://schemas.openxmlformats.org/officeDocument/2006/relationships/tags" Target="../tags/tag291.xml"/><Relationship Id="rId12" Type="http://schemas.openxmlformats.org/officeDocument/2006/relationships/image" Target="../media/image27.jpeg"/><Relationship Id="rId11" Type="http://schemas.openxmlformats.org/officeDocument/2006/relationships/tags" Target="../tags/tag290.xml"/><Relationship Id="rId10" Type="http://schemas.openxmlformats.org/officeDocument/2006/relationships/tags" Target="../tags/tag289.xml"/><Relationship Id="rId1" Type="http://schemas.openxmlformats.org/officeDocument/2006/relationships/tags" Target="../tags/tag281.xml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2.xml"/><Relationship Id="rId5" Type="http://schemas.openxmlformats.org/officeDocument/2006/relationships/tags" Target="../tags/tag299.xml"/><Relationship Id="rId4" Type="http://schemas.openxmlformats.org/officeDocument/2006/relationships/tags" Target="../tags/tag298.xml"/><Relationship Id="rId3" Type="http://schemas.openxmlformats.org/officeDocument/2006/relationships/tags" Target="../tags/tag297.xml"/><Relationship Id="rId2" Type="http://schemas.openxmlformats.org/officeDocument/2006/relationships/tags" Target="../tags/tag296.xml"/><Relationship Id="rId1" Type="http://schemas.openxmlformats.org/officeDocument/2006/relationships/tags" Target="../tags/tag29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33729" y="2109967"/>
            <a:ext cx="5221340" cy="2022686"/>
          </a:xfrm>
        </p:spPr>
        <p:txBody>
          <a:bodyPr/>
          <a:p>
            <a:r>
              <a:rPr lang="zh-CN" altLang="en-US"/>
              <a:t>服</a:t>
            </a:r>
            <a:r>
              <a:rPr lang="zh-CN" altLang="en-US"/>
              <a:t>务</a:t>
            </a:r>
            <a:r>
              <a:rPr lang="zh-CN" altLang="en-US"/>
              <a:t>三农</a:t>
            </a:r>
            <a:r>
              <a:rPr lang="zh-CN" altLang="en-US"/>
              <a:t>实践</a:t>
            </a:r>
            <a:r>
              <a:rPr lang="zh-CN" altLang="en-US"/>
              <a:t>的</a:t>
            </a:r>
            <a:r>
              <a:rPr lang="zh-CN" altLang="en-US"/>
              <a:t>体会</a:t>
            </a:r>
            <a:endParaRPr lang="zh-CN" altLang="en-US"/>
          </a:p>
        </p:txBody>
      </p:sp>
      <p:sp>
        <p:nvSpPr>
          <p:cNvPr id="1048650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184875" y="504000"/>
            <a:ext cx="2880000" cy="504000"/>
          </a:xfrm>
        </p:spPr>
        <p:txBody>
          <a:bodyPr/>
          <a:p>
            <a:endParaRPr lang="zh-CN" altLang="en-US"/>
          </a:p>
        </p:txBody>
      </p:sp>
      <p:sp>
        <p:nvSpPr>
          <p:cNvPr id="1048652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8673465" y="5380355"/>
            <a:ext cx="2391410" cy="504190"/>
          </a:xfrm>
        </p:spPr>
        <p:txBody>
          <a:bodyPr>
            <a:normAutofit fontScale="83333" lnSpcReduction="20000"/>
          </a:bodyPr>
          <a:p>
            <a:r>
              <a:rPr lang="en-US" altLang="zh-CN" dirty="0"/>
              <a:t>PPT</a:t>
            </a:r>
            <a:r>
              <a:rPr lang="zh-CN" altLang="zh-CN" dirty="0"/>
              <a:t>制作：李国贤，曾启正，陈志成，刘明浩，桑</a:t>
            </a:r>
            <a:r>
              <a:rPr lang="zh-CN" altLang="zh-CN" dirty="0"/>
              <a:t>杰</a:t>
            </a:r>
            <a:r>
              <a:rPr lang="zh-CN" altLang="zh-CN" dirty="0"/>
              <a:t>多</a:t>
            </a:r>
            <a:r>
              <a:rPr lang="zh-CN" altLang="zh-CN" dirty="0"/>
              <a:t>吉</a:t>
            </a:r>
            <a:endParaRPr lang="en-US" altLang="zh-CN" dirty="0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0" name="标题 40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noFill/>
        </p:spPr>
        <p:txBody>
          <a:bodyPr wrap="square" lIns="91440" tIns="45720" rIns="91440" bIns="45720" rtlCol="0" anchor="b">
            <a:noAutofit/>
          </a:bodyPr>
          <a:p>
            <a:r>
              <a:rPr lang="zh-CN" altLang="en-US" dirty="0"/>
              <a:t>三农定义与重要性</a:t>
            </a:r>
            <a:endParaRPr lang="zh-CN" altLang="en-US" dirty="0"/>
          </a:p>
        </p:txBody>
      </p:sp>
      <p:sp>
        <p:nvSpPr>
          <p:cNvPr id="1049062" name="任意形状 2"/>
          <p:cNvSpPr/>
          <p:nvPr>
            <p:custDataLst>
              <p:tags r:id="rId2"/>
            </p:custDataLst>
          </p:nvPr>
        </p:nvSpPr>
        <p:spPr>
          <a:xfrm>
            <a:off x="248" y="1543467"/>
            <a:ext cx="12191753" cy="5314831"/>
          </a:xfrm>
          <a:custGeom>
            <a:avLst/>
            <a:gdLst>
              <a:gd name="connsiteX0" fmla="*/ 7421879 w 9144000"/>
              <a:gd name="connsiteY0" fmla="*/ 944 h 4667042"/>
              <a:gd name="connsiteX1" fmla="*/ 8739856 w 9144000"/>
              <a:gd name="connsiteY1" fmla="*/ 200746 h 4667042"/>
              <a:gd name="connsiteX2" fmla="*/ 9144000 w 9144000"/>
              <a:gd name="connsiteY2" fmla="*/ 302125 h 4667042"/>
              <a:gd name="connsiteX3" fmla="*/ 9144000 w 9144000"/>
              <a:gd name="connsiteY3" fmla="*/ 4667042 h 4667042"/>
              <a:gd name="connsiteX4" fmla="*/ 0 w 9144000"/>
              <a:gd name="connsiteY4" fmla="*/ 4667042 h 4667042"/>
              <a:gd name="connsiteX5" fmla="*/ 0 w 9144000"/>
              <a:gd name="connsiteY5" fmla="*/ 142334 h 4667042"/>
              <a:gd name="connsiteX6" fmla="*/ 260865 w 9144000"/>
              <a:gd name="connsiteY6" fmla="*/ 125811 h 4667042"/>
              <a:gd name="connsiteX7" fmla="*/ 640079 w 9144000"/>
              <a:gd name="connsiteY7" fmla="*/ 122864 h 4667042"/>
              <a:gd name="connsiteX8" fmla="*/ 4465319 w 9144000"/>
              <a:gd name="connsiteY8" fmla="*/ 595304 h 4667042"/>
              <a:gd name="connsiteX9" fmla="*/ 7421879 w 9144000"/>
              <a:gd name="connsiteY9" fmla="*/ 944 h 4667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144000" h="4667042">
                <a:moveTo>
                  <a:pt x="7421879" y="944"/>
                </a:moveTo>
                <a:cubicBezTo>
                  <a:pt x="7809547" y="11422"/>
                  <a:pt x="8275795" y="92622"/>
                  <a:pt x="8739856" y="200746"/>
                </a:cubicBezTo>
                <a:lnTo>
                  <a:pt x="9144000" y="302125"/>
                </a:lnTo>
                <a:lnTo>
                  <a:pt x="9144000" y="4667042"/>
                </a:lnTo>
                <a:lnTo>
                  <a:pt x="0" y="4667042"/>
                </a:lnTo>
                <a:lnTo>
                  <a:pt x="0" y="142334"/>
                </a:lnTo>
                <a:lnTo>
                  <a:pt x="260865" y="125811"/>
                </a:lnTo>
                <a:cubicBezTo>
                  <a:pt x="384849" y="121237"/>
                  <a:pt x="511492" y="120007"/>
                  <a:pt x="640079" y="122864"/>
                </a:cubicBezTo>
                <a:cubicBezTo>
                  <a:pt x="1668779" y="145724"/>
                  <a:pt x="3335019" y="615624"/>
                  <a:pt x="4465319" y="595304"/>
                </a:cubicBezTo>
                <a:cubicBezTo>
                  <a:pt x="5595619" y="574984"/>
                  <a:pt x="6388099" y="-26996"/>
                  <a:pt x="7421879" y="944"/>
                </a:cubicBezTo>
                <a:close/>
              </a:path>
            </a:pathLst>
          </a:custGeom>
          <a:solidFill>
            <a:schemeClr val="accent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sz="3200">
              <a:latin typeface="+mj-ea"/>
              <a:ea typeface="+mj-ea"/>
              <a:sym typeface="微软雅黑" panose="020B0503020204020204" pitchFamily="34" charset="-122"/>
            </a:endParaRPr>
          </a:p>
        </p:txBody>
      </p:sp>
      <p:sp>
        <p:nvSpPr>
          <p:cNvPr id="1049064" name="任意形状 1"/>
          <p:cNvSpPr/>
          <p:nvPr>
            <p:custDataLst>
              <p:tags r:id="rId3"/>
            </p:custDataLst>
          </p:nvPr>
        </p:nvSpPr>
        <p:spPr>
          <a:xfrm>
            <a:off x="248" y="1608236"/>
            <a:ext cx="12191753" cy="5249987"/>
          </a:xfrm>
          <a:custGeom>
            <a:avLst/>
            <a:gdLst>
              <a:gd name="connsiteX0" fmla="*/ 9144000 w 9144000"/>
              <a:gd name="connsiteY0" fmla="*/ 0 h 4569773"/>
              <a:gd name="connsiteX1" fmla="*/ 9144000 w 9144000"/>
              <a:gd name="connsiteY1" fmla="*/ 4569773 h 4569773"/>
              <a:gd name="connsiteX2" fmla="*/ 0 w 9144000"/>
              <a:gd name="connsiteY2" fmla="*/ 4569773 h 4569773"/>
              <a:gd name="connsiteX3" fmla="*/ 0 w 9144000"/>
              <a:gd name="connsiteY3" fmla="*/ 638493 h 4569773"/>
              <a:gd name="connsiteX4" fmla="*/ 135688 w 9144000"/>
              <a:gd name="connsiteY4" fmla="*/ 681653 h 4569773"/>
              <a:gd name="connsiteX5" fmla="*/ 487681 w 9144000"/>
              <a:gd name="connsiteY5" fmla="*/ 725542 h 4569773"/>
              <a:gd name="connsiteX6" fmla="*/ 4450081 w 9144000"/>
              <a:gd name="connsiteY6" fmla="*/ 192142 h 4569773"/>
              <a:gd name="connsiteX7" fmla="*/ 7239001 w 9144000"/>
              <a:gd name="connsiteY7" fmla="*/ 603622 h 4569773"/>
              <a:gd name="connsiteX8" fmla="*/ 9034464 w 9144000"/>
              <a:gd name="connsiteY8" fmla="*/ 37837 h 4569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4569773">
                <a:moveTo>
                  <a:pt x="9144000" y="0"/>
                </a:moveTo>
                <a:lnTo>
                  <a:pt x="9144000" y="4569773"/>
                </a:lnTo>
                <a:lnTo>
                  <a:pt x="0" y="4569773"/>
                </a:lnTo>
                <a:lnTo>
                  <a:pt x="0" y="638493"/>
                </a:lnTo>
                <a:lnTo>
                  <a:pt x="135688" y="681653"/>
                </a:lnTo>
                <a:cubicBezTo>
                  <a:pt x="248048" y="710818"/>
                  <a:pt x="365444" y="727447"/>
                  <a:pt x="487681" y="725542"/>
                </a:cubicBezTo>
                <a:cubicBezTo>
                  <a:pt x="1465581" y="710302"/>
                  <a:pt x="3324861" y="212462"/>
                  <a:pt x="4450081" y="192142"/>
                </a:cubicBezTo>
                <a:cubicBezTo>
                  <a:pt x="5575301" y="171822"/>
                  <a:pt x="6240781" y="613782"/>
                  <a:pt x="7239001" y="603622"/>
                </a:cubicBezTo>
                <a:cubicBezTo>
                  <a:pt x="7738111" y="598542"/>
                  <a:pt x="8418831" y="263262"/>
                  <a:pt x="9034464" y="37837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75000"/>
                </a:schemeClr>
              </a:gs>
              <a:gs pos="68000">
                <a:schemeClr val="accent1"/>
              </a:gs>
            </a:gsLst>
            <a:lin ang="21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sz="3200">
              <a:latin typeface="+mj-ea"/>
              <a:ea typeface="+mj-ea"/>
              <a:sym typeface="微软雅黑" panose="020B0503020204020204" pitchFamily="34" charset="-122"/>
            </a:endParaRPr>
          </a:p>
        </p:txBody>
      </p:sp>
      <p:sp>
        <p:nvSpPr>
          <p:cNvPr id="1049066" name="任意多边形: 形状 20"/>
          <p:cNvSpPr/>
          <p:nvPr>
            <p:custDataLst>
              <p:tags r:id="rId4"/>
            </p:custDataLst>
          </p:nvPr>
        </p:nvSpPr>
        <p:spPr>
          <a:xfrm>
            <a:off x="-4197" y="1648240"/>
            <a:ext cx="12188501" cy="5214028"/>
          </a:xfrm>
          <a:custGeom>
            <a:avLst/>
            <a:gdLst>
              <a:gd name="connsiteX0" fmla="*/ 2408361 w 9107329"/>
              <a:gd name="connsiteY0" fmla="*/ 434 h 2794050"/>
              <a:gd name="connsiteX1" fmla="*/ 7003480 w 9107329"/>
              <a:gd name="connsiteY1" fmla="*/ 263023 h 2794050"/>
              <a:gd name="connsiteX2" fmla="*/ 8796810 w 9107329"/>
              <a:gd name="connsiteY2" fmla="*/ 78568 h 2794050"/>
              <a:gd name="connsiteX3" fmla="*/ 9107329 w 9107329"/>
              <a:gd name="connsiteY3" fmla="*/ 30883 h 2794050"/>
              <a:gd name="connsiteX4" fmla="*/ 9107329 w 9107329"/>
              <a:gd name="connsiteY4" fmla="*/ 2794050 h 2794050"/>
              <a:gd name="connsiteX5" fmla="*/ 0 w 9107329"/>
              <a:gd name="connsiteY5" fmla="*/ 2794050 h 2794050"/>
              <a:gd name="connsiteX6" fmla="*/ 0 w 9107329"/>
              <a:gd name="connsiteY6" fmla="*/ 108284 h 2794050"/>
              <a:gd name="connsiteX7" fmla="*/ 397174 w 9107329"/>
              <a:gd name="connsiteY7" fmla="*/ 83169 h 2794050"/>
              <a:gd name="connsiteX8" fmla="*/ 2408361 w 9107329"/>
              <a:gd name="connsiteY8" fmla="*/ 434 h 2794050"/>
              <a:gd name="connsiteX0-1" fmla="*/ 2414029 w 9112997"/>
              <a:gd name="connsiteY0-2" fmla="*/ 434 h 3899264"/>
              <a:gd name="connsiteX1-3" fmla="*/ 7009148 w 9112997"/>
              <a:gd name="connsiteY1-4" fmla="*/ 263023 h 3899264"/>
              <a:gd name="connsiteX2-5" fmla="*/ 8802478 w 9112997"/>
              <a:gd name="connsiteY2-6" fmla="*/ 78568 h 3899264"/>
              <a:gd name="connsiteX3-7" fmla="*/ 9112997 w 9112997"/>
              <a:gd name="connsiteY3-8" fmla="*/ 30883 h 3899264"/>
              <a:gd name="connsiteX4-9" fmla="*/ 9112997 w 9112997"/>
              <a:gd name="connsiteY4-10" fmla="*/ 2794050 h 3899264"/>
              <a:gd name="connsiteX5-11" fmla="*/ 0 w 9112997"/>
              <a:gd name="connsiteY5-12" fmla="*/ 3899264 h 3899264"/>
              <a:gd name="connsiteX6-13" fmla="*/ 5668 w 9112997"/>
              <a:gd name="connsiteY6-14" fmla="*/ 108284 h 3899264"/>
              <a:gd name="connsiteX7-15" fmla="*/ 402842 w 9112997"/>
              <a:gd name="connsiteY7-16" fmla="*/ 83169 h 3899264"/>
              <a:gd name="connsiteX8-17" fmla="*/ 2414029 w 9112997"/>
              <a:gd name="connsiteY8-18" fmla="*/ 434 h 3899264"/>
              <a:gd name="connsiteX0-19" fmla="*/ 2414029 w 9112997"/>
              <a:gd name="connsiteY0-20" fmla="*/ 434 h 3910600"/>
              <a:gd name="connsiteX1-21" fmla="*/ 7009148 w 9112997"/>
              <a:gd name="connsiteY1-22" fmla="*/ 263023 h 3910600"/>
              <a:gd name="connsiteX2-23" fmla="*/ 8802478 w 9112997"/>
              <a:gd name="connsiteY2-24" fmla="*/ 78568 h 3910600"/>
              <a:gd name="connsiteX3-25" fmla="*/ 9112997 w 9112997"/>
              <a:gd name="connsiteY3-26" fmla="*/ 30883 h 3910600"/>
              <a:gd name="connsiteX4-27" fmla="*/ 9112997 w 9112997"/>
              <a:gd name="connsiteY4-28" fmla="*/ 3910600 h 3910600"/>
              <a:gd name="connsiteX5-29" fmla="*/ 0 w 9112997"/>
              <a:gd name="connsiteY5-30" fmla="*/ 3899264 h 3910600"/>
              <a:gd name="connsiteX6-31" fmla="*/ 5668 w 9112997"/>
              <a:gd name="connsiteY6-32" fmla="*/ 108284 h 3910600"/>
              <a:gd name="connsiteX7-33" fmla="*/ 402842 w 9112997"/>
              <a:gd name="connsiteY7-34" fmla="*/ 83169 h 3910600"/>
              <a:gd name="connsiteX8-35" fmla="*/ 2414029 w 9112997"/>
              <a:gd name="connsiteY8-36" fmla="*/ 434 h 3910600"/>
              <a:gd name="connsiteX0-37" fmla="*/ 2408613 w 9107581"/>
              <a:gd name="connsiteY0-38" fmla="*/ 434 h 3910600"/>
              <a:gd name="connsiteX1-39" fmla="*/ 7003732 w 9107581"/>
              <a:gd name="connsiteY1-40" fmla="*/ 263023 h 3910600"/>
              <a:gd name="connsiteX2-41" fmla="*/ 8797062 w 9107581"/>
              <a:gd name="connsiteY2-42" fmla="*/ 78568 h 3910600"/>
              <a:gd name="connsiteX3-43" fmla="*/ 9107581 w 9107581"/>
              <a:gd name="connsiteY3-44" fmla="*/ 30883 h 3910600"/>
              <a:gd name="connsiteX4-45" fmla="*/ 9107581 w 9107581"/>
              <a:gd name="connsiteY4-46" fmla="*/ 3910600 h 3910600"/>
              <a:gd name="connsiteX5-47" fmla="*/ 5920 w 9107581"/>
              <a:gd name="connsiteY5-48" fmla="*/ 3904932 h 3910600"/>
              <a:gd name="connsiteX6-49" fmla="*/ 252 w 9107581"/>
              <a:gd name="connsiteY6-50" fmla="*/ 108284 h 3910600"/>
              <a:gd name="connsiteX7-51" fmla="*/ 397426 w 9107581"/>
              <a:gd name="connsiteY7-52" fmla="*/ 83169 h 3910600"/>
              <a:gd name="connsiteX8-53" fmla="*/ 2408613 w 9107581"/>
              <a:gd name="connsiteY8-54" fmla="*/ 434 h 3910600"/>
              <a:gd name="connsiteX0-55" fmla="*/ 2419202 w 9118170"/>
              <a:gd name="connsiteY0-56" fmla="*/ 434 h 3910600"/>
              <a:gd name="connsiteX1-57" fmla="*/ 7014321 w 9118170"/>
              <a:gd name="connsiteY1-58" fmla="*/ 263023 h 3910600"/>
              <a:gd name="connsiteX2-59" fmla="*/ 8807651 w 9118170"/>
              <a:gd name="connsiteY2-60" fmla="*/ 78568 h 3910600"/>
              <a:gd name="connsiteX3-61" fmla="*/ 9118170 w 9118170"/>
              <a:gd name="connsiteY3-62" fmla="*/ 30883 h 3910600"/>
              <a:gd name="connsiteX4-63" fmla="*/ 9118170 w 9118170"/>
              <a:gd name="connsiteY4-64" fmla="*/ 3910600 h 3910600"/>
              <a:gd name="connsiteX5-65" fmla="*/ 16509 w 9118170"/>
              <a:gd name="connsiteY5-66" fmla="*/ 3904932 h 3910600"/>
              <a:gd name="connsiteX6-67" fmla="*/ 125 w 9118170"/>
              <a:gd name="connsiteY6-68" fmla="*/ 108284 h 3910600"/>
              <a:gd name="connsiteX7-69" fmla="*/ 408015 w 9118170"/>
              <a:gd name="connsiteY7-70" fmla="*/ 83169 h 3910600"/>
              <a:gd name="connsiteX8-71" fmla="*/ 2419202 w 9118170"/>
              <a:gd name="connsiteY8-72" fmla="*/ 434 h 3910600"/>
              <a:gd name="connsiteX0-73" fmla="*/ 2419456 w 9118424"/>
              <a:gd name="connsiteY0-74" fmla="*/ 434 h 3910600"/>
              <a:gd name="connsiteX1-75" fmla="*/ 7014575 w 9118424"/>
              <a:gd name="connsiteY1-76" fmla="*/ 263023 h 3910600"/>
              <a:gd name="connsiteX2-77" fmla="*/ 8807905 w 9118424"/>
              <a:gd name="connsiteY2-78" fmla="*/ 78568 h 3910600"/>
              <a:gd name="connsiteX3-79" fmla="*/ 9118424 w 9118424"/>
              <a:gd name="connsiteY3-80" fmla="*/ 30883 h 3910600"/>
              <a:gd name="connsiteX4-81" fmla="*/ 9118424 w 9118424"/>
              <a:gd name="connsiteY4-82" fmla="*/ 3910600 h 3910600"/>
              <a:gd name="connsiteX5-83" fmla="*/ 2476 w 9118424"/>
              <a:gd name="connsiteY5-84" fmla="*/ 3904932 h 3910600"/>
              <a:gd name="connsiteX6-85" fmla="*/ 379 w 9118424"/>
              <a:gd name="connsiteY6-86" fmla="*/ 108284 h 3910600"/>
              <a:gd name="connsiteX7-87" fmla="*/ 408269 w 9118424"/>
              <a:gd name="connsiteY7-88" fmla="*/ 83169 h 3910600"/>
              <a:gd name="connsiteX8-89" fmla="*/ 2419456 w 9118424"/>
              <a:gd name="connsiteY8-90" fmla="*/ 434 h 3910600"/>
              <a:gd name="connsiteX0-91" fmla="*/ 2419456 w 9146999"/>
              <a:gd name="connsiteY0-92" fmla="*/ 434 h 3910600"/>
              <a:gd name="connsiteX1-93" fmla="*/ 7014575 w 9146999"/>
              <a:gd name="connsiteY1-94" fmla="*/ 263023 h 3910600"/>
              <a:gd name="connsiteX2-95" fmla="*/ 8807905 w 9146999"/>
              <a:gd name="connsiteY2-96" fmla="*/ 78568 h 3910600"/>
              <a:gd name="connsiteX3-97" fmla="*/ 9118424 w 9146999"/>
              <a:gd name="connsiteY3-98" fmla="*/ 30883 h 3910600"/>
              <a:gd name="connsiteX4-99" fmla="*/ 9146999 w 9146999"/>
              <a:gd name="connsiteY4-100" fmla="*/ 3910600 h 3910600"/>
              <a:gd name="connsiteX5-101" fmla="*/ 2476 w 9146999"/>
              <a:gd name="connsiteY5-102" fmla="*/ 3904932 h 3910600"/>
              <a:gd name="connsiteX6-103" fmla="*/ 379 w 9146999"/>
              <a:gd name="connsiteY6-104" fmla="*/ 108284 h 3910600"/>
              <a:gd name="connsiteX7-105" fmla="*/ 408269 w 9146999"/>
              <a:gd name="connsiteY7-106" fmla="*/ 83169 h 3910600"/>
              <a:gd name="connsiteX8-107" fmla="*/ 2419456 w 9146999"/>
              <a:gd name="connsiteY8-108" fmla="*/ 434 h 3910600"/>
              <a:gd name="connsiteX0-109" fmla="*/ 2419456 w 9152430"/>
              <a:gd name="connsiteY0-110" fmla="*/ 434 h 3910600"/>
              <a:gd name="connsiteX1-111" fmla="*/ 7014575 w 9152430"/>
              <a:gd name="connsiteY1-112" fmla="*/ 263023 h 3910600"/>
              <a:gd name="connsiteX2-113" fmla="*/ 8807905 w 9152430"/>
              <a:gd name="connsiteY2-114" fmla="*/ 78568 h 3910600"/>
              <a:gd name="connsiteX3-115" fmla="*/ 9152430 w 9152430"/>
              <a:gd name="connsiteY3-116" fmla="*/ 13879 h 3910600"/>
              <a:gd name="connsiteX4-117" fmla="*/ 9146999 w 9152430"/>
              <a:gd name="connsiteY4-118" fmla="*/ 3910600 h 3910600"/>
              <a:gd name="connsiteX5-119" fmla="*/ 2476 w 9152430"/>
              <a:gd name="connsiteY5-120" fmla="*/ 3904932 h 3910600"/>
              <a:gd name="connsiteX6-121" fmla="*/ 379 w 9152430"/>
              <a:gd name="connsiteY6-122" fmla="*/ 108284 h 3910600"/>
              <a:gd name="connsiteX7-123" fmla="*/ 408269 w 9152430"/>
              <a:gd name="connsiteY7-124" fmla="*/ 83169 h 3910600"/>
              <a:gd name="connsiteX8-125" fmla="*/ 2419456 w 9152430"/>
              <a:gd name="connsiteY8-126" fmla="*/ 434 h 3910600"/>
              <a:gd name="connsiteX0-127" fmla="*/ 2419456 w 9158564"/>
              <a:gd name="connsiteY0-128" fmla="*/ 434 h 3910600"/>
              <a:gd name="connsiteX1-129" fmla="*/ 7014575 w 9158564"/>
              <a:gd name="connsiteY1-130" fmla="*/ 263023 h 3910600"/>
              <a:gd name="connsiteX2-131" fmla="*/ 8807905 w 9158564"/>
              <a:gd name="connsiteY2-132" fmla="*/ 78568 h 3910600"/>
              <a:gd name="connsiteX3-133" fmla="*/ 9152430 w 9158564"/>
              <a:gd name="connsiteY3-134" fmla="*/ 13879 h 3910600"/>
              <a:gd name="connsiteX4-135" fmla="*/ 9158335 w 9158564"/>
              <a:gd name="connsiteY4-136" fmla="*/ 3910600 h 3910600"/>
              <a:gd name="connsiteX5-137" fmla="*/ 2476 w 9158564"/>
              <a:gd name="connsiteY5-138" fmla="*/ 3904932 h 3910600"/>
              <a:gd name="connsiteX6-139" fmla="*/ 379 w 9158564"/>
              <a:gd name="connsiteY6-140" fmla="*/ 108284 h 3910600"/>
              <a:gd name="connsiteX7-141" fmla="*/ 408269 w 9158564"/>
              <a:gd name="connsiteY7-142" fmla="*/ 83169 h 3910600"/>
              <a:gd name="connsiteX8-143" fmla="*/ 2419456 w 9158564"/>
              <a:gd name="connsiteY8-144" fmla="*/ 434 h 3910600"/>
              <a:gd name="connsiteX0-145" fmla="*/ 2419456 w 9152430"/>
              <a:gd name="connsiteY0-146" fmla="*/ 434 h 3904932"/>
              <a:gd name="connsiteX1-147" fmla="*/ 7014575 w 9152430"/>
              <a:gd name="connsiteY1-148" fmla="*/ 263023 h 3904932"/>
              <a:gd name="connsiteX2-149" fmla="*/ 8807905 w 9152430"/>
              <a:gd name="connsiteY2-150" fmla="*/ 78568 h 3904932"/>
              <a:gd name="connsiteX3-151" fmla="*/ 9152430 w 9152430"/>
              <a:gd name="connsiteY3-152" fmla="*/ 13879 h 3904932"/>
              <a:gd name="connsiteX4-153" fmla="*/ 9141332 w 9152430"/>
              <a:gd name="connsiteY4-154" fmla="*/ 3904932 h 3904932"/>
              <a:gd name="connsiteX5-155" fmla="*/ 2476 w 9152430"/>
              <a:gd name="connsiteY5-156" fmla="*/ 3904932 h 3904932"/>
              <a:gd name="connsiteX6-157" fmla="*/ 379 w 9152430"/>
              <a:gd name="connsiteY6-158" fmla="*/ 108284 h 3904932"/>
              <a:gd name="connsiteX7-159" fmla="*/ 408269 w 9152430"/>
              <a:gd name="connsiteY7-160" fmla="*/ 83169 h 3904932"/>
              <a:gd name="connsiteX8-161" fmla="*/ 2419456 w 9152430"/>
              <a:gd name="connsiteY8-162" fmla="*/ 434 h 3904932"/>
              <a:gd name="connsiteX0-163" fmla="*/ 2419456 w 9152430"/>
              <a:gd name="connsiteY0-164" fmla="*/ 434 h 3904932"/>
              <a:gd name="connsiteX1-165" fmla="*/ 7014575 w 9152430"/>
              <a:gd name="connsiteY1-166" fmla="*/ 263023 h 3904932"/>
              <a:gd name="connsiteX2-167" fmla="*/ 8807905 w 9152430"/>
              <a:gd name="connsiteY2-168" fmla="*/ 78568 h 3904932"/>
              <a:gd name="connsiteX3-169" fmla="*/ 9152430 w 9152430"/>
              <a:gd name="connsiteY3-170" fmla="*/ 13879 h 3904932"/>
              <a:gd name="connsiteX4-171" fmla="*/ 9141332 w 9152430"/>
              <a:gd name="connsiteY4-172" fmla="*/ 3899264 h 3904932"/>
              <a:gd name="connsiteX5-173" fmla="*/ 2476 w 9152430"/>
              <a:gd name="connsiteY5-174" fmla="*/ 3904932 h 3904932"/>
              <a:gd name="connsiteX6-175" fmla="*/ 379 w 9152430"/>
              <a:gd name="connsiteY6-176" fmla="*/ 108284 h 3904932"/>
              <a:gd name="connsiteX7-177" fmla="*/ 408269 w 9152430"/>
              <a:gd name="connsiteY7-178" fmla="*/ 83169 h 3904932"/>
              <a:gd name="connsiteX8-179" fmla="*/ 2419456 w 9152430"/>
              <a:gd name="connsiteY8-180" fmla="*/ 434 h 3904932"/>
              <a:gd name="connsiteX0-181" fmla="*/ 2419456 w 9152430"/>
              <a:gd name="connsiteY0-182" fmla="*/ 434 h 3910600"/>
              <a:gd name="connsiteX1-183" fmla="*/ 7014575 w 9152430"/>
              <a:gd name="connsiteY1-184" fmla="*/ 263023 h 3910600"/>
              <a:gd name="connsiteX2-185" fmla="*/ 8807905 w 9152430"/>
              <a:gd name="connsiteY2-186" fmla="*/ 78568 h 3910600"/>
              <a:gd name="connsiteX3-187" fmla="*/ 9152430 w 9152430"/>
              <a:gd name="connsiteY3-188" fmla="*/ 13879 h 3910600"/>
              <a:gd name="connsiteX4-189" fmla="*/ 9141332 w 9152430"/>
              <a:gd name="connsiteY4-190" fmla="*/ 3899264 h 3910600"/>
              <a:gd name="connsiteX5-191" fmla="*/ 2476 w 9152430"/>
              <a:gd name="connsiteY5-192" fmla="*/ 3910600 h 3910600"/>
              <a:gd name="connsiteX6-193" fmla="*/ 379 w 9152430"/>
              <a:gd name="connsiteY6-194" fmla="*/ 108284 h 3910600"/>
              <a:gd name="connsiteX7-195" fmla="*/ 408269 w 9152430"/>
              <a:gd name="connsiteY7-196" fmla="*/ 83169 h 3910600"/>
              <a:gd name="connsiteX8-197" fmla="*/ 2419456 w 9152430"/>
              <a:gd name="connsiteY8-198" fmla="*/ 434 h 3910600"/>
              <a:gd name="connsiteX0-199" fmla="*/ 2419456 w 9141561"/>
              <a:gd name="connsiteY0-200" fmla="*/ 434 h 3910600"/>
              <a:gd name="connsiteX1-201" fmla="*/ 7014575 w 9141561"/>
              <a:gd name="connsiteY1-202" fmla="*/ 263023 h 3910600"/>
              <a:gd name="connsiteX2-203" fmla="*/ 8807905 w 9141561"/>
              <a:gd name="connsiteY2-204" fmla="*/ 78568 h 3910600"/>
              <a:gd name="connsiteX3-205" fmla="*/ 9135427 w 9141561"/>
              <a:gd name="connsiteY3-206" fmla="*/ 8210 h 3910600"/>
              <a:gd name="connsiteX4-207" fmla="*/ 9141332 w 9141561"/>
              <a:gd name="connsiteY4-208" fmla="*/ 3899264 h 3910600"/>
              <a:gd name="connsiteX5-209" fmla="*/ 2476 w 9141561"/>
              <a:gd name="connsiteY5-210" fmla="*/ 3910600 h 3910600"/>
              <a:gd name="connsiteX6-211" fmla="*/ 379 w 9141561"/>
              <a:gd name="connsiteY6-212" fmla="*/ 108284 h 3910600"/>
              <a:gd name="connsiteX7-213" fmla="*/ 408269 w 9141561"/>
              <a:gd name="connsiteY7-214" fmla="*/ 83169 h 3910600"/>
              <a:gd name="connsiteX8-215" fmla="*/ 2419456 w 9141561"/>
              <a:gd name="connsiteY8-216" fmla="*/ 434 h 39106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9141561" h="3910600">
                <a:moveTo>
                  <a:pt x="2419456" y="434"/>
                </a:moveTo>
                <a:cubicBezTo>
                  <a:pt x="4273407" y="-12534"/>
                  <a:pt x="5369874" y="269506"/>
                  <a:pt x="7014575" y="263023"/>
                </a:cubicBezTo>
                <a:cubicBezTo>
                  <a:pt x="7528545" y="260997"/>
                  <a:pt x="8159400" y="176658"/>
                  <a:pt x="8807905" y="78568"/>
                </a:cubicBezTo>
                <a:lnTo>
                  <a:pt x="9135427" y="8210"/>
                </a:lnTo>
                <a:cubicBezTo>
                  <a:pt x="9133617" y="1307117"/>
                  <a:pt x="9143142" y="2600357"/>
                  <a:pt x="9141332" y="3899264"/>
                </a:cubicBezTo>
                <a:lnTo>
                  <a:pt x="2476" y="3910600"/>
                </a:lnTo>
                <a:cubicBezTo>
                  <a:pt x="4365" y="2646940"/>
                  <a:pt x="-1510" y="1371944"/>
                  <a:pt x="379" y="108284"/>
                </a:cubicBezTo>
                <a:lnTo>
                  <a:pt x="408269" y="83169"/>
                </a:lnTo>
                <a:cubicBezTo>
                  <a:pt x="1142625" y="38298"/>
                  <a:pt x="1840096" y="4486"/>
                  <a:pt x="2419456" y="434"/>
                </a:cubicBezTo>
                <a:close/>
              </a:path>
            </a:pathLst>
          </a:custGeom>
          <a:solidFill>
            <a:schemeClr val="accent1">
              <a:alpha val="1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kumimoji="1" lang="zh-CN" altLang="en-US" sz="3200">
              <a:latin typeface="+mj-ea"/>
              <a:ea typeface="+mj-ea"/>
            </a:endParaRPr>
          </a:p>
        </p:txBody>
      </p:sp>
      <p:sp>
        <p:nvSpPr>
          <p:cNvPr id="1049068" name="椭圆 7"/>
          <p:cNvSpPr/>
          <p:nvPr>
            <p:custDataLst>
              <p:tags r:id="rId5"/>
            </p:custDataLst>
          </p:nvPr>
        </p:nvSpPr>
        <p:spPr>
          <a:xfrm>
            <a:off x="1733128" y="2791217"/>
            <a:ext cx="1034696" cy="1034696"/>
          </a:xfrm>
          <a:prstGeom prst="ellipse">
            <a:avLst/>
          </a:prstGeom>
          <a:noFill/>
          <a:ln w="25400">
            <a:solidFill>
              <a:schemeClr val="lt1">
                <a:lumMod val="100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 sz="3200">
              <a:latin typeface="+mj-ea"/>
              <a:ea typeface="+mj-ea"/>
              <a:sym typeface="微软雅黑" panose="020B0503020204020204" pitchFamily="34" charset="-122"/>
            </a:endParaRPr>
          </a:p>
        </p:txBody>
      </p:sp>
      <p:sp>
        <p:nvSpPr>
          <p:cNvPr id="1049070" name="矩形 9"/>
          <p:cNvSpPr/>
          <p:nvPr>
            <p:custDataLst>
              <p:tags r:id="rId6"/>
            </p:custDataLst>
          </p:nvPr>
        </p:nvSpPr>
        <p:spPr>
          <a:xfrm>
            <a:off x="1675979" y="4037062"/>
            <a:ext cx="1148784" cy="475605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kumimoji="1" lang="en-US" altLang="zh-CN" sz="2700" b="1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</a:rPr>
              <a:t>01</a:t>
            </a:r>
            <a:endParaRPr kumimoji="1" lang="en-US" altLang="zh-CN" sz="2700" b="1">
              <a:solidFill>
                <a:schemeClr val="lt1">
                  <a:lumMod val="10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049072" name="矩形 14"/>
          <p:cNvSpPr/>
          <p:nvPr>
            <p:custDataLst>
              <p:tags r:id="rId7"/>
            </p:custDataLst>
          </p:nvPr>
        </p:nvSpPr>
        <p:spPr>
          <a:xfrm>
            <a:off x="962253" y="5002242"/>
            <a:ext cx="2575932" cy="1462375"/>
          </a:xfrm>
          <a:prstGeom prst="rect">
            <a:avLst/>
          </a:prstGeom>
        </p:spPr>
        <p:txBody>
          <a:bodyPr wrap="square" lIns="0" tIns="0" rIns="0" bIns="0">
            <a:noAutofit/>
          </a:bodyPr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</a:rPr>
              <a:t>农业是国民经济的基础，确保粮食安全和农产品供应，对社会稳定和经济发展至关重要。</a:t>
            </a:r>
            <a:endParaRPr lang="zh-CN" altLang="en-US" sz="1400">
              <a:solidFill>
                <a:schemeClr val="lt1">
                  <a:lumMod val="10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049074" name="椭圆 16"/>
          <p:cNvSpPr/>
          <p:nvPr>
            <p:custDataLst>
              <p:tags r:id="rId8"/>
            </p:custDataLst>
          </p:nvPr>
        </p:nvSpPr>
        <p:spPr>
          <a:xfrm>
            <a:off x="5600834" y="2791217"/>
            <a:ext cx="1034696" cy="1034696"/>
          </a:xfrm>
          <a:prstGeom prst="ellipse">
            <a:avLst/>
          </a:prstGeom>
          <a:noFill/>
          <a:ln w="25400">
            <a:solidFill>
              <a:schemeClr val="lt1">
                <a:lumMod val="100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 sz="3200">
              <a:latin typeface="+mj-ea"/>
              <a:ea typeface="+mj-ea"/>
              <a:sym typeface="微软雅黑" panose="020B0503020204020204" pitchFamily="34" charset="-122"/>
            </a:endParaRPr>
          </a:p>
        </p:txBody>
      </p:sp>
      <p:sp>
        <p:nvSpPr>
          <p:cNvPr id="1049076" name="矩形 17"/>
          <p:cNvSpPr/>
          <p:nvPr>
            <p:custDataLst>
              <p:tags r:id="rId9"/>
            </p:custDataLst>
          </p:nvPr>
        </p:nvSpPr>
        <p:spPr>
          <a:xfrm>
            <a:off x="5543686" y="4028807"/>
            <a:ext cx="1148784" cy="475605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kumimoji="1" lang="en-US" altLang="zh-CN" sz="2700" b="1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</a:rPr>
              <a:t>02</a:t>
            </a:r>
            <a:endParaRPr kumimoji="1" lang="en-US" altLang="zh-CN" sz="2700" b="1">
              <a:solidFill>
                <a:schemeClr val="lt1">
                  <a:lumMod val="10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049078" name="矩形 33"/>
          <p:cNvSpPr/>
          <p:nvPr>
            <p:custDataLst>
              <p:tags r:id="rId10"/>
            </p:custDataLst>
          </p:nvPr>
        </p:nvSpPr>
        <p:spPr>
          <a:xfrm>
            <a:off x="4830595" y="4993988"/>
            <a:ext cx="2575932" cy="1462375"/>
          </a:xfrm>
          <a:prstGeom prst="rect">
            <a:avLst/>
          </a:prstGeom>
        </p:spPr>
        <p:txBody>
          <a:bodyPr wrap="square" lIns="0" tIns="0" rIns="0" bIns="0">
            <a:noAutofit/>
          </a:bodyPr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</a:rPr>
              <a:t>农村不仅是农业生产地，还承载着文化传承、生态保护等多重功能，对国家可持续发展具有深远影响。</a:t>
            </a:r>
            <a:endParaRPr lang="zh-CN" altLang="en-US" sz="1400">
              <a:solidFill>
                <a:schemeClr val="lt1">
                  <a:lumMod val="10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049080" name="椭圆 34"/>
          <p:cNvSpPr/>
          <p:nvPr>
            <p:custDataLst>
              <p:tags r:id="rId11"/>
            </p:custDataLst>
          </p:nvPr>
        </p:nvSpPr>
        <p:spPr>
          <a:xfrm>
            <a:off x="9469176" y="2791217"/>
            <a:ext cx="1034696" cy="1034696"/>
          </a:xfrm>
          <a:prstGeom prst="ellipse">
            <a:avLst/>
          </a:prstGeom>
          <a:noFill/>
          <a:ln w="25400">
            <a:solidFill>
              <a:schemeClr val="lt1">
                <a:lumMod val="100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 sz="3200">
              <a:latin typeface="+mj-ea"/>
              <a:ea typeface="+mj-ea"/>
              <a:sym typeface="微软雅黑" panose="020B0503020204020204" pitchFamily="34" charset="-122"/>
            </a:endParaRPr>
          </a:p>
        </p:txBody>
      </p:sp>
      <p:sp>
        <p:nvSpPr>
          <p:cNvPr id="1049082" name="矩形 35"/>
          <p:cNvSpPr/>
          <p:nvPr>
            <p:custDataLst>
              <p:tags r:id="rId12"/>
            </p:custDataLst>
          </p:nvPr>
        </p:nvSpPr>
        <p:spPr>
          <a:xfrm>
            <a:off x="9412027" y="4028807"/>
            <a:ext cx="1148785" cy="475605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kumimoji="1" lang="en-US" altLang="zh-CN" sz="2700" b="1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</a:rPr>
              <a:t>03</a:t>
            </a:r>
            <a:endParaRPr kumimoji="1" lang="en-US" altLang="zh-CN" sz="2700" b="1">
              <a:solidFill>
                <a:schemeClr val="lt1">
                  <a:lumMod val="10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049084" name="矩形 36"/>
          <p:cNvSpPr/>
          <p:nvPr>
            <p:custDataLst>
              <p:tags r:id="rId13"/>
            </p:custDataLst>
          </p:nvPr>
        </p:nvSpPr>
        <p:spPr>
          <a:xfrm>
            <a:off x="8698302" y="4993988"/>
            <a:ext cx="2575932" cy="1462375"/>
          </a:xfrm>
          <a:prstGeom prst="rect">
            <a:avLst/>
          </a:prstGeom>
        </p:spPr>
        <p:txBody>
          <a:bodyPr wrap="square" lIns="0" tIns="0" rIns="0" bIns="0">
            <a:noAutofit/>
          </a:bodyPr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</a:rPr>
              <a:t>农民是农业生产的主力军，提高农民收入和生活水平，是实现乡村振兴和全面小康社会的关键。</a:t>
            </a:r>
            <a:endParaRPr lang="zh-CN" altLang="en-US" sz="1400">
              <a:solidFill>
                <a:schemeClr val="lt1">
                  <a:lumMod val="10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049086" name="矩形 37"/>
          <p:cNvSpPr/>
          <p:nvPr>
            <p:custDataLst>
              <p:tags r:id="rId14"/>
            </p:custDataLst>
          </p:nvPr>
        </p:nvSpPr>
        <p:spPr>
          <a:xfrm>
            <a:off x="962253" y="4536797"/>
            <a:ext cx="2577548" cy="375801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</a:rPr>
              <a:t>农业的基础地位</a:t>
            </a:r>
            <a:endParaRPr lang="zh-CN" altLang="en-US" b="1">
              <a:solidFill>
                <a:schemeClr val="lt1">
                  <a:lumMod val="10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049088" name="矩形 38"/>
          <p:cNvSpPr/>
          <p:nvPr>
            <p:custDataLst>
              <p:tags r:id="rId15"/>
            </p:custDataLst>
          </p:nvPr>
        </p:nvSpPr>
        <p:spPr>
          <a:xfrm>
            <a:off x="4830595" y="4536797"/>
            <a:ext cx="2577548" cy="375801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</a:rPr>
              <a:t>农村的多功能性</a:t>
            </a:r>
            <a:endParaRPr lang="zh-CN" altLang="en-US" b="1">
              <a:solidFill>
                <a:schemeClr val="lt1">
                  <a:lumMod val="10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049090" name="矩形 39"/>
          <p:cNvSpPr/>
          <p:nvPr>
            <p:custDataLst>
              <p:tags r:id="rId16"/>
            </p:custDataLst>
          </p:nvPr>
        </p:nvSpPr>
        <p:spPr>
          <a:xfrm>
            <a:off x="8698302" y="4536797"/>
            <a:ext cx="2577548" cy="375801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</a:rPr>
              <a:t>农民的主体作用</a:t>
            </a:r>
            <a:endParaRPr lang="zh-CN" altLang="en-US" b="1">
              <a:solidFill>
                <a:schemeClr val="lt1">
                  <a:lumMod val="100000"/>
                </a:schemeClr>
              </a:solidFill>
              <a:latin typeface="+mn-ea"/>
              <a:cs typeface="+mn-ea"/>
            </a:endParaRPr>
          </a:p>
        </p:txBody>
      </p:sp>
      <p:pic>
        <p:nvPicPr>
          <p:cNvPr id="2097209" name="图形 1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1980138" y="3038862"/>
            <a:ext cx="542632" cy="539849"/>
          </a:xfrm>
          <a:prstGeom prst="rect">
            <a:avLst/>
          </a:prstGeom>
        </p:spPr>
      </p:pic>
      <p:pic>
        <p:nvPicPr>
          <p:cNvPr id="2097211" name="图形 2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0"/>
          <a:stretch>
            <a:fillRect/>
          </a:stretch>
        </p:blipFill>
        <p:spPr>
          <a:xfrm>
            <a:off x="5866259" y="3064262"/>
            <a:ext cx="505642" cy="488972"/>
          </a:xfrm>
          <a:prstGeom prst="rect">
            <a:avLst/>
          </a:prstGeom>
        </p:spPr>
      </p:pic>
      <p:pic>
        <p:nvPicPr>
          <p:cNvPr id="2097213" name="图形 3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9739681" y="3038862"/>
            <a:ext cx="495323" cy="539847"/>
          </a:xfrm>
          <a:prstGeom prst="rect">
            <a:avLst/>
          </a:prstGeom>
        </p:spPr>
      </p:pic>
    </p:spTree>
    <p:custDataLst>
      <p:tags r:id="rId2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2" name="标题 16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pPr lvl="0"/>
            <a:r>
              <a:rPr lang="zh-CN" altLang="en-US"/>
              <a:t>当前三农面临的问题</a:t>
            </a:r>
            <a:endParaRPr lang="zh-CN" altLang="en-US"/>
          </a:p>
        </p:txBody>
      </p:sp>
      <p:pic>
        <p:nvPicPr>
          <p:cNvPr id="2097215" name="图片 7" descr="/data/temp/ace2a7dc-1f82-11f0-9b45-ca739be711c1.jpgace2a7dc-1f82-11f0-9b45-ca739be711c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22523" r="12876"/>
          <a:stretch>
            <a:fillRect/>
          </a:stretch>
        </p:blipFill>
        <p:spPr>
          <a:xfrm>
            <a:off x="8219004" y="1362905"/>
            <a:ext cx="3277671" cy="4644000"/>
          </a:xfrm>
          <a:prstGeom prst="round1Rect">
            <a:avLst>
              <a:gd name="adj" fmla="val 39814"/>
            </a:avLst>
          </a:prstGeom>
          <a:ln w="9525" cap="flat" cmpd="sng" algn="ctr">
            <a:solidFill>
              <a:schemeClr val="accent1">
                <a:lumMod val="100000"/>
                <a:alpha val="28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203200" dist="38100" dir="2700000" algn="tl" rotWithShape="0">
              <a:schemeClr val="accent1">
                <a:alpha val="60000"/>
              </a:schemeClr>
            </a:outerShdw>
          </a:effectLst>
        </p:spPr>
      </p:pic>
      <p:sp>
        <p:nvSpPr>
          <p:cNvPr id="1049134" name="圆角矩形 30"/>
          <p:cNvSpPr/>
          <p:nvPr>
            <p:custDataLst>
              <p:tags r:id="rId4"/>
            </p:custDataLst>
          </p:nvPr>
        </p:nvSpPr>
        <p:spPr>
          <a:xfrm>
            <a:off x="997901" y="1374536"/>
            <a:ext cx="6729240" cy="1044000"/>
          </a:xfrm>
          <a:prstGeom prst="roundRect">
            <a:avLst>
              <a:gd name="adj" fmla="val 19464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 sz="1600">
              <a:sym typeface="+mn-ea"/>
            </a:endParaRPr>
          </a:p>
        </p:txBody>
      </p:sp>
      <p:sp>
        <p:nvSpPr>
          <p:cNvPr id="1049136" name="圆角矩形 65"/>
          <p:cNvSpPr/>
          <p:nvPr>
            <p:custDataLst>
              <p:tags r:id="rId5"/>
            </p:custDataLst>
          </p:nvPr>
        </p:nvSpPr>
        <p:spPr>
          <a:xfrm>
            <a:off x="997901" y="2574051"/>
            <a:ext cx="6729240" cy="1044000"/>
          </a:xfrm>
          <a:prstGeom prst="roundRect">
            <a:avLst>
              <a:gd name="adj" fmla="val 19464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 sz="1600">
              <a:sym typeface="+mn-ea"/>
            </a:endParaRPr>
          </a:p>
        </p:txBody>
      </p:sp>
      <p:sp>
        <p:nvSpPr>
          <p:cNvPr id="1049138" name="圆角矩形 72"/>
          <p:cNvSpPr/>
          <p:nvPr>
            <p:custDataLst>
              <p:tags r:id="rId6"/>
            </p:custDataLst>
          </p:nvPr>
        </p:nvSpPr>
        <p:spPr>
          <a:xfrm>
            <a:off x="997901" y="3774202"/>
            <a:ext cx="6729240" cy="1044000"/>
          </a:xfrm>
          <a:prstGeom prst="roundRect">
            <a:avLst>
              <a:gd name="adj" fmla="val 19464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 sz="1600">
              <a:sym typeface="+mn-ea"/>
            </a:endParaRPr>
          </a:p>
        </p:txBody>
      </p:sp>
      <p:sp>
        <p:nvSpPr>
          <p:cNvPr id="1049140" name="圆角矩形 78"/>
          <p:cNvSpPr/>
          <p:nvPr>
            <p:custDataLst>
              <p:tags r:id="rId7"/>
            </p:custDataLst>
          </p:nvPr>
        </p:nvSpPr>
        <p:spPr>
          <a:xfrm>
            <a:off x="997901" y="4974352"/>
            <a:ext cx="6729240" cy="1044000"/>
          </a:xfrm>
          <a:prstGeom prst="roundRect">
            <a:avLst>
              <a:gd name="adj" fmla="val 19464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 sz="1600">
              <a:sym typeface="+mn-ea"/>
            </a:endParaRPr>
          </a:p>
        </p:txBody>
      </p:sp>
      <p:sp>
        <p:nvSpPr>
          <p:cNvPr id="1049142" name="圆角矩形 35"/>
          <p:cNvSpPr/>
          <p:nvPr>
            <p:custDataLst>
              <p:tags r:id="rId8"/>
            </p:custDataLst>
          </p:nvPr>
        </p:nvSpPr>
        <p:spPr>
          <a:xfrm>
            <a:off x="635316" y="1572021"/>
            <a:ext cx="2088000" cy="648000"/>
          </a:xfrm>
          <a:prstGeom prst="roundRect">
            <a:avLst>
              <a:gd name="adj" fmla="val 15679"/>
            </a:avLst>
          </a:prstGeom>
          <a:solidFill>
            <a:schemeClr val="accent1"/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  <a:sym typeface="+mn-ea"/>
              </a:rPr>
              <a:t>农村劳动力流失</a:t>
            </a:r>
            <a:endParaRPr lang="zh-CN" altLang="en-US" sz="2000" b="1">
              <a:solidFill>
                <a:schemeClr val="lt1">
                  <a:lumMod val="100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49144" name="圆角矩形 35"/>
          <p:cNvSpPr/>
          <p:nvPr>
            <p:custDataLst>
              <p:tags r:id="rId9"/>
            </p:custDataLst>
          </p:nvPr>
        </p:nvSpPr>
        <p:spPr>
          <a:xfrm>
            <a:off x="635316" y="5171837"/>
            <a:ext cx="2088000" cy="648000"/>
          </a:xfrm>
          <a:prstGeom prst="roundRect">
            <a:avLst>
              <a:gd name="adj" fmla="val 15679"/>
            </a:avLst>
          </a:prstGeom>
          <a:solidFill>
            <a:schemeClr val="accent1"/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  <a:sym typeface="+mn-ea"/>
              </a:rPr>
              <a:t>农村基础设施落后</a:t>
            </a:r>
            <a:endParaRPr lang="zh-CN" altLang="en-US" sz="2000" b="1">
              <a:solidFill>
                <a:schemeClr val="lt1">
                  <a:lumMod val="100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49146" name="圆角矩形 35"/>
          <p:cNvSpPr/>
          <p:nvPr>
            <p:custDataLst>
              <p:tags r:id="rId10"/>
            </p:custDataLst>
          </p:nvPr>
        </p:nvSpPr>
        <p:spPr>
          <a:xfrm>
            <a:off x="635316" y="3972322"/>
            <a:ext cx="2088000" cy="648000"/>
          </a:xfrm>
          <a:prstGeom prst="roundRect">
            <a:avLst>
              <a:gd name="adj" fmla="val 15679"/>
            </a:avLst>
          </a:prstGeom>
          <a:solidFill>
            <a:schemeClr val="accent1"/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  <a:sym typeface="+mn-ea"/>
              </a:rPr>
              <a:t>农民收入增长缓慢</a:t>
            </a:r>
            <a:endParaRPr lang="zh-CN" altLang="en-US" sz="2000" b="1">
              <a:solidFill>
                <a:schemeClr val="lt1">
                  <a:lumMod val="100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49148" name="圆角矩形 35"/>
          <p:cNvSpPr/>
          <p:nvPr>
            <p:custDataLst>
              <p:tags r:id="rId11"/>
            </p:custDataLst>
          </p:nvPr>
        </p:nvSpPr>
        <p:spPr>
          <a:xfrm>
            <a:off x="635316" y="2772171"/>
            <a:ext cx="2088000" cy="648000"/>
          </a:xfrm>
          <a:prstGeom prst="roundRect">
            <a:avLst>
              <a:gd name="adj" fmla="val 15679"/>
            </a:avLst>
          </a:prstGeom>
          <a:solidFill>
            <a:schemeClr val="accent1"/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  <a:sym typeface="+mn-ea"/>
              </a:rPr>
              <a:t>农业现代化水平低</a:t>
            </a:r>
            <a:endParaRPr lang="zh-CN" altLang="en-US" sz="2000" b="1">
              <a:solidFill>
                <a:schemeClr val="lt1">
                  <a:lumMod val="100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49150" name="矩形 6"/>
          <p:cNvSpPr/>
          <p:nvPr>
            <p:custDataLst>
              <p:tags r:id="rId12"/>
            </p:custDataLst>
          </p:nvPr>
        </p:nvSpPr>
        <p:spPr>
          <a:xfrm>
            <a:off x="2991167" y="1374536"/>
            <a:ext cx="4655859" cy="1043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p>
            <a:pPr algn="just" fontAlgn="b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随着城市化的推进，大量农村青壮年劳动力涌向城市，导致农村劳动力短缺，影响农业生产。</a:t>
            </a:r>
            <a:endParaRPr lang="zh-CN" altLang="en-US" sz="16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049152" name="矩形 4"/>
          <p:cNvSpPr/>
          <p:nvPr>
            <p:custDataLst>
              <p:tags r:id="rId13"/>
            </p:custDataLst>
          </p:nvPr>
        </p:nvSpPr>
        <p:spPr>
          <a:xfrm>
            <a:off x="2991167" y="2574051"/>
            <a:ext cx="4655859" cy="1043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p>
            <a:pPr algn="just" fontAlgn="b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许多农村地区仍采用传统耕作方式，缺乏现代化农业设备和技术，影响农业效率和产量。</a:t>
            </a:r>
            <a:endParaRPr lang="zh-CN" altLang="en-US" sz="16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049154" name="矩形 5"/>
          <p:cNvSpPr/>
          <p:nvPr>
            <p:custDataLst>
              <p:tags r:id="rId14"/>
            </p:custDataLst>
          </p:nvPr>
        </p:nvSpPr>
        <p:spPr>
          <a:xfrm>
            <a:off x="2991167" y="3774202"/>
            <a:ext cx="4655859" cy="10440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p>
            <a:pPr algn="just" fontAlgn="b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农产品价格波动和市场信息不对称导致农民收入不稳定，难以实现持续增长。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049156" name="矩形 14"/>
          <p:cNvSpPr/>
          <p:nvPr>
            <p:custDataLst>
              <p:tags r:id="rId15"/>
            </p:custDataLst>
          </p:nvPr>
        </p:nvSpPr>
        <p:spPr>
          <a:xfrm>
            <a:off x="2991167" y="4974352"/>
            <a:ext cx="4655859" cy="10440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p>
            <a:pPr algn="just" fontAlgn="b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交通、水利、电力等基础设施建设不足，制约了农村经济的发展和农民生活质量的提高。</a:t>
            </a:r>
            <a:endParaRPr lang="zh-CN" altLang="en-US" sz="16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</p:spTree>
    <p:custDataLst>
      <p:tags r:id="rId16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8" name="标题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96914" y="1040308"/>
            <a:ext cx="2328499" cy="2833192"/>
          </a:xfrm>
          <a:noFill/>
        </p:spPr>
        <p:txBody>
          <a:bodyPr lIns="0" tIns="0" rIns="0" bIns="0" anchor="t" anchorCtr="0">
            <a:noAutofit/>
          </a:bodyPr>
          <a:p>
            <a:pPr algn="l">
              <a:lnSpc>
                <a:spcPct val="150000"/>
              </a:lnSpc>
            </a:pPr>
            <a:r>
              <a:rPr lang="zh-CN" altLang="en-US" sz="3600" spc="0" dirty="0">
                <a:solidFill>
                  <a:schemeClr val="tx1"/>
                </a:solidFill>
              </a:rPr>
              <a:t>国家政策支持情况</a:t>
            </a:r>
            <a:endParaRPr lang="zh-CN" altLang="en-US" sz="3600" spc="0" dirty="0">
              <a:solidFill>
                <a:schemeClr val="tx1"/>
              </a:solidFill>
            </a:endParaRPr>
          </a:p>
        </p:txBody>
      </p:sp>
      <p:pic>
        <p:nvPicPr>
          <p:cNvPr id="2097217" name="图片 2" descr="/data/temp/b2c8aa46-1f82-11f0-888e-fe12b53a8e9e.jpgb2c8aa46-1f82-11f0-888e-fe12b53a8e9e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t="2375" b="2375"/>
          <a:stretch>
            <a:fillRect/>
          </a:stretch>
        </p:blipFill>
        <p:spPr>
          <a:xfrm>
            <a:off x="7484309" y="2215091"/>
            <a:ext cx="2486841" cy="3554086"/>
          </a:xfrm>
          <a:custGeom>
            <a:avLst/>
            <a:gdLst>
              <a:gd name="connsiteX0" fmla="*/ 0 w 2539023"/>
              <a:gd name="connsiteY0" fmla="*/ 0 h 3628665"/>
              <a:gd name="connsiteX1" fmla="*/ 2539023 w 2539023"/>
              <a:gd name="connsiteY1" fmla="*/ 0 h 3628665"/>
              <a:gd name="connsiteX2" fmla="*/ 2539023 w 2539023"/>
              <a:gd name="connsiteY2" fmla="*/ 3628665 h 3628665"/>
              <a:gd name="connsiteX3" fmla="*/ 0 w 2539023"/>
              <a:gd name="connsiteY3" fmla="*/ 3628665 h 3628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39023" h="3628665">
                <a:moveTo>
                  <a:pt x="0" y="0"/>
                </a:moveTo>
                <a:lnTo>
                  <a:pt x="2539023" y="0"/>
                </a:lnTo>
                <a:lnTo>
                  <a:pt x="2539023" y="3628665"/>
                </a:lnTo>
                <a:lnTo>
                  <a:pt x="0" y="362866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pic>
      <p:sp>
        <p:nvSpPr>
          <p:cNvPr id="1049200" name="矩形 4"/>
          <p:cNvSpPr/>
          <p:nvPr>
            <p:custDataLst>
              <p:tags r:id="rId4"/>
            </p:custDataLst>
          </p:nvPr>
        </p:nvSpPr>
        <p:spPr>
          <a:xfrm flipH="1">
            <a:off x="2477966" y="4884632"/>
            <a:ext cx="4304668" cy="8001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049202" name="矩形 5"/>
          <p:cNvSpPr/>
          <p:nvPr>
            <p:custDataLst>
              <p:tags r:id="rId5"/>
            </p:custDataLst>
          </p:nvPr>
        </p:nvSpPr>
        <p:spPr>
          <a:xfrm rot="5400000" flipH="1">
            <a:off x="1167325" y="3509856"/>
            <a:ext cx="4438653" cy="8001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097219" name="图片 6" descr="/data/temp/b2c8a9ef-1f82-11f0-888e-fe12b53a8e9e.jpgb2c8a9ef-1f82-11f0-888e-fe12b53a8e9e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l="15014" r="15014"/>
          <a:stretch>
            <a:fillRect/>
          </a:stretch>
        </p:blipFill>
        <p:spPr>
          <a:xfrm>
            <a:off x="3419035" y="1330535"/>
            <a:ext cx="2486841" cy="3554088"/>
          </a:xfrm>
          <a:custGeom>
            <a:avLst/>
            <a:gdLst>
              <a:gd name="connsiteX0" fmla="*/ 0 w 2539023"/>
              <a:gd name="connsiteY0" fmla="*/ 0 h 3628666"/>
              <a:gd name="connsiteX1" fmla="*/ 2539023 w 2539023"/>
              <a:gd name="connsiteY1" fmla="*/ 0 h 3628666"/>
              <a:gd name="connsiteX2" fmla="*/ 2539023 w 2539023"/>
              <a:gd name="connsiteY2" fmla="*/ 3628666 h 3628666"/>
              <a:gd name="connsiteX3" fmla="*/ 0 w 2539023"/>
              <a:gd name="connsiteY3" fmla="*/ 3628666 h 362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39023" h="3628666">
                <a:moveTo>
                  <a:pt x="0" y="0"/>
                </a:moveTo>
                <a:lnTo>
                  <a:pt x="2539023" y="0"/>
                </a:lnTo>
                <a:lnTo>
                  <a:pt x="2539023" y="3628666"/>
                </a:lnTo>
                <a:lnTo>
                  <a:pt x="0" y="3628666"/>
                </a:lnTo>
                <a:close/>
              </a:path>
            </a:pathLst>
          </a:custGeom>
          <a:solidFill>
            <a:schemeClr val="accent1"/>
          </a:solidFill>
        </p:spPr>
      </p:pic>
      <p:sp>
        <p:nvSpPr>
          <p:cNvPr id="1049204" name="文本框 7"/>
          <p:cNvSpPr txBox="1"/>
          <p:nvPr>
            <p:custDataLst>
              <p:tags r:id="rId8"/>
            </p:custDataLst>
          </p:nvPr>
        </p:nvSpPr>
        <p:spPr>
          <a:xfrm>
            <a:off x="7618294" y="1325455"/>
            <a:ext cx="915147" cy="713316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p>
            <a:pPr>
              <a:lnSpc>
                <a:spcPct val="150000"/>
              </a:lnSpc>
            </a:pPr>
            <a:r>
              <a:rPr lang="zh-CN" altLang="en-US" sz="1600" b="1" dirty="0">
                <a:latin typeface="+mn-ea"/>
              </a:rPr>
              <a:t>农业基建强化</a:t>
            </a:r>
            <a:endParaRPr lang="zh-CN" altLang="en-US" sz="1600" b="1" dirty="0">
              <a:latin typeface="+mn-ea"/>
            </a:endParaRPr>
          </a:p>
        </p:txBody>
      </p:sp>
      <p:sp>
        <p:nvSpPr>
          <p:cNvPr id="1049206" name="文本框 8"/>
          <p:cNvSpPr txBox="1"/>
          <p:nvPr>
            <p:custDataLst>
              <p:tags r:id="rId9"/>
            </p:custDataLst>
          </p:nvPr>
        </p:nvSpPr>
        <p:spPr>
          <a:xfrm>
            <a:off x="8676205" y="1325455"/>
            <a:ext cx="2173606" cy="713316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lstStyle>
            <a:defPPr>
              <a:defRPr lang="zh-CN"/>
            </a:defPPr>
            <a:lvl1pPr algn="just">
              <a:defRPr sz="1400" spc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加强高标准农田等基础设施建设，提升农业防灾能力。</a:t>
            </a:r>
            <a:endParaRPr lang="zh-CN" altLang="en-US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049208" name="文本框 9"/>
          <p:cNvSpPr txBox="1"/>
          <p:nvPr>
            <p:custDataLst>
              <p:tags r:id="rId10"/>
            </p:custDataLst>
          </p:nvPr>
        </p:nvSpPr>
        <p:spPr>
          <a:xfrm flipH="1">
            <a:off x="3575246" y="5056083"/>
            <a:ext cx="915036" cy="713105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p>
            <a:pPr algn="l">
              <a:lnSpc>
                <a:spcPct val="150000"/>
              </a:lnSpc>
            </a:pPr>
            <a:r>
              <a:rPr lang="zh-CN" altLang="en-US" sz="1600" b="1" dirty="0">
                <a:latin typeface="+mn-ea"/>
              </a:rPr>
              <a:t>粮食生产补贴</a:t>
            </a:r>
            <a:endParaRPr lang="zh-CN" altLang="en-US" sz="1600" b="1" dirty="0">
              <a:latin typeface="+mn-ea"/>
            </a:endParaRPr>
          </a:p>
        </p:txBody>
      </p:sp>
      <p:sp>
        <p:nvSpPr>
          <p:cNvPr id="1049210" name="文本框 10"/>
          <p:cNvSpPr txBox="1"/>
          <p:nvPr>
            <p:custDataLst>
              <p:tags r:id="rId11"/>
            </p:custDataLst>
          </p:nvPr>
        </p:nvSpPr>
        <p:spPr>
          <a:xfrm flipH="1">
            <a:off x="4624902" y="5056083"/>
            <a:ext cx="2172972" cy="713105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lstStyle>
            <a:defPPr>
              <a:defRPr lang="zh-CN"/>
            </a:defPPr>
            <a:lvl1pPr algn="just">
              <a:defRPr sz="1400" spc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保障粮食安全，实施耕地地力保护等补贴政策。</a:t>
            </a:r>
            <a:endParaRPr lang="zh-CN" altLang="en-US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049212" name="序号"/>
          <p:cNvSpPr txBox="1"/>
          <p:nvPr>
            <p:custDataLst>
              <p:tags r:id="rId12"/>
            </p:custDataLst>
          </p:nvPr>
        </p:nvSpPr>
        <p:spPr>
          <a:xfrm flipH="1">
            <a:off x="2491936" y="5056083"/>
            <a:ext cx="735966" cy="713105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p>
            <a:pPr algn="ctr"/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01</a:t>
            </a:r>
            <a:endParaRPr lang="en-US" sz="3200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049214" name="序号"/>
          <p:cNvSpPr txBox="1"/>
          <p:nvPr>
            <p:custDataLst>
              <p:tags r:id="rId13"/>
            </p:custDataLst>
          </p:nvPr>
        </p:nvSpPr>
        <p:spPr>
          <a:xfrm>
            <a:off x="6552128" y="1324185"/>
            <a:ext cx="735913" cy="713315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p>
            <a:pPr algn="ctr"/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02</a:t>
            </a:r>
            <a:endParaRPr lang="en-US" sz="3200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049216" name="矩形 13"/>
          <p:cNvSpPr/>
          <p:nvPr>
            <p:custDataLst>
              <p:tags r:id="rId14"/>
            </p:custDataLst>
          </p:nvPr>
        </p:nvSpPr>
        <p:spPr>
          <a:xfrm rot="10800000">
            <a:off x="6534983" y="2135716"/>
            <a:ext cx="4304848" cy="7979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049218" name="矩形 16"/>
          <p:cNvSpPr/>
          <p:nvPr>
            <p:custDataLst>
              <p:tags r:id="rId15"/>
            </p:custDataLst>
          </p:nvPr>
        </p:nvSpPr>
        <p:spPr>
          <a:xfrm rot="16200000">
            <a:off x="5224977" y="3509856"/>
            <a:ext cx="4438672" cy="7979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custDataLst>
      <p:tags r:id="rId16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37" name="图片 34" descr="/data/temp/ab986c89-1f82-11f0-8ff0-8aececd49fed.jpgab986c89-1f82-11f0-8ff0-8aececd49fe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r="26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9340" name="矩形: 单圆角 1"/>
          <p:cNvSpPr/>
          <p:nvPr>
            <p:custDataLst>
              <p:tags r:id="rId3"/>
            </p:custDataLst>
          </p:nvPr>
        </p:nvSpPr>
        <p:spPr>
          <a:xfrm flipH="1">
            <a:off x="696913" y="3074459"/>
            <a:ext cx="11495087" cy="3793066"/>
          </a:xfrm>
          <a:prstGeom prst="round1Rect">
            <a:avLst>
              <a:gd name="adj" fmla="val 18129"/>
            </a:avLst>
          </a:prstGeom>
          <a:solidFill>
            <a:schemeClr val="bg2">
              <a:alpha val="9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b="1" dirty="0"/>
          </a:p>
        </p:txBody>
      </p:sp>
      <p:sp>
        <p:nvSpPr>
          <p:cNvPr id="1049342" name="标题 16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1209040" y="3648710"/>
            <a:ext cx="10625455" cy="720090"/>
          </a:xfrm>
        </p:spPr>
        <p:txBody>
          <a:bodyPr/>
          <a:p>
            <a:r>
              <a:rPr lang="zh-CN" altLang="en-US" sz="4000"/>
              <a:t>农业生产技术进步</a:t>
            </a:r>
            <a:endParaRPr lang="zh-CN" altLang="en-US" sz="4000"/>
          </a:p>
        </p:txBody>
      </p:sp>
      <p:sp>
        <p:nvSpPr>
          <p:cNvPr id="1049344" name="矩形 18"/>
          <p:cNvSpPr/>
          <p:nvPr>
            <p:custDataLst>
              <p:tags r:id="rId5"/>
            </p:custDataLst>
          </p:nvPr>
        </p:nvSpPr>
        <p:spPr>
          <a:xfrm>
            <a:off x="5087727" y="5036820"/>
            <a:ext cx="3120754" cy="105917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拖拉机、收割机等现代化农机的普及，极大提高了农业生产的效率和规模。</a:t>
            </a:r>
            <a:endParaRPr lang="zh-CN" altLang="en-US" sz="12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049346" name="矩形 19"/>
          <p:cNvSpPr/>
          <p:nvPr>
            <p:custDataLst>
              <p:tags r:id="rId6"/>
            </p:custDataLst>
          </p:nvPr>
        </p:nvSpPr>
        <p:spPr>
          <a:xfrm>
            <a:off x="5515717" y="4653280"/>
            <a:ext cx="2692651" cy="331470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>
                <a:solidFill>
                  <a:schemeClr val="accent2"/>
                </a:solidFill>
                <a:latin typeface="+mn-ea"/>
                <a:cs typeface="+mn-ea"/>
              </a:rPr>
              <a:t>农业机械化水平提升</a:t>
            </a:r>
            <a:endParaRPr lang="zh-CN" altLang="en-US" sz="1600" b="1">
              <a:solidFill>
                <a:schemeClr val="accent2"/>
              </a:solidFill>
              <a:latin typeface="+mn-ea"/>
              <a:cs typeface="+mn-ea"/>
            </a:endParaRPr>
          </a:p>
        </p:txBody>
      </p:sp>
      <p:sp>
        <p:nvSpPr>
          <p:cNvPr id="1049348" name="矩形 20"/>
          <p:cNvSpPr/>
          <p:nvPr>
            <p:custDataLst>
              <p:tags r:id="rId7"/>
            </p:custDataLst>
          </p:nvPr>
        </p:nvSpPr>
        <p:spPr>
          <a:xfrm>
            <a:off x="8716117" y="5036820"/>
            <a:ext cx="3120754" cy="105917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转基因作物和生物农药的研发，增强了作物的抗病虫害能力，保障了食品安全。</a:t>
            </a:r>
            <a:endParaRPr lang="zh-CN" altLang="en-US" sz="120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049350" name="矩形 21"/>
          <p:cNvSpPr/>
          <p:nvPr>
            <p:custDataLst>
              <p:tags r:id="rId8"/>
            </p:custDataLst>
          </p:nvPr>
        </p:nvSpPr>
        <p:spPr>
          <a:xfrm>
            <a:off x="9144107" y="4653280"/>
            <a:ext cx="2692652" cy="331470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>
                <a:solidFill>
                  <a:schemeClr val="accent1"/>
                </a:solidFill>
                <a:latin typeface="+mn-ea"/>
                <a:cs typeface="+mn-ea"/>
              </a:rPr>
              <a:t>生物技术在农业中的运用</a:t>
            </a:r>
            <a:endParaRPr lang="zh-CN" altLang="en-US" sz="1600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1049352" name="矩形 4"/>
          <p:cNvSpPr/>
          <p:nvPr>
            <p:custDataLst>
              <p:tags r:id="rId9"/>
            </p:custDataLst>
          </p:nvPr>
        </p:nvSpPr>
        <p:spPr>
          <a:xfrm>
            <a:off x="1459337" y="5036820"/>
            <a:ext cx="3121025" cy="105918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利用GPS和遥感技术，实现作物种植的精准管理，提高产量和资源利用效率。</a:t>
            </a:r>
            <a:endParaRPr lang="zh-CN" altLang="en-US" sz="120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049354" name="矩形 17"/>
          <p:cNvSpPr/>
          <p:nvPr>
            <p:custDataLst>
              <p:tags r:id="rId10"/>
            </p:custDataLst>
          </p:nvPr>
        </p:nvSpPr>
        <p:spPr>
          <a:xfrm>
            <a:off x="1887327" y="4653280"/>
            <a:ext cx="2692400" cy="331470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>
                <a:solidFill>
                  <a:schemeClr val="accent1"/>
                </a:solidFill>
                <a:latin typeface="+mn-ea"/>
                <a:cs typeface="+mn-ea"/>
              </a:rPr>
              <a:t>精准农业技术应用</a:t>
            </a:r>
            <a:endParaRPr lang="zh-CN" altLang="en-US" sz="1600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1049356" name="矩形 22"/>
          <p:cNvSpPr/>
          <p:nvPr>
            <p:custDataLst>
              <p:tags r:id="rId11"/>
            </p:custDataLst>
          </p:nvPr>
        </p:nvSpPr>
        <p:spPr>
          <a:xfrm>
            <a:off x="1459337" y="4654550"/>
            <a:ext cx="427990" cy="331470"/>
          </a:xfrm>
          <a:prstGeom prst="rect">
            <a:avLst/>
          </a:prstGeom>
          <a:noFill/>
        </p:spPr>
        <p:txBody>
          <a:bodyPr wrap="none" lIns="0" tIns="0" rIns="0" bIns="0" rtlCol="0" anchor="b">
            <a:norm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chemeClr val="accent1"/>
                </a:solidFill>
                <a:latin typeface="+mn-ea"/>
                <a:cs typeface="+mn-ea"/>
              </a:rPr>
              <a:t>01、</a:t>
            </a:r>
            <a:endParaRPr lang="en-US" altLang="zh-CN" sz="1600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1049358" name="矩形 5"/>
          <p:cNvSpPr/>
          <p:nvPr>
            <p:custDataLst>
              <p:tags r:id="rId12"/>
            </p:custDataLst>
          </p:nvPr>
        </p:nvSpPr>
        <p:spPr>
          <a:xfrm>
            <a:off x="5087727" y="4654550"/>
            <a:ext cx="427687" cy="331470"/>
          </a:xfrm>
          <a:prstGeom prst="rect">
            <a:avLst/>
          </a:prstGeom>
          <a:noFill/>
        </p:spPr>
        <p:txBody>
          <a:bodyPr wrap="none" lIns="0" tIns="0" rIns="0" bIns="0" rtlCol="0" anchor="b">
            <a:norm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chemeClr val="accent2"/>
                </a:solidFill>
                <a:latin typeface="+mn-ea"/>
                <a:cs typeface="+mn-ea"/>
              </a:rPr>
              <a:t>02、</a:t>
            </a:r>
            <a:endParaRPr lang="en-US" altLang="zh-CN" sz="1600" b="1">
              <a:solidFill>
                <a:schemeClr val="accent2"/>
              </a:solidFill>
              <a:latin typeface="+mn-ea"/>
              <a:cs typeface="+mn-ea"/>
            </a:endParaRPr>
          </a:p>
        </p:txBody>
      </p:sp>
      <p:sp>
        <p:nvSpPr>
          <p:cNvPr id="1049360" name="矩形 6"/>
          <p:cNvSpPr/>
          <p:nvPr>
            <p:custDataLst>
              <p:tags r:id="rId13"/>
            </p:custDataLst>
          </p:nvPr>
        </p:nvSpPr>
        <p:spPr>
          <a:xfrm>
            <a:off x="8716117" y="4654550"/>
            <a:ext cx="427687" cy="331470"/>
          </a:xfrm>
          <a:prstGeom prst="rect">
            <a:avLst/>
          </a:prstGeom>
          <a:noFill/>
        </p:spPr>
        <p:txBody>
          <a:bodyPr wrap="none" lIns="0" tIns="0" rIns="0" bIns="0" rtlCol="0" anchor="b">
            <a:norm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chemeClr val="accent1"/>
                </a:solidFill>
                <a:latin typeface="+mn-ea"/>
                <a:cs typeface="+mn-ea"/>
              </a:rPr>
              <a:t>03、</a:t>
            </a:r>
            <a:endParaRPr lang="en-US" altLang="zh-CN" sz="1600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1049362" name="矩形 7"/>
          <p:cNvSpPr/>
          <p:nvPr>
            <p:custDataLst>
              <p:tags r:id="rId14"/>
            </p:custDataLst>
          </p:nvPr>
        </p:nvSpPr>
        <p:spPr>
          <a:xfrm>
            <a:off x="1210417" y="4730750"/>
            <a:ext cx="36195" cy="12877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49364" name="矩形 8"/>
          <p:cNvSpPr/>
          <p:nvPr>
            <p:custDataLst>
              <p:tags r:id="rId15"/>
            </p:custDataLst>
          </p:nvPr>
        </p:nvSpPr>
        <p:spPr>
          <a:xfrm>
            <a:off x="4836267" y="4730750"/>
            <a:ext cx="36195" cy="12877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49366" name="矩形 9"/>
          <p:cNvSpPr/>
          <p:nvPr>
            <p:custDataLst>
              <p:tags r:id="rId16"/>
            </p:custDataLst>
          </p:nvPr>
        </p:nvSpPr>
        <p:spPr>
          <a:xfrm>
            <a:off x="8462117" y="4730750"/>
            <a:ext cx="36195" cy="12877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17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lang="zh-CN" altLang="en-US"/>
              <a:t>农业产业结构调整</a:t>
            </a:r>
            <a:endParaRPr lang="zh-CN" altLang="en-US"/>
          </a:p>
        </p:txBody>
      </p:sp>
      <p:sp>
        <p:nvSpPr>
          <p:cNvPr id="1049410" name="矩形 7"/>
          <p:cNvSpPr/>
          <p:nvPr>
            <p:custDataLst>
              <p:tags r:id="rId2"/>
            </p:custDataLst>
          </p:nvPr>
        </p:nvSpPr>
        <p:spPr>
          <a:xfrm>
            <a:off x="901097" y="3690218"/>
            <a:ext cx="2880446" cy="876095"/>
          </a:xfrm>
          <a:prstGeom prst="rect">
            <a:avLst/>
          </a:prstGeom>
          <a:ln>
            <a:noFill/>
            <a:prstDash val="sysDash"/>
          </a:ln>
        </p:spPr>
        <p:txBody>
          <a:bodyPr vert="horz" wrap="square" lIns="0" tIns="0" rIns="0" bIns="0" rtlCol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kern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随着科技进步，越来越多的高效作物如转基因作物被推广种植，提高农业产出。</a:t>
            </a:r>
            <a:endParaRPr lang="zh-CN" altLang="en-US" sz="1200" kern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049412" name="矩形 8"/>
          <p:cNvSpPr/>
          <p:nvPr>
            <p:custDataLst>
              <p:tags r:id="rId3"/>
            </p:custDataLst>
          </p:nvPr>
        </p:nvSpPr>
        <p:spPr>
          <a:xfrm>
            <a:off x="901097" y="3009392"/>
            <a:ext cx="2880444" cy="59120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1700" b="1" kern="0">
                <a:solidFill>
                  <a:schemeClr val="accent1"/>
                </a:solidFill>
                <a:latin typeface="+mn-ea"/>
                <a:cs typeface="+mn-ea"/>
              </a:rPr>
              <a:t>推广高效作物种植</a:t>
            </a:r>
            <a:endParaRPr lang="zh-CN" altLang="en-US" sz="1700" b="1" kern="0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1049414" name="矩形 12"/>
          <p:cNvSpPr/>
          <p:nvPr>
            <p:custDataLst>
              <p:tags r:id="rId4"/>
            </p:custDataLst>
          </p:nvPr>
        </p:nvSpPr>
        <p:spPr>
          <a:xfrm>
            <a:off x="901097" y="1811595"/>
            <a:ext cx="1325415" cy="991788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 fontScale="85556"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en-US" altLang="zh-CN" sz="7200" b="1" kern="0" dirty="0">
                <a:solidFill>
                  <a:schemeClr val="accent1"/>
                </a:solidFill>
                <a:latin typeface="+mn-ea"/>
                <a:cs typeface="+mn-ea"/>
              </a:rPr>
              <a:t>01</a:t>
            </a:r>
            <a:endParaRPr lang="zh-CN" altLang="en-US" sz="7200" b="1" kern="0" dirty="0">
              <a:solidFill>
                <a:schemeClr val="accent1"/>
              </a:solidFill>
              <a:latin typeface="+mn-ea"/>
              <a:cs typeface="+mn-ea"/>
            </a:endParaRPr>
          </a:p>
        </p:txBody>
      </p:sp>
      <p:pic>
        <p:nvPicPr>
          <p:cNvPr id="2097239" name="图片 15" descr="/data/temp/ad6c3323-1f82-11f0-888e-fe12b53a8e9e.jpgad6c3323-1f82-11f0-888e-fe12b53a8e9e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r:embed="rId6"/>
          <a:srcRect l="118" t="20915"/>
          <a:stretch>
            <a:fillRect/>
          </a:stretch>
        </p:blipFill>
        <p:spPr>
          <a:xfrm>
            <a:off x="901097" y="4680337"/>
            <a:ext cx="2880449" cy="152000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>
                <a:alpha val="20000"/>
              </a:schemeClr>
            </a:solidFill>
          </a:ln>
        </p:spPr>
      </p:pic>
      <p:sp>
        <p:nvSpPr>
          <p:cNvPr id="1049416" name="矩形 16"/>
          <p:cNvSpPr/>
          <p:nvPr>
            <p:custDataLst>
              <p:tags r:id="rId7"/>
            </p:custDataLst>
          </p:nvPr>
        </p:nvSpPr>
        <p:spPr>
          <a:xfrm>
            <a:off x="4759324" y="3690218"/>
            <a:ext cx="2880446" cy="876095"/>
          </a:xfrm>
          <a:prstGeom prst="rect">
            <a:avLst/>
          </a:prstGeom>
          <a:ln>
            <a:noFill/>
            <a:prstDash val="sysDash"/>
          </a:ln>
        </p:spPr>
        <p:txBody>
          <a:bodyPr vert="horz" wrap="square" lIns="0" tIns="0" rIns="0" bIns="0" rtlCol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kern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各地根据地理优势发展特色农业，如云南的花卉产业、山东的蔬菜大棚等，提升农产品竞争力。</a:t>
            </a:r>
            <a:endParaRPr lang="zh-CN" altLang="en-US" sz="1200" kern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049418" name="矩形 17"/>
          <p:cNvSpPr/>
          <p:nvPr>
            <p:custDataLst>
              <p:tags r:id="rId8"/>
            </p:custDataLst>
          </p:nvPr>
        </p:nvSpPr>
        <p:spPr>
          <a:xfrm>
            <a:off x="4759324" y="3009392"/>
            <a:ext cx="2880444" cy="59120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1700" b="1" kern="0">
                <a:solidFill>
                  <a:schemeClr val="accent1"/>
                </a:solidFill>
                <a:latin typeface="+mn-ea"/>
                <a:cs typeface="+mn-ea"/>
              </a:rPr>
              <a:t>发展特色农业</a:t>
            </a:r>
            <a:endParaRPr lang="zh-CN" altLang="en-US" sz="1700" b="1" kern="0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1049420" name="矩形 19"/>
          <p:cNvSpPr/>
          <p:nvPr>
            <p:custDataLst>
              <p:tags r:id="rId9"/>
            </p:custDataLst>
          </p:nvPr>
        </p:nvSpPr>
        <p:spPr>
          <a:xfrm>
            <a:off x="4759324" y="1811595"/>
            <a:ext cx="1325415" cy="991788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 fontScale="85556"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en-US" altLang="zh-CN" sz="7200" b="1" kern="0">
                <a:solidFill>
                  <a:schemeClr val="accent1"/>
                </a:solidFill>
                <a:latin typeface="+mn-ea"/>
                <a:cs typeface="+mn-ea"/>
              </a:rPr>
              <a:t>02</a:t>
            </a:r>
            <a:endParaRPr lang="zh-CN" altLang="en-US" sz="7200" b="1" kern="0">
              <a:solidFill>
                <a:schemeClr val="accent1"/>
              </a:solidFill>
              <a:latin typeface="+mn-ea"/>
              <a:cs typeface="+mn-ea"/>
            </a:endParaRPr>
          </a:p>
        </p:txBody>
      </p:sp>
      <p:pic>
        <p:nvPicPr>
          <p:cNvPr id="2097241" name="图片 20" descr="/data/temp/ad6c35d8-1f82-11f0-888e-fe12b53a8e9e.jpgad6c35d8-1f82-11f0-888e-fe12b53a8e9e"/>
          <p:cNvPicPr>
            <a:picLocks noChangeAspect="1"/>
          </p:cNvPicPr>
          <p:nvPr>
            <p:custDataLst>
              <p:tags r:id="rId10"/>
            </p:custDataLst>
          </p:nvPr>
        </p:nvPicPr>
        <p:blipFill rotWithShape="1">
          <a:blip r:embed="rId11"/>
          <a:srcRect t="3032" b="3032"/>
          <a:stretch>
            <a:fillRect/>
          </a:stretch>
        </p:blipFill>
        <p:spPr>
          <a:xfrm>
            <a:off x="4759324" y="4680337"/>
            <a:ext cx="2880449" cy="152000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>
                <a:alpha val="20000"/>
              </a:schemeClr>
            </a:solidFill>
          </a:ln>
        </p:spPr>
      </p:pic>
      <p:sp>
        <p:nvSpPr>
          <p:cNvPr id="1049422" name="矩形 21"/>
          <p:cNvSpPr/>
          <p:nvPr>
            <p:custDataLst>
              <p:tags r:id="rId12"/>
            </p:custDataLst>
          </p:nvPr>
        </p:nvSpPr>
        <p:spPr>
          <a:xfrm>
            <a:off x="8617551" y="3690218"/>
            <a:ext cx="2880446" cy="876095"/>
          </a:xfrm>
          <a:prstGeom prst="rect">
            <a:avLst/>
          </a:prstGeom>
          <a:ln>
            <a:noFill/>
            <a:prstDash val="sysDash"/>
          </a:ln>
        </p:spPr>
        <p:txBody>
          <a:bodyPr vert="horz" wrap="square" lIns="0" tIns="0" rIns="0" bIns="0" rtlCol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kern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通过引进优良品种和科学饲养方法，优化畜牧业结构，提高肉蛋奶等畜产品的质量和产量。</a:t>
            </a:r>
            <a:endParaRPr lang="zh-CN" altLang="en-US" sz="1200" kern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049424" name="矩形 23"/>
          <p:cNvSpPr/>
          <p:nvPr>
            <p:custDataLst>
              <p:tags r:id="rId13"/>
            </p:custDataLst>
          </p:nvPr>
        </p:nvSpPr>
        <p:spPr>
          <a:xfrm>
            <a:off x="8617551" y="3009392"/>
            <a:ext cx="2880443" cy="59120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1700" b="1" kern="0">
                <a:solidFill>
                  <a:schemeClr val="accent1"/>
                </a:solidFill>
                <a:latin typeface="+mn-ea"/>
                <a:cs typeface="+mn-ea"/>
              </a:rPr>
              <a:t>优化畜牧业结构</a:t>
            </a:r>
            <a:endParaRPr lang="zh-CN" altLang="en-US" sz="1700" b="1" kern="0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1049426" name="矩形 24"/>
          <p:cNvSpPr/>
          <p:nvPr>
            <p:custDataLst>
              <p:tags r:id="rId14"/>
            </p:custDataLst>
          </p:nvPr>
        </p:nvSpPr>
        <p:spPr>
          <a:xfrm>
            <a:off x="8617551" y="1811595"/>
            <a:ext cx="1325415" cy="991788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 fontScale="85556"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en-US" altLang="zh-CN" sz="7200" b="1" kern="0">
                <a:solidFill>
                  <a:schemeClr val="accent1"/>
                </a:solidFill>
                <a:latin typeface="+mn-ea"/>
                <a:cs typeface="+mn-ea"/>
              </a:rPr>
              <a:t>03</a:t>
            </a:r>
            <a:endParaRPr lang="zh-CN" altLang="en-US" sz="7200" b="1" kern="0">
              <a:solidFill>
                <a:schemeClr val="accent1"/>
              </a:solidFill>
              <a:latin typeface="+mn-ea"/>
              <a:cs typeface="+mn-ea"/>
            </a:endParaRPr>
          </a:p>
        </p:txBody>
      </p:sp>
      <p:pic>
        <p:nvPicPr>
          <p:cNvPr id="2097243" name="图片 25" descr="/data/temp/ad6c35dd-1f82-11f0-888e-fe12b53a8e9e.jpgad6c35dd-1f82-11f0-888e-fe12b53a8e9e"/>
          <p:cNvPicPr>
            <a:picLocks noChangeAspect="1"/>
          </p:cNvPicPr>
          <p:nvPr>
            <p:custDataLst>
              <p:tags r:id="rId15"/>
            </p:custDataLst>
          </p:nvPr>
        </p:nvPicPr>
        <p:blipFill rotWithShape="1">
          <a:blip r:embed="rId16"/>
          <a:srcRect l="1540" t="20711" r="16305" b="2197"/>
          <a:stretch>
            <a:fillRect/>
          </a:stretch>
        </p:blipFill>
        <p:spPr>
          <a:xfrm>
            <a:off x="8617551" y="4680337"/>
            <a:ext cx="2880449" cy="152000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>
                <a:alpha val="20000"/>
              </a:schemeClr>
            </a:solidFill>
          </a:ln>
        </p:spPr>
      </p:pic>
      <p:cxnSp>
        <p:nvCxnSpPr>
          <p:cNvPr id="3145789" name="直接连接符 34"/>
          <p:cNvCxnSpPr/>
          <p:nvPr>
            <p:custDataLst>
              <p:tags r:id="rId17"/>
            </p:custDataLst>
          </p:nvPr>
        </p:nvCxnSpPr>
        <p:spPr>
          <a:xfrm>
            <a:off x="695960" y="1811595"/>
            <a:ext cx="0" cy="4407542"/>
          </a:xfrm>
          <a:prstGeom prst="line">
            <a:avLst/>
          </a:prstGeom>
          <a:ln w="19050">
            <a:solidFill>
              <a:schemeClr val="tx1">
                <a:lumMod val="40000"/>
                <a:lumOff val="60000"/>
                <a:alpha val="30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91" name="直接连接符 35"/>
          <p:cNvCxnSpPr/>
          <p:nvPr>
            <p:custDataLst>
              <p:tags r:id="rId18"/>
            </p:custDataLst>
          </p:nvPr>
        </p:nvCxnSpPr>
        <p:spPr>
          <a:xfrm>
            <a:off x="4544025" y="1811595"/>
            <a:ext cx="0" cy="4407542"/>
          </a:xfrm>
          <a:prstGeom prst="line">
            <a:avLst/>
          </a:prstGeom>
          <a:ln w="19050">
            <a:solidFill>
              <a:schemeClr val="tx1">
                <a:lumMod val="40000"/>
                <a:lumOff val="60000"/>
                <a:alpha val="30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93" name="直接连接符 36"/>
          <p:cNvCxnSpPr/>
          <p:nvPr>
            <p:custDataLst>
              <p:tags r:id="rId19"/>
            </p:custDataLst>
          </p:nvPr>
        </p:nvCxnSpPr>
        <p:spPr>
          <a:xfrm>
            <a:off x="8400347" y="1811595"/>
            <a:ext cx="0" cy="4407542"/>
          </a:xfrm>
          <a:prstGeom prst="line">
            <a:avLst/>
          </a:prstGeom>
          <a:ln w="19050">
            <a:solidFill>
              <a:schemeClr val="tx1">
                <a:lumMod val="40000"/>
                <a:lumOff val="60000"/>
                <a:alpha val="30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0" name="标题 16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lang="zh-CN" altLang="en-US"/>
              <a:t>农村基础设施建设</a:t>
            </a:r>
            <a:endParaRPr lang="zh-CN" altLang="en-US"/>
          </a:p>
        </p:txBody>
      </p:sp>
      <p:sp>
        <p:nvSpPr>
          <p:cNvPr id="1049632" name="圆角矩形 14"/>
          <p:cNvSpPr/>
          <p:nvPr>
            <p:custDataLst>
              <p:tags r:id="rId2"/>
            </p:custDataLst>
          </p:nvPr>
        </p:nvSpPr>
        <p:spPr>
          <a:xfrm>
            <a:off x="696595" y="4909820"/>
            <a:ext cx="10797540" cy="1343025"/>
          </a:xfrm>
          <a:prstGeom prst="roundRect">
            <a:avLst>
              <a:gd name="adj" fmla="val 8702"/>
            </a:avLst>
          </a:prstGeom>
          <a:gradFill>
            <a:gsLst>
              <a:gs pos="0">
                <a:schemeClr val="accent1">
                  <a:lumMod val="60000"/>
                  <a:lumOff val="40000"/>
                  <a:alpha val="0"/>
                </a:schemeClr>
              </a:gs>
              <a:gs pos="65000">
                <a:schemeClr val="accent1">
                  <a:lumMod val="60000"/>
                  <a:lumOff val="40000"/>
                  <a:alpha val="20000"/>
                </a:schemeClr>
              </a:gs>
            </a:gsLst>
            <a:lin ang="10800000" scaled="0"/>
          </a:gradFill>
          <a:ln>
            <a:noFill/>
          </a:ln>
          <a:effectLst>
            <a:outerShdw blurRad="215900" dist="38100" dir="5400000" algn="t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49634" name="正文"/>
          <p:cNvSpPr txBox="1"/>
          <p:nvPr>
            <p:custDataLst>
              <p:tags r:id="rId3"/>
            </p:custDataLst>
          </p:nvPr>
        </p:nvSpPr>
        <p:spPr>
          <a:xfrm>
            <a:off x="2570480" y="5560060"/>
            <a:ext cx="8251825" cy="571500"/>
          </a:xfrm>
          <a:prstGeom prst="rect">
            <a:avLst/>
          </a:prstGeom>
          <a:noFill/>
        </p:spPr>
        <p:txBody>
          <a:bodyPr wrap="square" lIns="0" tIns="0" rIns="0" bIns="539750" rtlCol="0" anchor="t" anchorCtr="0">
            <a:noAutofit/>
          </a:bodyPr>
          <a:p>
            <a:pPr lvl="0" indent="0" algn="l" fontAlgn="auto">
              <a:lnSpc>
                <a:spcPct val="120000"/>
              </a:lnSpc>
              <a:buClrTx/>
              <a:buSzTx/>
              <a:buFontTx/>
            </a:pPr>
            <a:r>
              <a:rPr lang="zh-CN" altLang="en-US" sz="4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农村电网改造和电力供应的增强，为农民生活和农业机械化提供了稳定的能源支持。</a:t>
            </a:r>
            <a:endParaRPr lang="zh-CN" altLang="en-US" sz="400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36" name="矩形 17"/>
          <p:cNvSpPr/>
          <p:nvPr>
            <p:custDataLst>
              <p:tags r:id="rId4"/>
            </p:custDataLst>
          </p:nvPr>
        </p:nvSpPr>
        <p:spPr>
          <a:xfrm>
            <a:off x="2570480" y="5007610"/>
            <a:ext cx="8251825" cy="3378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chemeClr val="accent1"/>
                </a:solidFill>
                <a:latin typeface="+mn-ea"/>
                <a:cs typeface="+mn-ea"/>
              </a:rPr>
              <a:t>电力供应增强</a:t>
            </a:r>
            <a:endParaRPr lang="zh-CN" altLang="en-US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cxnSp>
        <p:nvCxnSpPr>
          <p:cNvPr id="3145819" name="直接连接符 18"/>
          <p:cNvCxnSpPr/>
          <p:nvPr>
            <p:custDataLst>
              <p:tags r:id="rId5"/>
            </p:custDataLst>
          </p:nvPr>
        </p:nvCxnSpPr>
        <p:spPr>
          <a:xfrm>
            <a:off x="2580640" y="5462270"/>
            <a:ext cx="315595" cy="0"/>
          </a:xfrm>
          <a:prstGeom prst="line">
            <a:avLst/>
          </a:prstGeom>
          <a:ln w="44450" cap="rnd">
            <a:gradFill>
              <a:gsLst>
                <a:gs pos="0">
                  <a:schemeClr val="accent1"/>
                </a:gs>
                <a:gs pos="100000">
                  <a:schemeClr val="accent1">
                    <a:alpha val="26000"/>
                  </a:schemeClr>
                </a:gs>
              </a:gsLst>
              <a:lin ang="0"/>
            </a:gradFill>
            <a:round/>
          </a:ln>
          <a:effectLst>
            <a:outerShdw blurRad="50800" dist="25400" dir="5400000" algn="t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9638" name="圆角矩形 3"/>
          <p:cNvSpPr/>
          <p:nvPr>
            <p:custDataLst>
              <p:tags r:id="rId6"/>
            </p:custDataLst>
          </p:nvPr>
        </p:nvSpPr>
        <p:spPr>
          <a:xfrm>
            <a:off x="696595" y="3255010"/>
            <a:ext cx="10797540" cy="1343025"/>
          </a:xfrm>
          <a:prstGeom prst="roundRect">
            <a:avLst>
              <a:gd name="adj" fmla="val 8702"/>
            </a:avLst>
          </a:prstGeom>
          <a:gradFill>
            <a:gsLst>
              <a:gs pos="0">
                <a:schemeClr val="accent1">
                  <a:lumMod val="60000"/>
                  <a:lumOff val="40000"/>
                  <a:alpha val="0"/>
                </a:schemeClr>
              </a:gs>
              <a:gs pos="65000">
                <a:schemeClr val="accent1">
                  <a:lumMod val="60000"/>
                  <a:lumOff val="40000"/>
                  <a:alpha val="20000"/>
                </a:schemeClr>
              </a:gs>
            </a:gsLst>
            <a:lin ang="10800000" scaled="0"/>
          </a:gradFill>
          <a:ln>
            <a:noFill/>
          </a:ln>
          <a:effectLst>
            <a:outerShdw blurRad="215900" dist="38100" dir="5400000" algn="t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49640" name="正文"/>
          <p:cNvSpPr txBox="1"/>
          <p:nvPr>
            <p:custDataLst>
              <p:tags r:id="rId7"/>
            </p:custDataLst>
          </p:nvPr>
        </p:nvSpPr>
        <p:spPr>
          <a:xfrm>
            <a:off x="2570480" y="3905250"/>
            <a:ext cx="8251825" cy="571500"/>
          </a:xfrm>
          <a:prstGeom prst="rect">
            <a:avLst/>
          </a:prstGeom>
          <a:noFill/>
        </p:spPr>
        <p:txBody>
          <a:bodyPr wrap="square" lIns="0" tIns="0" rIns="0" bIns="539750" rtlCol="0" anchor="t" anchorCtr="0">
            <a:noAutofit/>
          </a:bodyPr>
          <a:p>
            <a:pPr lvl="0" indent="0" algn="l" fontAlgn="auto">
              <a:lnSpc>
                <a:spcPct val="120000"/>
              </a:lnSpc>
              <a:buClrTx/>
              <a:buSzTx/>
              <a:buFontTx/>
            </a:pPr>
            <a:r>
              <a:rPr lang="zh-CN" altLang="en-US" sz="4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农村水利设施的升级，如灌溉系统的现代化，有效提高了农业生产效率和抗旱能力。</a:t>
            </a:r>
            <a:endParaRPr lang="zh-CN" altLang="en-US" sz="400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2" name="矩形 6"/>
          <p:cNvSpPr/>
          <p:nvPr>
            <p:custDataLst>
              <p:tags r:id="rId8"/>
            </p:custDataLst>
          </p:nvPr>
        </p:nvSpPr>
        <p:spPr>
          <a:xfrm>
            <a:off x="2570480" y="3352800"/>
            <a:ext cx="8251825" cy="3378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chemeClr val="accent1"/>
                </a:solidFill>
                <a:latin typeface="+mn-ea"/>
                <a:cs typeface="+mn-ea"/>
              </a:rPr>
              <a:t>水利设施升级</a:t>
            </a:r>
            <a:endParaRPr lang="zh-CN" altLang="en-US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cxnSp>
        <p:nvCxnSpPr>
          <p:cNvPr id="3145821" name="直接连接符 10"/>
          <p:cNvCxnSpPr/>
          <p:nvPr>
            <p:custDataLst>
              <p:tags r:id="rId9"/>
            </p:custDataLst>
          </p:nvPr>
        </p:nvCxnSpPr>
        <p:spPr>
          <a:xfrm>
            <a:off x="2580640" y="3807460"/>
            <a:ext cx="315595" cy="0"/>
          </a:xfrm>
          <a:prstGeom prst="line">
            <a:avLst/>
          </a:prstGeom>
          <a:ln w="44450" cap="rnd">
            <a:gradFill>
              <a:gsLst>
                <a:gs pos="0">
                  <a:schemeClr val="accent1"/>
                </a:gs>
                <a:gs pos="100000">
                  <a:schemeClr val="accent1">
                    <a:alpha val="26000"/>
                  </a:schemeClr>
                </a:gs>
              </a:gsLst>
              <a:lin ang="0"/>
            </a:gradFill>
            <a:round/>
          </a:ln>
          <a:effectLst>
            <a:outerShdw blurRad="50800" dist="25400" dir="5400000" algn="t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9644" name="圆角矩形 11"/>
          <p:cNvSpPr/>
          <p:nvPr>
            <p:custDataLst>
              <p:tags r:id="rId10"/>
            </p:custDataLst>
          </p:nvPr>
        </p:nvSpPr>
        <p:spPr>
          <a:xfrm>
            <a:off x="696595" y="1600200"/>
            <a:ext cx="10797540" cy="1343025"/>
          </a:xfrm>
          <a:prstGeom prst="roundRect">
            <a:avLst>
              <a:gd name="adj" fmla="val 8702"/>
            </a:avLst>
          </a:prstGeom>
          <a:gradFill>
            <a:gsLst>
              <a:gs pos="0">
                <a:schemeClr val="accent1">
                  <a:lumMod val="60000"/>
                  <a:lumOff val="40000"/>
                  <a:alpha val="0"/>
                </a:schemeClr>
              </a:gs>
              <a:gs pos="65000">
                <a:schemeClr val="accent1">
                  <a:lumMod val="60000"/>
                  <a:lumOff val="40000"/>
                  <a:alpha val="20000"/>
                </a:schemeClr>
              </a:gs>
            </a:gsLst>
            <a:lin ang="10800000" scaled="0"/>
          </a:gradFill>
          <a:ln>
            <a:noFill/>
          </a:ln>
          <a:effectLst>
            <a:outerShdw blurRad="215900" dist="38100" dir="5400000" algn="t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49646" name="正文"/>
          <p:cNvSpPr txBox="1"/>
          <p:nvPr>
            <p:custDataLst>
              <p:tags r:id="rId11"/>
            </p:custDataLst>
          </p:nvPr>
        </p:nvSpPr>
        <p:spPr>
          <a:xfrm>
            <a:off x="2570480" y="2250440"/>
            <a:ext cx="8251825" cy="571500"/>
          </a:xfrm>
          <a:prstGeom prst="rect">
            <a:avLst/>
          </a:prstGeom>
          <a:noFill/>
        </p:spPr>
        <p:txBody>
          <a:bodyPr wrap="square" lIns="0" tIns="0" rIns="0" bIns="539750" rtlCol="0" anchor="t" anchorCtr="0">
            <a:noAutofit/>
          </a:bodyPr>
          <a:p>
            <a:pPr lvl="0" indent="0" algn="l" fontAlgn="auto">
              <a:lnSpc>
                <a:spcPct val="120000"/>
              </a:lnSpc>
              <a:buClrTx/>
              <a:buSzTx/>
              <a:buFontTx/>
            </a:pPr>
            <a:r>
              <a:rPr lang="zh-CN" altLang="en-US" sz="4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随着农村道路的硬化和拓宽，交通网络得到显著改善，农产品外运和人员往来更加便捷。</a:t>
            </a:r>
            <a:endParaRPr lang="zh-CN" altLang="en-US" sz="400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9648" name="矩形 19"/>
          <p:cNvSpPr/>
          <p:nvPr>
            <p:custDataLst>
              <p:tags r:id="rId12"/>
            </p:custDataLst>
          </p:nvPr>
        </p:nvSpPr>
        <p:spPr>
          <a:xfrm>
            <a:off x="2570480" y="1697990"/>
            <a:ext cx="8251825" cy="3378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chemeClr val="accent1"/>
                </a:solidFill>
                <a:latin typeface="+mn-ea"/>
                <a:cs typeface="+mn-ea"/>
              </a:rPr>
              <a:t>交通网络改善</a:t>
            </a:r>
            <a:endParaRPr lang="zh-CN" altLang="en-US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cxnSp>
        <p:nvCxnSpPr>
          <p:cNvPr id="3145823" name="直接连接符 20"/>
          <p:cNvCxnSpPr/>
          <p:nvPr>
            <p:custDataLst>
              <p:tags r:id="rId13"/>
            </p:custDataLst>
          </p:nvPr>
        </p:nvCxnSpPr>
        <p:spPr>
          <a:xfrm>
            <a:off x="2580640" y="2152650"/>
            <a:ext cx="315595" cy="0"/>
          </a:xfrm>
          <a:prstGeom prst="line">
            <a:avLst/>
          </a:prstGeom>
          <a:ln w="44450" cap="rnd">
            <a:gradFill>
              <a:gsLst>
                <a:gs pos="0">
                  <a:schemeClr val="accent1"/>
                </a:gs>
                <a:gs pos="100000">
                  <a:schemeClr val="accent1">
                    <a:alpha val="26000"/>
                  </a:schemeClr>
                </a:gs>
              </a:gsLst>
              <a:lin ang="0"/>
            </a:gradFill>
            <a:round/>
          </a:ln>
          <a:effectLst>
            <a:outerShdw blurRad="50800" dist="25400" dir="5400000" algn="t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2097261" name="图片 26" descr="/data/temp/ac86a4af-1f82-11f0-af01-925dec42025e.jpgac86a4af-1f82-11f0-af01-925dec42025e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/>
          <a:srcRect l="45941" t="10540" r="9882" b="29958"/>
          <a:stretch>
            <a:fillRect/>
          </a:stretch>
        </p:blipFill>
        <p:spPr>
          <a:xfrm>
            <a:off x="696595" y="1600200"/>
            <a:ext cx="1501775" cy="1348105"/>
          </a:xfrm>
          <a:prstGeom prst="roundRect">
            <a:avLst>
              <a:gd name="adj" fmla="val 10080"/>
            </a:avLst>
          </a:prstGeom>
          <a:solidFill>
            <a:schemeClr val="accent1"/>
          </a:solidFill>
          <a:ln>
            <a:solidFill>
              <a:schemeClr val="accent1">
                <a:alpha val="20000"/>
              </a:schemeClr>
            </a:solidFill>
          </a:ln>
        </p:spPr>
      </p:pic>
      <p:pic>
        <p:nvPicPr>
          <p:cNvPr id="2097263" name="图片 12" descr="/data/temp/ac86a527-1f82-11f0-af01-925dec42025e.jpgac86a527-1f82-11f0-af01-925dec42025e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/>
          <a:srcRect l="12878" r="12878"/>
          <a:stretch>
            <a:fillRect/>
          </a:stretch>
        </p:blipFill>
        <p:spPr>
          <a:xfrm>
            <a:off x="696595" y="3255010"/>
            <a:ext cx="1501775" cy="1348105"/>
          </a:xfrm>
          <a:prstGeom prst="roundRect">
            <a:avLst>
              <a:gd name="adj" fmla="val 10080"/>
            </a:avLst>
          </a:prstGeom>
          <a:solidFill>
            <a:schemeClr val="accent1"/>
          </a:solidFill>
          <a:ln>
            <a:solidFill>
              <a:schemeClr val="accent1">
                <a:alpha val="20000"/>
              </a:schemeClr>
            </a:solidFill>
          </a:ln>
        </p:spPr>
      </p:pic>
      <p:pic>
        <p:nvPicPr>
          <p:cNvPr id="2097265" name="图片 28" descr="/data/temp/ac86a461-1f82-11f0-af01-925dec42025e.jpgac86a461-1f82-11f0-af01-925dec42025e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/>
          <a:srcRect l="12812" r="12812"/>
          <a:stretch>
            <a:fillRect/>
          </a:stretch>
        </p:blipFill>
        <p:spPr>
          <a:xfrm>
            <a:off x="696595" y="4904740"/>
            <a:ext cx="1501775" cy="1348105"/>
          </a:xfrm>
          <a:prstGeom prst="roundRect">
            <a:avLst>
              <a:gd name="adj" fmla="val 10080"/>
            </a:avLst>
          </a:prstGeom>
          <a:solidFill>
            <a:schemeClr val="accent1"/>
          </a:solidFill>
          <a:ln>
            <a:solidFill>
              <a:schemeClr val="accent1">
                <a:alpha val="20000"/>
              </a:schemeClr>
            </a:solidFill>
          </a:ln>
        </p:spPr>
      </p:pic>
    </p:spTree>
    <p:custDataLst>
      <p:tags r:id="rId20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6" name="标题 6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96000" y="394405"/>
            <a:ext cx="10800000" cy="792000"/>
          </a:xfrm>
        </p:spPr>
        <p:txBody>
          <a:bodyPr lIns="0" tIns="0" rIns="0" bIns="0">
            <a:noAutofit/>
          </a:bodyPr>
          <a:p>
            <a:r>
              <a:rPr lang="zh-CN" altLang="en-US" dirty="0">
                <a:sym typeface="+mn-ea"/>
              </a:rPr>
              <a:t>农村人口与劳动力变化</a:t>
            </a:r>
            <a:endParaRPr lang="zh-CN" altLang="en-US" dirty="0">
              <a:sym typeface="+mn-ea"/>
            </a:endParaRPr>
          </a:p>
        </p:txBody>
      </p:sp>
      <p:sp>
        <p:nvSpPr>
          <p:cNvPr id="1049758" name="矩形: 圆角 3"/>
          <p:cNvSpPr/>
          <p:nvPr>
            <p:custDataLst>
              <p:tags r:id="rId2"/>
            </p:custDataLst>
          </p:nvPr>
        </p:nvSpPr>
        <p:spPr>
          <a:xfrm>
            <a:off x="8619808" y="2813050"/>
            <a:ext cx="2872920" cy="2137065"/>
          </a:xfrm>
          <a:prstGeom prst="roundRect">
            <a:avLst>
              <a:gd name="adj" fmla="val 5768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49760" name="矩形: 圆角 1"/>
          <p:cNvSpPr/>
          <p:nvPr>
            <p:custDataLst>
              <p:tags r:id="rId3"/>
            </p:custDataLst>
          </p:nvPr>
        </p:nvSpPr>
        <p:spPr>
          <a:xfrm>
            <a:off x="4656137" y="2813050"/>
            <a:ext cx="2872920" cy="2137065"/>
          </a:xfrm>
          <a:prstGeom prst="roundRect">
            <a:avLst>
              <a:gd name="adj" fmla="val 5768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49762" name="矩形: 圆角 2"/>
          <p:cNvSpPr/>
          <p:nvPr>
            <p:custDataLst>
              <p:tags r:id="rId4"/>
            </p:custDataLst>
          </p:nvPr>
        </p:nvSpPr>
        <p:spPr>
          <a:xfrm>
            <a:off x="692467" y="2813050"/>
            <a:ext cx="2872920" cy="2137065"/>
          </a:xfrm>
          <a:prstGeom prst="roundRect">
            <a:avLst>
              <a:gd name="adj" fmla="val 5768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49764" name="矩形 17"/>
          <p:cNvSpPr/>
          <p:nvPr>
            <p:custDataLst>
              <p:tags r:id="rId5"/>
            </p:custDataLst>
          </p:nvPr>
        </p:nvSpPr>
        <p:spPr>
          <a:xfrm>
            <a:off x="778827" y="5106670"/>
            <a:ext cx="2700000" cy="1281600"/>
          </a:xfrm>
          <a:prstGeom prst="rect">
            <a:avLst/>
          </a:prstGeom>
        </p:spPr>
        <p:txBody>
          <a:bodyPr wrap="square" lIns="0" tIns="0" rIns="0" bIns="0">
            <a:noAutofit/>
          </a:bodyPr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5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随着城市化进程加快，大量农村青壮年劳动力迁往城市工作，导致农村劳动力短缺。</a:t>
            </a:r>
            <a:endParaRPr lang="zh-CN" altLang="en-US" sz="15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049766" name="矩形 22"/>
          <p:cNvSpPr/>
          <p:nvPr>
            <p:custDataLst>
              <p:tags r:id="rId6"/>
            </p:custDataLst>
          </p:nvPr>
        </p:nvSpPr>
        <p:spPr>
          <a:xfrm>
            <a:off x="998537" y="3965575"/>
            <a:ext cx="2260599" cy="86731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000" b="1" dirty="0">
                <a:solidFill>
                  <a:srgbClr val="FFFFFF"/>
                </a:solidFill>
                <a:latin typeface="+mn-ea"/>
                <a:cs typeface="+mn-ea"/>
              </a:rPr>
              <a:t>劳动力外流</a:t>
            </a:r>
            <a:endParaRPr kumimoji="1" lang="zh-CN" altLang="en-US" sz="2000" b="1" dirty="0">
              <a:solidFill>
                <a:srgbClr val="FFFFFF"/>
              </a:solidFill>
              <a:latin typeface="+mn-ea"/>
              <a:cs typeface="+mn-ea"/>
            </a:endParaRPr>
          </a:p>
        </p:txBody>
      </p:sp>
      <p:sp>
        <p:nvSpPr>
          <p:cNvPr id="1049768" name="矩形 23"/>
          <p:cNvSpPr/>
          <p:nvPr>
            <p:custDataLst>
              <p:tags r:id="rId7"/>
            </p:custDataLst>
          </p:nvPr>
        </p:nvSpPr>
        <p:spPr>
          <a:xfrm>
            <a:off x="4742497" y="5106670"/>
            <a:ext cx="2700000" cy="1281600"/>
          </a:xfrm>
          <a:prstGeom prst="rect">
            <a:avLst/>
          </a:prstGeom>
        </p:spPr>
        <p:txBody>
          <a:bodyPr wrap="square" lIns="0" tIns="0" rIns="0" bIns="0">
            <a:noAutofit/>
          </a:bodyPr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5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农村年轻人口外流，留下老人和儿童，农村人口老龄化现象日益严重。</a:t>
            </a:r>
            <a:endParaRPr lang="zh-CN" altLang="en-US" sz="15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049770" name="矩形 24"/>
          <p:cNvSpPr/>
          <p:nvPr>
            <p:custDataLst>
              <p:tags r:id="rId8"/>
            </p:custDataLst>
          </p:nvPr>
        </p:nvSpPr>
        <p:spPr>
          <a:xfrm>
            <a:off x="4962207" y="3965575"/>
            <a:ext cx="2260599" cy="86731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000" b="1">
                <a:solidFill>
                  <a:srgbClr val="FFFFFF"/>
                </a:solidFill>
                <a:latin typeface="+mn-ea"/>
                <a:cs typeface="+mn-ea"/>
              </a:rPr>
              <a:t>老龄化问题</a:t>
            </a:r>
            <a:endParaRPr kumimoji="1" lang="zh-CN" altLang="en-US" sz="2000" b="1">
              <a:solidFill>
                <a:srgbClr val="FFFFFF"/>
              </a:solidFill>
              <a:latin typeface="+mn-ea"/>
              <a:cs typeface="+mn-ea"/>
            </a:endParaRPr>
          </a:p>
        </p:txBody>
      </p:sp>
      <p:sp>
        <p:nvSpPr>
          <p:cNvPr id="1049772" name="矩形 25"/>
          <p:cNvSpPr/>
          <p:nvPr>
            <p:custDataLst>
              <p:tags r:id="rId9"/>
            </p:custDataLst>
          </p:nvPr>
        </p:nvSpPr>
        <p:spPr>
          <a:xfrm>
            <a:off x="8706168" y="5106670"/>
            <a:ext cx="2700000" cy="1279656"/>
          </a:xfrm>
          <a:prstGeom prst="rect">
            <a:avLst/>
          </a:prstGeom>
        </p:spPr>
        <p:txBody>
          <a:bodyPr wrap="square" lIns="0" tIns="0" rIns="0" bIns="0">
            <a:noAutofit/>
          </a:bodyPr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5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农村男性劳动力外出务工，女性在农业生产中扮演越来越重要的角色，成为主要劳动力。</a:t>
            </a:r>
            <a:endParaRPr lang="zh-CN" altLang="en-US" sz="15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049774" name="矩形 26"/>
          <p:cNvSpPr/>
          <p:nvPr>
            <p:custDataLst>
              <p:tags r:id="rId10"/>
            </p:custDataLst>
          </p:nvPr>
        </p:nvSpPr>
        <p:spPr>
          <a:xfrm>
            <a:off x="8925878" y="3965575"/>
            <a:ext cx="2260600" cy="86731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000" b="1">
                <a:solidFill>
                  <a:srgbClr val="FFFFFF"/>
                </a:solidFill>
                <a:latin typeface="+mn-ea"/>
                <a:cs typeface="+mn-ea"/>
              </a:rPr>
              <a:t>女性劳动力增加</a:t>
            </a:r>
            <a:endParaRPr kumimoji="1" lang="zh-CN" altLang="en-US" sz="2000" b="1">
              <a:solidFill>
                <a:srgbClr val="FFFFFF"/>
              </a:solidFill>
              <a:latin typeface="+mn-ea"/>
              <a:cs typeface="+mn-ea"/>
            </a:endParaRPr>
          </a:p>
        </p:txBody>
      </p:sp>
      <p:pic>
        <p:nvPicPr>
          <p:cNvPr id="2097267" name="图片 27" descr="/data/temp/afa705b8-1f82-11f0-a3cc-daef3d212495.jpgafa705b8-1f82-11f0-a3cc-daef3d212495"/>
          <p:cNvPicPr>
            <a:picLocks noChangeAspect="1"/>
          </p:cNvPicPr>
          <p:nvPr>
            <p:custDataLst>
              <p:tags r:id="rId11"/>
            </p:custDataLst>
          </p:nvPr>
        </p:nvPicPr>
        <p:blipFill rotWithShape="1">
          <a:blip r:embed="rId12"/>
          <a:srcRect l="16676" r="16676"/>
          <a:stretch>
            <a:fillRect/>
          </a:stretch>
        </p:blipFill>
        <p:spPr>
          <a:xfrm>
            <a:off x="1013141" y="1656080"/>
            <a:ext cx="2232000" cy="2232000"/>
          </a:xfrm>
          <a:custGeom>
            <a:avLst/>
            <a:gdLst>
              <a:gd name="connsiteX0" fmla="*/ 128742 w 2232000"/>
              <a:gd name="connsiteY0" fmla="*/ 0 h 2232000"/>
              <a:gd name="connsiteX1" fmla="*/ 2103258 w 2232000"/>
              <a:gd name="connsiteY1" fmla="*/ 0 h 2232000"/>
              <a:gd name="connsiteX2" fmla="*/ 2232000 w 2232000"/>
              <a:gd name="connsiteY2" fmla="*/ 128742 h 2232000"/>
              <a:gd name="connsiteX3" fmla="*/ 2232000 w 2232000"/>
              <a:gd name="connsiteY3" fmla="*/ 2103258 h 2232000"/>
              <a:gd name="connsiteX4" fmla="*/ 2103258 w 2232000"/>
              <a:gd name="connsiteY4" fmla="*/ 2232000 h 2232000"/>
              <a:gd name="connsiteX5" fmla="*/ 128742 w 2232000"/>
              <a:gd name="connsiteY5" fmla="*/ 2232000 h 2232000"/>
              <a:gd name="connsiteX6" fmla="*/ 0 w 2232000"/>
              <a:gd name="connsiteY6" fmla="*/ 2103258 h 2232000"/>
              <a:gd name="connsiteX7" fmla="*/ 0 w 2232000"/>
              <a:gd name="connsiteY7" fmla="*/ 128742 h 2232000"/>
              <a:gd name="connsiteX8" fmla="*/ 128742 w 2232000"/>
              <a:gd name="connsiteY8" fmla="*/ 0 h 223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32000" h="2232000">
                <a:moveTo>
                  <a:pt x="128742" y="0"/>
                </a:moveTo>
                <a:lnTo>
                  <a:pt x="2103258" y="0"/>
                </a:lnTo>
                <a:cubicBezTo>
                  <a:pt x="2174360" y="0"/>
                  <a:pt x="2232000" y="57640"/>
                  <a:pt x="2232000" y="128742"/>
                </a:cubicBezTo>
                <a:lnTo>
                  <a:pt x="2232000" y="2103258"/>
                </a:lnTo>
                <a:cubicBezTo>
                  <a:pt x="2232000" y="2174360"/>
                  <a:pt x="2174360" y="2232000"/>
                  <a:pt x="2103258" y="2232000"/>
                </a:cubicBezTo>
                <a:lnTo>
                  <a:pt x="128742" y="2232000"/>
                </a:lnTo>
                <a:cubicBezTo>
                  <a:pt x="57640" y="2232000"/>
                  <a:pt x="0" y="2174360"/>
                  <a:pt x="0" y="2103258"/>
                </a:cubicBezTo>
                <a:lnTo>
                  <a:pt x="0" y="128742"/>
                </a:lnTo>
                <a:cubicBezTo>
                  <a:pt x="0" y="57640"/>
                  <a:pt x="57640" y="0"/>
                  <a:pt x="128742" y="0"/>
                </a:cubicBezTo>
                <a:close/>
              </a:path>
            </a:pathLst>
          </a:custGeom>
          <a:ln>
            <a:solidFill>
              <a:schemeClr val="accent1"/>
            </a:solidFill>
          </a:ln>
        </p:spPr>
      </p:pic>
      <p:pic>
        <p:nvPicPr>
          <p:cNvPr id="2097269" name="图片 28" descr="/data/temp/afa70504-1f82-11f0-a3cc-daef3d212495.jpgafa70504-1f82-11f0-a3cc-daef3d212495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/>
          <a:srcRect l="16676" r="16676"/>
          <a:stretch>
            <a:fillRect/>
          </a:stretch>
        </p:blipFill>
        <p:spPr>
          <a:xfrm>
            <a:off x="4976812" y="1656080"/>
            <a:ext cx="2232000" cy="2232000"/>
          </a:xfrm>
          <a:custGeom>
            <a:avLst/>
            <a:gdLst>
              <a:gd name="connsiteX0" fmla="*/ 128742 w 2232000"/>
              <a:gd name="connsiteY0" fmla="*/ 0 h 2232000"/>
              <a:gd name="connsiteX1" fmla="*/ 2103258 w 2232000"/>
              <a:gd name="connsiteY1" fmla="*/ 0 h 2232000"/>
              <a:gd name="connsiteX2" fmla="*/ 2232000 w 2232000"/>
              <a:gd name="connsiteY2" fmla="*/ 128742 h 2232000"/>
              <a:gd name="connsiteX3" fmla="*/ 2232000 w 2232000"/>
              <a:gd name="connsiteY3" fmla="*/ 2103258 h 2232000"/>
              <a:gd name="connsiteX4" fmla="*/ 2103258 w 2232000"/>
              <a:gd name="connsiteY4" fmla="*/ 2232000 h 2232000"/>
              <a:gd name="connsiteX5" fmla="*/ 128742 w 2232000"/>
              <a:gd name="connsiteY5" fmla="*/ 2232000 h 2232000"/>
              <a:gd name="connsiteX6" fmla="*/ 0 w 2232000"/>
              <a:gd name="connsiteY6" fmla="*/ 2103258 h 2232000"/>
              <a:gd name="connsiteX7" fmla="*/ 0 w 2232000"/>
              <a:gd name="connsiteY7" fmla="*/ 128742 h 2232000"/>
              <a:gd name="connsiteX8" fmla="*/ 128742 w 2232000"/>
              <a:gd name="connsiteY8" fmla="*/ 0 h 223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32000" h="2232000">
                <a:moveTo>
                  <a:pt x="128742" y="0"/>
                </a:moveTo>
                <a:lnTo>
                  <a:pt x="2103258" y="0"/>
                </a:lnTo>
                <a:cubicBezTo>
                  <a:pt x="2174360" y="0"/>
                  <a:pt x="2232000" y="57640"/>
                  <a:pt x="2232000" y="128742"/>
                </a:cubicBezTo>
                <a:lnTo>
                  <a:pt x="2232000" y="2103258"/>
                </a:lnTo>
                <a:cubicBezTo>
                  <a:pt x="2232000" y="2174360"/>
                  <a:pt x="2174360" y="2232000"/>
                  <a:pt x="2103258" y="2232000"/>
                </a:cubicBezTo>
                <a:lnTo>
                  <a:pt x="128742" y="2232000"/>
                </a:lnTo>
                <a:cubicBezTo>
                  <a:pt x="57640" y="2232000"/>
                  <a:pt x="0" y="2174360"/>
                  <a:pt x="0" y="2103258"/>
                </a:cubicBezTo>
                <a:lnTo>
                  <a:pt x="0" y="128742"/>
                </a:lnTo>
                <a:cubicBezTo>
                  <a:pt x="0" y="57640"/>
                  <a:pt x="57640" y="0"/>
                  <a:pt x="128742" y="0"/>
                </a:cubicBezTo>
                <a:close/>
              </a:path>
            </a:pathLst>
          </a:custGeom>
          <a:ln>
            <a:solidFill>
              <a:schemeClr val="accent1"/>
            </a:solidFill>
          </a:ln>
        </p:spPr>
      </p:pic>
      <p:pic>
        <p:nvPicPr>
          <p:cNvPr id="2097271" name="图片 29" descr="/data/temp/afa70809-1f82-11f0-a3cc-daef3d212495.jpg@base@tag=imgScale&amp;m=1&amp;w=620&amp;h=620&amp;q=95afa70809-1f82-11f0-a3cc-daef3d212495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/>
          <a:srcRect r="33333"/>
          <a:stretch>
            <a:fillRect/>
          </a:stretch>
        </p:blipFill>
        <p:spPr>
          <a:xfrm>
            <a:off x="8939848" y="1656080"/>
            <a:ext cx="2232000" cy="2232000"/>
          </a:xfrm>
          <a:custGeom>
            <a:avLst/>
            <a:gdLst>
              <a:gd name="connsiteX0" fmla="*/ 128742 w 2232000"/>
              <a:gd name="connsiteY0" fmla="*/ 0 h 2232000"/>
              <a:gd name="connsiteX1" fmla="*/ 2103258 w 2232000"/>
              <a:gd name="connsiteY1" fmla="*/ 0 h 2232000"/>
              <a:gd name="connsiteX2" fmla="*/ 2232000 w 2232000"/>
              <a:gd name="connsiteY2" fmla="*/ 128742 h 2232000"/>
              <a:gd name="connsiteX3" fmla="*/ 2232000 w 2232000"/>
              <a:gd name="connsiteY3" fmla="*/ 2103258 h 2232000"/>
              <a:gd name="connsiteX4" fmla="*/ 2103258 w 2232000"/>
              <a:gd name="connsiteY4" fmla="*/ 2232000 h 2232000"/>
              <a:gd name="connsiteX5" fmla="*/ 128742 w 2232000"/>
              <a:gd name="connsiteY5" fmla="*/ 2232000 h 2232000"/>
              <a:gd name="connsiteX6" fmla="*/ 0 w 2232000"/>
              <a:gd name="connsiteY6" fmla="*/ 2103258 h 2232000"/>
              <a:gd name="connsiteX7" fmla="*/ 0 w 2232000"/>
              <a:gd name="connsiteY7" fmla="*/ 128742 h 2232000"/>
              <a:gd name="connsiteX8" fmla="*/ 128742 w 2232000"/>
              <a:gd name="connsiteY8" fmla="*/ 0 h 223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32000" h="2232000">
                <a:moveTo>
                  <a:pt x="128742" y="0"/>
                </a:moveTo>
                <a:lnTo>
                  <a:pt x="2103258" y="0"/>
                </a:lnTo>
                <a:cubicBezTo>
                  <a:pt x="2174360" y="0"/>
                  <a:pt x="2232000" y="57640"/>
                  <a:pt x="2232000" y="128742"/>
                </a:cubicBezTo>
                <a:lnTo>
                  <a:pt x="2232000" y="2103258"/>
                </a:lnTo>
                <a:cubicBezTo>
                  <a:pt x="2232000" y="2174360"/>
                  <a:pt x="2174360" y="2232000"/>
                  <a:pt x="2103258" y="2232000"/>
                </a:cubicBezTo>
                <a:lnTo>
                  <a:pt x="128742" y="2232000"/>
                </a:lnTo>
                <a:cubicBezTo>
                  <a:pt x="57640" y="2232000"/>
                  <a:pt x="0" y="2174360"/>
                  <a:pt x="0" y="2103258"/>
                </a:cubicBezTo>
                <a:lnTo>
                  <a:pt x="0" y="128742"/>
                </a:lnTo>
                <a:cubicBezTo>
                  <a:pt x="0" y="57640"/>
                  <a:pt x="57640" y="0"/>
                  <a:pt x="128742" y="0"/>
                </a:cubicBezTo>
                <a:close/>
              </a:path>
            </a:pathLst>
          </a:custGeom>
          <a:ln>
            <a:solidFill>
              <a:schemeClr val="accent1"/>
            </a:solidFill>
          </a:ln>
        </p:spPr>
      </p:pic>
    </p:spTree>
    <p:custDataLst>
      <p:tags r:id="rId17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89" name="图片 5" descr="/data/temp/ad8e326a-1f82-11f0-97ad-a6972f800907.jpgad8e326a-1f82-11f0-97ad-a6972f80090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2"/>
          <a:srcRect t="3588" b="3588"/>
          <a:stretch>
            <a:fillRect/>
          </a:stretch>
        </p:blipFill>
        <p:spPr>
          <a:xfrm>
            <a:off x="-4597" y="0"/>
            <a:ext cx="12196598" cy="5094605"/>
          </a:xfrm>
          <a:prstGeom prst="rect">
            <a:avLst/>
          </a:prstGeom>
          <a:ln w="9525" cap="flat" cmpd="sng" algn="ctr">
            <a:solidFill>
              <a:schemeClr val="dk1">
                <a:lumMod val="40000"/>
                <a:lumOff val="60000"/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1049896" name="矩形 11"/>
          <p:cNvSpPr/>
          <p:nvPr>
            <p:custDataLst>
              <p:tags r:id="rId3"/>
            </p:custDataLst>
          </p:nvPr>
        </p:nvSpPr>
        <p:spPr>
          <a:xfrm>
            <a:off x="-9196" y="-13018"/>
            <a:ext cx="12192000" cy="5094605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52000"/>
                </a:srgbClr>
              </a:gs>
              <a:gs pos="35000">
                <a:srgbClr val="000000">
                  <a:alpha val="37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 w="3175">
            <a:solidFill>
              <a:schemeClr val="tx1">
                <a:lumMod val="40000"/>
                <a:lumOff val="60000"/>
                <a:alpha val="2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49898" name="标题 3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1490980" y="1123950"/>
            <a:ext cx="4605020" cy="1916414"/>
          </a:xfrm>
        </p:spPr>
        <p:txBody>
          <a:bodyPr lIns="0" tIns="0" rIns="0" bIns="0" anchor="b" anchorCtr="0">
            <a:noAutofit/>
          </a:bodyPr>
          <a:p>
            <a:r>
              <a:rPr lang="zh-CN" altLang="en-US" sz="4400" dirty="0">
                <a:solidFill>
                  <a:schemeClr val="lt1">
                    <a:lumMod val="100000"/>
                  </a:schemeClr>
                </a:solidFill>
                <a:sym typeface="+mn-ea"/>
              </a:rPr>
              <a:t>农民收入增长情况</a:t>
            </a:r>
            <a:endParaRPr lang="zh-CN" altLang="en-US" sz="4400" dirty="0">
              <a:solidFill>
                <a:schemeClr val="lt1">
                  <a:lumMod val="100000"/>
                </a:schemeClr>
              </a:solidFill>
              <a:sym typeface="+mn-ea"/>
            </a:endParaRPr>
          </a:p>
        </p:txBody>
      </p:sp>
      <p:sp>
        <p:nvSpPr>
          <p:cNvPr id="1049900" name="矩形 1"/>
          <p:cNvSpPr/>
          <p:nvPr>
            <p:custDataLst>
              <p:tags r:id="rId5"/>
            </p:custDataLst>
          </p:nvPr>
        </p:nvSpPr>
        <p:spPr>
          <a:xfrm>
            <a:off x="1024255" y="3428047"/>
            <a:ext cx="10130790" cy="26676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3145847" name="直接连接符 7"/>
          <p:cNvCxnSpPr/>
          <p:nvPr>
            <p:custDataLst>
              <p:tags r:id="rId6"/>
            </p:custDataLst>
          </p:nvPr>
        </p:nvCxnSpPr>
        <p:spPr>
          <a:xfrm>
            <a:off x="4397375" y="3899217"/>
            <a:ext cx="0" cy="1725930"/>
          </a:xfrm>
          <a:prstGeom prst="line">
            <a:avLst/>
          </a:prstGeom>
          <a:ln w="5080">
            <a:solidFill>
              <a:srgbClr val="FFFFFF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849" name="直接连接符 8"/>
          <p:cNvCxnSpPr/>
          <p:nvPr>
            <p:custDataLst>
              <p:tags r:id="rId7"/>
            </p:custDataLst>
          </p:nvPr>
        </p:nvCxnSpPr>
        <p:spPr>
          <a:xfrm>
            <a:off x="7781925" y="3899217"/>
            <a:ext cx="0" cy="1725930"/>
          </a:xfrm>
          <a:prstGeom prst="line">
            <a:avLst/>
          </a:prstGeom>
          <a:ln w="5080">
            <a:solidFill>
              <a:srgbClr val="FFFFFF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902" name="矩形 9"/>
          <p:cNvSpPr/>
          <p:nvPr>
            <p:custDataLst>
              <p:tags r:id="rId8"/>
            </p:custDataLst>
          </p:nvPr>
        </p:nvSpPr>
        <p:spPr>
          <a:xfrm>
            <a:off x="1367790" y="4398962"/>
            <a:ext cx="2674620" cy="13696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+mn-ea"/>
                <a:cs typeface="+mn-ea"/>
              </a:rPr>
              <a:t>随着市场需求增加，农产品价格稳步上升，农民通过销售粮食和经济作物获得更高收入。</a:t>
            </a:r>
            <a:endParaRPr lang="zh-CN" altLang="en-US" sz="1200" dirty="0">
              <a:solidFill>
                <a:srgbClr val="FFFFFF"/>
              </a:solidFill>
              <a:latin typeface="+mn-ea"/>
              <a:cs typeface="+mn-ea"/>
            </a:endParaRPr>
          </a:p>
        </p:txBody>
      </p:sp>
      <p:sp>
        <p:nvSpPr>
          <p:cNvPr id="1049904" name="矩形 10"/>
          <p:cNvSpPr/>
          <p:nvPr>
            <p:custDataLst>
              <p:tags r:id="rId9"/>
            </p:custDataLst>
          </p:nvPr>
        </p:nvSpPr>
        <p:spPr>
          <a:xfrm>
            <a:off x="1367790" y="3756977"/>
            <a:ext cx="2675255" cy="50990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>
                <a:solidFill>
                  <a:srgbClr val="FFFFFF"/>
                </a:solidFill>
                <a:latin typeface="+mn-ea"/>
                <a:cs typeface="+mn-ea"/>
              </a:rPr>
              <a:t>农产品价格提升</a:t>
            </a:r>
            <a:endParaRPr lang="zh-CN" altLang="en-US" sz="2000" b="1" dirty="0">
              <a:solidFill>
                <a:srgbClr val="FFFFFF"/>
              </a:solidFill>
              <a:latin typeface="+mn-ea"/>
              <a:cs typeface="+mn-ea"/>
            </a:endParaRPr>
          </a:p>
        </p:txBody>
      </p:sp>
      <p:sp>
        <p:nvSpPr>
          <p:cNvPr id="1049906" name="矩形 13"/>
          <p:cNvSpPr/>
          <p:nvPr>
            <p:custDataLst>
              <p:tags r:id="rId10"/>
            </p:custDataLst>
          </p:nvPr>
        </p:nvSpPr>
        <p:spPr>
          <a:xfrm>
            <a:off x="4752340" y="4398962"/>
            <a:ext cx="2675255" cy="13696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+mn-ea"/>
                <a:cs typeface="+mn-ea"/>
              </a:rPr>
              <a:t>农村地区发展多元化经济，提供非农就业机会，如乡村旅游、农产品加工等，拓宽农民收入来源。</a:t>
            </a:r>
            <a:endParaRPr lang="zh-CN" altLang="en-US" sz="1200" dirty="0">
              <a:solidFill>
                <a:srgbClr val="FFFFFF"/>
              </a:solidFill>
              <a:latin typeface="+mn-ea"/>
              <a:cs typeface="+mn-ea"/>
            </a:endParaRPr>
          </a:p>
        </p:txBody>
      </p:sp>
      <p:sp>
        <p:nvSpPr>
          <p:cNvPr id="1049908" name="矩形 14"/>
          <p:cNvSpPr/>
          <p:nvPr>
            <p:custDataLst>
              <p:tags r:id="rId11"/>
            </p:custDataLst>
          </p:nvPr>
        </p:nvSpPr>
        <p:spPr>
          <a:xfrm>
            <a:off x="4752340" y="3756977"/>
            <a:ext cx="2675255" cy="50990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>
                <a:solidFill>
                  <a:srgbClr val="FFFFFF"/>
                </a:solidFill>
                <a:latin typeface="+mn-ea"/>
                <a:cs typeface="+mn-ea"/>
              </a:rPr>
              <a:t>非农就业机会增多</a:t>
            </a:r>
            <a:endParaRPr lang="zh-CN" altLang="en-US" sz="2000" b="1" dirty="0">
              <a:solidFill>
                <a:srgbClr val="FFFFFF"/>
              </a:solidFill>
              <a:latin typeface="+mn-ea"/>
              <a:cs typeface="+mn-ea"/>
            </a:endParaRPr>
          </a:p>
        </p:txBody>
      </p:sp>
      <p:sp>
        <p:nvSpPr>
          <p:cNvPr id="1049910" name="矩形 15"/>
          <p:cNvSpPr/>
          <p:nvPr>
            <p:custDataLst>
              <p:tags r:id="rId12"/>
            </p:custDataLst>
          </p:nvPr>
        </p:nvSpPr>
        <p:spPr>
          <a:xfrm>
            <a:off x="8136890" y="4398962"/>
            <a:ext cx="2675255" cy="13696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rgbClr val="FFFFFF"/>
                </a:solidFill>
                <a:latin typeface="+mn-ea"/>
                <a:cs typeface="+mn-ea"/>
              </a:rPr>
              <a:t>国家实施农业补贴政策，提供种植、养殖等农业扶持，帮助农民增加收入，改善生活条件。</a:t>
            </a:r>
            <a:endParaRPr lang="zh-CN" altLang="en-US" sz="1200">
              <a:solidFill>
                <a:srgbClr val="FFFFFF"/>
              </a:solidFill>
              <a:latin typeface="+mn-ea"/>
              <a:cs typeface="+mn-ea"/>
            </a:endParaRPr>
          </a:p>
        </p:txBody>
      </p:sp>
      <p:sp>
        <p:nvSpPr>
          <p:cNvPr id="1049912" name="矩形 12"/>
          <p:cNvSpPr/>
          <p:nvPr>
            <p:custDataLst>
              <p:tags r:id="rId13"/>
            </p:custDataLst>
          </p:nvPr>
        </p:nvSpPr>
        <p:spPr>
          <a:xfrm>
            <a:off x="8136890" y="3756977"/>
            <a:ext cx="2675255" cy="50990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rgbClr val="FFFFFF"/>
                </a:solidFill>
                <a:latin typeface="+mn-ea"/>
                <a:cs typeface="+mn-ea"/>
              </a:rPr>
              <a:t>政府补贴与扶持</a:t>
            </a:r>
            <a:endParaRPr lang="zh-CN" altLang="en-US" sz="2000" b="1">
              <a:solidFill>
                <a:srgbClr val="FFFFFF"/>
              </a:solidFill>
              <a:latin typeface="+mn-ea"/>
              <a:cs typeface="+mn-ea"/>
            </a:endParaRPr>
          </a:p>
        </p:txBody>
      </p:sp>
    </p:spTree>
    <p:custDataLst>
      <p:tags r:id="rId14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6" name="标题 16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lang="zh-CN" altLang="en-US"/>
              <a:t>个人体会与感悟</a:t>
            </a:r>
            <a:endParaRPr lang="zh-CN" altLang="en-US"/>
          </a:p>
        </p:txBody>
      </p:sp>
      <p:sp>
        <p:nvSpPr>
          <p:cNvPr id="1050178" name="任意多边形: 形状 33"/>
          <p:cNvSpPr/>
          <p:nvPr>
            <p:custDataLst>
              <p:tags r:id="rId2"/>
            </p:custDataLst>
          </p:nvPr>
        </p:nvSpPr>
        <p:spPr>
          <a:xfrm>
            <a:off x="8075006" y="1888490"/>
            <a:ext cx="3420072" cy="2425161"/>
          </a:xfrm>
          <a:custGeom>
            <a:avLst/>
            <a:gdLst>
              <a:gd name="connsiteX0" fmla="*/ 226895 w 3419475"/>
              <a:gd name="connsiteY0" fmla="*/ 0 h 2424738"/>
              <a:gd name="connsiteX1" fmla="*/ 3192580 w 3419475"/>
              <a:gd name="connsiteY1" fmla="*/ 0 h 2424738"/>
              <a:gd name="connsiteX2" fmla="*/ 3419475 w 3419475"/>
              <a:gd name="connsiteY2" fmla="*/ 226895 h 2424738"/>
              <a:gd name="connsiteX3" fmla="*/ 3419475 w 3419475"/>
              <a:gd name="connsiteY3" fmla="*/ 1978968 h 2424738"/>
              <a:gd name="connsiteX4" fmla="*/ 3192580 w 3419475"/>
              <a:gd name="connsiteY4" fmla="*/ 2205863 h 2424738"/>
              <a:gd name="connsiteX5" fmla="*/ 895506 w 3419475"/>
              <a:gd name="connsiteY5" fmla="*/ 2205863 h 2424738"/>
              <a:gd name="connsiteX6" fmla="*/ 889574 w 3419475"/>
              <a:gd name="connsiteY6" fmla="*/ 2213354 h 2424738"/>
              <a:gd name="connsiteX7" fmla="*/ 740251 w 3419475"/>
              <a:gd name="connsiteY7" fmla="*/ 2401913 h 2424738"/>
              <a:gd name="connsiteX8" fmla="*/ 693034 w 3419475"/>
              <a:gd name="connsiteY8" fmla="*/ 2424738 h 2424738"/>
              <a:gd name="connsiteX9" fmla="*/ 645800 w 3419475"/>
              <a:gd name="connsiteY9" fmla="*/ 2401891 h 2424738"/>
              <a:gd name="connsiteX10" fmla="*/ 496476 w 3419475"/>
              <a:gd name="connsiteY10" fmla="*/ 2213332 h 2424738"/>
              <a:gd name="connsiteX11" fmla="*/ 490561 w 3419475"/>
              <a:gd name="connsiteY11" fmla="*/ 2205863 h 2424738"/>
              <a:gd name="connsiteX12" fmla="*/ 226895 w 3419475"/>
              <a:gd name="connsiteY12" fmla="*/ 2205863 h 2424738"/>
              <a:gd name="connsiteX13" fmla="*/ 0 w 3419475"/>
              <a:gd name="connsiteY13" fmla="*/ 1978968 h 2424738"/>
              <a:gd name="connsiteX14" fmla="*/ 0 w 3419475"/>
              <a:gd name="connsiteY14" fmla="*/ 226895 h 2424738"/>
              <a:gd name="connsiteX15" fmla="*/ 226895 w 3419475"/>
              <a:gd name="connsiteY15" fmla="*/ 0 h 2424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419475" h="2424738">
                <a:moveTo>
                  <a:pt x="226895" y="0"/>
                </a:moveTo>
                <a:lnTo>
                  <a:pt x="3192580" y="0"/>
                </a:lnTo>
                <a:cubicBezTo>
                  <a:pt x="3317891" y="0"/>
                  <a:pt x="3419475" y="101584"/>
                  <a:pt x="3419475" y="226895"/>
                </a:cubicBezTo>
                <a:lnTo>
                  <a:pt x="3419475" y="1978968"/>
                </a:lnTo>
                <a:cubicBezTo>
                  <a:pt x="3419475" y="2104279"/>
                  <a:pt x="3317891" y="2205863"/>
                  <a:pt x="3192580" y="2205863"/>
                </a:cubicBezTo>
                <a:lnTo>
                  <a:pt x="895506" y="2205863"/>
                </a:lnTo>
                <a:lnTo>
                  <a:pt x="889574" y="2213354"/>
                </a:lnTo>
                <a:cubicBezTo>
                  <a:pt x="809384" y="2314615"/>
                  <a:pt x="744479" y="2396574"/>
                  <a:pt x="740251" y="2401913"/>
                </a:cubicBezTo>
                <a:cubicBezTo>
                  <a:pt x="728975" y="2416153"/>
                  <a:pt x="711196" y="2424738"/>
                  <a:pt x="693034" y="2424738"/>
                </a:cubicBezTo>
                <a:cubicBezTo>
                  <a:pt x="674871" y="2424737"/>
                  <a:pt x="657075" y="2416130"/>
                  <a:pt x="645800" y="2401891"/>
                </a:cubicBezTo>
                <a:cubicBezTo>
                  <a:pt x="641571" y="2396552"/>
                  <a:pt x="576666" y="2314593"/>
                  <a:pt x="496476" y="2213332"/>
                </a:cubicBezTo>
                <a:lnTo>
                  <a:pt x="490561" y="2205863"/>
                </a:lnTo>
                <a:lnTo>
                  <a:pt x="226895" y="2205863"/>
                </a:lnTo>
                <a:cubicBezTo>
                  <a:pt x="101584" y="2205863"/>
                  <a:pt x="0" y="2104279"/>
                  <a:pt x="0" y="1978968"/>
                </a:cubicBezTo>
                <a:lnTo>
                  <a:pt x="0" y="226895"/>
                </a:lnTo>
                <a:cubicBezTo>
                  <a:pt x="0" y="101584"/>
                  <a:pt x="101584" y="0"/>
                  <a:pt x="22689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20750833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53695" tIns="250532" rIns="349250" bIns="821980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en-US" sz="1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通过观察农村基础设施建设，我感悟到改善农民生活条件需要综合考虑住房、交通、医疗等多方面因素。</a:t>
            </a:r>
            <a:endParaRPr lang="zh-CN" altLang="en-US" sz="14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50180" name="任意多边形: 形状 31"/>
          <p:cNvSpPr/>
          <p:nvPr>
            <p:custDataLst>
              <p:tags r:id="rId3"/>
            </p:custDataLst>
          </p:nvPr>
        </p:nvSpPr>
        <p:spPr>
          <a:xfrm>
            <a:off x="4386282" y="1888490"/>
            <a:ext cx="3420072" cy="2425161"/>
          </a:xfrm>
          <a:custGeom>
            <a:avLst/>
            <a:gdLst>
              <a:gd name="connsiteX0" fmla="*/ 226895 w 3419475"/>
              <a:gd name="connsiteY0" fmla="*/ 0 h 2424738"/>
              <a:gd name="connsiteX1" fmla="*/ 3192580 w 3419475"/>
              <a:gd name="connsiteY1" fmla="*/ 0 h 2424738"/>
              <a:gd name="connsiteX2" fmla="*/ 3419475 w 3419475"/>
              <a:gd name="connsiteY2" fmla="*/ 226895 h 2424738"/>
              <a:gd name="connsiteX3" fmla="*/ 3419475 w 3419475"/>
              <a:gd name="connsiteY3" fmla="*/ 1978968 h 2424738"/>
              <a:gd name="connsiteX4" fmla="*/ 3192580 w 3419475"/>
              <a:gd name="connsiteY4" fmla="*/ 2205863 h 2424738"/>
              <a:gd name="connsiteX5" fmla="*/ 895506 w 3419475"/>
              <a:gd name="connsiteY5" fmla="*/ 2205863 h 2424738"/>
              <a:gd name="connsiteX6" fmla="*/ 889574 w 3419475"/>
              <a:gd name="connsiteY6" fmla="*/ 2213354 h 2424738"/>
              <a:gd name="connsiteX7" fmla="*/ 740251 w 3419475"/>
              <a:gd name="connsiteY7" fmla="*/ 2401913 h 2424738"/>
              <a:gd name="connsiteX8" fmla="*/ 693034 w 3419475"/>
              <a:gd name="connsiteY8" fmla="*/ 2424738 h 2424738"/>
              <a:gd name="connsiteX9" fmla="*/ 645800 w 3419475"/>
              <a:gd name="connsiteY9" fmla="*/ 2401891 h 2424738"/>
              <a:gd name="connsiteX10" fmla="*/ 496476 w 3419475"/>
              <a:gd name="connsiteY10" fmla="*/ 2213332 h 2424738"/>
              <a:gd name="connsiteX11" fmla="*/ 490561 w 3419475"/>
              <a:gd name="connsiteY11" fmla="*/ 2205863 h 2424738"/>
              <a:gd name="connsiteX12" fmla="*/ 226895 w 3419475"/>
              <a:gd name="connsiteY12" fmla="*/ 2205863 h 2424738"/>
              <a:gd name="connsiteX13" fmla="*/ 0 w 3419475"/>
              <a:gd name="connsiteY13" fmla="*/ 1978968 h 2424738"/>
              <a:gd name="connsiteX14" fmla="*/ 0 w 3419475"/>
              <a:gd name="connsiteY14" fmla="*/ 226895 h 2424738"/>
              <a:gd name="connsiteX15" fmla="*/ 226895 w 3419475"/>
              <a:gd name="connsiteY15" fmla="*/ 0 h 2424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419475" h="2424738">
                <a:moveTo>
                  <a:pt x="226895" y="0"/>
                </a:moveTo>
                <a:lnTo>
                  <a:pt x="3192580" y="0"/>
                </a:lnTo>
                <a:cubicBezTo>
                  <a:pt x="3317891" y="0"/>
                  <a:pt x="3419475" y="101584"/>
                  <a:pt x="3419475" y="226895"/>
                </a:cubicBezTo>
                <a:lnTo>
                  <a:pt x="3419475" y="1978968"/>
                </a:lnTo>
                <a:cubicBezTo>
                  <a:pt x="3419475" y="2104279"/>
                  <a:pt x="3317891" y="2205863"/>
                  <a:pt x="3192580" y="2205863"/>
                </a:cubicBezTo>
                <a:lnTo>
                  <a:pt x="895506" y="2205863"/>
                </a:lnTo>
                <a:lnTo>
                  <a:pt x="889574" y="2213354"/>
                </a:lnTo>
                <a:cubicBezTo>
                  <a:pt x="809384" y="2314615"/>
                  <a:pt x="744479" y="2396574"/>
                  <a:pt x="740251" y="2401913"/>
                </a:cubicBezTo>
                <a:cubicBezTo>
                  <a:pt x="728975" y="2416153"/>
                  <a:pt x="711196" y="2424738"/>
                  <a:pt x="693034" y="2424738"/>
                </a:cubicBezTo>
                <a:cubicBezTo>
                  <a:pt x="674871" y="2424737"/>
                  <a:pt x="657075" y="2416130"/>
                  <a:pt x="645800" y="2401891"/>
                </a:cubicBezTo>
                <a:cubicBezTo>
                  <a:pt x="641571" y="2396552"/>
                  <a:pt x="576666" y="2314593"/>
                  <a:pt x="496476" y="2213332"/>
                </a:cubicBezTo>
                <a:lnTo>
                  <a:pt x="490561" y="2205863"/>
                </a:lnTo>
                <a:lnTo>
                  <a:pt x="226895" y="2205863"/>
                </a:lnTo>
                <a:cubicBezTo>
                  <a:pt x="101584" y="2205863"/>
                  <a:pt x="0" y="2104279"/>
                  <a:pt x="0" y="1978968"/>
                </a:cubicBezTo>
                <a:lnTo>
                  <a:pt x="0" y="226895"/>
                </a:lnTo>
                <a:cubicBezTo>
                  <a:pt x="0" y="101584"/>
                  <a:pt x="101584" y="0"/>
                  <a:pt x="22689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20750833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51790" tIns="241642" rIns="351156" bIns="830870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en-US" sz="1400">
                <a:solidFill>
                  <a:srgbClr val="FFFFFF"/>
                </a:solidFill>
                <a:latin typeface="+mn-ea"/>
                <a:cs typeface="+mn-ea"/>
                <a:sym typeface="+mn-ea"/>
              </a:rPr>
              <a:t>在与农村教师的交流中，我认识到教育是改变农村面貌的关键，能有效提升农村人口素质。</a:t>
            </a:r>
            <a:endParaRPr lang="zh-CN" altLang="en-US" sz="1400">
              <a:solidFill>
                <a:srgbClr val="FFFFFF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50182" name="任意多边形: 形状 30"/>
          <p:cNvSpPr/>
          <p:nvPr>
            <p:custDataLst>
              <p:tags r:id="rId4"/>
            </p:custDataLst>
          </p:nvPr>
        </p:nvSpPr>
        <p:spPr>
          <a:xfrm>
            <a:off x="695653" y="1888490"/>
            <a:ext cx="3420072" cy="2425161"/>
          </a:xfrm>
          <a:custGeom>
            <a:avLst/>
            <a:gdLst>
              <a:gd name="connsiteX0" fmla="*/ 226895 w 3419475"/>
              <a:gd name="connsiteY0" fmla="*/ 0 h 2424738"/>
              <a:gd name="connsiteX1" fmla="*/ 3192580 w 3419475"/>
              <a:gd name="connsiteY1" fmla="*/ 0 h 2424738"/>
              <a:gd name="connsiteX2" fmla="*/ 3419475 w 3419475"/>
              <a:gd name="connsiteY2" fmla="*/ 226895 h 2424738"/>
              <a:gd name="connsiteX3" fmla="*/ 3419475 w 3419475"/>
              <a:gd name="connsiteY3" fmla="*/ 1978968 h 2424738"/>
              <a:gd name="connsiteX4" fmla="*/ 3192580 w 3419475"/>
              <a:gd name="connsiteY4" fmla="*/ 2205863 h 2424738"/>
              <a:gd name="connsiteX5" fmla="*/ 895506 w 3419475"/>
              <a:gd name="connsiteY5" fmla="*/ 2205863 h 2424738"/>
              <a:gd name="connsiteX6" fmla="*/ 889574 w 3419475"/>
              <a:gd name="connsiteY6" fmla="*/ 2213354 h 2424738"/>
              <a:gd name="connsiteX7" fmla="*/ 740251 w 3419475"/>
              <a:gd name="connsiteY7" fmla="*/ 2401913 h 2424738"/>
              <a:gd name="connsiteX8" fmla="*/ 693034 w 3419475"/>
              <a:gd name="connsiteY8" fmla="*/ 2424738 h 2424738"/>
              <a:gd name="connsiteX9" fmla="*/ 645800 w 3419475"/>
              <a:gd name="connsiteY9" fmla="*/ 2401891 h 2424738"/>
              <a:gd name="connsiteX10" fmla="*/ 496476 w 3419475"/>
              <a:gd name="connsiteY10" fmla="*/ 2213332 h 2424738"/>
              <a:gd name="connsiteX11" fmla="*/ 490561 w 3419475"/>
              <a:gd name="connsiteY11" fmla="*/ 2205863 h 2424738"/>
              <a:gd name="connsiteX12" fmla="*/ 226895 w 3419475"/>
              <a:gd name="connsiteY12" fmla="*/ 2205863 h 2424738"/>
              <a:gd name="connsiteX13" fmla="*/ 0 w 3419475"/>
              <a:gd name="connsiteY13" fmla="*/ 1978968 h 2424738"/>
              <a:gd name="connsiteX14" fmla="*/ 0 w 3419475"/>
              <a:gd name="connsiteY14" fmla="*/ 226895 h 2424738"/>
              <a:gd name="connsiteX15" fmla="*/ 226895 w 3419475"/>
              <a:gd name="connsiteY15" fmla="*/ 0 h 2424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419475" h="2424738">
                <a:moveTo>
                  <a:pt x="226895" y="0"/>
                </a:moveTo>
                <a:lnTo>
                  <a:pt x="3192580" y="0"/>
                </a:lnTo>
                <a:cubicBezTo>
                  <a:pt x="3317891" y="0"/>
                  <a:pt x="3419475" y="101584"/>
                  <a:pt x="3419475" y="226895"/>
                </a:cubicBezTo>
                <a:lnTo>
                  <a:pt x="3419475" y="1978968"/>
                </a:lnTo>
                <a:cubicBezTo>
                  <a:pt x="3419475" y="2104279"/>
                  <a:pt x="3317891" y="2205863"/>
                  <a:pt x="3192580" y="2205863"/>
                </a:cubicBezTo>
                <a:lnTo>
                  <a:pt x="895506" y="2205863"/>
                </a:lnTo>
                <a:lnTo>
                  <a:pt x="889574" y="2213354"/>
                </a:lnTo>
                <a:cubicBezTo>
                  <a:pt x="809384" y="2314615"/>
                  <a:pt x="744479" y="2396574"/>
                  <a:pt x="740251" y="2401913"/>
                </a:cubicBezTo>
                <a:cubicBezTo>
                  <a:pt x="728975" y="2416153"/>
                  <a:pt x="711196" y="2424738"/>
                  <a:pt x="693034" y="2424738"/>
                </a:cubicBezTo>
                <a:cubicBezTo>
                  <a:pt x="674871" y="2424737"/>
                  <a:pt x="657075" y="2416130"/>
                  <a:pt x="645800" y="2401891"/>
                </a:cubicBezTo>
                <a:cubicBezTo>
                  <a:pt x="641571" y="2396552"/>
                  <a:pt x="576666" y="2314593"/>
                  <a:pt x="496476" y="2213332"/>
                </a:cubicBezTo>
                <a:lnTo>
                  <a:pt x="490561" y="2205863"/>
                </a:lnTo>
                <a:lnTo>
                  <a:pt x="226895" y="2205863"/>
                </a:lnTo>
                <a:cubicBezTo>
                  <a:pt x="101584" y="2205863"/>
                  <a:pt x="0" y="2104279"/>
                  <a:pt x="0" y="1978968"/>
                </a:cubicBezTo>
                <a:lnTo>
                  <a:pt x="0" y="226895"/>
                </a:lnTo>
                <a:cubicBezTo>
                  <a:pt x="0" y="101584"/>
                  <a:pt x="101584" y="0"/>
                  <a:pt x="22689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20750833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51750" tIns="232752" rIns="351195" bIns="839760" rtlCol="0" anchor="ctr">
            <a:noAutofit/>
          </a:bodyPr>
          <a:p>
            <a:pPr algn="just">
              <a:lnSpc>
                <a:spcPct val="150000"/>
              </a:lnSpc>
            </a:pPr>
            <a:r>
              <a:rPr lang="zh-CN" altLang="en-US" sz="1400">
                <a:solidFill>
                  <a:srgbClr val="FFFFFF"/>
                </a:solidFill>
                <a:latin typeface="+mn-ea"/>
                <a:cs typeface="+mn-ea"/>
                <a:sym typeface="+mn-ea"/>
              </a:rPr>
              <a:t>通过参观高科技农业园区，我深刻体会到农业现代化对于提高生产效率的重要性。</a:t>
            </a:r>
            <a:endParaRPr lang="zh-CN" altLang="en-US" sz="1400">
              <a:solidFill>
                <a:srgbClr val="FFFFFF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50184" name="“_#color-824&amp;2665"/>
          <p:cNvSpPr/>
          <p:nvPr>
            <p:custDataLst>
              <p:tags r:id="rId5"/>
            </p:custDataLst>
          </p:nvPr>
        </p:nvSpPr>
        <p:spPr>
          <a:xfrm>
            <a:off x="3466641" y="3524536"/>
            <a:ext cx="358838" cy="307394"/>
          </a:xfrm>
          <a:custGeom>
            <a:avLst/>
            <a:gdLst/>
            <a:ahLst/>
            <a:cxnLst/>
            <a:rect l="l" t="t" r="r" b="b"/>
            <a:pathLst>
              <a:path w="448056" h="384048">
                <a:moveTo>
                  <a:pt x="448056" y="192024"/>
                </a:moveTo>
                <a:cubicBezTo>
                  <a:pt x="448056" y="228600"/>
                  <a:pt x="438912" y="256032"/>
                  <a:pt x="420624" y="283464"/>
                </a:cubicBezTo>
                <a:cubicBezTo>
                  <a:pt x="411480" y="310896"/>
                  <a:pt x="384048" y="338328"/>
                  <a:pt x="356616" y="356616"/>
                </a:cubicBezTo>
                <a:cubicBezTo>
                  <a:pt x="329184" y="365760"/>
                  <a:pt x="301752" y="374904"/>
                  <a:pt x="265176" y="384048"/>
                </a:cubicBezTo>
                <a:cubicBezTo>
                  <a:pt x="265176" y="384048"/>
                  <a:pt x="256032" y="374904"/>
                  <a:pt x="256032" y="365760"/>
                </a:cubicBezTo>
                <a:lnTo>
                  <a:pt x="256032" y="310896"/>
                </a:lnTo>
                <a:cubicBezTo>
                  <a:pt x="256032" y="301752"/>
                  <a:pt x="265176" y="301752"/>
                  <a:pt x="265176" y="292608"/>
                </a:cubicBezTo>
                <a:cubicBezTo>
                  <a:pt x="292608" y="292608"/>
                  <a:pt x="320040" y="283464"/>
                  <a:pt x="329184" y="265176"/>
                </a:cubicBezTo>
                <a:cubicBezTo>
                  <a:pt x="347472" y="246888"/>
                  <a:pt x="356616" y="219456"/>
                  <a:pt x="356616" y="192024"/>
                </a:cubicBezTo>
                <a:lnTo>
                  <a:pt x="356616" y="182880"/>
                </a:lnTo>
                <a:cubicBezTo>
                  <a:pt x="356616" y="173736"/>
                  <a:pt x="347472" y="173736"/>
                  <a:pt x="338328" y="173736"/>
                </a:cubicBezTo>
                <a:lnTo>
                  <a:pt x="274320" y="173736"/>
                </a:lnTo>
                <a:cubicBezTo>
                  <a:pt x="265176" y="173736"/>
                  <a:pt x="265176" y="164592"/>
                  <a:pt x="265176" y="155448"/>
                </a:cubicBezTo>
                <a:lnTo>
                  <a:pt x="265176" y="9144"/>
                </a:lnTo>
                <a:cubicBezTo>
                  <a:pt x="265176" y="9144"/>
                  <a:pt x="265176" y="0"/>
                  <a:pt x="274320" y="0"/>
                </a:cubicBezTo>
                <a:lnTo>
                  <a:pt x="429768" y="0"/>
                </a:lnTo>
                <a:cubicBezTo>
                  <a:pt x="438912" y="0"/>
                  <a:pt x="448056" y="9144"/>
                  <a:pt x="448056" y="9144"/>
                </a:cubicBezTo>
                <a:lnTo>
                  <a:pt x="448056" y="192024"/>
                </a:lnTo>
                <a:moveTo>
                  <a:pt x="0" y="310896"/>
                </a:moveTo>
                <a:cubicBezTo>
                  <a:pt x="0" y="301752"/>
                  <a:pt x="9144" y="301752"/>
                  <a:pt x="9144" y="292608"/>
                </a:cubicBezTo>
                <a:cubicBezTo>
                  <a:pt x="36576" y="292608"/>
                  <a:pt x="64008" y="283464"/>
                  <a:pt x="73152" y="265176"/>
                </a:cubicBezTo>
                <a:cubicBezTo>
                  <a:pt x="91440" y="246888"/>
                  <a:pt x="100584" y="219456"/>
                  <a:pt x="100584" y="192024"/>
                </a:cubicBezTo>
                <a:lnTo>
                  <a:pt x="100584" y="182880"/>
                </a:lnTo>
                <a:cubicBezTo>
                  <a:pt x="100584" y="173736"/>
                  <a:pt x="91440" y="173736"/>
                  <a:pt x="82296" y="173736"/>
                </a:cubicBezTo>
                <a:lnTo>
                  <a:pt x="18288" y="173736"/>
                </a:lnTo>
                <a:cubicBezTo>
                  <a:pt x="9144" y="173736"/>
                  <a:pt x="9144" y="164592"/>
                  <a:pt x="9144" y="155448"/>
                </a:cubicBezTo>
                <a:lnTo>
                  <a:pt x="9144" y="9144"/>
                </a:lnTo>
                <a:cubicBezTo>
                  <a:pt x="9144" y="9144"/>
                  <a:pt x="9144" y="0"/>
                  <a:pt x="18288" y="0"/>
                </a:cubicBezTo>
                <a:lnTo>
                  <a:pt x="173736" y="0"/>
                </a:lnTo>
                <a:cubicBezTo>
                  <a:pt x="182880" y="0"/>
                  <a:pt x="192024" y="9144"/>
                  <a:pt x="192024" y="9144"/>
                </a:cubicBezTo>
                <a:lnTo>
                  <a:pt x="192024" y="192024"/>
                </a:lnTo>
                <a:cubicBezTo>
                  <a:pt x="192024" y="228600"/>
                  <a:pt x="182880" y="256032"/>
                  <a:pt x="164592" y="283464"/>
                </a:cubicBezTo>
                <a:cubicBezTo>
                  <a:pt x="155448" y="310896"/>
                  <a:pt x="128016" y="338328"/>
                  <a:pt x="100584" y="356616"/>
                </a:cubicBezTo>
                <a:cubicBezTo>
                  <a:pt x="73152" y="365760"/>
                  <a:pt x="45720" y="374904"/>
                  <a:pt x="9144" y="384048"/>
                </a:cubicBezTo>
                <a:cubicBezTo>
                  <a:pt x="9144" y="384048"/>
                  <a:pt x="0" y="374904"/>
                  <a:pt x="0" y="365760"/>
                </a:cubicBezTo>
                <a:lnTo>
                  <a:pt x="0" y="310896"/>
                </a:lnTo>
              </a:path>
            </a:pathLst>
          </a:custGeom>
          <a:solidFill>
            <a:schemeClr val="lt2">
              <a:alpha val="50000"/>
            </a:schemeClr>
          </a:solidFill>
        </p:spPr>
        <p:txBody>
          <a:bodyPr/>
          <a:p>
            <a:endParaRPr lang="zh-CN" altLang="en-US"/>
          </a:p>
        </p:txBody>
      </p:sp>
      <p:pic>
        <p:nvPicPr>
          <p:cNvPr id="2097323" name="图片 3" descr="/data/temp/ae9ec734-1f82-11f0-a3cc-daef3d212495.jpgae9ec734-1f82-11f0-a3cc-daef3d21249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t="16676" b="16676"/>
          <a:stretch>
            <a:fillRect/>
          </a:stretch>
        </p:blipFill>
        <p:spPr>
          <a:xfrm>
            <a:off x="897618" y="4548334"/>
            <a:ext cx="978071" cy="978071"/>
          </a:xfrm>
          <a:custGeom>
            <a:avLst/>
            <a:gdLst>
              <a:gd name="connsiteX0" fmla="*/ 516600 w 1033200"/>
              <a:gd name="connsiteY0" fmla="*/ 0 h 1033200"/>
              <a:gd name="connsiteX1" fmla="*/ 1033200 w 1033200"/>
              <a:gd name="connsiteY1" fmla="*/ 516600 h 1033200"/>
              <a:gd name="connsiteX2" fmla="*/ 516600 w 1033200"/>
              <a:gd name="connsiteY2" fmla="*/ 1033200 h 1033200"/>
              <a:gd name="connsiteX3" fmla="*/ 0 w 1033200"/>
              <a:gd name="connsiteY3" fmla="*/ 516600 h 1033200"/>
              <a:gd name="connsiteX4" fmla="*/ 516600 w 1033200"/>
              <a:gd name="connsiteY4" fmla="*/ 0 h 103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3200" h="1033200">
                <a:moveTo>
                  <a:pt x="516600" y="0"/>
                </a:moveTo>
                <a:cubicBezTo>
                  <a:pt x="801910" y="0"/>
                  <a:pt x="1033200" y="231290"/>
                  <a:pt x="1033200" y="516600"/>
                </a:cubicBezTo>
                <a:cubicBezTo>
                  <a:pt x="1033200" y="801910"/>
                  <a:pt x="801910" y="1033200"/>
                  <a:pt x="516600" y="1033200"/>
                </a:cubicBezTo>
                <a:cubicBezTo>
                  <a:pt x="231290" y="1033200"/>
                  <a:pt x="0" y="801910"/>
                  <a:pt x="0" y="516600"/>
                </a:cubicBezTo>
                <a:cubicBezTo>
                  <a:pt x="0" y="231290"/>
                  <a:pt x="231290" y="0"/>
                  <a:pt x="516600" y="0"/>
                </a:cubicBezTo>
                <a:close/>
              </a:path>
            </a:pathLst>
          </a:custGeom>
          <a:solidFill>
            <a:schemeClr val="accent1"/>
          </a:solidFill>
          <a:ln w="9525" cap="flat" cmpd="sng" algn="ctr">
            <a:solidFill>
              <a:schemeClr val="dk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1050186" name="矩形 5"/>
          <p:cNvSpPr/>
          <p:nvPr>
            <p:custDataLst>
              <p:tags r:id="rId8"/>
            </p:custDataLst>
          </p:nvPr>
        </p:nvSpPr>
        <p:spPr>
          <a:xfrm>
            <a:off x="2067492" y="4663925"/>
            <a:ext cx="2048233" cy="7468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>
                <a:solidFill>
                  <a:schemeClr val="accent1"/>
                </a:solidFill>
                <a:latin typeface="+mn-ea"/>
                <a:cs typeface="+mn-ea"/>
                <a:sym typeface="+mn-ea"/>
              </a:rPr>
              <a:t>农业现代化的必要性</a:t>
            </a:r>
            <a:endParaRPr lang="zh-CN" altLang="en-US" sz="2000" b="1" dirty="0">
              <a:solidFill>
                <a:schemeClr val="accent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50188" name="“_#color-824&amp;2668"/>
          <p:cNvSpPr/>
          <p:nvPr>
            <p:custDataLst>
              <p:tags r:id="rId9"/>
            </p:custDataLst>
          </p:nvPr>
        </p:nvSpPr>
        <p:spPr>
          <a:xfrm>
            <a:off x="7157271" y="3533427"/>
            <a:ext cx="358838" cy="307394"/>
          </a:xfrm>
          <a:custGeom>
            <a:avLst/>
            <a:gdLst/>
            <a:ahLst/>
            <a:cxnLst/>
            <a:rect l="l" t="t" r="r" b="b"/>
            <a:pathLst>
              <a:path w="448056" h="384048">
                <a:moveTo>
                  <a:pt x="448056" y="192024"/>
                </a:moveTo>
                <a:cubicBezTo>
                  <a:pt x="448056" y="228600"/>
                  <a:pt x="438912" y="256032"/>
                  <a:pt x="420624" y="283464"/>
                </a:cubicBezTo>
                <a:cubicBezTo>
                  <a:pt x="411480" y="310896"/>
                  <a:pt x="384048" y="338328"/>
                  <a:pt x="356616" y="356616"/>
                </a:cubicBezTo>
                <a:cubicBezTo>
                  <a:pt x="329184" y="365760"/>
                  <a:pt x="301752" y="374904"/>
                  <a:pt x="265176" y="384048"/>
                </a:cubicBezTo>
                <a:cubicBezTo>
                  <a:pt x="265176" y="384048"/>
                  <a:pt x="256032" y="374904"/>
                  <a:pt x="256032" y="365760"/>
                </a:cubicBezTo>
                <a:lnTo>
                  <a:pt x="256032" y="310896"/>
                </a:lnTo>
                <a:cubicBezTo>
                  <a:pt x="256032" y="301752"/>
                  <a:pt x="265176" y="301752"/>
                  <a:pt x="265176" y="292608"/>
                </a:cubicBezTo>
                <a:cubicBezTo>
                  <a:pt x="292608" y="292608"/>
                  <a:pt x="320040" y="283464"/>
                  <a:pt x="329184" y="265176"/>
                </a:cubicBezTo>
                <a:cubicBezTo>
                  <a:pt x="347472" y="246888"/>
                  <a:pt x="356616" y="219456"/>
                  <a:pt x="356616" y="192024"/>
                </a:cubicBezTo>
                <a:lnTo>
                  <a:pt x="356616" y="182880"/>
                </a:lnTo>
                <a:cubicBezTo>
                  <a:pt x="356616" y="173736"/>
                  <a:pt x="347472" y="173736"/>
                  <a:pt x="338328" y="173736"/>
                </a:cubicBezTo>
                <a:lnTo>
                  <a:pt x="274320" y="173736"/>
                </a:lnTo>
                <a:cubicBezTo>
                  <a:pt x="265176" y="173736"/>
                  <a:pt x="265176" y="164592"/>
                  <a:pt x="265176" y="155448"/>
                </a:cubicBezTo>
                <a:lnTo>
                  <a:pt x="265176" y="9144"/>
                </a:lnTo>
                <a:cubicBezTo>
                  <a:pt x="265176" y="9144"/>
                  <a:pt x="265176" y="0"/>
                  <a:pt x="274320" y="0"/>
                </a:cubicBezTo>
                <a:lnTo>
                  <a:pt x="429768" y="0"/>
                </a:lnTo>
                <a:cubicBezTo>
                  <a:pt x="438912" y="0"/>
                  <a:pt x="448056" y="9144"/>
                  <a:pt x="448056" y="9144"/>
                </a:cubicBezTo>
                <a:lnTo>
                  <a:pt x="448056" y="192024"/>
                </a:lnTo>
                <a:moveTo>
                  <a:pt x="0" y="310896"/>
                </a:moveTo>
                <a:cubicBezTo>
                  <a:pt x="0" y="301752"/>
                  <a:pt x="9144" y="301752"/>
                  <a:pt x="9144" y="292608"/>
                </a:cubicBezTo>
                <a:cubicBezTo>
                  <a:pt x="36576" y="292608"/>
                  <a:pt x="64008" y="283464"/>
                  <a:pt x="73152" y="265176"/>
                </a:cubicBezTo>
                <a:cubicBezTo>
                  <a:pt x="91440" y="246888"/>
                  <a:pt x="100584" y="219456"/>
                  <a:pt x="100584" y="192024"/>
                </a:cubicBezTo>
                <a:lnTo>
                  <a:pt x="100584" y="182880"/>
                </a:lnTo>
                <a:cubicBezTo>
                  <a:pt x="100584" y="173736"/>
                  <a:pt x="91440" y="173736"/>
                  <a:pt x="82296" y="173736"/>
                </a:cubicBezTo>
                <a:lnTo>
                  <a:pt x="18288" y="173736"/>
                </a:lnTo>
                <a:cubicBezTo>
                  <a:pt x="9144" y="173736"/>
                  <a:pt x="9144" y="164592"/>
                  <a:pt x="9144" y="155448"/>
                </a:cubicBezTo>
                <a:lnTo>
                  <a:pt x="9144" y="9144"/>
                </a:lnTo>
                <a:cubicBezTo>
                  <a:pt x="9144" y="9144"/>
                  <a:pt x="9144" y="0"/>
                  <a:pt x="18288" y="0"/>
                </a:cubicBezTo>
                <a:lnTo>
                  <a:pt x="173736" y="0"/>
                </a:lnTo>
                <a:cubicBezTo>
                  <a:pt x="182880" y="0"/>
                  <a:pt x="192024" y="9144"/>
                  <a:pt x="192024" y="9144"/>
                </a:cubicBezTo>
                <a:lnTo>
                  <a:pt x="192024" y="192024"/>
                </a:lnTo>
                <a:cubicBezTo>
                  <a:pt x="192024" y="228600"/>
                  <a:pt x="182880" y="256032"/>
                  <a:pt x="164592" y="283464"/>
                </a:cubicBezTo>
                <a:cubicBezTo>
                  <a:pt x="155448" y="310896"/>
                  <a:pt x="128016" y="338328"/>
                  <a:pt x="100584" y="356616"/>
                </a:cubicBezTo>
                <a:cubicBezTo>
                  <a:pt x="73152" y="365760"/>
                  <a:pt x="45720" y="374904"/>
                  <a:pt x="9144" y="384048"/>
                </a:cubicBezTo>
                <a:cubicBezTo>
                  <a:pt x="9144" y="384048"/>
                  <a:pt x="0" y="374904"/>
                  <a:pt x="0" y="365760"/>
                </a:cubicBezTo>
                <a:lnTo>
                  <a:pt x="0" y="310896"/>
                </a:lnTo>
              </a:path>
            </a:pathLst>
          </a:custGeom>
          <a:solidFill>
            <a:schemeClr val="lt2">
              <a:alpha val="50000"/>
            </a:schemeClr>
          </a:solidFill>
        </p:spPr>
        <p:txBody>
          <a:bodyPr/>
          <a:p>
            <a:endParaRPr lang="zh-CN" altLang="en-US"/>
          </a:p>
        </p:txBody>
      </p:sp>
      <p:sp>
        <p:nvSpPr>
          <p:cNvPr id="1050190" name="矩形 7"/>
          <p:cNvSpPr/>
          <p:nvPr>
            <p:custDataLst>
              <p:tags r:id="rId10"/>
            </p:custDataLst>
          </p:nvPr>
        </p:nvSpPr>
        <p:spPr>
          <a:xfrm>
            <a:off x="5737798" y="4663925"/>
            <a:ext cx="2068556" cy="7468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chemeClr val="accent1"/>
                </a:solidFill>
                <a:latin typeface="+mn-ea"/>
                <a:cs typeface="+mn-ea"/>
                <a:sym typeface="+mn-ea"/>
              </a:rPr>
              <a:t>农村教育的重要性</a:t>
            </a:r>
            <a:endParaRPr lang="zh-CN" altLang="en-US" sz="2000" b="1">
              <a:solidFill>
                <a:schemeClr val="accent1"/>
              </a:solidFill>
              <a:latin typeface="+mn-ea"/>
              <a:cs typeface="+mn-ea"/>
              <a:sym typeface="+mn-ea"/>
            </a:endParaRPr>
          </a:p>
        </p:txBody>
      </p:sp>
      <p:pic>
        <p:nvPicPr>
          <p:cNvPr id="2097325" name="图片 8" descr="/data/temp/ae9ec738-1f82-11f0-a3cc-daef3d212495.jpgae9ec738-1f82-11f0-a3cc-daef3d212495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/>
          <a:srcRect l="16676" r="16676"/>
          <a:stretch>
            <a:fillRect/>
          </a:stretch>
        </p:blipFill>
        <p:spPr>
          <a:xfrm>
            <a:off x="4591423" y="4548969"/>
            <a:ext cx="977436" cy="977436"/>
          </a:xfrm>
          <a:custGeom>
            <a:avLst/>
            <a:gdLst>
              <a:gd name="connsiteX0" fmla="*/ 516600 w 1033200"/>
              <a:gd name="connsiteY0" fmla="*/ 0 h 1033200"/>
              <a:gd name="connsiteX1" fmla="*/ 1033200 w 1033200"/>
              <a:gd name="connsiteY1" fmla="*/ 516600 h 1033200"/>
              <a:gd name="connsiteX2" fmla="*/ 516600 w 1033200"/>
              <a:gd name="connsiteY2" fmla="*/ 1033200 h 1033200"/>
              <a:gd name="connsiteX3" fmla="*/ 0 w 1033200"/>
              <a:gd name="connsiteY3" fmla="*/ 516600 h 1033200"/>
              <a:gd name="connsiteX4" fmla="*/ 516600 w 1033200"/>
              <a:gd name="connsiteY4" fmla="*/ 0 h 103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3200" h="1033200">
                <a:moveTo>
                  <a:pt x="516600" y="0"/>
                </a:moveTo>
                <a:cubicBezTo>
                  <a:pt x="801910" y="0"/>
                  <a:pt x="1033200" y="231290"/>
                  <a:pt x="1033200" y="516600"/>
                </a:cubicBezTo>
                <a:cubicBezTo>
                  <a:pt x="1033200" y="801910"/>
                  <a:pt x="801910" y="1033200"/>
                  <a:pt x="516600" y="1033200"/>
                </a:cubicBezTo>
                <a:cubicBezTo>
                  <a:pt x="231290" y="1033200"/>
                  <a:pt x="0" y="801910"/>
                  <a:pt x="0" y="516600"/>
                </a:cubicBezTo>
                <a:cubicBezTo>
                  <a:pt x="0" y="231290"/>
                  <a:pt x="231290" y="0"/>
                  <a:pt x="516600" y="0"/>
                </a:cubicBezTo>
                <a:close/>
              </a:path>
            </a:pathLst>
          </a:custGeom>
          <a:solidFill>
            <a:schemeClr val="accent1"/>
          </a:solidFill>
          <a:ln w="9525" cap="flat" cmpd="sng" algn="ctr">
            <a:solidFill>
              <a:schemeClr val="dk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1050192" name="“_#color-824&amp;2668"/>
          <p:cNvSpPr/>
          <p:nvPr>
            <p:custDataLst>
              <p:tags r:id="rId13"/>
            </p:custDataLst>
          </p:nvPr>
        </p:nvSpPr>
        <p:spPr>
          <a:xfrm>
            <a:off x="10847900" y="3542319"/>
            <a:ext cx="358838" cy="308029"/>
          </a:xfrm>
          <a:custGeom>
            <a:avLst/>
            <a:gdLst/>
            <a:ahLst/>
            <a:cxnLst/>
            <a:rect l="l" t="t" r="r" b="b"/>
            <a:pathLst>
              <a:path w="448056" h="384048">
                <a:moveTo>
                  <a:pt x="448056" y="192024"/>
                </a:moveTo>
                <a:cubicBezTo>
                  <a:pt x="448056" y="228600"/>
                  <a:pt x="438912" y="256032"/>
                  <a:pt x="420624" y="283464"/>
                </a:cubicBezTo>
                <a:cubicBezTo>
                  <a:pt x="411480" y="310896"/>
                  <a:pt x="384048" y="338328"/>
                  <a:pt x="356616" y="356616"/>
                </a:cubicBezTo>
                <a:cubicBezTo>
                  <a:pt x="329184" y="365760"/>
                  <a:pt x="301752" y="374904"/>
                  <a:pt x="265176" y="384048"/>
                </a:cubicBezTo>
                <a:cubicBezTo>
                  <a:pt x="265176" y="384048"/>
                  <a:pt x="256032" y="374904"/>
                  <a:pt x="256032" y="365760"/>
                </a:cubicBezTo>
                <a:lnTo>
                  <a:pt x="256032" y="310896"/>
                </a:lnTo>
                <a:cubicBezTo>
                  <a:pt x="256032" y="301752"/>
                  <a:pt x="265176" y="301752"/>
                  <a:pt x="265176" y="292608"/>
                </a:cubicBezTo>
                <a:cubicBezTo>
                  <a:pt x="292608" y="292608"/>
                  <a:pt x="320040" y="283464"/>
                  <a:pt x="329184" y="265176"/>
                </a:cubicBezTo>
                <a:cubicBezTo>
                  <a:pt x="347472" y="246888"/>
                  <a:pt x="356616" y="219456"/>
                  <a:pt x="356616" y="192024"/>
                </a:cubicBezTo>
                <a:lnTo>
                  <a:pt x="356616" y="182880"/>
                </a:lnTo>
                <a:cubicBezTo>
                  <a:pt x="356616" y="173736"/>
                  <a:pt x="347472" y="173736"/>
                  <a:pt x="338328" y="173736"/>
                </a:cubicBezTo>
                <a:lnTo>
                  <a:pt x="274320" y="173736"/>
                </a:lnTo>
                <a:cubicBezTo>
                  <a:pt x="265176" y="173736"/>
                  <a:pt x="265176" y="164592"/>
                  <a:pt x="265176" y="155448"/>
                </a:cubicBezTo>
                <a:lnTo>
                  <a:pt x="265176" y="9144"/>
                </a:lnTo>
                <a:cubicBezTo>
                  <a:pt x="265176" y="9144"/>
                  <a:pt x="265176" y="0"/>
                  <a:pt x="274320" y="0"/>
                </a:cubicBezTo>
                <a:lnTo>
                  <a:pt x="429768" y="0"/>
                </a:lnTo>
                <a:cubicBezTo>
                  <a:pt x="438912" y="0"/>
                  <a:pt x="448056" y="9144"/>
                  <a:pt x="448056" y="9144"/>
                </a:cubicBezTo>
                <a:lnTo>
                  <a:pt x="448056" y="192024"/>
                </a:lnTo>
                <a:moveTo>
                  <a:pt x="0" y="310896"/>
                </a:moveTo>
                <a:cubicBezTo>
                  <a:pt x="0" y="301752"/>
                  <a:pt x="9144" y="301752"/>
                  <a:pt x="9144" y="292608"/>
                </a:cubicBezTo>
                <a:cubicBezTo>
                  <a:pt x="36576" y="292608"/>
                  <a:pt x="64008" y="283464"/>
                  <a:pt x="73152" y="265176"/>
                </a:cubicBezTo>
                <a:cubicBezTo>
                  <a:pt x="91440" y="246888"/>
                  <a:pt x="100584" y="219456"/>
                  <a:pt x="100584" y="192024"/>
                </a:cubicBezTo>
                <a:lnTo>
                  <a:pt x="100584" y="182880"/>
                </a:lnTo>
                <a:cubicBezTo>
                  <a:pt x="100584" y="173736"/>
                  <a:pt x="91440" y="173736"/>
                  <a:pt x="82296" y="173736"/>
                </a:cubicBezTo>
                <a:lnTo>
                  <a:pt x="18288" y="173736"/>
                </a:lnTo>
                <a:cubicBezTo>
                  <a:pt x="9144" y="173736"/>
                  <a:pt x="9144" y="164592"/>
                  <a:pt x="9144" y="155448"/>
                </a:cubicBezTo>
                <a:lnTo>
                  <a:pt x="9144" y="9144"/>
                </a:lnTo>
                <a:cubicBezTo>
                  <a:pt x="9144" y="9144"/>
                  <a:pt x="9144" y="0"/>
                  <a:pt x="18288" y="0"/>
                </a:cubicBezTo>
                <a:lnTo>
                  <a:pt x="173736" y="0"/>
                </a:lnTo>
                <a:cubicBezTo>
                  <a:pt x="182880" y="0"/>
                  <a:pt x="192024" y="9144"/>
                  <a:pt x="192024" y="9144"/>
                </a:cubicBezTo>
                <a:lnTo>
                  <a:pt x="192024" y="192024"/>
                </a:lnTo>
                <a:cubicBezTo>
                  <a:pt x="192024" y="228600"/>
                  <a:pt x="182880" y="256032"/>
                  <a:pt x="164592" y="283464"/>
                </a:cubicBezTo>
                <a:cubicBezTo>
                  <a:pt x="155448" y="310896"/>
                  <a:pt x="128016" y="338328"/>
                  <a:pt x="100584" y="356616"/>
                </a:cubicBezTo>
                <a:cubicBezTo>
                  <a:pt x="73152" y="365760"/>
                  <a:pt x="45720" y="374904"/>
                  <a:pt x="9144" y="384048"/>
                </a:cubicBezTo>
                <a:cubicBezTo>
                  <a:pt x="9144" y="384048"/>
                  <a:pt x="0" y="374904"/>
                  <a:pt x="0" y="365760"/>
                </a:cubicBezTo>
                <a:lnTo>
                  <a:pt x="0" y="310896"/>
                </a:lnTo>
              </a:path>
            </a:pathLst>
          </a:custGeom>
          <a:solidFill>
            <a:schemeClr val="lt2">
              <a:alpha val="50000"/>
            </a:schemeClr>
          </a:solidFill>
        </p:spPr>
        <p:txBody>
          <a:bodyPr/>
          <a:p>
            <a:endParaRPr lang="zh-CN" altLang="en-US"/>
          </a:p>
        </p:txBody>
      </p:sp>
      <p:sp>
        <p:nvSpPr>
          <p:cNvPr id="1050194" name="矩形 11"/>
          <p:cNvSpPr/>
          <p:nvPr>
            <p:custDataLst>
              <p:tags r:id="rId14"/>
            </p:custDataLst>
          </p:nvPr>
        </p:nvSpPr>
        <p:spPr>
          <a:xfrm>
            <a:off x="9428427" y="4663925"/>
            <a:ext cx="2068556" cy="7468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chemeClr val="accent1"/>
                </a:solidFill>
                <a:latin typeface="+mn-ea"/>
                <a:cs typeface="+mn-ea"/>
                <a:sym typeface="+mn-ea"/>
              </a:rPr>
              <a:t>农民生活改善的途径</a:t>
            </a:r>
            <a:endParaRPr lang="zh-CN" altLang="en-US" sz="2000" b="1">
              <a:solidFill>
                <a:schemeClr val="accent1"/>
              </a:solidFill>
              <a:latin typeface="+mn-ea"/>
              <a:cs typeface="+mn-ea"/>
              <a:sym typeface="+mn-ea"/>
            </a:endParaRPr>
          </a:p>
        </p:txBody>
      </p:sp>
      <p:pic>
        <p:nvPicPr>
          <p:cNvPr id="2097327" name="图片 10" descr="/data/temp/ae9ec65a-1f82-11f0-a3cc-daef3d212495.jpgae9ec65a-1f82-11f0-a3cc-daef3d212495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/>
          <a:srcRect t="15912" b="15912"/>
          <a:stretch>
            <a:fillRect/>
          </a:stretch>
        </p:blipFill>
        <p:spPr>
          <a:xfrm>
            <a:off x="8284593" y="4548969"/>
            <a:ext cx="977436" cy="977436"/>
          </a:xfrm>
          <a:custGeom>
            <a:avLst/>
            <a:gdLst>
              <a:gd name="connsiteX0" fmla="*/ 516600 w 1033200"/>
              <a:gd name="connsiteY0" fmla="*/ 0 h 1033200"/>
              <a:gd name="connsiteX1" fmla="*/ 1033200 w 1033200"/>
              <a:gd name="connsiteY1" fmla="*/ 516600 h 1033200"/>
              <a:gd name="connsiteX2" fmla="*/ 516600 w 1033200"/>
              <a:gd name="connsiteY2" fmla="*/ 1033200 h 1033200"/>
              <a:gd name="connsiteX3" fmla="*/ 0 w 1033200"/>
              <a:gd name="connsiteY3" fmla="*/ 516600 h 1033200"/>
              <a:gd name="connsiteX4" fmla="*/ 516600 w 1033200"/>
              <a:gd name="connsiteY4" fmla="*/ 0 h 103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3200" h="1033200">
                <a:moveTo>
                  <a:pt x="516600" y="0"/>
                </a:moveTo>
                <a:cubicBezTo>
                  <a:pt x="801910" y="0"/>
                  <a:pt x="1033200" y="231290"/>
                  <a:pt x="1033200" y="516600"/>
                </a:cubicBezTo>
                <a:cubicBezTo>
                  <a:pt x="1033200" y="801910"/>
                  <a:pt x="801910" y="1033200"/>
                  <a:pt x="516600" y="1033200"/>
                </a:cubicBezTo>
                <a:cubicBezTo>
                  <a:pt x="231290" y="1033200"/>
                  <a:pt x="0" y="801910"/>
                  <a:pt x="0" y="516600"/>
                </a:cubicBezTo>
                <a:cubicBezTo>
                  <a:pt x="0" y="231290"/>
                  <a:pt x="231290" y="0"/>
                  <a:pt x="516600" y="0"/>
                </a:cubicBezTo>
                <a:close/>
              </a:path>
            </a:pathLst>
          </a:custGeom>
          <a:solidFill>
            <a:schemeClr val="accent1"/>
          </a:solidFill>
          <a:ln w="9525" cap="flat" cmpd="sng" algn="ctr">
            <a:solidFill>
              <a:schemeClr val="dk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</p:spTree>
    <p:custDataLst>
      <p:tags r:id="rId17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16" name="公司名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1129339" y="504000"/>
            <a:ext cx="2880000" cy="504000"/>
          </a:xfrm>
        </p:spPr>
        <p:txBody>
          <a:bodyPr/>
          <a:p>
            <a:endParaRPr lang="zh-CN" altLang="en-US"/>
          </a:p>
        </p:txBody>
      </p:sp>
      <p:sp>
        <p:nvSpPr>
          <p:cNvPr id="1050618" name="日期时间"/>
          <p:cNvSpPr>
            <a:spLocks noGrp="1"/>
          </p:cNvSpPr>
          <p:nvPr>
            <p:ph type="body" sz="quarter" idx="14"/>
            <p:custDataLst>
              <p:tags r:id="rId2"/>
            </p:custDataLst>
          </p:nvPr>
        </p:nvSpPr>
        <p:spPr>
          <a:xfrm>
            <a:off x="1129339" y="5380278"/>
            <a:ext cx="2880000" cy="504000"/>
          </a:xfrm>
        </p:spPr>
        <p:txBody>
          <a:bodyPr/>
          <a:p>
            <a:r>
              <a:rPr lang="en-US" altLang="zh-CN"/>
              <a:t>2</a:t>
            </a:r>
            <a:r>
              <a:rPr lang="en-US" altLang="zh-CN"/>
              <a:t>0</a:t>
            </a:r>
            <a:r>
              <a:rPr lang="en-US" altLang="zh-CN"/>
              <a:t>2</a:t>
            </a:r>
            <a:r>
              <a:rPr lang="en-US" altLang="zh-CN"/>
              <a:t>5</a:t>
            </a:r>
            <a:r>
              <a:rPr lang="en-US" altLang="zh-CN"/>
              <a:t>.</a:t>
            </a:r>
            <a:r>
              <a:rPr lang="en-US" altLang="zh-CN"/>
              <a:t>4</a:t>
            </a:r>
            <a:r>
              <a:rPr lang="en-US" altLang="zh-CN"/>
              <a:t>.</a:t>
            </a:r>
            <a:r>
              <a:rPr lang="en-US" altLang="zh-CN"/>
              <a:t>2</a:t>
            </a:r>
            <a:r>
              <a:rPr lang="en-US" altLang="zh-CN"/>
              <a:t>2</a:t>
            </a:r>
            <a:endParaRPr lang="en-US" altLang="zh-CN"/>
          </a:p>
        </p:txBody>
      </p:sp>
      <p:sp>
        <p:nvSpPr>
          <p:cNvPr id="1050620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9499037" y="504000"/>
            <a:ext cx="5879500" cy="1800000"/>
          </a:xfrm>
        </p:spPr>
        <p:txBody>
          <a:bodyPr/>
          <a:p>
            <a:r>
              <a:rPr lang="zh-CN" altLang="en-US"/>
              <a:t>谢谢</a:t>
            </a:r>
            <a:endParaRPr lang="zh-CN" altLang="en-US"/>
          </a:p>
        </p:txBody>
      </p:sp>
      <p:sp>
        <p:nvSpPr>
          <p:cNvPr id="1050622" name="副标题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5541645" y="3564255"/>
            <a:ext cx="5523230" cy="820420"/>
          </a:xfrm>
        </p:spPr>
        <p:txBody>
          <a:bodyPr>
            <a:normAutofit fontScale="90000"/>
          </a:bodyPr>
          <a:p>
            <a:endParaRPr lang="en-US" altLang="zh-CN" dirty="0"/>
          </a:p>
          <a:p>
            <a:r>
              <a:rPr dirty="0"/>
              <a:t>组员：桑杰多吉，陈志成，曽启正，李国贤，</a:t>
            </a:r>
            <a:r>
              <a:rPr dirty="0"/>
              <a:t>刘明浩</a:t>
            </a:r>
            <a:endParaRPr dirty="0"/>
          </a:p>
        </p:txBody>
      </p:sp>
      <p:sp>
        <p:nvSpPr>
          <p:cNvPr id="2" name="文本框 1"/>
          <p:cNvSpPr txBox="1"/>
          <p:nvPr/>
        </p:nvSpPr>
        <p:spPr>
          <a:xfrm>
            <a:off x="11125200" y="3687445"/>
            <a:ext cx="4064000" cy="914400"/>
          </a:xfrm>
          <a:prstGeom prst="rect">
            <a:avLst/>
          </a:prstGeom>
          <a:noFill/>
        </p:spPr>
        <p:txBody>
          <a:bodyPr wrap="square" rtlCol="0">
            <a:normAutofit/>
          </a:bodyPr>
          <a:p>
            <a:pPr algn="l">
              <a:lnSpc>
                <a:spcPct val="140000"/>
              </a:lnSpc>
            </a:pPr>
            <a:endParaRPr lang="zh-CN" altLang="en-US" sz="2400" kern="100" dirty="0">
              <a:effectLst/>
              <a:latin typeface="+mn-ea"/>
              <a:cs typeface="江城圆体 400W" panose="020B0500000000000000" pitchFamily="34" charset="-122"/>
            </a:endParaRPr>
          </a:p>
        </p:txBody>
      </p:sp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1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1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1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  <p:tag name="KSO_WM_UNIT_ID" val="_1*i*1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  <p:tag name="KSO_WM_UNIT_ID" val="_1*i*1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1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5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.xml><?xml version="1.0" encoding="utf-8"?>
<p:tagLst xmlns:p="http://schemas.openxmlformats.org/presentationml/2006/main">
  <p:tag name="KSO_WM_UNIT_TYPE" val="f"/>
  <p:tag name="KSO_WM_UNIT_SUBTYPE" val="g"/>
  <p:tag name="KSO_WM_UNIT_INDEX" val="2"/>
  <p:tag name="KSO_WM_BEAUTIFY_FLAG" val="#wm#"/>
  <p:tag name="KSO_WM_TAG_VERSION" val="3.0"/>
  <p:tag name="KSO_WM_UNIT_PRESET_TEXT" val="公司名"/>
  <p:tag name="KSO_WM_UNIT_ID" val="_1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PRESET_TEXT" val="署名"/>
  <p:tag name="KSO_WM_UNIT_ID" val="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1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 第二级 第三级 第四级 第五级"/>
  <p:tag name="KSO_WM_UNIT_ID" val="_2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4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5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3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6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3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3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8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3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3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0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3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1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3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2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3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3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3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标题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2"/>
</p:tagLst>
</file>

<file path=ppt/tags/tag35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6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7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8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4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9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4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0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4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4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2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4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3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4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4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5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  <p:tag name="KSO_WM_UNIT_ID" val="_4*i*1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6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4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7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4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8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4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4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0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  <p:tag name="KSO_WM_UNIT_ID" val="_4*i*1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1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  <p:tag name="KSO_WM_UNIT_ID" val="_4*i*1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2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3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4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56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节编号"/>
  <p:tag name="KSO_WM_UNIT_ID" val="_4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5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58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 第二级 第三级 第四级 第五级"/>
  <p:tag name="KSO_WM_UNIT_ID" val="_5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9.xml><?xml version="1.0" encoding="utf-8"?>
<p:tagLst xmlns:p="http://schemas.openxmlformats.org/presentationml/2006/main">
  <p:tag name="KSO_WM_UNIT_TYPE" val="f"/>
  <p:tag name="KSO_WM_UNIT_SUBTYPE" val="a"/>
  <p:tag name="KSO_WM_UNIT_INDEX" val="2"/>
  <p:tag name="KSO_WM_BEAUTIFY_FLAG" val="#wm#"/>
  <p:tag name="KSO_WM_TAG_VERSION" val="3.0"/>
  <p:tag name="KSO_WM_UNIT_PRESET_TEXT" val="单击此处编辑母版文本样式 第二级 第三级 第四级 第五级"/>
  <p:tag name="KSO_WM_UNIT_ID" val="_5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0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1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2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6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64.xml><?xml version="1.0" encoding="utf-8"?>
<p:tagLst xmlns:p="http://schemas.openxmlformats.org/presentationml/2006/main">
  <p:tag name="KSO_WM_UNIT_TYPE" val="h_a"/>
  <p:tag name="KSO_WM_UNIT_INDEX" val="1_1"/>
  <p:tag name="KSO_WM_BEAUTIFY_FLAG" val="#wm#"/>
  <p:tag name="KSO_WM_TAG_VERSION" val="3.0"/>
  <p:tag name="KSO_WM_UNIT_PRESET_TEXT" val="单击此处编辑母版文本样式"/>
  <p:tag name="KSO_WM_UNIT_ID" val="_6*h_a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65.xml><?xml version="1.0" encoding="utf-8"?>
<p:tagLst xmlns:p="http://schemas.openxmlformats.org/presentationml/2006/main">
  <p:tag name="KSO_WM_UNIT_TYPE" val="h_f"/>
  <p:tag name="KSO_WM_UNIT_SUBTYPE" val="a"/>
  <p:tag name="KSO_WM_UNIT_INDEX" val="1_1"/>
  <p:tag name="KSO_WM_BEAUTIFY_FLAG" val="#wm#"/>
  <p:tag name="KSO_WM_TAG_VERSION" val="3.0"/>
  <p:tag name="KSO_WM_UNIT_PRESET_TEXT" val="单击此处编辑母版文本样式 第二级 第三级 第四级 第五级"/>
  <p:tag name="KSO_WM_UNIT_ID" val="_6*h_f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</p:tagLst>
</file>

<file path=ppt/tags/tag66.xml><?xml version="1.0" encoding="utf-8"?>
<p:tagLst xmlns:p="http://schemas.openxmlformats.org/presentationml/2006/main">
  <p:tag name="KSO_WM_UNIT_TYPE" val="h_a"/>
  <p:tag name="KSO_WM_UNIT_INDEX" val="2_1"/>
  <p:tag name="KSO_WM_BEAUTIFY_FLAG" val="#wm#"/>
  <p:tag name="KSO_WM_TAG_VERSION" val="3.0"/>
  <p:tag name="KSO_WM_UNIT_PRESET_TEXT" val="单击此处编辑母版文本样式"/>
  <p:tag name="KSO_WM_UNIT_ID" val="_6*h_a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67.xml><?xml version="1.0" encoding="utf-8"?>
<p:tagLst xmlns:p="http://schemas.openxmlformats.org/presentationml/2006/main">
  <p:tag name="KSO_WM_UNIT_TYPE" val="h_f"/>
  <p:tag name="KSO_WM_UNIT_SUBTYPE" val="a"/>
  <p:tag name="KSO_WM_UNIT_INDEX" val="2_1"/>
  <p:tag name="KSO_WM_BEAUTIFY_FLAG" val="#wm#"/>
  <p:tag name="KSO_WM_TAG_VERSION" val="3.0"/>
  <p:tag name="KSO_WM_UNIT_PRESET_TEXT" val="单击此处编辑母版文本样式 第二级 第三级 第四级 第五级"/>
  <p:tag name="KSO_WM_UNIT_ID" val="_6*h_f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</p:tagLst>
</file>

<file path=ppt/tags/tag68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9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0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72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3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4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5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6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7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8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 第二级 第三级 第四级 第五级"/>
  <p:tag name="KSO_WM_UNIT_ID" val="_9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9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0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1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83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0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84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5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6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7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8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9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1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11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3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4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11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5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6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11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7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8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9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0.xml><?xml version="1.0" encoding="utf-8"?>
<p:tagLst xmlns:p="http://schemas.openxmlformats.org/presentationml/2006/main">
  <p:tag name="KSO_WM_UNIT_TYPE" val="f"/>
  <p:tag name="KSO_WM_UNIT_SUBTYPE" val="g"/>
  <p:tag name="KSO_WM_UNIT_INDEX" val="3"/>
  <p:tag name="KSO_WM_BEAUTIFY_FLAG" val="#wm#"/>
  <p:tag name="KSO_WM_TAG_VERSION" val="3.0"/>
  <p:tag name="KSO_WM_UNIT_PRESET_TEXT" val="公司名"/>
  <p:tag name="KSO_WM_UNIT_ID" val="_11*f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1.xml><?xml version="1.0" encoding="utf-8"?>
<p:tagLst xmlns:p="http://schemas.openxmlformats.org/presentationml/2006/main">
  <p:tag name="KSO_WM_UNIT_TYPE" val="f"/>
  <p:tag name="KSO_WM_UNIT_SUBTYPE" val="c"/>
  <p:tag name="KSO_WM_UNIT_INDEX" val="2"/>
  <p:tag name="KSO_WM_BEAUTIFY_FLAG" val="#wm#"/>
  <p:tag name="KSO_WM_TAG_VERSION" val="3.0"/>
  <p:tag name="KSO_WM_UNIT_PRESET_TEXT" val="日期时间"/>
  <p:tag name="KSO_WM_UNIT_ID" val="_11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03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PRESET_TEXT" val="署名"/>
  <p:tag name="KSO_WM_UNIT_ID" val="_1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4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5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6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8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0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0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0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5938"/>
</p:tagLst>
</file>

<file path=ppt/tags/tag11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1.0"/>
  <p:tag name="KSO_WM_UNIT_PRESET_TEXT" val="单击此处编辑母版文本样式 第二级 第三级 第四级 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CATEGORY" val="custom"/>
  <p:tag name="KSO_WM_TEMPLATE_INDEX" val="20235938"/>
</p:tagLst>
</file>

<file path=ppt/tags/tag113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4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5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6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5938"/>
  <p:tag name="KSO_WM_TEMPLATE_CATEGORY" val="custom"/>
  <p:tag name="KSO_WM_TEMPLATE_MASTER_TYPE" val="0"/>
</p:tagLst>
</file>

<file path=ppt/tags/tag11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18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9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0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2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3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5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0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7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0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5938"/>
</p:tagLst>
</file>

<file path=ppt/tags/tag129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1.0"/>
  <p:tag name="KSO_WM_UNIT_PRESET_TEXT" val="单击此处编辑母版文本样式 第二级 第三级 第四级 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CATEGORY" val="custom"/>
  <p:tag name="KSO_WM_TEMPLATE_INDEX" val="20235938"/>
</p:tagLst>
</file>

<file path=ppt/tags/tag130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1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2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3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5938"/>
  <p:tag name="KSO_WM_TEMPLATE_CATEGORY" val="custom"/>
  <p:tag name="KSO_WM_TEMPLATE_MASTER_TYPE" val="0"/>
</p:tagLst>
</file>

<file path=ppt/tags/tag13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35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6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7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8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9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0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2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0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4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0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5938"/>
</p:tagLst>
</file>

<file path=ppt/tags/tag146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1.0"/>
  <p:tag name="KSO_WM_UNIT_PRESET_TEXT" val="单击此处编辑母版文本样式 第二级 第三级 第四级 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CATEGORY" val="custom"/>
  <p:tag name="KSO_WM_TEMPLATE_INDEX" val="20235938"/>
</p:tagLst>
</file>

<file path=ppt/tags/tag147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8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9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0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5938"/>
  <p:tag name="KSO_WM_TEMPLATE_CATEGORY" val="custom"/>
  <p:tag name="KSO_WM_TEMPLATE_MASTER_TYPE" val="0"/>
</p:tagLst>
</file>

<file path=ppt/tags/tag15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 添加文档标题"/>
  <p:tag name="KSO_WM_UNIT_ID" val="custom20235938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38"/>
  <p:tag name="KSO_WM_TEMPLATE_CATEGORY" val="custom"/>
  <p:tag name="KSO_WM_UNIT_ISCONTENTSTITLE" val="0"/>
  <p:tag name="KSO_WM_UNIT_TEXT_TYPE" val="1"/>
</p:tagLst>
</file>

<file path=ppt/tags/tag152.xml><?xml version="1.0" encoding="utf-8"?>
<p:tagLst xmlns:p="http://schemas.openxmlformats.org/presentationml/2006/main">
  <p:tag name="KSO_WM_UNIT_TYPE" val="f"/>
  <p:tag name="KSO_WM_UNIT_SUBTYPE" val="g"/>
  <p:tag name="KSO_WM_UNIT_INDEX" val="2"/>
  <p:tag name="KSO_WM_BEAUTIFY_FLAG" val="#wm#"/>
  <p:tag name="KSO_WM_TAG_VERSION" val="3.0"/>
  <p:tag name="KSO_WM_UNIT_ID" val="custom20235938_1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38"/>
  <p:tag name="KSO_WM_TEMPLATE_CATEGORY" val="custom"/>
  <p:tag name="KSO_WM_UNIT_VALUE" val="11"/>
</p:tagLst>
</file>

<file path=ppt/tags/tag153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ID" val="custom20235938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38"/>
  <p:tag name="KSO_WM_TEMPLATE_CATEGORY" val="custom"/>
  <p:tag name="KSO_WM_UNIT_VALUE" val="9"/>
</p:tagLst>
</file>

<file path=ppt/tags/tag154.xml><?xml version="1.0" encoding="utf-8"?>
<p:tagLst xmlns:p="http://schemas.openxmlformats.org/presentationml/2006/main">
  <p:tag name="KSO_WM_SLIDE_TYPE" val="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THUMBS_INDEX" val="1、9"/>
  <p:tag name="KSO_WM_BEAUTIFY_FLAG" val="#wm#"/>
  <p:tag name="KSO_WM_TEMPLATE_INDEX" val="20235938"/>
  <p:tag name="KSO_WM_TEMPLATE_CATEGORY" val="custom"/>
  <p:tag name="KSO_WM_SLIDE_INDEX" val="1"/>
  <p:tag name="KSO_WM_SLIDE_ID" val="custom20235938_1"/>
  <p:tag name="KSO_WM_TEMPLATE_MASTER_TYPE" val="0"/>
  <p:tag name="KSO_WM_SLIDE_LAYOUT" val="a_f"/>
  <p:tag name="KSO_WM_SLIDE_LAYOUT_CNT" val="1_2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2454_4*a*1"/>
  <p:tag name="KSO_WM_TEMPLATE_CATEGORY" val="diagram"/>
  <p:tag name="KSO_WM_TEMPLATE_INDEX" val="2023245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25"/>
  <p:tag name="KSO_WM_DIAGRAM_GROUP_CODE" val="l1-1"/>
  <p:tag name="KSO_WM_UNIT_TYPE" val="a"/>
  <p:tag name="KSO_WM_UNIT_INDEX" val="1"/>
  <p:tag name="KSO_WM_UNIT_PRESET_TEXT" val="单击此处添加标题"/>
  <p:tag name="KSO_WM_UNIT_TEXT_TYPE" val="1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2454_2*l_i*1_1"/>
  <p:tag name="KSO_WM_TEMPLATE_CATEGORY" val="diagram"/>
  <p:tag name="KSO_WM_TEMPLATE_INDEX" val="20232454"/>
  <p:tag name="KSO_WM_UNIT_LAYERLEVEL" val="1_1"/>
  <p:tag name="KSO_WM_TAG_VERSION" val="3.0"/>
  <p:tag name="KSO_WM_BEAUTIFY_FLAG" val="#wm#"/>
  <p:tag name="KSO_WM_DIAGRAM_GROUP_CODE" val="l1-1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5"/>
  <p:tag name="KSO_WM_DIAGRAM_MIN_ITEMCNT" val="2"/>
  <p:tag name="KSO_WM_DIAGRAM_VIRTUALLY_FRAME" val="{&quot;height&quot;:418.8055114746094,&quot;width&quot;:960.33056640625}"/>
  <p:tag name="KSO_WM_DIAGRAM_COLOR_MATCH_VALUE" val="{&quot;shape&quot;:{&quot;fill&quot;:{&quot;solid&quot;:{&quot;brightness&quot;:0,&quot;colorType&quot;:1,&quot;foreColorIndex&quot;:5,&quot;transparency&quot;:0.3300000131130218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2454_2*l_i*1_2"/>
  <p:tag name="KSO_WM_TEMPLATE_CATEGORY" val="diagram"/>
  <p:tag name="KSO_WM_TEMPLATE_INDEX" val="20232454"/>
  <p:tag name="KSO_WM_UNIT_LAYERLEVEL" val="1_1"/>
  <p:tag name="KSO_WM_TAG_VERSION" val="3.0"/>
  <p:tag name="KSO_WM_BEAUTIFY_FLAG" val="#wm#"/>
  <p:tag name="KSO_WM_DIAGRAM_GROUP_CODE" val="l1-1"/>
  <p:tag name="KSO_WM_UNIT_TYPE" val="l_i"/>
  <p:tag name="KSO_WM_UNIT_INDEX" val="1_2"/>
  <p:tag name="KSO_WM_DIAGRAM_VERSION" val="3"/>
  <p:tag name="KSO_WM_DIAGRAM_COLOR_TRICK" val="1"/>
  <p:tag name="KSO_WM_DIAGRAM_COLOR_TEXT_CAN_REMOVE" val="n"/>
  <p:tag name="KSO_WM_DIAGRAM_MAX_ITEMCNT" val="5"/>
  <p:tag name="KSO_WM_DIAGRAM_MIN_ITEMCNT" val="2"/>
  <p:tag name="KSO_WM_DIAGRAM_VIRTUALLY_FRAME" val="{&quot;height&quot;:418.8055114746094,&quot;width&quot;:960.33056640625}"/>
  <p:tag name="KSO_WM_DIAGRAM_COLOR_MATCH_VALUE" val="{&quot;shape&quot;:{&quot;fill&quot;:{&quot;gradient&quot;:[{&quot;brightness&quot;:0,&quot;colorType&quot;:1,&quot;foreColorIndex&quot;:5,&quot;pos&quot;:0,&quot;transparency&quot;:0.25},{&quot;brightness&quot;:0,&quot;colorType&quot;:1,&quot;foreColorIndex&quot;:5,&quot;pos&quot;:0.6800000071525574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2454_2*l_i*1_3"/>
  <p:tag name="KSO_WM_TEMPLATE_CATEGORY" val="diagram"/>
  <p:tag name="KSO_WM_TEMPLATE_INDEX" val="20232454"/>
  <p:tag name="KSO_WM_UNIT_LAYERLEVEL" val="1_1"/>
  <p:tag name="KSO_WM_TAG_VERSION" val="3.0"/>
  <p:tag name="KSO_WM_BEAUTIFY_FLAG" val="#wm#"/>
  <p:tag name="KSO_WM_DIAGRAM_GROUP_CODE" val="l1-1"/>
  <p:tag name="KSO_WM_UNIT_TYPE" val="l_i"/>
  <p:tag name="KSO_WM_UNIT_INDEX" val="1_3"/>
  <p:tag name="KSO_WM_DIAGRAM_VERSION" val="3"/>
  <p:tag name="KSO_WM_DIAGRAM_COLOR_TRICK" val="1"/>
  <p:tag name="KSO_WM_DIAGRAM_COLOR_TEXT_CAN_REMOVE" val="n"/>
  <p:tag name="KSO_WM_DIAGRAM_MAX_ITEMCNT" val="5"/>
  <p:tag name="KSO_WM_DIAGRAM_MIN_ITEMCNT" val="2"/>
  <p:tag name="KSO_WM_DIAGRAM_VIRTUALLY_FRAME" val="{&quot;height&quot;:418.8055114746094,&quot;width&quot;:960.33056640625}"/>
  <p:tag name="KSO_WM_DIAGRAM_COLOR_MATCH_VALUE" val="{&quot;shape&quot;:{&quot;fill&quot;:{&quot;solid&quot;:{&quot;brightness&quot;:0,&quot;colorType&quot;:1,&quot;foreColorIndex&quot;:5,&quot;transparency&quot;:0.8700000047683716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2454_2*l_h_i*1_1_2"/>
  <p:tag name="KSO_WM_TEMPLATE_CATEGORY" val="diagram"/>
  <p:tag name="KSO_WM_TEMPLATE_INDEX" val="202324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MAX_ITEMCNT" val="5"/>
  <p:tag name="KSO_WM_DIAGRAM_MIN_ITEMCNT" val="2"/>
  <p:tag name="KSO_WM_DIAGRAM_VIRTUALLY_FRAME" val="{&quot;height&quot;:418.8055114746094,&quot;width&quot;:960.33056640625}"/>
  <p:tag name="KSO_WM_DIAGRAM_COLOR_MATCH_VALUE" val="{&quot;shape&quot;:{&quot;fill&quot;:{&quot;type&quot;:0},&quot;glow&quot;:{&quot;colorType&quot;:0},&quot;line&quot;:{&quot;solidLine&quot;:{&quot;brightness&quot;:0,&quot;colorType&quot;:1,&quot;foreColorIndex&quot;:2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2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2454_2*l_h_i*1_1_1"/>
  <p:tag name="KSO_WM_TEMPLATE_CATEGORY" val="diagram"/>
  <p:tag name="KSO_WM_TEMPLATE_INDEX" val="20232454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2"/>
  <p:tag name="KSO_WM_DIAGRAM_VIRTUALLY_FRAME" val="{&quot;height&quot;:418.8055114746094,&quot;width&quot;:960.3305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2454_2*l_h_f*1_1_1"/>
  <p:tag name="KSO_WM_TEMPLATE_CATEGORY" val="diagram"/>
  <p:tag name="KSO_WM_TEMPLATE_INDEX" val="20232454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2"/>
  <p:tag name="KSO_WM_DIAGRAM_VIRTUALLY_FRAME" val="{&quot;height&quot;:418.8055114746094,&quot;width&quot;:960.3305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输入项正文，文字是思想的提炼，请尽量言简意赅的阐述观点，单击此处输入项正文"/>
  <p:tag name="KSO_WM_UNIT_TEXT_FILL_FORE_SCHEMECOLOR_INDEX" val="1"/>
  <p:tag name="KSO_WM_UNIT_TEXT_FILL_TYPE" val="1"/>
  <p:tag name="KSO_WM_UNIT_TEXT_TYPE" val="1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2454_2*l_h_i*1_2_2"/>
  <p:tag name="KSO_WM_TEMPLATE_CATEGORY" val="diagram"/>
  <p:tag name="KSO_WM_TEMPLATE_INDEX" val="202324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5"/>
  <p:tag name="KSO_WM_DIAGRAM_MIN_ITEMCNT" val="2"/>
  <p:tag name="KSO_WM_DIAGRAM_VIRTUALLY_FRAME" val="{&quot;height&quot;:418.8055114746094,&quot;width&quot;:960.33056640625}"/>
  <p:tag name="KSO_WM_DIAGRAM_COLOR_MATCH_VALUE" val="{&quot;shape&quot;:{&quot;fill&quot;:{&quot;type&quot;:0},&quot;glow&quot;:{&quot;colorType&quot;:0},&quot;line&quot;:{&quot;solidLine&quot;:{&quot;brightness&quot;:0,&quot;colorType&quot;:1,&quot;foreColorIndex&quot;:2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2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2454_2*l_h_i*1_2_1"/>
  <p:tag name="KSO_WM_TEMPLATE_CATEGORY" val="diagram"/>
  <p:tag name="KSO_WM_TEMPLATE_INDEX" val="20232454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2"/>
  <p:tag name="KSO_WM_DIAGRAM_VIRTUALLY_FRAME" val="{&quot;height&quot;:418.8055114746094,&quot;width&quot;:960.3305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2454_2*l_h_f*1_2_1"/>
  <p:tag name="KSO_WM_TEMPLATE_CATEGORY" val="diagram"/>
  <p:tag name="KSO_WM_TEMPLATE_INDEX" val="20232454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2"/>
  <p:tag name="KSO_WM_DIAGRAM_VIRTUALLY_FRAME" val="{&quot;height&quot;:418.8055114746094,&quot;width&quot;:960.3305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输入项正文，文字是思想的提炼，请尽量言简意赅的阐述观点，单击此处输入项正文"/>
  <p:tag name="KSO_WM_UNIT_TEXT_FILL_FORE_SCHEMECOLOR_INDEX" val="1"/>
  <p:tag name="KSO_WM_UNIT_TEXT_FILL_TYPE" val="1"/>
  <p:tag name="KSO_WM_UNIT_TEXT_TYPE" val="1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2454_2*l_h_i*1_3_2"/>
  <p:tag name="KSO_WM_TEMPLATE_CATEGORY" val="diagram"/>
  <p:tag name="KSO_WM_TEMPLATE_INDEX" val="202324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5"/>
  <p:tag name="KSO_WM_DIAGRAM_MIN_ITEMCNT" val="2"/>
  <p:tag name="KSO_WM_DIAGRAM_VIRTUALLY_FRAME" val="{&quot;height&quot;:418.8055114746094,&quot;width&quot;:960.33056640625}"/>
  <p:tag name="KSO_WM_DIAGRAM_COLOR_MATCH_VALUE" val="{&quot;shape&quot;:{&quot;fill&quot;:{&quot;type&quot;:0},&quot;glow&quot;:{&quot;colorType&quot;:0},&quot;line&quot;:{&quot;solidLine&quot;:{&quot;brightness&quot;:0,&quot;colorType&quot;:1,&quot;foreColorIndex&quot;:2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2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2454_2*l_h_i*1_3_1"/>
  <p:tag name="KSO_WM_TEMPLATE_CATEGORY" val="diagram"/>
  <p:tag name="KSO_WM_TEMPLATE_INDEX" val="20232454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2"/>
  <p:tag name="KSO_WM_DIAGRAM_VIRTUALLY_FRAME" val="{&quot;height&quot;:418.8055114746094,&quot;width&quot;:960.3305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2454_2*l_h_f*1_3_1"/>
  <p:tag name="KSO_WM_TEMPLATE_CATEGORY" val="diagram"/>
  <p:tag name="KSO_WM_TEMPLATE_INDEX" val="20232454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2"/>
  <p:tag name="KSO_WM_DIAGRAM_VIRTUALLY_FRAME" val="{&quot;height&quot;:418.8055114746094,&quot;width&quot;:960.3305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输入项正文，文字是思想的提炼，请尽量言简意赅的阐述观点，单击此处输入项正文"/>
  <p:tag name="KSO_WM_UNIT_TEXT_FILL_FORE_SCHEMECOLOR_INDEX" val="1"/>
  <p:tag name="KSO_WM_UNIT_TEXT_FILL_TYPE" val="1"/>
  <p:tag name="KSO_WM_UNIT_TEXT_TYPE" val="1"/>
</p:tagLst>
</file>

<file path=ppt/tags/tag1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2454_2*l_h_a*1_1_1"/>
  <p:tag name="KSO_WM_TEMPLATE_CATEGORY" val="diagram"/>
  <p:tag name="KSO_WM_TEMPLATE_INDEX" val="20232454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2"/>
  <p:tag name="KSO_WM_DIAGRAM_VIRTUALLY_FRAME" val="{&quot;height&quot;:418.8055114746094,&quot;width&quot;:960.3305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添加项标题"/>
  <p:tag name="KSO_WM_UNIT_TEXT_FILL_FORE_SCHEMECOLOR_INDEX" val="1"/>
  <p:tag name="KSO_WM_UNIT_TEXT_FILL_TYPE" val="1"/>
  <p:tag name="KSO_WM_UNIT_TEXT_TYPE" val="1"/>
</p:tagLst>
</file>

<file path=ppt/tags/tag16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2454_2*l_h_a*1_2_1"/>
  <p:tag name="KSO_WM_TEMPLATE_CATEGORY" val="diagram"/>
  <p:tag name="KSO_WM_TEMPLATE_INDEX" val="20232454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2"/>
  <p:tag name="KSO_WM_DIAGRAM_VIRTUALLY_FRAME" val="{&quot;height&quot;:418.8055114746094,&quot;width&quot;:960.3305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添加项标题"/>
  <p:tag name="KSO_WM_UNIT_TEXT_FILL_FORE_SCHEMECOLOR_INDEX" val="1"/>
  <p:tag name="KSO_WM_UNIT_TEXT_FILL_TYPE" val="1"/>
  <p:tag name="KSO_WM_UNIT_TEXT_TYPE" val="1"/>
</p:tagLst>
</file>

<file path=ppt/tags/tag1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2454_2*l_h_a*1_3_1"/>
  <p:tag name="KSO_WM_TEMPLATE_CATEGORY" val="diagram"/>
  <p:tag name="KSO_WM_TEMPLATE_INDEX" val="20232454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2"/>
  <p:tag name="KSO_WM_DIAGRAM_VIRTUALLY_FRAME" val="{&quot;height&quot;:418.8055114746094,&quot;width&quot;:960.3305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添加项标题"/>
  <p:tag name="KSO_WM_UNIT_TEXT_FILL_FORE_SCHEMECOLOR_INDEX" val="1"/>
  <p:tag name="KSO_WM_UNIT_TEXT_FILL_TYPE" val="1"/>
  <p:tag name="KSO_WM_UNIT_TEXT_TYPE" val="1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2454_2*l_h_x*1_1_1"/>
  <p:tag name="KSO_WM_TEMPLATE_CATEGORY" val="diagram"/>
  <p:tag name="KSO_WM_TEMPLATE_INDEX" val="202324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VALUE" val="150*150"/>
  <p:tag name="KSO_WM_UNIT_TYPE" val="l_h_x"/>
  <p:tag name="KSO_WM_UNIT_INDEX" val="1_1_1"/>
  <p:tag name="KSO_WM_DIAGRAM_MAX_ITEMCNT" val="5"/>
  <p:tag name="KSO_WM_DIAGRAM_MIN_ITEMCNT" val="2"/>
  <p:tag name="KSO_WM_DIAGRAM_VIRTUALLY_FRAME" val="{&quot;height&quot;:418.8055114746094,&quot;width&quot;:960.3305664062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2454_2*l_h_x*1_2_1"/>
  <p:tag name="KSO_WM_TEMPLATE_CATEGORY" val="diagram"/>
  <p:tag name="KSO_WM_TEMPLATE_INDEX" val="202324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VALUE" val="136*140"/>
  <p:tag name="KSO_WM_UNIT_TYPE" val="l_h_x"/>
  <p:tag name="KSO_WM_UNIT_INDEX" val="1_2_1"/>
  <p:tag name="KSO_WM_DIAGRAM_MAX_ITEMCNT" val="5"/>
  <p:tag name="KSO_WM_DIAGRAM_MIN_ITEMCNT" val="2"/>
  <p:tag name="KSO_WM_DIAGRAM_VIRTUALLY_FRAME" val="{&quot;height&quot;:418.8055114746094,&quot;width&quot;:960.3305664062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2454_2*l_h_x*1_3_1"/>
  <p:tag name="KSO_WM_TEMPLATE_CATEGORY" val="diagram"/>
  <p:tag name="KSO_WM_TEMPLATE_INDEX" val="202324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VALUE" val="150*137"/>
  <p:tag name="KSO_WM_UNIT_TYPE" val="l_h_x"/>
  <p:tag name="KSO_WM_UNIT_INDEX" val="1_3_1"/>
  <p:tag name="KSO_WM_DIAGRAM_MAX_ITEMCNT" val="5"/>
  <p:tag name="KSO_WM_DIAGRAM_MIN_ITEMCNT" val="2"/>
  <p:tag name="KSO_WM_DIAGRAM_VIRTUALLY_FRAME" val="{&quot;height&quot;:418.8055114746094,&quot;width&quot;:960.3305664062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4.xml><?xml version="1.0" encoding="utf-8"?>
<p:tagLst xmlns:p="http://schemas.openxmlformats.org/presentationml/2006/main">
  <p:tag name="KSO_WM_SLIDE_ID" val="diagram20232454_4"/>
  <p:tag name="KSO_WM_TEMPLATE_SUBCATEGORY" val="0"/>
  <p:tag name="KSO_WM_TEMPLATE_MASTER_TYPE" val="0"/>
  <p:tag name="KSO_WM_TEMPLATE_COLOR_TYPE" val="0"/>
  <p:tag name="KSO_WM_SLIDE_ITEM_CNT" val="5"/>
  <p:tag name="KSO_WM_SLIDE_INDEX" val="4"/>
  <p:tag name="KSO_WM_TAG_VERSION" val="3.0"/>
  <p:tag name="KSO_WM_BEAUTIFY_FLAG" val="#wm#"/>
  <p:tag name="KSO_WM_TEMPLATE_CATEGORY" val="diagram"/>
  <p:tag name="KSO_WM_TEMPLATE_INDEX" val="20232454"/>
  <p:tag name="KSO_WM_SLIDE_TYPE" val="text"/>
  <p:tag name="KSO_WM_SLIDE_SUBTYPE" val="diag"/>
  <p:tag name="KSO_WM_SLIDE_SIZE" val="960.331*418.806"/>
  <p:tag name="KSO_WM_SLIDE_POSITION" val="-0.330472*121.501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TEMPLATE_CATEGORY" val="custom"/>
  <p:tag name="KSO_WM_UNIT_LAYERLEVEL" val="1"/>
  <p:tag name="KSO_WM_TAG_VERSION" val="3.0"/>
  <p:tag name="KSO_WM_BEAUTIFY_FLAG" val="#wm#"/>
  <p:tag name="KSO_WM_UNIT_VALUE" val="30"/>
  <p:tag name="KSO_WM_TEMPLATE_INDEX" val="20231717"/>
  <p:tag name="KSO_WM_UNIT_ID" val="custom20231717_1*a*1"/>
  <p:tag name="KSO_WM_UNIT_PRESET_TEXT" val="单击此处添加标题"/>
  <p:tag name="KSO_WM_UNIT_TEXT_TYPE" val="1"/>
</p:tagLst>
</file>

<file path=ppt/tags/tag176.xml><?xml version="1.0" encoding="utf-8"?>
<p:tagLst xmlns:p="http://schemas.openxmlformats.org/presentationml/2006/main">
  <p:tag name="KSO_WM_BEAUTIFY_FLAG" val="#wm#"/>
  <p:tag name="KSO_WM_UNIT_VALUE" val="1289*91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d"/>
  <p:tag name="KSO_WM_UNIT_INDEX" val="1"/>
  <p:tag name="KSO_WM_UNIT_ID" val="custom20231717_1*d*1"/>
  <p:tag name="KSO_WM_TEMPLATE_CATEGORY" val="custom"/>
  <p:tag name="KSO_WM_TEMPLATE_INDEX" val="20231717"/>
  <p:tag name="KSO_WM_UNIT_LAYERLEVEL" val="1"/>
  <p:tag name="KSO_WM_TAG_VERSION" val="3.0"/>
  <p:tag name="KSO_WM_UNIT_PICTURE_SUBTYPE" val="b"/>
  <p:tag name="MH_PIC_SOURCE_TYPE" val="generate_slide_ai*VCG41N1354347382*gallery_gallery_ai_v2.0.9_ONLINE*1745330650935_40.49_ad1787021311-slide-4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DIAGRAM_MAX_ITEMCNT" val="4"/>
  <p:tag name="KSO_WM_DIAGRAM_MIN_ITEMCNT" val="2"/>
  <p:tag name="KSO_WM_DIAGRAM_VIRTUALLY_FRAME" val="{&quot;height&quot;:365.65008544921875,&quot;width&quot;:558.4000854492188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DIAGRAM_MAX_ITEMCNT" val="4"/>
  <p:tag name="KSO_WM_DIAGRAM_MIN_ITEMCNT" val="2"/>
  <p:tag name="KSO_WM_DIAGRAM_VIRTUALLY_FRAME" val="{&quot;height&quot;:365.65008544921875,&quot;width&quot;:558.4000854492188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DIAGRAM_MAX_ITEMCNT" val="4"/>
  <p:tag name="KSO_WM_DIAGRAM_MIN_ITEMCNT" val="2"/>
  <p:tag name="KSO_WM_DIAGRAM_VIRTUALLY_FRAME" val="{&quot;height&quot;:365.65008544921875,&quot;width&quot;:558.4000854492188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DIAGRAM_MAX_ITEMCNT" val="4"/>
  <p:tag name="KSO_WM_DIAGRAM_MIN_ITEMCNT" val="2"/>
  <p:tag name="KSO_WM_DIAGRAM_VIRTUALLY_FRAME" val="{&quot;height&quot;:365.65008544921875,&quot;width&quot;:558.4000854492188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</p:tagLst>
</file>

<file path=ppt/tags/tag181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1_1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65.65008544921875,&quot;width&quot;:558.40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LINE_FORE_SCHEMECOLOR_INDEX" val="5"/>
  <p:tag name="KSO_WM_UNIT_TEXT_FILL_FORE_SCHEMECOLOR_INDEX" val="1"/>
  <p:tag name="KSO_WM_UNIT_TEXT_FILL_TYPE" val="1"/>
  <p:tag name="KSO_WM_UNIT_PRESET_TEXT" val="添加标题"/>
  <p:tag name="KSO_WM_UNIT_TEXT_TYPE" val="1"/>
</p:tagLst>
</file>

<file path=ppt/tags/tag182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4_1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65.65008544921875,&quot;width&quot;:558.40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LINE_FORE_SCHEMECOLOR_INDEX" val="5"/>
  <p:tag name="KSO_WM_UNIT_TEXT_FILL_FORE_SCHEMECOLOR_INDEX" val="1"/>
  <p:tag name="KSO_WM_UNIT_TEXT_FILL_TYPE" val="1"/>
  <p:tag name="KSO_WM_UNIT_PRESET_TEXT" val="添加标题"/>
  <p:tag name="KSO_WM_UNIT_TEXT_TYPE" val="1"/>
</p:tagLst>
</file>

<file path=ppt/tags/tag183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3_1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65.65008544921875,&quot;width&quot;:558.40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LINE_FORE_SCHEMECOLOR_INDEX" val="5"/>
  <p:tag name="KSO_WM_UNIT_TEXT_FILL_FORE_SCHEMECOLOR_INDEX" val="1"/>
  <p:tag name="KSO_WM_UNIT_TEXT_FILL_TYPE" val="1"/>
  <p:tag name="KSO_WM_UNIT_PRESET_TEXT" val="添加标题"/>
  <p:tag name="KSO_WM_UNIT_TEXT_TYPE" val="1"/>
</p:tagLst>
</file>

<file path=ppt/tags/tag184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2_1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65.65008544921875,&quot;width&quot;:558.40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LINE_FORE_SCHEMECOLOR_INDEX" val="5"/>
  <p:tag name="KSO_WM_UNIT_TEXT_FILL_FORE_SCHEMECOLOR_INDEX" val="1"/>
  <p:tag name="KSO_WM_UNIT_TEXT_FILL_TYPE" val="1"/>
  <p:tag name="KSO_WM_UNIT_PRESET_TEXT" val="添加标题"/>
  <p:tag name="KSO_WM_UNIT_TEXT_TYPE" val="1"/>
</p:tagLst>
</file>

<file path=ppt/tags/tag185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8_3*l_h_f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65.65008544921875,&quot;width&quot;:558.40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输入(您的)智能图形项正文，文字是您思想的提炼，请尽量言简意赅的阐述观点。"/>
  <p:tag name="KSO_WM_UNIT_TEXT_TYPE" val="1"/>
</p:tagLst>
</file>

<file path=ppt/tags/tag186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8_3*l_h_f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65.65008544921875,&quot;width&quot;:558.40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输入(您的)智能图形项正文，文字是您思想的提炼，请尽量言简意赅的阐述观点。"/>
  <p:tag name="KSO_WM_UNIT_TEXT_TYPE" val="1"/>
</p:tagLst>
</file>

<file path=ppt/tags/tag187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8_3*l_h_f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65.65008544921875,&quot;width&quot;:558.40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输入(您的)智能图形项正文，文字是您思想的提炼，请尽量言简意赅的阐述观点。"/>
  <p:tag name="KSO_WM_UNIT_TEXT_TYPE" val="1"/>
</p:tagLst>
</file>

<file path=ppt/tags/tag188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8_3*l_h_f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65.65008544921875,&quot;width&quot;:558.40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输入(您的)智能图形项正文，文字是您思想的提炼，请尽量言简意赅的阐述观点。"/>
  <p:tag name="KSO_WM_UNIT_TEXT_TYPE" val="1"/>
</p:tagLst>
</file>

<file path=ppt/tags/tag189.xml><?xml version="1.0" encoding="utf-8"?>
<p:tagLst xmlns:p="http://schemas.openxmlformats.org/presentationml/2006/main">
  <p:tag name="KSO_WM_TEMPLATE_MASTER_TYPE" val="0"/>
  <p:tag name="KSO_WM_TEMPLATE_COLOR_TYPE" val="0"/>
  <p:tag name="KSO_WM_BEAUTIFY_FLAG" val="#wm#"/>
  <p:tag name="KSO_WM_TEMPLATE_CATEGORY" val="custom"/>
  <p:tag name="KSO_WM_SLIDE_TYPE" val="text"/>
  <p:tag name="KSO_WM_SLIDE_SUBTYPE" val="picTxt"/>
  <p:tag name="KSO_WM_SLIDE_SIZE" val="529.861*365.65"/>
  <p:tag name="KSO_WM_SLIDE_POSITION" val="78.5387*108.231"/>
  <p:tag name="KSO_WM_SLIDE_LAYOUT" val="a_d_l"/>
  <p:tag name="KSO_WM_SLIDE_LAYOUT_CNT" val="1_1_1"/>
  <p:tag name="KSO_WM_SPECIAL_SOURCE" val="bdnull"/>
  <p:tag name="KSO_WM_DIAGRAM_GROUP_CODE" val="l1-1"/>
  <p:tag name="KSO_WM_SLIDE_DIAGTYPE" val="l"/>
  <p:tag name="KSO_WM_TEMPLATE_INDEX" val="20231717"/>
  <p:tag name="KSO_WM_TEMPLATE_SUBCATEGORY" val="0"/>
  <p:tag name="KSO_WM_SLIDE_INDEX" val="1"/>
  <p:tag name="KSO_WM_TAG_VERSION" val="3.0"/>
  <p:tag name="KSO_WM_SLIDE_ID" val="custom20231717_1"/>
  <p:tag name="KSO_WM_SLIDE_ITEM_CNT" val="4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DIAGRAM_GROUP_CODE" val="l1-1"/>
  <p:tag name="KSO_WM_UNIT_TYPE" val="a"/>
  <p:tag name="KSO_WM_UNIT_INDEX" val="1"/>
  <p:tag name="KSO_WM_UNIT_VALUE" val="29"/>
  <p:tag name="KSO_WM_TEMPLATE_INDEX" val="20233591"/>
  <p:tag name="KSO_WM_UNIT_ID" val="custom20233591_1*a*1"/>
  <p:tag name="KSO_WM_UNIT_PRESET_TEXT" val="单击此处添加标题"/>
  <p:tag name="KSO_WM_UNIT_TEXT_TYPE" val="1"/>
</p:tagLst>
</file>

<file path=ppt/tags/tag19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2_1"/>
  <p:tag name="KSO_WM_UNIT_ID" val="diagram20233522_1*l_h_d*1_2_1"/>
  <p:tag name="KSO_WM_TEMPLATE_CATEGORY" val="diagram"/>
  <p:tag name="KSO_WM_TEMPLATE_INDEX" val="20233522"/>
  <p:tag name="KSO_WM_UNIT_LAYERLEVEL" val="1_1_1"/>
  <p:tag name="KSO_WM_TAG_VERSION" val="3.0"/>
  <p:tag name="KSO_WM_BEAUTIFY_FLAG" val="#wm#"/>
  <p:tag name="KSO_WM_UNIT_VALUE" val="986*690"/>
  <p:tag name="KSO_WM_DIAGRAM_MAX_ITEMCNT" val="2"/>
  <p:tag name="KSO_WM_DIAGRAM_MIN_ITEMCNT" val="2"/>
  <p:tag name="KSO_WM_DIAGRAM_VIRTUALLY_FRAME" val="{&quot;height&quot;:350.000244140625,&quot;width&quot;:659.18127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FILL_TYPE" val="1"/>
  <p:tag name="KSO_WM_UNIT_FILL_FORE_SCHEMECOLOR_INDEX" val="5"/>
  <p:tag name="KSO_WM_UNIT_FILL_FORE_SCHEMECOLOR_INDEX_BRIGHTNESS" val="0"/>
  <p:tag name="KSO_WM_UNIT_PICTURE_SUBTYPE" val="b"/>
  <p:tag name="MH_PIC_SOURCE_TYPE" val="generate_slide_ai*VCG41N669895242*gallery_gallery_ai_v2.0.9_ONLINE*1745330650935_40.49_ad1787021311-slide-5"/>
</p:tagLst>
</file>

<file path=ppt/tags/tag19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3522_1*l_h_i*1_1_2"/>
  <p:tag name="KSO_WM_TEMPLATE_CATEGORY" val="diagram"/>
  <p:tag name="KSO_WM_TEMPLATE_INDEX" val="20233522"/>
  <p:tag name="KSO_WM_UNIT_LAYERLEVEL" val="1_1_1"/>
  <p:tag name="KSO_WM_TAG_VERSION" val="3.0"/>
  <p:tag name="KSO_WM_BEAUTIFY_FLAG" val="#wm#"/>
  <p:tag name="KSO_WM_DIAGRAM_MAX_ITEMCNT" val="2"/>
  <p:tag name="KSO_WM_DIAGRAM_MIN_ITEMCNT" val="2"/>
  <p:tag name="KSO_WM_DIAGRAM_VIRTUALLY_FRAME" val="{&quot;height&quot;:350.000244140625,&quot;width&quot;:659.18127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</p:tagLst>
</file>

<file path=ppt/tags/tag19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3522_1*l_h_i*1_1_3"/>
  <p:tag name="KSO_WM_TEMPLATE_CATEGORY" val="diagram"/>
  <p:tag name="KSO_WM_TEMPLATE_INDEX" val="20233522"/>
  <p:tag name="KSO_WM_UNIT_LAYERLEVEL" val="1_1_1"/>
  <p:tag name="KSO_WM_TAG_VERSION" val="3.0"/>
  <p:tag name="KSO_WM_BEAUTIFY_FLAG" val="#wm#"/>
  <p:tag name="KSO_WM_DIAGRAM_MAX_ITEMCNT" val="2"/>
  <p:tag name="KSO_WM_DIAGRAM_MIN_ITEMCNT" val="2"/>
  <p:tag name="KSO_WM_DIAGRAM_VIRTUALLY_FRAME" val="{&quot;height&quot;:350.000244140625,&quot;width&quot;:659.18127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</p:tagLst>
</file>

<file path=ppt/tags/tag19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1_1"/>
  <p:tag name="KSO_WM_UNIT_ID" val="diagram20233522_1*l_h_d*1_1_1"/>
  <p:tag name="KSO_WM_TEMPLATE_CATEGORY" val="diagram"/>
  <p:tag name="KSO_WM_TEMPLATE_INDEX" val="20233522"/>
  <p:tag name="KSO_WM_UNIT_LAYERLEVEL" val="1_1_1"/>
  <p:tag name="KSO_WM_TAG_VERSION" val="3.0"/>
  <p:tag name="KSO_WM_BEAUTIFY_FLAG" val="#wm#"/>
  <p:tag name="KSO_WM_UNIT_VALUE" val="986*690"/>
  <p:tag name="KSO_WM_DIAGRAM_MAX_ITEMCNT" val="2"/>
  <p:tag name="KSO_WM_DIAGRAM_MIN_ITEMCNT" val="2"/>
  <p:tag name="KSO_WM_DIAGRAM_VIRTUALLY_FRAME" val="{&quot;height&quot;:350.000244140625,&quot;width&quot;:659.18127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FILL_TYPE" val="1"/>
  <p:tag name="KSO_WM_UNIT_FILL_FORE_SCHEMECOLOR_INDEX" val="5"/>
  <p:tag name="KSO_WM_UNIT_FILL_FORE_SCHEMECOLOR_INDEX_BRIGHTNESS" val="0"/>
  <p:tag name="KSO_WM_UNIT_PICTURE_SUBTYPE" val="b"/>
  <p:tag name="MH_PIC_SOURCE_TYPE" val="generate_slide_ai*VCG211361059495*gallery_gallery_ai_v2.0.9_ONLINE*1745330650935_40.49_ad1787021311-slide-5"/>
</p:tagLst>
</file>

<file path=ppt/tags/tag195.xml><?xml version="1.0" encoding="utf-8"?>
<p:tagLst xmlns:p="http://schemas.openxmlformats.org/presentationml/2006/main">
  <p:tag name="KSO_WM_DIAGRAM_VIRTUALLY_FRAME" val="{&quot;height&quot;:350.000244140625,&quot;width&quot;:659.1812744140625}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3522_1*l_h_a*1_2_1"/>
  <p:tag name="KSO_WM_TEMPLATE_CATEGORY" val="diagram"/>
  <p:tag name="KSO_WM_TEMPLATE_INDEX" val="20233522"/>
  <p:tag name="KSO_WM_UNIT_LAYERLEVEL" val="1_1_1"/>
  <p:tag name="KSO_WM_TAG_VERSION" val="3.0"/>
  <p:tag name="KSO_WM_BEAUTIFY_FLAG" val="#wm#"/>
  <p:tag name="KSO_WM_UNIT_VALUE" val="8"/>
  <p:tag name="KSO_WM_DIAGRAM_MAX_ITEMCNT" val="2"/>
  <p:tag name="KSO_WM_DIAGRAM_MIN_ITEMCNT" val="2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添加项标题"/>
  <p:tag name="KSO_WM_UNIT_TEXT_FILL_FORE_SCHEMECOLOR_INDEX" val="1"/>
  <p:tag name="KSO_WM_UNIT_TEXT_FILL_TYPE" val="1"/>
  <p:tag name="KSO_WM_UNIT_TEXT_TYPE" val="1"/>
</p:tagLst>
</file>

<file path=ppt/tags/tag196.xml><?xml version="1.0" encoding="utf-8"?>
<p:tagLst xmlns:p="http://schemas.openxmlformats.org/presentationml/2006/main">
  <p:tag name="KSO_WM_DIAGRAM_VIRTUALLY_FRAME" val="{&quot;height&quot;:350.000244140625,&quot;width&quot;:659.1812744140625}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3522_1*l_h_f*1_2_1"/>
  <p:tag name="KSO_WM_TEMPLATE_CATEGORY" val="diagram"/>
  <p:tag name="KSO_WM_TEMPLATE_INDEX" val="20233522"/>
  <p:tag name="KSO_WM_UNIT_LAYERLEVEL" val="1_1_1"/>
  <p:tag name="KSO_WM_TAG_VERSION" val="3.0"/>
  <p:tag name="KSO_WM_BEAUTIFY_FLAG" val="#wm#"/>
  <p:tag name="KSO_WM_UNIT_VALUE" val="24"/>
  <p:tag name="KSO_WM_DIAGRAM_MAX_ITEMCNT" val="2"/>
  <p:tag name="KSO_WM_DIAGRAM_MIN_ITEMCNT" val="2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添加文本的具体内容简明阐述您的观点。"/>
  <p:tag name="KSO_WM_UNIT_TEXT_FILL_FORE_SCHEMECOLOR_INDEX" val="1"/>
  <p:tag name="KSO_WM_UNIT_TEXT_FILL_TYPE" val="1"/>
  <p:tag name="KSO_WM_UNIT_TEXT_TYPE" val="1"/>
  <p:tag name="KSO_WM_UNIT_TEXT_LAYER_COUNT" val="1"/>
</p:tagLst>
</file>

<file path=ppt/tags/tag197.xml><?xml version="1.0" encoding="utf-8"?>
<p:tagLst xmlns:p="http://schemas.openxmlformats.org/presentationml/2006/main">
  <p:tag name="KSO_WM_DIAGRAM_VIRTUALLY_FRAME" val="{&quot;height&quot;:350.000244140625,&quot;width&quot;:659.1812744140625}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3522_1*l_h_a*1_1_1"/>
  <p:tag name="KSO_WM_TEMPLATE_CATEGORY" val="diagram"/>
  <p:tag name="KSO_WM_TEMPLATE_INDEX" val="20233522"/>
  <p:tag name="KSO_WM_UNIT_LAYERLEVEL" val="1_1_1"/>
  <p:tag name="KSO_WM_TAG_VERSION" val="3.0"/>
  <p:tag name="KSO_WM_BEAUTIFY_FLAG" val="#wm#"/>
  <p:tag name="KSO_WM_UNIT_VALUE" val="8"/>
  <p:tag name="KSO_WM_DIAGRAM_MAX_ITEMCNT" val="2"/>
  <p:tag name="KSO_WM_DIAGRAM_MIN_ITEMCNT" val="2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添加项标题"/>
  <p:tag name="KSO_WM_UNIT_TEXT_FILL_FORE_SCHEMECOLOR_INDEX" val="1"/>
  <p:tag name="KSO_WM_UNIT_TEXT_FILL_TYPE" val="1"/>
  <p:tag name="KSO_WM_UNIT_TEXT_TYPE" val="1"/>
</p:tagLst>
</file>

<file path=ppt/tags/tag198.xml><?xml version="1.0" encoding="utf-8"?>
<p:tagLst xmlns:p="http://schemas.openxmlformats.org/presentationml/2006/main">
  <p:tag name="KSO_WM_DIAGRAM_VIRTUALLY_FRAME" val="{&quot;height&quot;:350.000244140625,&quot;width&quot;:659.1812744140625}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3522_1*l_h_f*1_1_1"/>
  <p:tag name="KSO_WM_TEMPLATE_CATEGORY" val="diagram"/>
  <p:tag name="KSO_WM_TEMPLATE_INDEX" val="20233522"/>
  <p:tag name="KSO_WM_UNIT_LAYERLEVEL" val="1_1_1"/>
  <p:tag name="KSO_WM_TAG_VERSION" val="3.0"/>
  <p:tag name="KSO_WM_BEAUTIFY_FLAG" val="#wm#"/>
  <p:tag name="KSO_WM_UNIT_VALUE" val="24"/>
  <p:tag name="KSO_WM_DIAGRAM_MAX_ITEMCNT" val="2"/>
  <p:tag name="KSO_WM_DIAGRAM_MIN_ITEMCNT" val="2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添加文本的具体内容简明阐述您的观点。"/>
  <p:tag name="KSO_WM_UNIT_TEXT_FILL_FORE_SCHEMECOLOR_INDEX" val="1"/>
  <p:tag name="KSO_WM_UNIT_TEXT_FILL_TYPE" val="1"/>
  <p:tag name="KSO_WM_UNIT_TEXT_TYPE" val="1"/>
  <p:tag name="KSO_WM_UNIT_TEXT_LAYER_COUNT" val="1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3522_1*l_h_i*1_1_1"/>
  <p:tag name="KSO_WM_TEMPLATE_CATEGORY" val="diagram"/>
  <p:tag name="KSO_WM_TEMPLATE_INDEX" val="20233522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2"/>
  <p:tag name="KSO_WM_DIAGRAM_MIN_ITEMCNT" val="2"/>
  <p:tag name="KSO_WM_DIAGRAM_VIRTUALLY_FRAME" val="{&quot;height&quot;:350.000244140625,&quot;width&quot;:659.18127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3522_1*l_h_i*1_2_1"/>
  <p:tag name="KSO_WM_TEMPLATE_CATEGORY" val="diagram"/>
  <p:tag name="KSO_WM_TEMPLATE_INDEX" val="20233522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2"/>
  <p:tag name="KSO_WM_DIAGRAM_MIN_ITEMCNT" val="2"/>
  <p:tag name="KSO_WM_DIAGRAM_VIRTUALLY_FRAME" val="{&quot;height&quot;:350.000244140625,&quot;width&quot;:659.18127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</p:tagLst>
</file>

<file path=ppt/tags/tag2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3522_1*l_h_i*1_2_2"/>
  <p:tag name="KSO_WM_TEMPLATE_CATEGORY" val="diagram"/>
  <p:tag name="KSO_WM_TEMPLATE_INDEX" val="20233522"/>
  <p:tag name="KSO_WM_UNIT_LAYERLEVEL" val="1_1_1"/>
  <p:tag name="KSO_WM_TAG_VERSION" val="3.0"/>
  <p:tag name="KSO_WM_BEAUTIFY_FLAG" val="#wm#"/>
  <p:tag name="KSO_WM_DIAGRAM_MAX_ITEMCNT" val="2"/>
  <p:tag name="KSO_WM_DIAGRAM_MIN_ITEMCNT" val="2"/>
  <p:tag name="KSO_WM_DIAGRAM_VIRTUALLY_FRAME" val="{&quot;height&quot;:350.000244140625,&quot;width&quot;:659.18127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</p:tagLst>
</file>

<file path=ppt/tags/tag2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3522_1*l_h_i*1_2_3"/>
  <p:tag name="KSO_WM_TEMPLATE_CATEGORY" val="diagram"/>
  <p:tag name="KSO_WM_TEMPLATE_INDEX" val="20233522"/>
  <p:tag name="KSO_WM_UNIT_LAYERLEVEL" val="1_1_1"/>
  <p:tag name="KSO_WM_TAG_VERSION" val="3.0"/>
  <p:tag name="KSO_WM_BEAUTIFY_FLAG" val="#wm#"/>
  <p:tag name="KSO_WM_DIAGRAM_MAX_ITEMCNT" val="2"/>
  <p:tag name="KSO_WM_DIAGRAM_MIN_ITEMCNT" val="2"/>
  <p:tag name="KSO_WM_DIAGRAM_VIRTUALLY_FRAME" val="{&quot;height&quot;:350.000244140625,&quot;width&quot;:659.18127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</p:tagLst>
</file>

<file path=ppt/tags/tag203.xml><?xml version="1.0" encoding="utf-8"?>
<p:tagLst xmlns:p="http://schemas.openxmlformats.org/presentationml/2006/main">
  <p:tag name="KSO_WM_TEMPLATE_MASTER_TYPE" val="0"/>
  <p:tag name="KSO_WM_TEMPLATE_COLOR_TYPE" val="0"/>
  <p:tag name="KSO_WM_BEAUTIFY_FLAG" val="#wm#"/>
  <p:tag name="KSO_WM_TEMPLATE_CATEGORY" val="custom"/>
  <p:tag name="KSO_WM_SLIDE_TYPE" val="text"/>
  <p:tag name="KSO_WM_SLIDE_SUBTYPE" val="picTxt"/>
  <p:tag name="KSO_WM_SLIDE_SIZE" val="762.381*350"/>
  <p:tag name="KSO_WM_SLIDE_POSITION" val="143.5*104.267"/>
  <p:tag name="KSO_WM_SLIDE_LAYOUT" val="a_l"/>
  <p:tag name="KSO_WM_SLIDE_LAYOUT_CNT" val="1_1"/>
  <p:tag name="KSO_WM_SPECIAL_SOURCE" val="bdnull"/>
  <p:tag name="KSO_WM_DIAGRAM_GROUP_CODE" val="l1-1"/>
  <p:tag name="KSO_WM_SLIDE_DIAGTYPE" val="l"/>
  <p:tag name="KSO_WM_TEMPLATE_INDEX" val="20233591"/>
  <p:tag name="KSO_WM_TEMPLATE_SUBCATEGORY" val="0"/>
  <p:tag name="KSO_WM_SLIDE_INDEX" val="1"/>
  <p:tag name="KSO_WM_TAG_VERSION" val="3.0"/>
  <p:tag name="KSO_WM_SLIDE_ID" val="custom20233591_1"/>
  <p:tag name="KSO_WM_SLIDE_ITEM_CNT" val="2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d"/>
  <p:tag name="KSO_WM_UNIT_INDEX" val="1"/>
  <p:tag name="KSO_WM_UNIT_ID" val="custom20233600_1*d*1"/>
  <p:tag name="KSO_WM_TEMPLATE_CATEGORY" val="custom"/>
  <p:tag name="KSO_WM_TEMPLATE_INDEX" val="20233600"/>
  <p:tag name="KSO_WM_UNIT_LAYERLEVEL" val="1"/>
  <p:tag name="KSO_WM_TAG_VERSION" val="3.0"/>
  <p:tag name="KSO_WM_BEAUTIFY_FLAG" val="#wm#"/>
  <p:tag name="KSO_WM_UNIT_VALUE" val="1904*3384"/>
  <p:tag name="KSO_WM_UNIT_PICTURE_SUBTYPE" val="a"/>
  <p:tag name="MH_PIC_SOURCE_TYPE" val="generate_slide_ai*VCG41N1592079915*gallery_gallery_ai_v2.0.9_ONLINE*1745330650935_40.49_ad1787021311-slide-7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2"/>
  <p:tag name="KSO_WM_UNIT_ID" val="custom20233600_1*i*2"/>
  <p:tag name="KSO_WM_TEMPLATE_CATEGORY" val="custom"/>
  <p:tag name="KSO_WM_TEMPLATE_INDEX" val="20233600"/>
  <p:tag name="KSO_WM_UNIT_LAYERLEVEL" val="1"/>
  <p:tag name="KSO_WM_TAG_VERSION" val="3.0"/>
  <p:tag name="KSO_WM_BEAUTIFY_FLAG" val="#wm#"/>
</p:tagLst>
</file>

<file path=ppt/tags/tag2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3600_1*a*1"/>
  <p:tag name="KSO_WM_TEMPLATE_CATEGORY" val="custom"/>
  <p:tag name="KSO_WM_TEMPLATE_INDEX" val="20233600"/>
  <p:tag name="KSO_WM_UNIT_LAYERLEVEL" val="1"/>
  <p:tag name="KSO_WM_TAG_VERSION" val="3.0"/>
  <p:tag name="KSO_WM_BEAUTIFY_FLAG" val="#wm#"/>
  <p:tag name="KSO_WM_DIAGRAM_GROUP_CODE" val="l1-1"/>
  <p:tag name="KSO_WM_UNIT_PRESET_TEXT" val="单击此处添加标题"/>
  <p:tag name="KSO_WM_UNIT_TEXT_TYPE" val="1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3660_2*l_h_f*1_2_1"/>
  <p:tag name="KSO_WM_TEMPLATE_CATEGORY" val="diagram"/>
  <p:tag name="KSO_WM_TEMPLATE_INDEX" val="20233660"/>
  <p:tag name="KSO_WM_UNIT_LAYERLEVEL" val="1_1_1"/>
  <p:tag name="KSO_WM_TAG_VERSION" val="3.0"/>
  <p:tag name="KSO_WM_UNIT_TEXT_FILL_FORE_SCHEMECOLOR_INDEX_BRIGHTNESS" val="0.35"/>
  <p:tag name="KSO_WM_DIAGRAM_GROUP_CODE" val="l1-1"/>
  <p:tag name="KSO_WM_DIAGRAM_MAX_ITEMCNT" val="3"/>
  <p:tag name="KSO_WM_DIAGRAM_MIN_ITEMCNT" val="2"/>
  <p:tag name="KSO_WM_DIAGRAM_VIRTUALLY_FRAME" val="{&quot;height&quot;:113.5999984741211,&quot;width&quot;:836.716857910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]}"/>
  <p:tag name="KSO_WM_UNIT_TEXT_TYPE" val="1"/>
  <p:tag name="KSO_WM_DIAGRAM_VERSION" val="3"/>
  <p:tag name="KSO_WM_DIAGRAM_COLOR_TRICK" val="2"/>
  <p:tag name="KSO_WM_DIAGRAM_COLOR_TEXT_CAN_REMOVE" val="n"/>
  <p:tag name="KSO_WM_UNIT_TEXT_LAYER_COUNT" val="1"/>
  <p:tag name="KSO_WM_BEAUTIFY_FLAG" val="#wm#"/>
  <p:tag name="KSO_WM_UNIT_PRESET_TEXT" val="单击此处添加文本具体内容，简明阐述您的观点。根据需要可增减文字，以便观者准确理解您传达的思想。单击此处添加文本具体内容简明地阐述您的观点。"/>
  <p:tag name="KSO_WM_UNIT_TEXT_FILL_FORE_SCHEMECOLOR_INDEX" val="1"/>
  <p:tag name="KSO_WM_UNIT_TEXT_FILL_TYPE" val="1"/>
</p:tagLst>
</file>

<file path=ppt/tags/tag2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3660_2*l_h_a*1_2_1"/>
  <p:tag name="KSO_WM_TEMPLATE_CATEGORY" val="diagram"/>
  <p:tag name="KSO_WM_TEMPLATE_INDEX" val="20233660"/>
  <p:tag name="KSO_WM_UNIT_LAYERLEVEL" val="1_1_1"/>
  <p:tag name="KSO_WM_TAG_VERSION" val="3.0"/>
  <p:tag name="KSO_WM_UNIT_TEXT_FILL_FORE_SCHEMECOLOR_INDEX_BRIGHTNESS" val="0.15"/>
  <p:tag name="KSO_WM_DIAGRAM_GROUP_CODE" val="l1-1"/>
  <p:tag name="KSO_WM_DIAGRAM_MAX_ITEMCNT" val="3"/>
  <p:tag name="KSO_WM_DIAGRAM_MIN_ITEMCNT" val="2"/>
  <p:tag name="KSO_WM_DIAGRAM_VIRTUALLY_FRAME" val="{&quot;height&quot;:113.5999984741211,&quot;width&quot;:836.716857910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]}"/>
  <p:tag name="KSO_WM_UNIT_TEXT_TYPE" val="1"/>
  <p:tag name="KSO_WM_DIAGRAM_VERSION" val="3"/>
  <p:tag name="KSO_WM_DIAGRAM_COLOR_TRICK" val="2"/>
  <p:tag name="KSO_WM_DIAGRAM_COLOR_TEXT_CAN_REMOVE" val="n"/>
  <p:tag name="KSO_WM_BEAUTIFY_FLAG" val="#wm#"/>
  <p:tag name="KSO_WM_UNIT_PRESET_TEXT" val="单击此处添加标题"/>
  <p:tag name="KSO_WM_UNIT_TEXT_FILL_FORE_SCHEMECOLOR_INDEX" val="1"/>
  <p:tag name="KSO_WM_UNIT_TEXT_FILL_TYPE" val="1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3660_2*l_h_f*1_3_1"/>
  <p:tag name="KSO_WM_TEMPLATE_CATEGORY" val="diagram"/>
  <p:tag name="KSO_WM_TEMPLATE_INDEX" val="20233660"/>
  <p:tag name="KSO_WM_UNIT_LAYERLEVEL" val="1_1_1"/>
  <p:tag name="KSO_WM_TAG_VERSION" val="3.0"/>
  <p:tag name="KSO_WM_UNIT_TEXT_FILL_FORE_SCHEMECOLOR_INDEX_BRIGHTNESS" val="0.35"/>
  <p:tag name="KSO_WM_DIAGRAM_GROUP_CODE" val="l1-1"/>
  <p:tag name="KSO_WM_DIAGRAM_MAX_ITEMCNT" val="3"/>
  <p:tag name="KSO_WM_DIAGRAM_MIN_ITEMCNT" val="2"/>
  <p:tag name="KSO_WM_DIAGRAM_VIRTUALLY_FRAME" val="{&quot;height&quot;:113.5999984741211,&quot;width&quot;:836.716857910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]}"/>
  <p:tag name="KSO_WM_UNIT_TEXT_TYPE" val="1"/>
  <p:tag name="KSO_WM_DIAGRAM_VERSION" val="3"/>
  <p:tag name="KSO_WM_DIAGRAM_COLOR_TRICK" val="2"/>
  <p:tag name="KSO_WM_DIAGRAM_COLOR_TEXT_CAN_REMOVE" val="n"/>
  <p:tag name="KSO_WM_UNIT_TEXT_LAYER_COUNT" val="1"/>
  <p:tag name="KSO_WM_BEAUTIFY_FLAG" val="#wm#"/>
  <p:tag name="KSO_WM_UNIT_PRESET_TEXT" val="单击此处添加文本内容，简明阐述您的观点。根据需要可增减文字，以便观者准确理解您传达的思想。单击此处添加文本具体内容简明地阐述您的观点。"/>
  <p:tag name="KSO_WM_UNIT_TEXT_FILL_FORE_SCHEMECOLOR_INDEX" val="1"/>
  <p:tag name="KSO_WM_UNIT_TEXT_FILL_TYPE" val="1"/>
</p:tagLst>
</file>

<file path=ppt/tags/tag2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3660_2*l_h_a*1_3_1"/>
  <p:tag name="KSO_WM_TEMPLATE_CATEGORY" val="diagram"/>
  <p:tag name="KSO_WM_TEMPLATE_INDEX" val="20233660"/>
  <p:tag name="KSO_WM_UNIT_LAYERLEVEL" val="1_1_1"/>
  <p:tag name="KSO_WM_TAG_VERSION" val="3.0"/>
  <p:tag name="KSO_WM_UNIT_TEXT_FILL_FORE_SCHEMECOLOR_INDEX_BRIGHTNESS" val="0.15"/>
  <p:tag name="KSO_WM_DIAGRAM_GROUP_CODE" val="l1-1"/>
  <p:tag name="KSO_WM_DIAGRAM_MAX_ITEMCNT" val="3"/>
  <p:tag name="KSO_WM_DIAGRAM_MIN_ITEMCNT" val="2"/>
  <p:tag name="KSO_WM_DIAGRAM_VIRTUALLY_FRAME" val="{&quot;height&quot;:113.5999984741211,&quot;width&quot;:836.716857910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]}"/>
  <p:tag name="KSO_WM_UNIT_TEXT_TYPE" val="1"/>
  <p:tag name="KSO_WM_DIAGRAM_VERSION" val="3"/>
  <p:tag name="KSO_WM_DIAGRAM_COLOR_TRICK" val="2"/>
  <p:tag name="KSO_WM_DIAGRAM_COLOR_TEXT_CAN_REMOVE" val="n"/>
  <p:tag name="KSO_WM_BEAUTIFY_FLAG" val="#wm#"/>
  <p:tag name="KSO_WM_UNIT_PRESET_TEXT" val="单击此处添加标题"/>
  <p:tag name="KSO_WM_UNIT_TEXT_FILL_FORE_SCHEMECOLOR_INDEX" val="1"/>
  <p:tag name="KSO_WM_UNIT_TEXT_FILL_TYPE" val="1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3660_2*l_h_f*1_1_1"/>
  <p:tag name="KSO_WM_TEMPLATE_CATEGORY" val="diagram"/>
  <p:tag name="KSO_WM_TEMPLATE_INDEX" val="20233660"/>
  <p:tag name="KSO_WM_UNIT_LAYERLEVEL" val="1_1_1"/>
  <p:tag name="KSO_WM_TAG_VERSION" val="3.0"/>
  <p:tag name="KSO_WM_UNIT_TEXT_FILL_FORE_SCHEMECOLOR_INDEX_BRIGHTNESS" val="0.35"/>
  <p:tag name="KSO_WM_DIAGRAM_GROUP_CODE" val="l1-1"/>
  <p:tag name="KSO_WM_DIAGRAM_MAX_ITEMCNT" val="3"/>
  <p:tag name="KSO_WM_DIAGRAM_MIN_ITEMCNT" val="2"/>
  <p:tag name="KSO_WM_DIAGRAM_VIRTUALLY_FRAME" val="{&quot;height&quot;:113.5999984741211,&quot;width&quot;:836.716857910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]}"/>
  <p:tag name="KSO_WM_UNIT_TEXT_TYPE" val="1"/>
  <p:tag name="KSO_WM_DIAGRAM_VERSION" val="3"/>
  <p:tag name="KSO_WM_DIAGRAM_COLOR_TRICK" val="2"/>
  <p:tag name="KSO_WM_DIAGRAM_COLOR_TEXT_CAN_REMOVE" val="n"/>
  <p:tag name="KSO_WM_UNIT_TEXT_LAYER_COUNT" val="1"/>
  <p:tag name="KSO_WM_BEAUTIFY_FLAG" val="#wm#"/>
  <p:tag name="KSO_WM_UNIT_PRESET_TEXT" val="单击此处添加文本，简明阐述您的观点。根据需要可增减文字，以便观者准确理解您传达的思想。单击此处添加文本具体内容简明地阐述您的观点。"/>
  <p:tag name="KSO_WM_UNIT_TEXT_FILL_FORE_SCHEMECOLOR_INDEX" val="1"/>
  <p:tag name="KSO_WM_UNIT_TEXT_FILL_TYPE" val="1"/>
</p:tagLst>
</file>

<file path=ppt/tags/tag2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3660_2*l_h_a*1_1_1"/>
  <p:tag name="KSO_WM_TEMPLATE_CATEGORY" val="diagram"/>
  <p:tag name="KSO_WM_TEMPLATE_INDEX" val="20233660"/>
  <p:tag name="KSO_WM_UNIT_LAYERLEVEL" val="1_1_1"/>
  <p:tag name="KSO_WM_TAG_VERSION" val="3.0"/>
  <p:tag name="KSO_WM_UNIT_TEXT_FILL_FORE_SCHEMECOLOR_INDEX_BRIGHTNESS" val="0.15"/>
  <p:tag name="KSO_WM_DIAGRAM_GROUP_CODE" val="l1-1"/>
  <p:tag name="KSO_WM_DIAGRAM_MAX_ITEMCNT" val="3"/>
  <p:tag name="KSO_WM_DIAGRAM_MIN_ITEMCNT" val="2"/>
  <p:tag name="KSO_WM_DIAGRAM_VIRTUALLY_FRAME" val="{&quot;height&quot;:113.5999984741211,&quot;width&quot;:836.716857910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]}"/>
  <p:tag name="KSO_WM_UNIT_TEXT_TYPE" val="1"/>
  <p:tag name="KSO_WM_DIAGRAM_VERSION" val="3"/>
  <p:tag name="KSO_WM_DIAGRAM_COLOR_TRICK" val="2"/>
  <p:tag name="KSO_WM_DIAGRAM_COLOR_TEXT_CAN_REMOVE" val="n"/>
  <p:tag name="KSO_WM_BEAUTIFY_FLAG" val="#wm#"/>
  <p:tag name="KSO_WM_UNIT_PRESET_TEXT" val="单击此处添加标题"/>
  <p:tag name="KSO_WM_UNIT_TEXT_FILL_FORE_SCHEMECOLOR_INDEX" val="1"/>
  <p:tag name="KSO_WM_UNIT_TEXT_FILL_TYPE" val="1"/>
</p:tagLst>
</file>

<file path=ppt/tags/tag2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3660_2*l_h_i*1_1_1"/>
  <p:tag name="KSO_WM_TEMPLATE_CATEGORY" val="diagram"/>
  <p:tag name="KSO_WM_TEMPLATE_INDEX" val="20233660"/>
  <p:tag name="KSO_WM_UNIT_LAYERLEVEL" val="1_1_1"/>
  <p:tag name="KSO_WM_TAG_VERSION" val="3.0"/>
  <p:tag name="KSO_WM_UNIT_TEXT_FILL_FORE_SCHEMECOLOR_INDEX_BRIGHTNESS" val="0.15"/>
  <p:tag name="KSO_WM_DIAGRAM_GROUP_CODE" val="l1-1"/>
  <p:tag name="KSO_WM_DIAGRAM_MAX_ITEMCNT" val="3"/>
  <p:tag name="KSO_WM_DIAGRAM_MIN_ITEMCNT" val="2"/>
  <p:tag name="KSO_WM_DIAGRAM_VIRTUALLY_FRAME" val="{&quot;height&quot;:113.5999984741211,&quot;width&quot;:836.716857910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]}"/>
  <p:tag name="KSO_WM_UNIT_SUBTYPE" val="d"/>
  <p:tag name="KSO_WM_DIAGRAM_VERSION" val="3"/>
  <p:tag name="KSO_WM_DIAGRAM_COLOR_TRICK" val="2"/>
  <p:tag name="KSO_WM_DIAGRAM_COLOR_TEXT_CAN_REMOVE" val="n"/>
  <p:tag name="KSO_WM_BEAUTIFY_FLAG" val="#wm#"/>
  <p:tag name="KSO_WM_UNIT_TEXT_FILL_FORE_SCHEMECOLOR_INDEX" val="1"/>
  <p:tag name="KSO_WM_UNIT_TEXT_FILL_TYPE" val="1"/>
</p:tagLst>
</file>

<file path=ppt/tags/tag2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3660_2*l_h_i*1_2_1"/>
  <p:tag name="KSO_WM_TEMPLATE_CATEGORY" val="diagram"/>
  <p:tag name="KSO_WM_TEMPLATE_INDEX" val="20233660"/>
  <p:tag name="KSO_WM_UNIT_LAYERLEVEL" val="1_1_1"/>
  <p:tag name="KSO_WM_TAG_VERSION" val="3.0"/>
  <p:tag name="KSO_WM_UNIT_TEXT_FILL_FORE_SCHEMECOLOR_INDEX_BRIGHTNESS" val="0.15"/>
  <p:tag name="KSO_WM_DIAGRAM_GROUP_CODE" val="l1-1"/>
  <p:tag name="KSO_WM_DIAGRAM_MAX_ITEMCNT" val="3"/>
  <p:tag name="KSO_WM_DIAGRAM_MIN_ITEMCNT" val="2"/>
  <p:tag name="KSO_WM_DIAGRAM_VIRTUALLY_FRAME" val="{&quot;height&quot;:113.5999984741211,&quot;width&quot;:836.716857910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]}"/>
  <p:tag name="KSO_WM_UNIT_SUBTYPE" val="d"/>
  <p:tag name="KSO_WM_DIAGRAM_VERSION" val="3"/>
  <p:tag name="KSO_WM_DIAGRAM_COLOR_TRICK" val="2"/>
  <p:tag name="KSO_WM_DIAGRAM_COLOR_TEXT_CAN_REMOVE" val="n"/>
  <p:tag name="KSO_WM_BEAUTIFY_FLAG" val="#wm#"/>
  <p:tag name="KSO_WM_UNIT_TEXT_FILL_FORE_SCHEMECOLOR_INDEX" val="1"/>
  <p:tag name="KSO_WM_UNIT_TEXT_FILL_TYPE" val="1"/>
</p:tagLst>
</file>

<file path=ppt/tags/tag2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3660_2*l_h_i*1_3_1"/>
  <p:tag name="KSO_WM_TEMPLATE_CATEGORY" val="diagram"/>
  <p:tag name="KSO_WM_TEMPLATE_INDEX" val="20233660"/>
  <p:tag name="KSO_WM_UNIT_LAYERLEVEL" val="1_1_1"/>
  <p:tag name="KSO_WM_TAG_VERSION" val="3.0"/>
  <p:tag name="KSO_WM_UNIT_TEXT_FILL_FORE_SCHEMECOLOR_INDEX_BRIGHTNESS" val="0.15"/>
  <p:tag name="KSO_WM_DIAGRAM_GROUP_CODE" val="l1-1"/>
  <p:tag name="KSO_WM_DIAGRAM_MAX_ITEMCNT" val="3"/>
  <p:tag name="KSO_WM_DIAGRAM_MIN_ITEMCNT" val="2"/>
  <p:tag name="KSO_WM_DIAGRAM_VIRTUALLY_FRAME" val="{&quot;height&quot;:113.5999984741211,&quot;width&quot;:836.716857910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]}"/>
  <p:tag name="KSO_WM_UNIT_SUBTYPE" val="d"/>
  <p:tag name="KSO_WM_DIAGRAM_VERSION" val="3"/>
  <p:tag name="KSO_WM_DIAGRAM_COLOR_TRICK" val="2"/>
  <p:tag name="KSO_WM_DIAGRAM_COLOR_TEXT_CAN_REMOVE" val="n"/>
  <p:tag name="KSO_WM_BEAUTIFY_FLAG" val="#wm#"/>
  <p:tag name="KSO_WM_UNIT_TEXT_FILL_FORE_SCHEMECOLOR_INDEX" val="1"/>
  <p:tag name="KSO_WM_UNIT_TEXT_FILL_TYPE" val="1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3660_2*l_h_i*1_1_2"/>
  <p:tag name="KSO_WM_TEMPLATE_CATEGORY" val="diagram"/>
  <p:tag name="KSO_WM_TEMPLATE_INDEX" val="20233660"/>
  <p:tag name="KSO_WM_UNIT_LAYERLEVEL" val="1_1_1"/>
  <p:tag name="KSO_WM_TAG_VERSION" val="3.0"/>
  <p:tag name="KSO_WM_UNIT_TYPE" val="l_h_i"/>
  <p:tag name="KSO_WM_UNIT_INDEX" val="1_1_2"/>
  <p:tag name="KSO_WM_DIAGRAM_VERSION" val="3"/>
  <p:tag name="KSO_WM_DIAGRAM_COLOR_TRICK" val="2"/>
  <p:tag name="KSO_WM_DIAGRAM_COLOR_TEXT_CAN_REMOVE" val="n"/>
  <p:tag name="KSO_WM_DIAGRAM_MAX_ITEMCNT" val="3"/>
  <p:tag name="KSO_WM_DIAGRAM_MIN_ITEMCNT" val="2"/>
  <p:tag name="KSO_WM_DIAGRAM_VIRTUALLY_FRAME" val="{&quot;height&quot;:113.5999984741211,&quot;width&quot;:836.71685791015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5"/>
  <p:tag name="KSO_WM_UNIT_FILL_FORE_SCHEMECOLOR_INDEX_BRIGHTNESS" val="0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3660_2*l_h_i*1_2_2"/>
  <p:tag name="KSO_WM_TEMPLATE_CATEGORY" val="diagram"/>
  <p:tag name="KSO_WM_TEMPLATE_INDEX" val="20233660"/>
  <p:tag name="KSO_WM_UNIT_LAYERLEVEL" val="1_1_1"/>
  <p:tag name="KSO_WM_TAG_VERSION" val="3.0"/>
  <p:tag name="KSO_WM_UNIT_TYPE" val="l_h_i"/>
  <p:tag name="KSO_WM_UNIT_INDEX" val="1_2_2"/>
  <p:tag name="KSO_WM_DIAGRAM_VERSION" val="3"/>
  <p:tag name="KSO_WM_DIAGRAM_COLOR_TRICK" val="2"/>
  <p:tag name="KSO_WM_DIAGRAM_COLOR_TEXT_CAN_REMOVE" val="n"/>
  <p:tag name="KSO_WM_DIAGRAM_MAX_ITEMCNT" val="3"/>
  <p:tag name="KSO_WM_DIAGRAM_MIN_ITEMCNT" val="2"/>
  <p:tag name="KSO_WM_DIAGRAM_VIRTUALLY_FRAME" val="{&quot;height&quot;:113.5999984741211,&quot;width&quot;:836.716857910156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6"/>
  <p:tag name="KSO_WM_UNIT_FILL_FORE_SCHEMECOLOR_INDEX_BRIGHTNESS" val="0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3660_2*l_h_i*1_3_2"/>
  <p:tag name="KSO_WM_TEMPLATE_CATEGORY" val="diagram"/>
  <p:tag name="KSO_WM_TEMPLATE_INDEX" val="20233660"/>
  <p:tag name="KSO_WM_UNIT_LAYERLEVEL" val="1_1_1"/>
  <p:tag name="KSO_WM_TAG_VERSION" val="3.0"/>
  <p:tag name="KSO_WM_UNIT_TYPE" val="l_h_i"/>
  <p:tag name="KSO_WM_UNIT_INDEX" val="1_3_2"/>
  <p:tag name="KSO_WM_DIAGRAM_VERSION" val="3"/>
  <p:tag name="KSO_WM_DIAGRAM_COLOR_TRICK" val="2"/>
  <p:tag name="KSO_WM_DIAGRAM_COLOR_TEXT_CAN_REMOVE" val="n"/>
  <p:tag name="KSO_WM_DIAGRAM_MAX_ITEMCNT" val="3"/>
  <p:tag name="KSO_WM_DIAGRAM_MIN_ITEMCNT" val="2"/>
  <p:tag name="KSO_WM_DIAGRAM_VIRTUALLY_FRAME" val="{&quot;height&quot;:113.5999984741211,&quot;width&quot;:836.71685791015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5"/>
  <p:tag name="KSO_WM_UNIT_FILL_FORE_SCHEMECOLOR_INDEX_BRIGHTNESS" val="0"/>
</p:tagLst>
</file>

<file path=ppt/tags/tag219.xml><?xml version="1.0" encoding="utf-8"?>
<p:tagLst xmlns:p="http://schemas.openxmlformats.org/presentationml/2006/main">
  <p:tag name="KSO_WM_SLIDE_ID" val="custom20233600_1"/>
  <p:tag name="KSO_WM_TEMPLATE_SUBCATEGORY" val="0"/>
  <p:tag name="KSO_WM_TEMPLATE_MASTER_TYPE" val="0"/>
  <p:tag name="KSO_WM_TEMPLATE_COLOR_TYPE" val="0"/>
  <p:tag name="KSO_WM_SLIDE_ITEM_CNT" val="3"/>
  <p:tag name="KSO_WM_SLIDE_INDEX" val="1"/>
  <p:tag name="KSO_WM_TAG_VERSION" val="3.0"/>
  <p:tag name="KSO_WM_BEAUTIFY_FLAG" val="#wm#"/>
  <p:tag name="KSO_WM_TEMPLATE_CATEGORY" val="custom"/>
  <p:tag name="KSO_WM_TEMPLATE_INDEX" val="20233600"/>
  <p:tag name="KSO_WM_SLIDE_TYPE" val="text"/>
  <p:tag name="KSO_WM_SLIDE_SUBTYPE" val="picTxt"/>
  <p:tag name="KSO_WM_SLIDE_SIZE" val="836.717*113.503"/>
  <p:tag name="KSO_WM_SLIDE_POSITION" val="95.3*366.497"/>
  <p:tag name="KSO_WM_SLIDE_LAYOUT" val="a_d_l"/>
  <p:tag name="KSO_WM_SLIDE_LAYOUT_CNT" val="1_1_1"/>
  <p:tag name="KSO_WM_SPECIAL_SOURCE" val="bdnull"/>
  <p:tag name="KSO_WM_DIAGRAM_GROUP_CODE" val="l1-1"/>
  <p:tag name="KSO_WM_SLIDE_DIAGTYPE" val="l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337_2*a*1"/>
  <p:tag name="KSO_WM_TEMPLATE_CATEGORY" val="diagram"/>
  <p:tag name="KSO_WM_TEMPLATE_INDEX" val="20233337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29"/>
  <p:tag name="KSO_WM_DIAGRAM_GROUP_CODE" val="l1-1"/>
  <p:tag name="KSO_WM_UNIT_TYPE" val="a"/>
  <p:tag name="KSO_WM_UNIT_INDEX" val="1"/>
  <p:tag name="KSO_WM_UNIT_TEXT_TYPE" val="1"/>
  <p:tag name="KSO_WM_UNIT_PRESET_TEXT" val="单击此处添加标题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3337_1*l_h_f*1_1_1"/>
  <p:tag name="KSO_WM_TEMPLATE_CATEGORY" val="diagram"/>
  <p:tag name="KSO_WM_TEMPLATE_INDEX" val="20233337"/>
  <p:tag name="KSO_WM_UNIT_LAYERLEVEL" val="1_1_1"/>
  <p:tag name="KSO_WM_TAG_VERSION" val="3.0"/>
  <p:tag name="KSO_WM_UNIT_TEXT_FILL_FORE_SCHEMECOLOR_INDEX_BRIGHTNESS" val="0.2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3"/>
  <p:tag name="KSO_WM_DIAGRAM_VIRTUALLY_FRAME" val="{&quot;height&quot;:348.59661865234375,&quot;width&quot;:850.482666015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BEAUTIFY_FLAG" val="#wm#"/>
  <p:tag name="KSO_WM_UNIT_PRESET_TEXT" val="单击此处添加文本具体内容，文字是您思想的提炼，简明扼要地阐述您的观点，以便观者准确地理解您传达的思想。"/>
  <p:tag name="KSO_WM_UNIT_TEXT_FILL_FORE_SCHEMECOLOR_INDEX" val="1"/>
  <p:tag name="KSO_WM_UNIT_TEXT_FILL_TYPE" val="1"/>
</p:tagLst>
</file>

<file path=ppt/tags/tag2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3337_1*l_h_a*1_1_1"/>
  <p:tag name="KSO_WM_TEMPLATE_CATEGORY" val="diagram"/>
  <p:tag name="KSO_WM_TEMPLATE_INDEX" val="2023333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3"/>
  <p:tag name="KSO_WM_DIAGRAM_VIRTUALLY_FRAME" val="{&quot;height&quot;:348.59661865234375,&quot;width&quot;:850.482666015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添加标题"/>
  <p:tag name="KSO_WM_UNIT_TEXT_FILL_FORE_SCHEMECOLOR_INDEX" val="1"/>
  <p:tag name="KSO_WM_UNIT_TEXT_FILL_TYPE" val="1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3337_1*l_h_i*1_1_1"/>
  <p:tag name="KSO_WM_TEMPLATE_CATEGORY" val="diagram"/>
  <p:tag name="KSO_WM_TEMPLATE_INDEX" val="20233337"/>
  <p:tag name="KSO_WM_UNIT_LAYERLEVEL" val="1_1_1"/>
  <p:tag name="KSO_WM_TAG_VERSION" val="3.0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3"/>
  <p:tag name="KSO_WM_DIAGRAM_VIRTUALLY_FRAME" val="{&quot;height&quot;:348.59661865234375,&quot;width&quot;:850.482666015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TEXT_FILL_FORE_SCHEMECOLOR_INDEX" val="1"/>
  <p:tag name="KSO_WM_UNIT_TEXT_FILL_TYPE" val="1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337_1*l_h_d*1_1_1"/>
  <p:tag name="KSO_WM_TEMPLATE_CATEGORY" val="diagram"/>
  <p:tag name="KSO_WM_TEMPLATE_INDEX" val="2023333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VALUE" val="422*799"/>
  <p:tag name="KSO_WM_DIAGRAM_GROUP_CODE" val="l1-1"/>
  <p:tag name="KSO_WM_UNIT_TYPE" val="l_h_d"/>
  <p:tag name="KSO_WM_UNIT_INDEX" val="1_1_1"/>
  <p:tag name="KSO_WM_DIAGRAM_MAX_ITEMCNT" val="4"/>
  <p:tag name="KSO_WM_DIAGRAM_MIN_ITEMCNT" val="3"/>
  <p:tag name="KSO_WM_DIAGRAM_VIRTUALLY_FRAME" val="{&quot;height&quot;:348.59661865234375,&quot;width&quot;:850.482666015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PICTURE_SUBTYPE" val="b"/>
  <p:tag name="KSO_WM_BEAUTIFY_FLAG" val="#wm#"/>
  <p:tag name="KSO_WM_UNIT_FILL_TYPE" val="1"/>
  <p:tag name="KSO_WM_UNIT_FILL_FORE_SCHEMECOLOR_INDEX" val="5"/>
  <p:tag name="KSO_WM_UNIT_FILL_FORE_SCHEMECOLOR_INDEX_BRIGHTNESS" val="0"/>
  <p:tag name="KSO_WM_UNIT_LINE_FORE_SCHEMECOLOR_INDEX" val="5"/>
  <p:tag name="MH_PIC_SOURCE_TYPE" val="generate_slide_ai*VCG41N1371439365*gallery_gallery_ai_v2.0.9_ONLINE*1745330650935_40.49_ad1787021311-slide-8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3337_1*l_h_f*1_2_1"/>
  <p:tag name="KSO_WM_TEMPLATE_CATEGORY" val="diagram"/>
  <p:tag name="KSO_WM_TEMPLATE_INDEX" val="20233337"/>
  <p:tag name="KSO_WM_UNIT_LAYERLEVEL" val="1_1_1"/>
  <p:tag name="KSO_WM_TAG_VERSION" val="3.0"/>
  <p:tag name="KSO_WM_UNIT_TEXT_FILL_FORE_SCHEMECOLOR_INDEX_BRIGHTNESS" val="0.2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3"/>
  <p:tag name="KSO_WM_DIAGRAM_VIRTUALLY_FRAME" val="{&quot;height&quot;:348.59661865234375,&quot;width&quot;:850.482666015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BEAUTIFY_FLAG" val="#wm#"/>
  <p:tag name="KSO_WM_UNIT_PRESET_TEXT" val="单击此处添加文本具体内容，文字是您思想的提炼，简明扼要地阐述您的内容观点，以便观者准确地理解您传达的思想内容。"/>
  <p:tag name="KSO_WM_UNIT_TEXT_FILL_FORE_SCHEMECOLOR_INDEX" val="1"/>
  <p:tag name="KSO_WM_UNIT_TEXT_FILL_TYPE" val="1"/>
</p:tagLst>
</file>

<file path=ppt/tags/tag2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3337_1*l_h_a*1_2_1"/>
  <p:tag name="KSO_WM_TEMPLATE_CATEGORY" val="diagram"/>
  <p:tag name="KSO_WM_TEMPLATE_INDEX" val="2023333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3"/>
  <p:tag name="KSO_WM_DIAGRAM_VIRTUALLY_FRAME" val="{&quot;height&quot;:348.59661865234375,&quot;width&quot;:850.482666015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添加标题"/>
  <p:tag name="KSO_WM_UNIT_TEXT_FILL_FORE_SCHEMECOLOR_INDEX" val="1"/>
  <p:tag name="KSO_WM_UNIT_TEXT_FILL_TYPE" val="1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3337_1*l_h_i*1_2_1"/>
  <p:tag name="KSO_WM_TEMPLATE_CATEGORY" val="diagram"/>
  <p:tag name="KSO_WM_TEMPLATE_INDEX" val="20233337"/>
  <p:tag name="KSO_WM_UNIT_LAYERLEVEL" val="1_1_1"/>
  <p:tag name="KSO_WM_TAG_VERSION" val="3.0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3"/>
  <p:tag name="KSO_WM_DIAGRAM_VIRTUALLY_FRAME" val="{&quot;height&quot;:348.59661865234375,&quot;width&quot;:850.482666015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TEXT_FILL_FORE_SCHEMECOLOR_INDEX" val="1"/>
  <p:tag name="KSO_WM_UNIT_TEXT_FILL_TYPE" val="1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337_1*l_h_d*1_2_1"/>
  <p:tag name="KSO_WM_TEMPLATE_CATEGORY" val="diagram"/>
  <p:tag name="KSO_WM_TEMPLATE_INDEX" val="2023333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VALUE" val="422*799"/>
  <p:tag name="KSO_WM_DIAGRAM_GROUP_CODE" val="l1-1"/>
  <p:tag name="KSO_WM_UNIT_TYPE" val="l_h_d"/>
  <p:tag name="KSO_WM_UNIT_INDEX" val="1_2_1"/>
  <p:tag name="KSO_WM_DIAGRAM_MAX_ITEMCNT" val="4"/>
  <p:tag name="KSO_WM_DIAGRAM_MIN_ITEMCNT" val="3"/>
  <p:tag name="KSO_WM_DIAGRAM_VIRTUALLY_FRAME" val="{&quot;height&quot;:348.59661865234375,&quot;width&quot;:850.482666015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PICTURE_SUBTYPE" val="b"/>
  <p:tag name="KSO_WM_BEAUTIFY_FLAG" val="#wm#"/>
  <p:tag name="KSO_WM_UNIT_FILL_TYPE" val="1"/>
  <p:tag name="KSO_WM_UNIT_FILL_FORE_SCHEMECOLOR_INDEX" val="5"/>
  <p:tag name="KSO_WM_UNIT_FILL_FORE_SCHEMECOLOR_INDEX_BRIGHTNESS" val="0"/>
  <p:tag name="KSO_WM_UNIT_LINE_FORE_SCHEMECOLOR_INDEX" val="5"/>
  <p:tag name="MH_PIC_SOURCE_TYPE" val="generate_slide_ai*VCG41N1471470518*gallery_gallery_ai_v2.0.9_ONLINE*1745330650935_40.49_ad1787021311-slide-8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3337_1*l_h_f*1_3_1"/>
  <p:tag name="KSO_WM_TEMPLATE_CATEGORY" val="diagram"/>
  <p:tag name="KSO_WM_TEMPLATE_INDEX" val="20233337"/>
  <p:tag name="KSO_WM_UNIT_LAYERLEVEL" val="1_1_1"/>
  <p:tag name="KSO_WM_TAG_VERSION" val="3.0"/>
  <p:tag name="KSO_WM_UNIT_TEXT_FILL_FORE_SCHEMECOLOR_INDEX_BRIGHTNESS" val="0.2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3"/>
  <p:tag name="KSO_WM_DIAGRAM_VIRTUALLY_FRAME" val="{&quot;height&quot;:348.59661865234375,&quot;width&quot;:850.482666015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BEAUTIFY_FLAG" val="#wm#"/>
  <p:tag name="KSO_WM_UNIT_PRESET_TEXT" val="单击此处添加文本具体内容，文字是您思想的提炼，简明扼要地阐述您的观点，以便观者准确地理解您传达的思想。"/>
  <p:tag name="KSO_WM_UNIT_TEXT_FILL_FORE_SCHEMECOLOR_INDEX" val="1"/>
  <p:tag name="KSO_WM_UNIT_TEXT_FILL_TYPE" val="1"/>
</p:tagLst>
</file>

<file path=ppt/tags/tag2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3337_1*l_h_a*1_3_1"/>
  <p:tag name="KSO_WM_TEMPLATE_CATEGORY" val="diagram"/>
  <p:tag name="KSO_WM_TEMPLATE_INDEX" val="2023333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3"/>
  <p:tag name="KSO_WM_DIAGRAM_VIRTUALLY_FRAME" val="{&quot;height&quot;:348.59661865234375,&quot;width&quot;:850.482666015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添加标题"/>
  <p:tag name="KSO_WM_UNIT_TEXT_FILL_FORE_SCHEMECOLOR_INDEX" val="1"/>
  <p:tag name="KSO_WM_UNIT_TEXT_FILL_TYPE" val="1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3337_1*l_h_i*1_3_1"/>
  <p:tag name="KSO_WM_TEMPLATE_CATEGORY" val="diagram"/>
  <p:tag name="KSO_WM_TEMPLATE_INDEX" val="20233337"/>
  <p:tag name="KSO_WM_UNIT_LAYERLEVEL" val="1_1_1"/>
  <p:tag name="KSO_WM_TAG_VERSION" val="3.0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3"/>
  <p:tag name="KSO_WM_DIAGRAM_VIRTUALLY_FRAME" val="{&quot;height&quot;:348.59661865234375,&quot;width&quot;:850.482666015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TEXT_FILL_FORE_SCHEMECOLOR_INDEX" val="1"/>
  <p:tag name="KSO_WM_UNIT_TEXT_FILL_TYPE" val="1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337_1*l_h_d*1_3_1"/>
  <p:tag name="KSO_WM_TEMPLATE_CATEGORY" val="diagram"/>
  <p:tag name="KSO_WM_TEMPLATE_INDEX" val="2023333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VALUE" val="422*799"/>
  <p:tag name="KSO_WM_DIAGRAM_GROUP_CODE" val="l1-1"/>
  <p:tag name="KSO_WM_UNIT_TYPE" val="l_h_d"/>
  <p:tag name="KSO_WM_UNIT_INDEX" val="1_3_1"/>
  <p:tag name="KSO_WM_DIAGRAM_MAX_ITEMCNT" val="4"/>
  <p:tag name="KSO_WM_DIAGRAM_MIN_ITEMCNT" val="3"/>
  <p:tag name="KSO_WM_DIAGRAM_VIRTUALLY_FRAME" val="{&quot;height&quot;:348.59661865234375,&quot;width&quot;:850.482666015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PICTURE_SUBTYPE" val="b"/>
  <p:tag name="KSO_WM_BEAUTIFY_FLAG" val="#wm#"/>
  <p:tag name="KSO_WM_UNIT_FILL_TYPE" val="1"/>
  <p:tag name="KSO_WM_UNIT_FILL_FORE_SCHEMECOLOR_INDEX" val="5"/>
  <p:tag name="KSO_WM_UNIT_FILL_FORE_SCHEMECOLOR_INDEX_BRIGHTNESS" val="0"/>
  <p:tag name="KSO_WM_UNIT_LINE_FORE_SCHEMECOLOR_INDEX" val="5"/>
  <p:tag name="MH_PIC_SOURCE_TYPE" val="generate_slide_ai*VCG41N1258151371*gallery_gallery_ai_v2.0.9_ONLINE*1745330650935_40.49_ad1787021311-slide-8"/>
</p:tagLst>
</file>

<file path=ppt/tags/tag23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3337_1*l_h_i*1_1_2"/>
  <p:tag name="KSO_WM_TEMPLATE_CATEGORY" val="diagram"/>
  <p:tag name="KSO_WM_TEMPLATE_INDEX" val="20233337"/>
  <p:tag name="KSO_WM_UNIT_LAYERLEVEL" val="1_1_1"/>
  <p:tag name="KSO_WM_TAG_VERSION" val="3.0"/>
  <p:tag name="KSO_WM_DIAGRAM_MAX_ITEMCNT" val="4"/>
  <p:tag name="KSO_WM_DIAGRAM_MIN_ITEMCNT" val="3"/>
  <p:tag name="KSO_WM_DIAGRAM_VIRTUALLY_FRAME" val="{&quot;height&quot;:348.59661865234375,&quot;width&quot;:850.4826660156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3,&quot;transparency&quot;:0.699999988079071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UNIT_LINE_FORE_SCHEMECOLOR_INDEX" val="13"/>
</p:tagLst>
</file>

<file path=ppt/tags/tag23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3337_1*l_h_i*1_2_2"/>
  <p:tag name="KSO_WM_TEMPLATE_CATEGORY" val="diagram"/>
  <p:tag name="KSO_WM_TEMPLATE_INDEX" val="20233337"/>
  <p:tag name="KSO_WM_UNIT_LAYERLEVEL" val="1_1_1"/>
  <p:tag name="KSO_WM_TAG_VERSION" val="3.0"/>
  <p:tag name="KSO_WM_DIAGRAM_MAX_ITEMCNT" val="4"/>
  <p:tag name="KSO_WM_DIAGRAM_MIN_ITEMCNT" val="3"/>
  <p:tag name="KSO_WM_DIAGRAM_VIRTUALLY_FRAME" val="{&quot;height&quot;:348.59661865234375,&quot;width&quot;:850.4826660156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3,&quot;transparency&quot;:0.699999988079071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UNIT_LINE_FORE_SCHEMECOLOR_INDEX" val="13"/>
</p:tagLst>
</file>

<file path=ppt/tags/tag23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3337_1*l_h_i*1_3_2"/>
  <p:tag name="KSO_WM_TEMPLATE_CATEGORY" val="diagram"/>
  <p:tag name="KSO_WM_TEMPLATE_INDEX" val="20233337"/>
  <p:tag name="KSO_WM_UNIT_LAYERLEVEL" val="1_1_1"/>
  <p:tag name="KSO_WM_TAG_VERSION" val="3.0"/>
  <p:tag name="KSO_WM_DIAGRAM_MAX_ITEMCNT" val="4"/>
  <p:tag name="KSO_WM_DIAGRAM_MIN_ITEMCNT" val="3"/>
  <p:tag name="KSO_WM_DIAGRAM_VIRTUALLY_FRAME" val="{&quot;height&quot;:348.59661865234375,&quot;width&quot;:850.4826660156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3,&quot;transparency&quot;:0.699999988079071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UNIT_LINE_FORE_SCHEMECOLOR_INDEX" val="13"/>
</p:tagLst>
</file>

<file path=ppt/tags/tag236.xml><?xml version="1.0" encoding="utf-8"?>
<p:tagLst xmlns:p="http://schemas.openxmlformats.org/presentationml/2006/main">
  <p:tag name="KSO_WM_SLIDE_ID" val="diagram20233337_2"/>
  <p:tag name="KSO_WM_TEMPLATE_SUBCATEGORY" val="0"/>
  <p:tag name="KSO_WM_TEMPLATE_MASTER_TYPE" val="0"/>
  <p:tag name="KSO_WM_TEMPLATE_COLOR_TYPE" val="0"/>
  <p:tag name="KSO_WM_SLIDE_ITEM_CNT" val="4"/>
  <p:tag name="KSO_WM_SLIDE_INDEX" val="2"/>
  <p:tag name="KSO_WM_TAG_VERSION" val="3.0"/>
  <p:tag name="KSO_WM_BEAUTIFY_FLAG" val="#wm#"/>
  <p:tag name="KSO_WM_TEMPLATE_CATEGORY" val="diagram"/>
  <p:tag name="KSO_WM_TEMPLATE_INDEX" val="20233337"/>
  <p:tag name="KSO_WM_SLIDE_TYPE" val="text"/>
  <p:tag name="KSO_WM_SLIDE_SUBTYPE" val="diag"/>
  <p:tag name="KSO_WM_SLIDE_SIZE" val="850.483*348.597"/>
  <p:tag name="KSO_WM_SLIDE_POSITION" val="54.8*141.874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2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33144_3*a*1"/>
  <p:tag name="KSO_WM_TEMPLATE_CATEGORY" val="diagram"/>
  <p:tag name="KSO_WM_TEMPLATE_INDEX" val="20233144"/>
  <p:tag name="KSO_WM_UNIT_LAYERLEVEL" val="1"/>
  <p:tag name="KSO_WM_TAG_VERSION" val="3.0"/>
  <p:tag name="KSO_WM_BEAUTIFY_FLAG" val="#wm#"/>
  <p:tag name="KSO_WM_DIAGRAM_GROUP_CODE" val="l1-1"/>
  <p:tag name="KSO_WM_UNIT_TEXT_TYPE" val="1"/>
  <p:tag name="KSO_WM_UNIT_PRESET_TEXT" val="单击此处添加标题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3144_2*l_h_i*1_3_2"/>
  <p:tag name="KSO_WM_TEMPLATE_CATEGORY" val="diagram"/>
  <p:tag name="KSO_WM_TEMPLATE_INDEX" val="20233144"/>
  <p:tag name="KSO_WM_UNIT_LAYERLEVEL" val="1_1_1"/>
  <p:tag name="KSO_WM_TAG_VERSION" val="3.0"/>
  <p:tag name="KSO_WM_UNIT_TYPE" val="l_h_i"/>
  <p:tag name="KSO_WM_UNIT_INDEX" val="1_3_2"/>
  <p:tag name="KSO_WM_DIAGRAM_MAX_ITEMCNT" val="4"/>
  <p:tag name="KSO_WM_DIAGRAM_MIN_ITEMCNT" val="2"/>
  <p:tag name="KSO_WM_DIAGRAM_VIRTUALLY_FRAME" val="{&quot;height&quot;:366.5,&quot;width&quot;:850.2000122070312}"/>
  <p:tag name="KSO_WM_DIAGRAM_COLOR_MATCH_VALUE" val="{&quot;shape&quot;:{&quot;fill&quot;:{&quot;gradient&quot;:[{&quot;brightness&quot;:0.4000000059604645,&quot;colorType&quot;:1,&quot;foreColorIndex&quot;:5,&quot;pos&quot;:0,&quot;transparency&quot;:1},{&quot;brightness&quot;:0.4000000059604645,&quot;colorType&quot;:1,&quot;foreColorIndex&quot;:5,&quot;pos&quot;:0.6499999761581421,&quot;transparency&quot;:0.800000011920929}],&quot;type&quot;:3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DIAGRAM_VERSION" val="3"/>
  <p:tag name="KSO_WM_DIAGRAM_COLOR_TRICK" val="1"/>
  <p:tag name="KSO_WM_DIAGRAM_COLOR_TEXT_CAN_REMOVE" val="n"/>
  <p:tag name="KSO_WM_UNIT_FILL_TYPE" val="3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3144_2*l_h_f*1_3_1"/>
  <p:tag name="KSO_WM_TEMPLATE_CATEGORY" val="diagram"/>
  <p:tag name="KSO_WM_TEMPLATE_INDEX" val="20233144"/>
  <p:tag name="KSO_WM_UNIT_LAYERLEVEL" val="1_1_1"/>
  <p:tag name="KSO_WM_TAG_VERSION" val="3.0"/>
  <p:tag name="KSO_WM_DIAGRAM_GROUP_CODE" val="l1-1"/>
  <p:tag name="KSO_WM_UNIT_TEXT_TYPE" val="1"/>
  <p:tag name="KSO_WM_DIAGRAM_MAX_ITEMCNT" val="4"/>
  <p:tag name="KSO_WM_DIAGRAM_MIN_ITEMCNT" val="2"/>
  <p:tag name="KSO_WM_DIAGRAM_VIRTUALLY_FRAME" val="{&quot;height&quot;:366.5,&quot;width&quot;:850.2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LAYER_COUNT" val="1"/>
  <p:tag name="KSO_WM_BEAUTIFY_FLAG" val="#wm#"/>
  <p:tag name="KSO_WM_DIAGRAM_VERSION" val="3"/>
  <p:tag name="KSO_WM_DIAGRAM_COLOR_TRICK" val="1"/>
  <p:tag name="KSO_WM_DIAGRAM_COLOR_TEXT_CAN_REMOVE" val="n"/>
  <p:tag name="KSO_WM_UNIT_PRESET_TEXT" val="单击此处输入您的正文，文字是您思想的提炼，请尽量言简意赅的阐述观点，单击此处输入您的智能图形正文，文字是您思想的提炼，单击此处输入您的正文"/>
  <p:tag name="KSO_WM_UNIT_TEXT_FILL_FORE_SCHEMECOLOR_INDEX" val="1"/>
  <p:tag name="KSO_WM_UNIT_TEXT_FILL_TYPE" val="1"/>
</p:tagLst>
</file>

<file path=ppt/tags/tag2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TEMPLATE_CATEGORY" val="diagram"/>
  <p:tag name="KSO_WM_TEMPLATE_INDEX" val="20233144"/>
  <p:tag name="KSO_WM_UNIT_LAYERLEVEL" val="1_1_1"/>
  <p:tag name="KSO_WM_TAG_VERSION" val="3.0"/>
  <p:tag name="KSO_WM_DIAGRAM_MAX_ITEMCNT" val="4"/>
  <p:tag name="KSO_WM_DIAGRAM_MIN_ITEMCNT" val="2"/>
  <p:tag name="KSO_WM_DIAGRAM_VIRTUALLY_FRAME" val="{&quot;height&quot;:366.5,&quot;width&quot;:850.2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ID" val="diagram20233144_2*l_h_a*1_3_1"/>
  <p:tag name="KSO_WM_UNIT_INDEX" val="1_3_1"/>
  <p:tag name="KSO_WM_DIAGRAM_GROUP_CODE" val="l1-1"/>
  <p:tag name="KSO_WM_UNIT_TEXT_TYPE" val="1"/>
  <p:tag name="KSO_WM_BEAUTIFY_FLAG" val="#wm#"/>
  <p:tag name="KSO_WM_DIAGRAM_VERSION" val="3"/>
  <p:tag name="KSO_WM_DIAGRAM_COLOR_TRICK" val="1"/>
  <p:tag name="KSO_WM_DIAGRAM_COLOR_TEXT_CAN_REMOVE" val="n"/>
  <p:tag name="KSO_WM_UNIT_PRESET_TEXT" val="单击添加标题"/>
  <p:tag name="KSO_WM_UNIT_TEXT_FILL_FORE_SCHEMECOLOR_INDEX" val="1"/>
  <p:tag name="KSO_WM_UNIT_TEXT_FILL_TYPE" val="1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3144_2*l_h_i*1_3_1"/>
  <p:tag name="KSO_WM_TEMPLATE_CATEGORY" val="diagram"/>
  <p:tag name="KSO_WM_TEMPLATE_INDEX" val="20233144"/>
  <p:tag name="KSO_WM_UNIT_LAYERLEVEL" val="1_1_1"/>
  <p:tag name="KSO_WM_TAG_VERSION" val="3.0"/>
  <p:tag name="KSO_WM_UNIT_TYPE" val="l_h_i"/>
  <p:tag name="KSO_WM_UNIT_INDEX" val="1_3_1"/>
  <p:tag name="KSO_WM_DIAGRAM_MAX_ITEMCNT" val="4"/>
  <p:tag name="KSO_WM_DIAGRAM_MIN_ITEMCNT" val="2"/>
  <p:tag name="KSO_WM_DIAGRAM_VIRTUALLY_FRAME" val="{&quot;height&quot;:366.5,&quot;width&quot;:850.200012207031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7400000095367432}],&quot;type&quot;:2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DIAGRAM_VERSION" val="3"/>
  <p:tag name="KSO_WM_DIAGRAM_COLOR_TRICK" val="1"/>
  <p:tag name="KSO_WM_DIAGRAM_COLOR_TEXT_CAN_REMOVE" val="n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3144_2*l_h_i*1_2_2"/>
  <p:tag name="KSO_WM_TEMPLATE_CATEGORY" val="diagram"/>
  <p:tag name="KSO_WM_TEMPLATE_INDEX" val="20233144"/>
  <p:tag name="KSO_WM_UNIT_LAYERLEVEL" val="1_1_1"/>
  <p:tag name="KSO_WM_TAG_VERSION" val="3.0"/>
  <p:tag name="KSO_WM_UNIT_TYPE" val="l_h_i"/>
  <p:tag name="KSO_WM_UNIT_INDEX" val="1_2_2"/>
  <p:tag name="KSO_WM_DIAGRAM_MAX_ITEMCNT" val="4"/>
  <p:tag name="KSO_WM_DIAGRAM_MIN_ITEMCNT" val="2"/>
  <p:tag name="KSO_WM_DIAGRAM_VIRTUALLY_FRAME" val="{&quot;height&quot;:366.5,&quot;width&quot;:850.2000122070312}"/>
  <p:tag name="KSO_WM_DIAGRAM_COLOR_MATCH_VALUE" val="{&quot;shape&quot;:{&quot;fill&quot;:{&quot;gradient&quot;:[{&quot;brightness&quot;:0.4000000059604645,&quot;colorType&quot;:1,&quot;foreColorIndex&quot;:5,&quot;pos&quot;:0,&quot;transparency&quot;:1},{&quot;brightness&quot;:0.4000000059604645,&quot;colorType&quot;:1,&quot;foreColorIndex&quot;:5,&quot;pos&quot;:0.6499999761581421,&quot;transparency&quot;:0.800000011920929}],&quot;type&quot;:3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DIAGRAM_VERSION" val="3"/>
  <p:tag name="KSO_WM_DIAGRAM_COLOR_TRICK" val="1"/>
  <p:tag name="KSO_WM_DIAGRAM_COLOR_TEXT_CAN_REMOVE" val="n"/>
  <p:tag name="KSO_WM_UNIT_FILL_TYPE" val="3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3144_2*l_h_f*1_2_1"/>
  <p:tag name="KSO_WM_TEMPLATE_CATEGORY" val="diagram"/>
  <p:tag name="KSO_WM_TEMPLATE_INDEX" val="20233144"/>
  <p:tag name="KSO_WM_UNIT_LAYERLEVEL" val="1_1_1"/>
  <p:tag name="KSO_WM_TAG_VERSION" val="3.0"/>
  <p:tag name="KSO_WM_DIAGRAM_GROUP_CODE" val="l1-1"/>
  <p:tag name="KSO_WM_UNIT_TEXT_TYPE" val="1"/>
  <p:tag name="KSO_WM_DIAGRAM_MAX_ITEMCNT" val="4"/>
  <p:tag name="KSO_WM_DIAGRAM_MIN_ITEMCNT" val="2"/>
  <p:tag name="KSO_WM_DIAGRAM_VIRTUALLY_FRAME" val="{&quot;height&quot;:366.5,&quot;width&quot;:850.2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LAYER_COUNT" val="1"/>
  <p:tag name="KSO_WM_BEAUTIFY_FLAG" val="#wm#"/>
  <p:tag name="KSO_WM_DIAGRAM_VERSION" val="3"/>
  <p:tag name="KSO_WM_DIAGRAM_COLOR_TRICK" val="1"/>
  <p:tag name="KSO_WM_DIAGRAM_COLOR_TEXT_CAN_REMOVE" val="n"/>
  <p:tag name="KSO_WM_UNIT_PRESET_TEXT" val="单击此处输入您的智能图形项正文具体内容，文字是您思想的提炼，请尽量言简意赅的阐述观点。单击此处添加正文，文字是您思想的提炼，请言简意赅的阐述您的观点"/>
  <p:tag name="KSO_WM_UNIT_TEXT_FILL_FORE_SCHEMECOLOR_INDEX" val="1"/>
  <p:tag name="KSO_WM_UNIT_TEXT_FILL_TYPE" val="1"/>
</p:tagLst>
</file>

<file path=ppt/tags/tag2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TEMPLATE_CATEGORY" val="diagram"/>
  <p:tag name="KSO_WM_TEMPLATE_INDEX" val="20233144"/>
  <p:tag name="KSO_WM_UNIT_LAYERLEVEL" val="1_1_1"/>
  <p:tag name="KSO_WM_TAG_VERSION" val="3.0"/>
  <p:tag name="KSO_WM_DIAGRAM_MAX_ITEMCNT" val="4"/>
  <p:tag name="KSO_WM_DIAGRAM_MIN_ITEMCNT" val="2"/>
  <p:tag name="KSO_WM_DIAGRAM_VIRTUALLY_FRAME" val="{&quot;height&quot;:366.5,&quot;width&quot;:850.2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ID" val="diagram20233144_2*l_h_a*1_2_1"/>
  <p:tag name="KSO_WM_UNIT_INDEX" val="1_2_1"/>
  <p:tag name="KSO_WM_DIAGRAM_GROUP_CODE" val="l1-1"/>
  <p:tag name="KSO_WM_UNIT_TEXT_TYPE" val="1"/>
  <p:tag name="KSO_WM_BEAUTIFY_FLAG" val="#wm#"/>
  <p:tag name="KSO_WM_DIAGRAM_VERSION" val="3"/>
  <p:tag name="KSO_WM_DIAGRAM_COLOR_TRICK" val="1"/>
  <p:tag name="KSO_WM_DIAGRAM_COLOR_TEXT_CAN_REMOVE" val="n"/>
  <p:tag name="KSO_WM_UNIT_PRESET_TEXT" val="单击添加标题"/>
  <p:tag name="KSO_WM_UNIT_TEXT_FILL_FORE_SCHEMECOLOR_INDEX" val="1"/>
  <p:tag name="KSO_WM_UNIT_TEXT_FILL_TYPE" val="1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3144_2*l_h_i*1_2_1"/>
  <p:tag name="KSO_WM_TEMPLATE_CATEGORY" val="diagram"/>
  <p:tag name="KSO_WM_TEMPLATE_INDEX" val="20233144"/>
  <p:tag name="KSO_WM_UNIT_LAYERLEVEL" val="1_1_1"/>
  <p:tag name="KSO_WM_TAG_VERSION" val="3.0"/>
  <p:tag name="KSO_WM_UNIT_TYPE" val="l_h_i"/>
  <p:tag name="KSO_WM_UNIT_INDEX" val="1_2_1"/>
  <p:tag name="KSO_WM_DIAGRAM_MAX_ITEMCNT" val="4"/>
  <p:tag name="KSO_WM_DIAGRAM_MIN_ITEMCNT" val="2"/>
  <p:tag name="KSO_WM_DIAGRAM_VIRTUALLY_FRAME" val="{&quot;height&quot;:366.5,&quot;width&quot;:850.200012207031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7400000095367432}],&quot;type&quot;:2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DIAGRAM_VERSION" val="3"/>
  <p:tag name="KSO_WM_DIAGRAM_COLOR_TRICK" val="1"/>
  <p:tag name="KSO_WM_DIAGRAM_COLOR_TEXT_CAN_REMOVE" val="n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3144_2*l_h_i*1_1_2"/>
  <p:tag name="KSO_WM_TEMPLATE_CATEGORY" val="diagram"/>
  <p:tag name="KSO_WM_TEMPLATE_INDEX" val="20233144"/>
  <p:tag name="KSO_WM_UNIT_LAYERLEVEL" val="1_1_1"/>
  <p:tag name="KSO_WM_TAG_VERSION" val="3.0"/>
  <p:tag name="KSO_WM_UNIT_TYPE" val="l_h_i"/>
  <p:tag name="KSO_WM_UNIT_INDEX" val="1_1_2"/>
  <p:tag name="KSO_WM_DIAGRAM_MAX_ITEMCNT" val="4"/>
  <p:tag name="KSO_WM_DIAGRAM_MIN_ITEMCNT" val="2"/>
  <p:tag name="KSO_WM_DIAGRAM_VIRTUALLY_FRAME" val="{&quot;height&quot;:366.5,&quot;width&quot;:850.2000122070312}"/>
  <p:tag name="KSO_WM_DIAGRAM_COLOR_MATCH_VALUE" val="{&quot;shape&quot;:{&quot;fill&quot;:{&quot;gradient&quot;:[{&quot;brightness&quot;:0.4000000059604645,&quot;colorType&quot;:1,&quot;foreColorIndex&quot;:5,&quot;pos&quot;:0,&quot;transparency&quot;:1},{&quot;brightness&quot;:0.4000000059604645,&quot;colorType&quot;:1,&quot;foreColorIndex&quot;:5,&quot;pos&quot;:0.6499999761581421,&quot;transparency&quot;:0.800000011920929}],&quot;type&quot;:3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DIAGRAM_VERSION" val="3"/>
  <p:tag name="KSO_WM_DIAGRAM_COLOR_TRICK" val="1"/>
  <p:tag name="KSO_WM_DIAGRAM_COLOR_TEXT_CAN_REMOVE" val="n"/>
  <p:tag name="KSO_WM_UNIT_FILL_TYPE" val="3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3144_2*l_h_f*1_1_1"/>
  <p:tag name="KSO_WM_TEMPLATE_CATEGORY" val="diagram"/>
  <p:tag name="KSO_WM_TEMPLATE_INDEX" val="20233144"/>
  <p:tag name="KSO_WM_UNIT_LAYERLEVEL" val="1_1_1"/>
  <p:tag name="KSO_WM_TAG_VERSION" val="3.0"/>
  <p:tag name="KSO_WM_DIAGRAM_GROUP_CODE" val="l1-1"/>
  <p:tag name="KSO_WM_UNIT_TEXT_TYPE" val="1"/>
  <p:tag name="KSO_WM_DIAGRAM_MAX_ITEMCNT" val="4"/>
  <p:tag name="KSO_WM_DIAGRAM_MIN_ITEMCNT" val="2"/>
  <p:tag name="KSO_WM_DIAGRAM_VIRTUALLY_FRAME" val="{&quot;height&quot;:366.5,&quot;width&quot;:850.2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LAYER_COUNT" val="1"/>
  <p:tag name="KSO_WM_BEAUTIFY_FLAG" val="#wm#"/>
  <p:tag name="KSO_WM_DIAGRAM_VERSION" val="3"/>
  <p:tag name="KSO_WM_DIAGRAM_COLOR_TRICK" val="1"/>
  <p:tag name="KSO_WM_DIAGRAM_COLOR_TEXT_CAN_REMOVE" val="n"/>
  <p:tag name="KSO_WM_UNIT_PRESET_TEXT" val="单击此处输入您的正文，文字是您思想的提炼，请尽量言简意赅的阐述观点，单击此处输入您的智能图形正文，文字是您思想的提炼，单击此处输入您的正文，文字是您思想的提炼"/>
  <p:tag name="KSO_WM_UNIT_TEXT_FILL_FORE_SCHEMECOLOR_INDEX" val="1"/>
  <p:tag name="KSO_WM_UNIT_TEXT_FILL_TYPE" val="1"/>
</p:tagLst>
</file>

<file path=ppt/tags/tag2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TEMPLATE_CATEGORY" val="diagram"/>
  <p:tag name="KSO_WM_TEMPLATE_INDEX" val="20233144"/>
  <p:tag name="KSO_WM_UNIT_LAYERLEVEL" val="1_1_1"/>
  <p:tag name="KSO_WM_TAG_VERSION" val="3.0"/>
  <p:tag name="KSO_WM_DIAGRAM_MAX_ITEMCNT" val="4"/>
  <p:tag name="KSO_WM_DIAGRAM_MIN_ITEMCNT" val="2"/>
  <p:tag name="KSO_WM_DIAGRAM_VIRTUALLY_FRAME" val="{&quot;height&quot;:366.5,&quot;width&quot;:850.2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ID" val="diagram20233144_2*l_h_a*1_1_1"/>
  <p:tag name="KSO_WM_UNIT_INDEX" val="1_1_1"/>
  <p:tag name="KSO_WM_DIAGRAM_GROUP_CODE" val="l1-1"/>
  <p:tag name="KSO_WM_UNIT_TEXT_TYPE" val="1"/>
  <p:tag name="KSO_WM_BEAUTIFY_FLAG" val="#wm#"/>
  <p:tag name="KSO_WM_DIAGRAM_VERSION" val="3"/>
  <p:tag name="KSO_WM_DIAGRAM_COLOR_TRICK" val="1"/>
  <p:tag name="KSO_WM_DIAGRAM_COLOR_TEXT_CAN_REMOVE" val="n"/>
  <p:tag name="KSO_WM_UNIT_PRESET_TEXT" val="单击添加标题"/>
  <p:tag name="KSO_WM_UNIT_TEXT_FILL_FORE_SCHEMECOLOR_INDEX" val="1"/>
  <p:tag name="KSO_WM_UNIT_TEXT_FILL_TYPE" val="1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3144_2*l_h_i*1_1_1"/>
  <p:tag name="KSO_WM_TEMPLATE_CATEGORY" val="diagram"/>
  <p:tag name="KSO_WM_TEMPLATE_INDEX" val="20233144"/>
  <p:tag name="KSO_WM_UNIT_LAYERLEVEL" val="1_1_1"/>
  <p:tag name="KSO_WM_TAG_VERSION" val="3.0"/>
  <p:tag name="KSO_WM_UNIT_TYPE" val="l_h_i"/>
  <p:tag name="KSO_WM_UNIT_INDEX" val="1_1_1"/>
  <p:tag name="KSO_WM_DIAGRAM_MAX_ITEMCNT" val="4"/>
  <p:tag name="KSO_WM_DIAGRAM_MIN_ITEMCNT" val="2"/>
  <p:tag name="KSO_WM_DIAGRAM_VIRTUALLY_FRAME" val="{&quot;height&quot;:366.5,&quot;width&quot;:850.200012207031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7400000095367432}],&quot;type&quot;:2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DIAGRAM_VERSION" val="3"/>
  <p:tag name="KSO_WM_DIAGRAM_COLOR_TRICK" val="1"/>
  <p:tag name="KSO_WM_DIAGRAM_COLOR_TEXT_CAN_REMOVE" val="n"/>
</p:tagLst>
</file>

<file path=ppt/tags/tag250.xml><?xml version="1.0" encoding="utf-8"?>
<p:tagLst xmlns:p="http://schemas.openxmlformats.org/presentationml/2006/main">
  <p:tag name="KSO_WM_UNIT_PICTURE_SUBTYPE" val="b"/>
  <p:tag name="KSO_WM_UNIT_VALUE" val="374*417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1_1"/>
  <p:tag name="KSO_WM_UNIT_ID" val="diagram20233144_2*l_h_d*1_1_1"/>
  <p:tag name="KSO_WM_TEMPLATE_CATEGORY" val="diagram"/>
  <p:tag name="KSO_WM_TEMPLATE_INDEX" val="2023314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UNIT_LINE_FORE_SCHEMECOLOR_INDEX" val="5"/>
  <p:tag name="KSO_WM_DIAGRAM_MAX_ITEMCNT" val="4"/>
  <p:tag name="KSO_WM_DIAGRAM_MIN_ITEMCNT" val="2"/>
  <p:tag name="KSO_WM_DIAGRAM_VIRTUALLY_FRAME" val="{&quot;height&quot;:366.5,&quot;width&quot;:850.20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MH_PIC_SOURCE_TYPE" val="generate_slide_ai*VCG41N522805164*gallery_gallery_ai_v2.0.9_ONLINE*1745330650935_40.49_ad1787021311-slide-11"/>
</p:tagLst>
</file>

<file path=ppt/tags/tag251.xml><?xml version="1.0" encoding="utf-8"?>
<p:tagLst xmlns:p="http://schemas.openxmlformats.org/presentationml/2006/main">
  <p:tag name="KSO_WM_UNIT_PICTURE_SUBTYPE" val="b"/>
  <p:tag name="KSO_WM_UNIT_VALUE" val="374*417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2_1"/>
  <p:tag name="KSO_WM_UNIT_ID" val="diagram20233144_2*l_h_d*1_2_1"/>
  <p:tag name="KSO_WM_TEMPLATE_CATEGORY" val="diagram"/>
  <p:tag name="KSO_WM_TEMPLATE_INDEX" val="2023314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UNIT_LINE_FORE_SCHEMECOLOR_INDEX" val="5"/>
  <p:tag name="KSO_WM_DIAGRAM_MAX_ITEMCNT" val="4"/>
  <p:tag name="KSO_WM_DIAGRAM_MIN_ITEMCNT" val="2"/>
  <p:tag name="KSO_WM_DIAGRAM_VIRTUALLY_FRAME" val="{&quot;height&quot;:366.5,&quot;width&quot;:850.20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MH_PIC_SOURCE_TYPE" val="generate_slide_ai*VCG41N1389058402*gallery_gallery_ai_v2.0.9_ONLINE*1745330650935_40.49_ad1787021311-slide-11"/>
</p:tagLst>
</file>

<file path=ppt/tags/tag252.xml><?xml version="1.0" encoding="utf-8"?>
<p:tagLst xmlns:p="http://schemas.openxmlformats.org/presentationml/2006/main">
  <p:tag name="KSO_WM_UNIT_PICTURE_SUBTYPE" val="b"/>
  <p:tag name="KSO_WM_UNIT_VALUE" val="374*417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3_1"/>
  <p:tag name="KSO_WM_UNIT_ID" val="diagram20233144_2*l_h_d*1_3_1"/>
  <p:tag name="KSO_WM_TEMPLATE_CATEGORY" val="diagram"/>
  <p:tag name="KSO_WM_TEMPLATE_INDEX" val="2023314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UNIT_LINE_FORE_SCHEMECOLOR_INDEX" val="5"/>
  <p:tag name="KSO_WM_DIAGRAM_MAX_ITEMCNT" val="4"/>
  <p:tag name="KSO_WM_DIAGRAM_MIN_ITEMCNT" val="2"/>
  <p:tag name="KSO_WM_DIAGRAM_VIRTUALLY_FRAME" val="{&quot;height&quot;:366.5,&quot;width&quot;:850.20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MH_PIC_SOURCE_TYPE" val="generate_slide_ai*VCG41N613117170*gallery_gallery_ai_v2.0.9_ONLINE*1745330650935_40.49_ad1787021311-slide-11"/>
</p:tagLst>
</file>

<file path=ppt/tags/tag253.xml><?xml version="1.0" encoding="utf-8"?>
<p:tagLst xmlns:p="http://schemas.openxmlformats.org/presentationml/2006/main">
  <p:tag name="KSO_WM_SLIDE_ID" val="diagram20233144_3"/>
  <p:tag name="KSO_WM_TEMPLATE_SUBCATEGORY" val="0"/>
  <p:tag name="KSO_WM_TEMPLATE_MASTER_TYPE" val="0"/>
  <p:tag name="KSO_WM_TEMPLATE_COLOR_TYPE" val="0"/>
  <p:tag name="KSO_WM_SLIDE_ITEM_CNT" val="4"/>
  <p:tag name="KSO_WM_SLIDE_INDEX" val="3"/>
  <p:tag name="KSO_WM_TAG_VERSION" val="3.0"/>
  <p:tag name="KSO_WM_BEAUTIFY_FLAG" val="#wm#"/>
  <p:tag name="KSO_WM_TEMPLATE_CATEGORY" val="diagram"/>
  <p:tag name="KSO_WM_TEMPLATE_INDEX" val="20233144"/>
  <p:tag name="KSO_WM_SLIDE_TYPE" val="text"/>
  <p:tag name="KSO_WM_SLIDE_SUBTYPE" val="diag"/>
  <p:tag name="KSO_WM_SLIDE_SIZE" val="850.1*366.5"/>
  <p:tag name="KSO_WM_SLIDE_POSITION" val="54.9*125.9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2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33335_3*a*1"/>
  <p:tag name="KSO_WM_TEMPLATE_CATEGORY" val="diagram"/>
  <p:tag name="KSO_WM_TEMPLATE_INDEX" val="20233335"/>
  <p:tag name="KSO_WM_UNIT_LAYERLEVEL" val="1"/>
  <p:tag name="KSO_WM_TAG_VERSION" val="3.0"/>
  <p:tag name="KSO_WM_BEAUTIFY_FLAG" val="#wm#"/>
  <p:tag name="KSO_WM_DIAGRAM_GROUP_CODE" val="l1-1"/>
  <p:tag name="KSO_WM_UNIT_PRESET_TEXT" val="单击此处添加标题"/>
  <p:tag name="KSO_WM_UNIT_TEXT_TYPE" val="1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335_2*l_h_i*1_3_1"/>
  <p:tag name="KSO_WM_TEMPLATE_CATEGORY" val="diagram"/>
  <p:tag name="KSO_WM_TEMPLATE_INDEX" val="20233335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80.3822937011719,&quot;width&quot;:850.40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335_2*l_h_i*1_2_1"/>
  <p:tag name="KSO_WM_TEMPLATE_CATEGORY" val="diagram"/>
  <p:tag name="KSO_WM_TEMPLATE_INDEX" val="20233335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80.3822937011719,&quot;width&quot;:850.40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335_2*l_h_i*1_1_1"/>
  <p:tag name="KSO_WM_TEMPLATE_CATEGORY" val="diagram"/>
  <p:tag name="KSO_WM_TEMPLATE_INDEX" val="20233335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80.3822937011719,&quot;width&quot;:850.40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3335_2*l_h_f*1_1_1"/>
  <p:tag name="KSO_WM_TEMPLATE_CATEGORY" val="diagram"/>
  <p:tag name="KSO_WM_TEMPLATE_INDEX" val="20233335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80.3822937011719,&quot;width&quot;:850.4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输入正文，文字是思想的提炼，请言简意赅的阐述观点，单击此处输入项正文"/>
  <p:tag name="KSO_WM_UNIT_TEXT_FILL_FORE_SCHEMECOLOR_INDEX" val="1"/>
  <p:tag name="KSO_WM_UNIT_TEXT_FILL_TYPE" val="1"/>
  <p:tag name="KSO_WM_UNIT_TEXT_TYPE" val="1"/>
  <p:tag name="KSO_WM_UNIT_TEXT_LAYER_COUNT" val="1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3335_2*l_h_a*1_1_1"/>
  <p:tag name="KSO_WM_TEMPLATE_CATEGORY" val="diagram"/>
  <p:tag name="KSO_WM_TEMPLATE_INDEX" val="20233335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MAX_ITEMCNT" val="4"/>
  <p:tag name="KSO_WM_DIAGRAM_MIN_ITEMCNT" val="2"/>
  <p:tag name="KSO_WM_DIAGRAM_VIRTUALLY_FRAME" val="{&quot;height&quot;:380.3822937011719,&quot;width&quot;:850.4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27"/>
  <p:tag name="KSO_WM_UNIT_PRESET_TEXT" val="单击此处添加 智能图形项标题"/>
  <p:tag name="KSO_WM_UNIT_TEXT_TYPE" val="1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3335_2*l_h_f*1_2_1"/>
  <p:tag name="KSO_WM_TEMPLATE_CATEGORY" val="diagram"/>
  <p:tag name="KSO_WM_TEMPLATE_INDEX" val="20233335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80.3822937011719,&quot;width&quot;:850.4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输入正文，文字是思想的提炼，请言简意赅的阐述观点，单击此处输入项正文"/>
  <p:tag name="KSO_WM_UNIT_TEXT_FILL_FORE_SCHEMECOLOR_INDEX" val="1"/>
  <p:tag name="KSO_WM_UNIT_TEXT_FILL_TYPE" val="1"/>
  <p:tag name="KSO_WM_UNIT_TEXT_TYPE" val="1"/>
  <p:tag name="KSO_WM_UNIT_TEXT_LAYER_COUNT" val="1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3335_2*l_h_a*1_2_1"/>
  <p:tag name="KSO_WM_TEMPLATE_CATEGORY" val="diagram"/>
  <p:tag name="KSO_WM_TEMPLATE_INDEX" val="20233335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MAX_ITEMCNT" val="4"/>
  <p:tag name="KSO_WM_DIAGRAM_MIN_ITEMCNT" val="2"/>
  <p:tag name="KSO_WM_DIAGRAM_VIRTUALLY_FRAME" val="{&quot;height&quot;:380.3822937011719,&quot;width&quot;:850.4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27"/>
  <p:tag name="KSO_WM_UNIT_PRESET_TEXT" val="单击此处添加 智能图形项标题"/>
  <p:tag name="KSO_WM_UNIT_TEXT_TYPE" val="1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3335_2*l_h_f*1_3_1"/>
  <p:tag name="KSO_WM_TEMPLATE_CATEGORY" val="diagram"/>
  <p:tag name="KSO_WM_TEMPLATE_INDEX" val="20233335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80.3822937011719,&quot;width&quot;:850.4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输入正文，文字是思想的提炼，请言简意赅的阐述观点，单击此处输入项正文"/>
  <p:tag name="KSO_WM_UNIT_TEXT_FILL_FORE_SCHEMECOLOR_INDEX" val="1"/>
  <p:tag name="KSO_WM_UNIT_TEXT_FILL_TYPE" val="1"/>
  <p:tag name="KSO_WM_UNIT_TEXT_TYPE" val="1"/>
  <p:tag name="KSO_WM_UNIT_TEXT_LAYER_COUNT" val="1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3335_2*l_h_a*1_3_1"/>
  <p:tag name="KSO_WM_TEMPLATE_CATEGORY" val="diagram"/>
  <p:tag name="KSO_WM_TEMPLATE_INDEX" val="20233335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MAX_ITEMCNT" val="4"/>
  <p:tag name="KSO_WM_DIAGRAM_MIN_ITEMCNT" val="2"/>
  <p:tag name="KSO_WM_DIAGRAM_VIRTUALLY_FRAME" val="{&quot;height&quot;:380.3822937011719,&quot;width&quot;:850.4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27"/>
  <p:tag name="KSO_WM_UNIT_PRESET_TEXT" val="单击此处添加 智能图形项标题"/>
  <p:tag name="KSO_WM_UNIT_TEXT_TYPE" val="1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335_2*l_h_d*1_1_1"/>
  <p:tag name="KSO_WM_TEMPLATE_CATEGORY" val="diagram"/>
  <p:tag name="KSO_WM_TEMPLATE_INDEX" val="20233335"/>
  <p:tag name="KSO_WM_UNIT_LAYERLEVEL" val="1_1_1"/>
  <p:tag name="KSO_WM_TAG_VERSION" val="3.0"/>
  <p:tag name="KSO_WM_BEAUTIFY_FLAG" val="#wm#"/>
  <p:tag name="KSO_WM_UNIT_VALUE" val="620*620"/>
  <p:tag name="KSO_WM_DIAGRAM_GROUP_CODE" val="l1-1"/>
  <p:tag name="KSO_WM_UNIT_TYPE" val="l_h_d"/>
  <p:tag name="KSO_WM_UNIT_INDEX" val="1_1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80.3822937011719,&quot;width&quot;:850.40002441406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PICTURE_SUBTYPE" val="b"/>
  <p:tag name="MH_PIC_SOURCE_TYPE" val="generate_slide_ai*VCG41N1329153808*gallery_gallery_ai_v2.0.9_ONLINE*1745330650935_40.49_ad1787021311-slide-13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335_2*l_h_d*1_2_1"/>
  <p:tag name="KSO_WM_TEMPLATE_CATEGORY" val="diagram"/>
  <p:tag name="KSO_WM_TEMPLATE_INDEX" val="20233335"/>
  <p:tag name="KSO_WM_UNIT_LAYERLEVEL" val="1_1_1"/>
  <p:tag name="KSO_WM_TAG_VERSION" val="3.0"/>
  <p:tag name="KSO_WM_BEAUTIFY_FLAG" val="#wm#"/>
  <p:tag name="KSO_WM_UNIT_VALUE" val="620*620"/>
  <p:tag name="KSO_WM_DIAGRAM_GROUP_CODE" val="l1-1"/>
  <p:tag name="KSO_WM_UNIT_TYPE" val="l_h_d"/>
  <p:tag name="KSO_WM_UNIT_INDEX" val="1_2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80.3822937011719,&quot;width&quot;:850.40002441406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PICTURE_SUBTYPE" val="b"/>
  <p:tag name="MH_PIC_SOURCE_TYPE" val="generate_slide_ai*VCG41N1136816944*gallery_gallery_ai_v2.0.9_ONLINE*1745330650935_40.49_ad1787021311-slide-13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335_2*l_h_d*1_3_1"/>
  <p:tag name="KSO_WM_TEMPLATE_CATEGORY" val="diagram"/>
  <p:tag name="KSO_WM_TEMPLATE_INDEX" val="20233335"/>
  <p:tag name="KSO_WM_UNIT_LAYERLEVEL" val="1_1_1"/>
  <p:tag name="KSO_WM_TAG_VERSION" val="3.0"/>
  <p:tag name="KSO_WM_BEAUTIFY_FLAG" val="#wm#"/>
  <p:tag name="KSO_WM_UNIT_VALUE" val="620*620"/>
  <p:tag name="KSO_WM_DIAGRAM_GROUP_CODE" val="l1-1"/>
  <p:tag name="KSO_WM_UNIT_TYPE" val="l_h_d"/>
  <p:tag name="KSO_WM_UNIT_INDEX" val="1_3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80.3822937011719,&quot;width&quot;:850.40002441406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PICTURE_SUBTYPE" val="b"/>
  <p:tag name="MH_PIC_SOURCE_TYPE" val="generate_slide_ai*VCG41N1284380599*gallery_gallery_ai_v2.0.9_ONLINE*1745330650935_40.49_ad1787021311-slide-13"/>
</p:tagLst>
</file>

<file path=ppt/tags/tag267.xml><?xml version="1.0" encoding="utf-8"?>
<p:tagLst xmlns:p="http://schemas.openxmlformats.org/presentationml/2006/main">
  <p:tag name="KSO_WM_SLIDE_ID" val="diagram20233335_3"/>
  <p:tag name="KSO_WM_TEMPLATE_SUBCATEGORY" val="0"/>
  <p:tag name="KSO_WM_TEMPLATE_MASTER_TYPE" val="0"/>
  <p:tag name="KSO_WM_TEMPLATE_COLOR_TYPE" val="0"/>
  <p:tag name="KSO_WM_SLIDE_ITEM_CNT" val="4"/>
  <p:tag name="KSO_WM_SLIDE_INDEX" val="3"/>
  <p:tag name="KSO_WM_TAG_VERSION" val="3.0"/>
  <p:tag name="KSO_WM_BEAUTIFY_FLAG" val="#wm#"/>
  <p:tag name="KSO_WM_TEMPLATE_CATEGORY" val="diagram"/>
  <p:tag name="KSO_WM_TEMPLATE_INDEX" val="20233335"/>
  <p:tag name="KSO_WM_SLIDE_TYPE" val="text"/>
  <p:tag name="KSO_WM_SLIDE_SUBTYPE" val="diag"/>
  <p:tag name="KSO_WM_SLIDE_SIZE" val="849.95*352.7"/>
  <p:tag name="KSO_WM_SLIDE_POSITION" val="54.75*140.35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d"/>
  <p:tag name="KSO_WM_UNIT_INDEX" val="1"/>
  <p:tag name="KSO_WM_UNIT_ID" val="custom20231803_1*d*1"/>
  <p:tag name="KSO_WM_TEMPLATE_CATEGORY" val="custom"/>
  <p:tag name="KSO_WM_TEMPLATE_INDEX" val="20231803"/>
  <p:tag name="KSO_WM_UNIT_LAYERLEVEL" val="1"/>
  <p:tag name="KSO_WM_TAG_VERSION" val="3.0"/>
  <p:tag name="KSO_WM_BEAUTIFY_FLAG" val="#wm#"/>
  <p:tag name="KSO_WM_UNIT_LINE_FORE_SCHEMECOLOR_INDEX" val="1"/>
  <p:tag name="KSO_WM_UNIT_LINE_FILL_TYPE" val="2"/>
  <p:tag name="KSO_WM_UNIT_USESOURCEFORMAT_APPLY" val="1"/>
  <p:tag name="KSO_WM_UNIT_VALUE" val="1414*3385"/>
  <p:tag name="KSO_WM_UNIT_PICTURE_SUBTYPE" val="a"/>
  <p:tag name="MH_PIC_SOURCE_TYPE" val="generate_slide_ai*VCG41165048855*gallery_gallery_ai_v2.0.9_ONLINE*1745330650935_40.49_ad1787021311-slide-15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2"/>
  <p:tag name="KSO_WM_UNIT_ID" val="custom20231803_1*i*2"/>
  <p:tag name="KSO_WM_TEMPLATE_CATEGORY" val="custom"/>
  <p:tag name="KSO_WM_TEMPLATE_INDEX" val="20231803"/>
  <p:tag name="KSO_WM_UNIT_LAYERLEVEL" val="1"/>
  <p:tag name="KSO_WM_TAG_VERSION" val="3.0"/>
  <p:tag name="KSO_WM_BEAUTIFY_FLAG" val="#wm#"/>
  <p:tag name="KSO_WM_UNIT_LINE_FORE_SCHEMECOLOR_INDEX" val="13"/>
  <p:tag name="KSO_WM_UNIT_LINE_FILL_TYPE" val="2"/>
  <p:tag name="KSO_WM_UNIT_TEXT_FILL_FORE_SCHEMECOLOR_INDEX" val="2"/>
  <p:tag name="KSO_WM_UNIT_TEXT_FILL_TYPE" val="1"/>
  <p:tag name="KSO_WM_UNIT_USESOURCEFORMAT_APPLY" val="1"/>
</p:tagLst>
</file>

<file path=ppt/tags/tag2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TEMPLATE_CATEGORY" val="custom"/>
  <p:tag name="KSO_WM_UNIT_LAYERLEVEL" val="1"/>
  <p:tag name="KSO_WM_TAG_VERSION" val="3.0"/>
  <p:tag name="KSO_WM_BEAUTIFY_FLAG" val="#wm#"/>
  <p:tag name="KSO_WM_UNIT_VALUE" val="14"/>
  <p:tag name="KSO_WM_TEMPLATE_INDEX" val="20231803"/>
  <p:tag name="KSO_WM_UNIT_ID" val="custom20231803_1*a*1"/>
  <p:tag name="KSO_WM_UNIT_TEXT_FILL_FORE_SCHEMECOLOR_INDEX" val="2"/>
  <p:tag name="KSO_WM_UNIT_TEXT_FILL_TYPE" val="1"/>
  <p:tag name="KSO_WM_UNIT_USESOURCEFORMAT_APPLY" val="1"/>
  <p:tag name="KSO_WM_UNIT_TEXT_TYPE" val="1"/>
  <p:tag name="KSO_WM_UNIT_PRESET_TEXT" val="单击此处 添加文档标题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763_3*l_i*1_1"/>
  <p:tag name="KSO_WM_TEMPLATE_CATEGORY" val="diagram"/>
  <p:tag name="KSO_WM_TEMPLATE_INDEX" val="20231763"/>
  <p:tag name="KSO_WM_UNIT_LAYERLEVEL" val="1_1"/>
  <p:tag name="KSO_WM_TAG_VERSION" val="3.0"/>
  <p:tag name="KSO_WM_DIAGRAM_VERSION" val="3"/>
  <p:tag name="KSO_WM_DIAGRAM_COLOR_TRICK" val="1"/>
  <p:tag name="KSO_WM_DIAGRAM_COLOR_TEXT_CAN_REMOVE" val="n"/>
  <p:tag name="KSO_WM_DIAGRAM_MAX_ITEMCNT" val="3"/>
  <p:tag name="KSO_WM_DIAGRAM_MIN_ITEMCNT" val="1"/>
  <p:tag name="KSO_WM_DIAGRAM_VIRTUALLY_FRAME" val="{&quot;height&quot;:210.0500030517578,&quot;width&quot;:797.70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5"/>
  <p:tag name="KSO_WM_UNIT_FILL_FORE_SCHEMECOLOR_INDEX_BRIGHTNESS" val="0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1763_3*l_h_i*1_2_1"/>
  <p:tag name="KSO_WM_TEMPLATE_CATEGORY" val="diagram"/>
  <p:tag name="KSO_WM_TEMPLATE_INDEX" val="20231763"/>
  <p:tag name="KSO_WM_UNIT_LAYERLEVEL" val="1_1_1"/>
  <p:tag name="KSO_WM_TAG_VERSION" val="3.0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3"/>
  <p:tag name="KSO_WM_DIAGRAM_MIN_ITEMCNT" val="1"/>
  <p:tag name="KSO_WM_DIAGRAM_VIRTUALLY_FRAME" val="{&quot;height&quot;:210.0500030517578,&quot;width&quot;:797.7000122070312}"/>
  <p:tag name="KSO_WM_DIAGRAM_COLOR_MATCH_VALUE" val="{&quot;shape&quot;:{&quot;fill&quot;:{&quot;type&quot;:0},&quot;glow&quot;:{&quot;colorType&quot;:0},&quot;line&quot;:{&quot;solidLine&quot;:{&quot;brightness&quot;:0,&quot;colorType&quot;:2,&quot;rgb&quot;:&quot;#ffffff&quot;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1763_3*l_h_i*1_3_1"/>
  <p:tag name="KSO_WM_TEMPLATE_CATEGORY" val="diagram"/>
  <p:tag name="KSO_WM_TEMPLATE_INDEX" val="20231763"/>
  <p:tag name="KSO_WM_UNIT_LAYERLEVEL" val="1_1_1"/>
  <p:tag name="KSO_WM_TAG_VERSION" val="3.0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3"/>
  <p:tag name="KSO_WM_DIAGRAM_MIN_ITEMCNT" val="1"/>
  <p:tag name="KSO_WM_DIAGRAM_VIRTUALLY_FRAME" val="{&quot;height&quot;:210.0500030517578,&quot;width&quot;:797.7000122070312}"/>
  <p:tag name="KSO_WM_DIAGRAM_COLOR_MATCH_VALUE" val="{&quot;shape&quot;:{&quot;fill&quot;:{&quot;type&quot;:0},&quot;glow&quot;:{&quot;colorType&quot;:0},&quot;line&quot;:{&quot;solidLine&quot;:{&quot;brightness&quot;:0,&quot;colorType&quot;:2,&quot;rgb&quot;:&quot;#ffffff&quot;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763_3*l_h_f*1_1_1"/>
  <p:tag name="KSO_WM_TEMPLATE_CATEGORY" val="diagram"/>
  <p:tag name="KSO_WM_TEMPLATE_INDEX" val="20231763"/>
  <p:tag name="KSO_WM_UNIT_LAYERLEVEL" val="1_1_1"/>
  <p:tag name="KSO_WM_TAG_VERSION" val="3.0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3"/>
  <p:tag name="KSO_WM_DIAGRAM_MIN_ITEMCNT" val="1"/>
  <p:tag name="KSO_WM_DIAGRAM_VIRTUALLY_FRAME" val="{&quot;height&quot;:210.0500030517578,&quot;width&quot;:797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TEXT_TYPE" val="1"/>
  <p:tag name="KSO_WM_UNIT_TEXT_LAYER_COUNT" val="1"/>
  <p:tag name="KSO_WM_BEAUTIFY_FLAG" val="#wm#"/>
  <p:tag name="KSO_WM_UNIT_PRESET_TEXT" val="单击此处输入你的项正文，文字是您思想的提炼，请尽量言简意赅的阐述观点。单击此处输入你的项正文。"/>
</p:tagLst>
</file>

<file path=ppt/tags/tag2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763_3*l_h_a*1_1_1"/>
  <p:tag name="KSO_WM_TEMPLATE_CATEGORY" val="diagram"/>
  <p:tag name="KSO_WM_TEMPLATE_INDEX" val="20231763"/>
  <p:tag name="KSO_WM_UNIT_LAYERLEVEL" val="1_1_1"/>
  <p:tag name="KSO_WM_TAG_VERSION" val="3.0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3"/>
  <p:tag name="KSO_WM_DIAGRAM_MIN_ITEMCNT" val="1"/>
  <p:tag name="KSO_WM_DIAGRAM_VIRTUALLY_FRAME" val="{&quot;height&quot;:210.0500030517578,&quot;width&quot;:797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TEXT_TYPE" val="1"/>
  <p:tag name="KSO_WM_BEAUTIFY_FLAG" val="#wm#"/>
  <p:tag name="KSO_WM_UNIT_PRESET_TEXT" val="单击添加标题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763_3*l_h_f*1_2_1"/>
  <p:tag name="KSO_WM_TEMPLATE_CATEGORY" val="diagram"/>
  <p:tag name="KSO_WM_TEMPLATE_INDEX" val="20231763"/>
  <p:tag name="KSO_WM_UNIT_LAYERLEVEL" val="1_1_1"/>
  <p:tag name="KSO_WM_TAG_VERSION" val="3.0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3"/>
  <p:tag name="KSO_WM_DIAGRAM_MIN_ITEMCNT" val="1"/>
  <p:tag name="KSO_WM_DIAGRAM_VIRTUALLY_FRAME" val="{&quot;height&quot;:210.0500030517578,&quot;width&quot;:797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TEXT_TYPE" val="1"/>
  <p:tag name="KSO_WM_UNIT_TEXT_LAYER_COUNT" val="1"/>
  <p:tag name="KSO_WM_BEAUTIFY_FLAG" val="#wm#"/>
  <p:tag name="KSO_WM_UNIT_PRESET_TEXT" val="单击此处输入你的项正文，文字是您思想的提炼，请尽量言简意赅的阐述观点。单击此处输入你的项正文。"/>
</p:tagLst>
</file>

<file path=ppt/tags/tag2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763_3*l_h_a*1_2_1"/>
  <p:tag name="KSO_WM_TEMPLATE_CATEGORY" val="diagram"/>
  <p:tag name="KSO_WM_TEMPLATE_INDEX" val="20231763"/>
  <p:tag name="KSO_WM_UNIT_LAYERLEVEL" val="1_1_1"/>
  <p:tag name="KSO_WM_TAG_VERSION" val="3.0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3"/>
  <p:tag name="KSO_WM_DIAGRAM_MIN_ITEMCNT" val="1"/>
  <p:tag name="KSO_WM_DIAGRAM_VIRTUALLY_FRAME" val="{&quot;height&quot;:210.0500030517578,&quot;width&quot;:797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TEXT_TYPE" val="1"/>
  <p:tag name="KSO_WM_BEAUTIFY_FLAG" val="#wm#"/>
  <p:tag name="KSO_WM_UNIT_PRESET_TEXT" val="单击添加标题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763_3*l_h_f*1_3_1"/>
  <p:tag name="KSO_WM_TEMPLATE_CATEGORY" val="diagram"/>
  <p:tag name="KSO_WM_TEMPLATE_INDEX" val="20231763"/>
  <p:tag name="KSO_WM_UNIT_LAYERLEVEL" val="1_1_1"/>
  <p:tag name="KSO_WM_TAG_VERSION" val="3.0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3"/>
  <p:tag name="KSO_WM_DIAGRAM_MIN_ITEMCNT" val="1"/>
  <p:tag name="KSO_WM_DIAGRAM_VIRTUALLY_FRAME" val="{&quot;height&quot;:210.0500030517578,&quot;width&quot;:797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TEXT_TYPE" val="1"/>
  <p:tag name="KSO_WM_UNIT_TEXT_LAYER_COUNT" val="1"/>
  <p:tag name="KSO_WM_BEAUTIFY_FLAG" val="#wm#"/>
  <p:tag name="KSO_WM_UNIT_PRESET_TEXT" val="单击此处输入你的项正文，文字是您思想的提炼，请尽量言简意赅的阐述观点。单击此处输入你的项正文。"/>
</p:tagLst>
</file>

<file path=ppt/tags/tag2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763_3*l_h_a*1_3_1"/>
  <p:tag name="KSO_WM_TEMPLATE_CATEGORY" val="diagram"/>
  <p:tag name="KSO_WM_TEMPLATE_INDEX" val="20231763"/>
  <p:tag name="KSO_WM_UNIT_LAYERLEVEL" val="1_1_1"/>
  <p:tag name="KSO_WM_TAG_VERSION" val="3.0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3"/>
  <p:tag name="KSO_WM_DIAGRAM_MIN_ITEMCNT" val="1"/>
  <p:tag name="KSO_WM_DIAGRAM_VIRTUALLY_FRAME" val="{&quot;height&quot;:210.0500030517578,&quot;width&quot;:797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TEXT_TYPE" val="1"/>
  <p:tag name="KSO_WM_BEAUTIFY_FLAG" val="#wm#"/>
  <p:tag name="KSO_WM_UNIT_PRESET_TEXT" val="单击添加标题"/>
</p:tagLst>
</file>

<file path=ppt/tags/tag280.xml><?xml version="1.0" encoding="utf-8"?>
<p:tagLst xmlns:p="http://schemas.openxmlformats.org/presentationml/2006/main">
  <p:tag name="KSO_WM_TEMPLATE_MASTER_TYPE" val="0"/>
  <p:tag name="KSO_WM_TEMPLATE_COLOR_TYPE" val="0"/>
  <p:tag name="KSO_WM_BEAUTIFY_FLAG" val="#wm#"/>
  <p:tag name="KSO_WM_TEMPLATE_CATEGORY" val="custom"/>
  <p:tag name="KSO_WM_SLIDE_TYPE" val="text"/>
  <p:tag name="KSO_WM_SLIDE_SUBTYPE" val="picTxt"/>
  <p:tag name="KSO_WM_SLIDE_SIZE" val="797.7*210.05"/>
  <p:tag name="KSO_WM_SLIDE_POSITION" val="80.65*269.9"/>
  <p:tag name="KSO_WM_SLIDE_LAYOUT" val="a_d_l"/>
  <p:tag name="KSO_WM_SLIDE_LAYOUT_CNT" val="1_1_1"/>
  <p:tag name="KSO_WM_SPECIAL_SOURCE" val="bdnull"/>
  <p:tag name="KSO_WM_DIAGRAM_GROUP_CODE" val="l1-1"/>
  <p:tag name="KSO_WM_SLIDE_DIAGTYPE" val="l"/>
  <p:tag name="KSO_WM_TEMPLATE_INDEX" val="20231803"/>
  <p:tag name="KSO_WM_TEMPLATE_SUBCATEGORY" val="0"/>
  <p:tag name="KSO_WM_SLIDE_INDEX" val="1"/>
  <p:tag name="KSO_WM_TAG_VERSION" val="3.0"/>
  <p:tag name="KSO_WM_SLIDE_ID" val="custom20231803_1"/>
  <p:tag name="KSO_WM_SLIDE_ITEM_CNT" val="1"/>
</p:tagLst>
</file>

<file path=ppt/tags/tag2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32474_1*a*1"/>
  <p:tag name="KSO_WM_TEMPLATE_CATEGORY" val="diagram"/>
  <p:tag name="KSO_WM_TEMPLATE_INDEX" val="20232474"/>
  <p:tag name="KSO_WM_UNIT_LAYERLEVEL" val="1"/>
  <p:tag name="KSO_WM_TAG_VERSION" val="3.0"/>
  <p:tag name="KSO_WM_BEAUTIFY_FLAG" val="#wm#"/>
  <p:tag name="KSO_WM_DIAGRAM_GROUP_CODE" val="l1-1"/>
  <p:tag name="KSO_WM_UNIT_PRESET_TEXT" val="单击此处添加标题"/>
  <p:tag name="KSO_WM_UNIT_TEXT_TYPE" val="1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2474_2*l_h_f*1_3_1"/>
  <p:tag name="KSO_WM_TEMPLATE_CATEGORY" val="diagram"/>
  <p:tag name="KSO_WM_TEMPLATE_INDEX" val="20232474"/>
  <p:tag name="KSO_WM_UNIT_LAYERLEVEL" val="1_1_1"/>
  <p:tag name="KSO_WM_TAG_VERSION" val="3.0"/>
  <p:tag name="KSO_WM_UNIT_VALUE" val="45"/>
  <p:tag name="KSO_WM_DIAGRAM_MAX_ITEMCNT" val="4"/>
  <p:tag name="KSO_WM_DIAGRAM_MIN_ITEMCNT" val="2"/>
  <p:tag name="KSO_WM_DIAGRAM_VIRTUALLY_FRAME" val="{&quot;height&quot;:286.45001220703125,&quot;width&quot;:851.0355224609375}"/>
  <p:tag name="KSO_WM_DIAGRAM_VERSION" val="3"/>
  <p:tag name="KSO_WM_DIAGRAM_COLOR_TRICK" val="1"/>
  <p:tag name="KSO_WM_DIAGRAM_COLOR_TEXT_CAN_REMOVE" val="n"/>
  <p:tag name="KSO_WM_DIAGRAM_COLOR_MATCH_VALUE" val="{&quot;shape&quot;:{&quot;fill&quot;:{&quot;gradient&quot;:[{&quot;brightness&quot;:-0.2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_BRIGHTNESS" val="0"/>
  <p:tag name="KSO_WM_UNIT_TEXT_TYPE" val="1"/>
  <p:tag name="KSO_WM_UNIT_TEXT_LAYER_COUNT" val="1"/>
  <p:tag name="KSO_WM_BEAUTIFY_FLAG" val="#wm#"/>
  <p:tag name="KSO_WM_UNIT_PRESET_TEXT" val="单击此处添加文本具体内容，简明扼要地阐述您的观点，根据需要可酌情增减文字内容"/>
  <p:tag name="KSO_WM_UNIT_FILL_TYPE" val="3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2474_2*l_h_f*1_2_1"/>
  <p:tag name="KSO_WM_TEMPLATE_CATEGORY" val="diagram"/>
  <p:tag name="KSO_WM_TEMPLATE_INDEX" val="20232474"/>
  <p:tag name="KSO_WM_UNIT_LAYERLEVEL" val="1_1_1"/>
  <p:tag name="KSO_WM_TAG_VERSION" val="3.0"/>
  <p:tag name="KSO_WM_UNIT_VALUE" val="45"/>
  <p:tag name="KSO_WM_DIAGRAM_MAX_ITEMCNT" val="4"/>
  <p:tag name="KSO_WM_DIAGRAM_MIN_ITEMCNT" val="2"/>
  <p:tag name="KSO_WM_DIAGRAM_VIRTUALLY_FRAME" val="{&quot;height&quot;:286.45001220703125,&quot;width&quot;:851.0355224609375}"/>
  <p:tag name="KSO_WM_DIAGRAM_VERSION" val="3"/>
  <p:tag name="KSO_WM_DIAGRAM_COLOR_TRICK" val="1"/>
  <p:tag name="KSO_WM_DIAGRAM_COLOR_TEXT_CAN_REMOVE" val="n"/>
  <p:tag name="KSO_WM_DIAGRAM_COLOR_MATCH_VALUE" val="{&quot;shape&quot;:{&quot;fill&quot;:{&quot;gradient&quot;:[{&quot;brightness&quot;:-0.2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_BRIGHTNESS" val="0"/>
  <p:tag name="KSO_WM_UNIT_TEXT_TYPE" val="1"/>
  <p:tag name="KSO_WM_UNIT_TEXT_LAYER_COUNT" val="1"/>
  <p:tag name="KSO_WM_BEAUTIFY_FLAG" val="#wm#"/>
  <p:tag name="KSO_WM_UNIT_PRESET_TEXT" val="单击此处添加文本具体内容，简明扼要地阐述您的观点，根据需要可酌情增减文字"/>
  <p:tag name="KSO_WM_UNIT_FILL_TYPE" val="3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2474_2*l_h_f*1_1_1"/>
  <p:tag name="KSO_WM_TEMPLATE_CATEGORY" val="diagram"/>
  <p:tag name="KSO_WM_TEMPLATE_INDEX" val="20232474"/>
  <p:tag name="KSO_WM_UNIT_LAYERLEVEL" val="1_1_1"/>
  <p:tag name="KSO_WM_TAG_VERSION" val="3.0"/>
  <p:tag name="KSO_WM_UNIT_VALUE" val="45"/>
  <p:tag name="KSO_WM_DIAGRAM_MAX_ITEMCNT" val="4"/>
  <p:tag name="KSO_WM_DIAGRAM_MIN_ITEMCNT" val="2"/>
  <p:tag name="KSO_WM_DIAGRAM_VIRTUALLY_FRAME" val="{&quot;height&quot;:286.45001220703125,&quot;width&quot;:851.0355224609375}"/>
  <p:tag name="KSO_WM_DIAGRAM_VERSION" val="3"/>
  <p:tag name="KSO_WM_DIAGRAM_COLOR_TRICK" val="1"/>
  <p:tag name="KSO_WM_DIAGRAM_COLOR_TEXT_CAN_REMOVE" val="n"/>
  <p:tag name="KSO_WM_DIAGRAM_COLOR_MATCH_VALUE" val="{&quot;shape&quot;:{&quot;fill&quot;:{&quot;gradient&quot;:[{&quot;brightness&quot;:-0.2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_BRIGHTNESS" val="0"/>
  <p:tag name="KSO_WM_UNIT_TEXT_TYPE" val="1"/>
  <p:tag name="KSO_WM_UNIT_TEXT_LAYER_COUNT" val="1"/>
  <p:tag name="KSO_WM_BEAUTIFY_FLAG" val="#wm#"/>
  <p:tag name="KSO_WM_UNIT_PRESET_TEXT" val="单击此处添加文本内容，简明扼要地阐述您的观点，根据需要可酌情增减文字"/>
  <p:tag name="KSO_WM_UNIT_FILL_TYPE" val="3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2474_2*l_h_i*1_1_1"/>
  <p:tag name="KSO_WM_TEMPLATE_CATEGORY" val="diagram"/>
  <p:tag name="KSO_WM_TEMPLATE_INDEX" val="20232474"/>
  <p:tag name="KSO_WM_UNIT_LAYERLEVEL" val="1_1_1"/>
  <p:tag name="KSO_WM_TAG_VERSION" val="3.0"/>
  <p:tag name="KSO_WM_DIAGRAM_MAX_ITEMCNT" val="4"/>
  <p:tag name="KSO_WM_DIAGRAM_MIN_ITEMCNT" val="2"/>
  <p:tag name="KSO_WM_DIAGRAM_VIRTUALLY_FRAME" val="{&quot;height&quot;:286.45001220703125,&quot;width&quot;:851.0355224609375}"/>
  <p:tag name="KSO_WM_DIAGRAM_COLOR_MATCH_VALUE" val="{&quot;shape&quot;:{&quot;fill&quot;:{&quot;solid&quot;:{&quot;brightness&quot;:0,&quot;colorType&quot;:1,&quot;foreColorIndex&quot;:4,&quot;transparency&quot;:0.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BEAUTIFY_FLAG" val="#wm#"/>
  <p:tag name="KSO_WM_UNIT_FILL_TYPE" val="1"/>
  <p:tag name="KSO_WM_UNIT_FILL_FORE_SCHEMECOLOR_INDEX" val="4"/>
  <p:tag name="KSO_WM_UNIT_FILL_FORE_SCHEMECOLOR_INDEX_BRIGHTNESS" val="0"/>
</p:tagLst>
</file>

<file path=ppt/tags/tag286.xml><?xml version="1.0" encoding="utf-8"?>
<p:tagLst xmlns:p="http://schemas.openxmlformats.org/presentationml/2006/main">
  <p:tag name="KSO_WM_UNIT_VALUE" val="271*27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1_1"/>
  <p:tag name="KSO_WM_UNIT_ID" val="diagram20232474_2*l_h_d*1_1_1"/>
  <p:tag name="KSO_WM_TEMPLATE_CATEGORY" val="diagram"/>
  <p:tag name="KSO_WM_TEMPLATE_INDEX" val="20232474"/>
  <p:tag name="KSO_WM_UNIT_LAYERLEVEL" val="1_1_1"/>
  <p:tag name="KSO_WM_TAG_VERSION" val="3.0"/>
  <p:tag name="KSO_WM_DIAGRAM_MAX_ITEMCNT" val="4"/>
  <p:tag name="KSO_WM_DIAGRAM_MIN_ITEMCNT" val="2"/>
  <p:tag name="KSO_WM_DIAGRAM_VIRTUALLY_FRAME" val="{&quot;height&quot;:286.45001220703125,&quot;width&quot;:851.03552246093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.6000000238418579,&quot;colorType&quot;:1,&quot;foreColorIndex&quot;:1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VERSION" val="3"/>
  <p:tag name="KSO_WM_DIAGRAM_COLOR_TRICK" val="1"/>
  <p:tag name="KSO_WM_DIAGRAM_COLOR_TEXT_CAN_REMOVE" val="n"/>
  <p:tag name="KSO_WM_UNIT_PICTURE_SUBTYPE" val="b"/>
  <p:tag name="KSO_WM_BEAUTIFY_FLAG" val="#wm#"/>
  <p:tag name="KSO_WM_UNIT_FILL_TYPE" val="1"/>
  <p:tag name="KSO_WM_UNIT_FILL_FORE_SCHEMECOLOR_INDEX" val="5"/>
  <p:tag name="KSO_WM_UNIT_FILL_FORE_SCHEMECOLOR_INDEX_BRIGHTNESS" val="0"/>
  <p:tag name="KSO_WM_UNIT_LINE_FORE_SCHEMECOLOR_INDEX" val="1"/>
  <p:tag name="MH_PIC_SOURCE_TYPE" val="generate_slide_ai*VCG41N1162938983*gallery_gallery_ai_v2.0.9_ONLINE*1745330650935_40.49_ad1787021311-slide-19"/>
</p:tagLst>
</file>

<file path=ppt/tags/tag2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2474_2*l_h_a*1_1_1"/>
  <p:tag name="KSO_WM_TEMPLATE_CATEGORY" val="diagram"/>
  <p:tag name="KSO_WM_TEMPLATE_INDEX" val="20232474"/>
  <p:tag name="KSO_WM_UNIT_LAYERLEVEL" val="1_1_1"/>
  <p:tag name="KSO_WM_TAG_VERSION" val="3.0"/>
  <p:tag name="KSO_WM_DIAGRAM_MAX_ITEMCNT" val="4"/>
  <p:tag name="KSO_WM_DIAGRAM_MIN_ITEMCNT" val="2"/>
  <p:tag name="KSO_WM_DIAGRAM_VIRTUALLY_FRAME" val="{&quot;height&quot;:286.45001220703125,&quot;width&quot;:851.0355224609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8"/>
  <p:tag name="KSO_WM_DIAGRAM_VERSION" val="3"/>
  <p:tag name="KSO_WM_DIAGRAM_COLOR_TRICK" val="1"/>
  <p:tag name="KSO_WM_DIAGRAM_COLOR_TEXT_CAN_REMOVE" val="n"/>
  <p:tag name="KSO_WM_UNIT_TEXT_TYPE" val="1"/>
  <p:tag name="KSO_WM_BEAUTIFY_FLAG" val="#wm#"/>
  <p:tag name="KSO_WM_UNIT_PRESET_TEXT" val="添加项标题"/>
  <p:tag name="KSO_WM_UNIT_TEXT_FILL_FORE_SCHEMECOLOR_INDEX" val="1"/>
  <p:tag name="KSO_WM_UNIT_TEXT_FILL_TYPE" val="1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2474_2*l_h_i*1_2_1"/>
  <p:tag name="KSO_WM_TEMPLATE_CATEGORY" val="diagram"/>
  <p:tag name="KSO_WM_TEMPLATE_INDEX" val="20232474"/>
  <p:tag name="KSO_WM_UNIT_LAYERLEVEL" val="1_1_1"/>
  <p:tag name="KSO_WM_TAG_VERSION" val="3.0"/>
  <p:tag name="KSO_WM_DIAGRAM_MAX_ITEMCNT" val="4"/>
  <p:tag name="KSO_WM_DIAGRAM_MIN_ITEMCNT" val="2"/>
  <p:tag name="KSO_WM_DIAGRAM_VIRTUALLY_FRAME" val="{&quot;height&quot;:286.45001220703125,&quot;width&quot;:851.0355224609375}"/>
  <p:tag name="KSO_WM_DIAGRAM_COLOR_MATCH_VALUE" val="{&quot;shape&quot;:{&quot;fill&quot;:{&quot;solid&quot;:{&quot;brightness&quot;:0,&quot;colorType&quot;:1,&quot;foreColorIndex&quot;:4,&quot;transparency&quot;:0.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BEAUTIFY_FLAG" val="#wm#"/>
  <p:tag name="KSO_WM_UNIT_FILL_TYPE" val="1"/>
  <p:tag name="KSO_WM_UNIT_FILL_FORE_SCHEMECOLOR_INDEX" val="4"/>
  <p:tag name="KSO_WM_UNIT_FILL_FORE_SCHEMECOLOR_INDEX_BRIGHTNESS" val="0"/>
</p:tagLst>
</file>

<file path=ppt/tags/tag2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2474_2*l_h_a*1_2_1"/>
  <p:tag name="KSO_WM_TEMPLATE_CATEGORY" val="diagram"/>
  <p:tag name="KSO_WM_TEMPLATE_INDEX" val="20232474"/>
  <p:tag name="KSO_WM_UNIT_LAYERLEVEL" val="1_1_1"/>
  <p:tag name="KSO_WM_TAG_VERSION" val="3.0"/>
  <p:tag name="KSO_WM_DIAGRAM_MAX_ITEMCNT" val="4"/>
  <p:tag name="KSO_WM_DIAGRAM_MIN_ITEMCNT" val="2"/>
  <p:tag name="KSO_WM_DIAGRAM_VIRTUALLY_FRAME" val="{&quot;height&quot;:286.45001220703125,&quot;width&quot;:851.0355224609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9"/>
  <p:tag name="KSO_WM_DIAGRAM_VERSION" val="3"/>
  <p:tag name="KSO_WM_DIAGRAM_COLOR_TRICK" val="1"/>
  <p:tag name="KSO_WM_DIAGRAM_COLOR_TEXT_CAN_REMOVE" val="n"/>
  <p:tag name="KSO_WM_UNIT_TEXT_TYPE" val="1"/>
  <p:tag name="KSO_WM_BEAUTIFY_FLAG" val="#wm#"/>
  <p:tag name="KSO_WM_UNIT_PRESET_TEXT" val="添加项标题"/>
  <p:tag name="KSO_WM_UNIT_TEXT_FILL_FORE_SCHEMECOLOR_INDEX" val="1"/>
  <p:tag name="KSO_WM_UNIT_TEXT_FILL_TYPE" val="1"/>
</p:tagLst>
</file>

<file path=ppt/tags/tag290.xml><?xml version="1.0" encoding="utf-8"?>
<p:tagLst xmlns:p="http://schemas.openxmlformats.org/presentationml/2006/main">
  <p:tag name="KSO_WM_UNIT_VALUE" val="271*27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2_1"/>
  <p:tag name="KSO_WM_UNIT_ID" val="diagram20232474_2*l_h_d*1_2_1"/>
  <p:tag name="KSO_WM_TEMPLATE_CATEGORY" val="diagram"/>
  <p:tag name="KSO_WM_TEMPLATE_INDEX" val="20232474"/>
  <p:tag name="KSO_WM_UNIT_LAYERLEVEL" val="1_1_1"/>
  <p:tag name="KSO_WM_TAG_VERSION" val="3.0"/>
  <p:tag name="KSO_WM_DIAGRAM_MAX_ITEMCNT" val="4"/>
  <p:tag name="KSO_WM_DIAGRAM_MIN_ITEMCNT" val="2"/>
  <p:tag name="KSO_WM_DIAGRAM_VIRTUALLY_FRAME" val="{&quot;height&quot;:286.45001220703125,&quot;width&quot;:851.03552246093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.6000000238418579,&quot;colorType&quot;:1,&quot;foreColorIndex&quot;:1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VERSION" val="3"/>
  <p:tag name="KSO_WM_DIAGRAM_COLOR_TRICK" val="1"/>
  <p:tag name="KSO_WM_DIAGRAM_COLOR_TEXT_CAN_REMOVE" val="n"/>
  <p:tag name="KSO_WM_UNIT_PICTURE_SUBTYPE" val="b"/>
  <p:tag name="KSO_WM_BEAUTIFY_FLAG" val="#wm#"/>
  <p:tag name="KSO_WM_UNIT_FILL_TYPE" val="1"/>
  <p:tag name="KSO_WM_UNIT_FILL_FORE_SCHEMECOLOR_INDEX" val="5"/>
  <p:tag name="KSO_WM_UNIT_FILL_FORE_SCHEMECOLOR_INDEX_BRIGHTNESS" val="0"/>
  <p:tag name="KSO_WM_UNIT_LINE_FORE_SCHEMECOLOR_INDEX" val="1"/>
  <p:tag name="MH_PIC_SOURCE_TYPE" val="generate_slide_ai*VCG41N1437481234*gallery_gallery_ai_v2.0.9_ONLINE*1745330650935_40.49_ad1787021311-slide-19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2474_2*l_h_i*1_3_1"/>
  <p:tag name="KSO_WM_TEMPLATE_CATEGORY" val="diagram"/>
  <p:tag name="KSO_WM_TEMPLATE_INDEX" val="20232474"/>
  <p:tag name="KSO_WM_UNIT_LAYERLEVEL" val="1_1_1"/>
  <p:tag name="KSO_WM_TAG_VERSION" val="3.0"/>
  <p:tag name="KSO_WM_DIAGRAM_MAX_ITEMCNT" val="4"/>
  <p:tag name="KSO_WM_DIAGRAM_MIN_ITEMCNT" val="2"/>
  <p:tag name="KSO_WM_DIAGRAM_VIRTUALLY_FRAME" val="{&quot;height&quot;:286.45001220703125,&quot;width&quot;:851.0355224609375}"/>
  <p:tag name="KSO_WM_DIAGRAM_COLOR_MATCH_VALUE" val="{&quot;shape&quot;:{&quot;fill&quot;:{&quot;solid&quot;:{&quot;brightness&quot;:0,&quot;colorType&quot;:1,&quot;foreColorIndex&quot;:4,&quot;transparency&quot;:0.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BEAUTIFY_FLAG" val="#wm#"/>
  <p:tag name="KSO_WM_UNIT_FILL_TYPE" val="1"/>
  <p:tag name="KSO_WM_UNIT_FILL_FORE_SCHEMECOLOR_INDEX" val="4"/>
  <p:tag name="KSO_WM_UNIT_FILL_FORE_SCHEMECOLOR_INDEX_BRIGHTNESS" val="0"/>
</p:tagLst>
</file>

<file path=ppt/tags/tag2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2474_2*l_h_a*1_3_1"/>
  <p:tag name="KSO_WM_TEMPLATE_CATEGORY" val="diagram"/>
  <p:tag name="KSO_WM_TEMPLATE_INDEX" val="20232474"/>
  <p:tag name="KSO_WM_UNIT_LAYERLEVEL" val="1_1_1"/>
  <p:tag name="KSO_WM_TAG_VERSION" val="3.0"/>
  <p:tag name="KSO_WM_DIAGRAM_MAX_ITEMCNT" val="4"/>
  <p:tag name="KSO_WM_DIAGRAM_MIN_ITEMCNT" val="2"/>
  <p:tag name="KSO_WM_DIAGRAM_VIRTUALLY_FRAME" val="{&quot;height&quot;:286.45001220703125,&quot;width&quot;:851.0355224609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9"/>
  <p:tag name="KSO_WM_DIAGRAM_VERSION" val="3"/>
  <p:tag name="KSO_WM_DIAGRAM_COLOR_TRICK" val="1"/>
  <p:tag name="KSO_WM_DIAGRAM_COLOR_TEXT_CAN_REMOVE" val="n"/>
  <p:tag name="KSO_WM_UNIT_TEXT_TYPE" val="1"/>
  <p:tag name="KSO_WM_BEAUTIFY_FLAG" val="#wm#"/>
  <p:tag name="KSO_WM_UNIT_PRESET_TEXT" val="添加项标题"/>
  <p:tag name="KSO_WM_UNIT_TEXT_FILL_FORE_SCHEMECOLOR_INDEX" val="1"/>
  <p:tag name="KSO_WM_UNIT_TEXT_FILL_TYPE" val="1"/>
</p:tagLst>
</file>

<file path=ppt/tags/tag293.xml><?xml version="1.0" encoding="utf-8"?>
<p:tagLst xmlns:p="http://schemas.openxmlformats.org/presentationml/2006/main">
  <p:tag name="KSO_WM_UNIT_VALUE" val="271*27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3_1"/>
  <p:tag name="KSO_WM_UNIT_ID" val="diagram20232474_2*l_h_d*1_3_1"/>
  <p:tag name="KSO_WM_TEMPLATE_CATEGORY" val="diagram"/>
  <p:tag name="KSO_WM_TEMPLATE_INDEX" val="20232474"/>
  <p:tag name="KSO_WM_UNIT_LAYERLEVEL" val="1_1_1"/>
  <p:tag name="KSO_WM_TAG_VERSION" val="3.0"/>
  <p:tag name="KSO_WM_DIAGRAM_MAX_ITEMCNT" val="4"/>
  <p:tag name="KSO_WM_DIAGRAM_MIN_ITEMCNT" val="2"/>
  <p:tag name="KSO_WM_DIAGRAM_VIRTUALLY_FRAME" val="{&quot;height&quot;:286.45001220703125,&quot;width&quot;:851.03552246093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.6000000238418579,&quot;colorType&quot;:1,&quot;foreColorIndex&quot;:1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VERSION" val="3"/>
  <p:tag name="KSO_WM_DIAGRAM_COLOR_TRICK" val="1"/>
  <p:tag name="KSO_WM_DIAGRAM_COLOR_TEXT_CAN_REMOVE" val="n"/>
  <p:tag name="KSO_WM_UNIT_PICTURE_SUBTYPE" val="b"/>
  <p:tag name="KSO_WM_BEAUTIFY_FLAG" val="#wm#"/>
  <p:tag name="KSO_WM_UNIT_FILL_TYPE" val="1"/>
  <p:tag name="KSO_WM_UNIT_FILL_FORE_SCHEMECOLOR_INDEX" val="5"/>
  <p:tag name="KSO_WM_UNIT_FILL_FORE_SCHEMECOLOR_INDEX_BRIGHTNESS" val="0"/>
  <p:tag name="KSO_WM_UNIT_LINE_FORE_SCHEMECOLOR_INDEX" val="1"/>
  <p:tag name="MH_PIC_SOURCE_TYPE" val="generate_slide_ai*VCG41N1470043164*gallery_gallery_ai_v2.0.9_ONLINE*1745330650935_40.49_ad1787021311-slide-19"/>
</p:tagLst>
</file>

<file path=ppt/tags/tag294.xml><?xml version="1.0" encoding="utf-8"?>
<p:tagLst xmlns:p="http://schemas.openxmlformats.org/presentationml/2006/main">
  <p:tag name="KSO_WM_SLIDE_ID" val="diagram20232474_1"/>
  <p:tag name="KSO_WM_TEMPLATE_SUBCATEGORY" val="0"/>
  <p:tag name="KSO_WM_TEMPLATE_MASTER_TYPE" val="0"/>
  <p:tag name="KSO_WM_TEMPLATE_COLOR_TYPE" val="0"/>
  <p:tag name="KSO_WM_SLIDE_ITEM_CNT" val="2"/>
  <p:tag name="KSO_WM_SLIDE_INDEX" val="1"/>
  <p:tag name="KSO_WM_TAG_VERSION" val="3.0"/>
  <p:tag name="KSO_WM_BEAUTIFY_FLAG" val="#wm#"/>
  <p:tag name="KSO_WM_TEMPLATE_CATEGORY" val="diagram"/>
  <p:tag name="KSO_WM_TEMPLATE_INDEX" val="20232474"/>
  <p:tag name="KSO_WM_SLIDE_TYPE" val="text"/>
  <p:tag name="KSO_WM_SLIDE_SUBTYPE" val="diag"/>
  <p:tag name="KSO_WM_SLIDE_SIZE" val="766.91*286.45"/>
  <p:tag name="KSO_WM_SLIDE_POSITION" val="96.545*148.7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295.xml><?xml version="1.0" encoding="utf-8"?>
<p:tagLst xmlns:p="http://schemas.openxmlformats.org/presentationml/2006/main">
  <p:tag name="KSO_WM_UNIT_TYPE" val="f"/>
  <p:tag name="KSO_WM_UNIT_SUBTYPE" val="g"/>
  <p:tag name="KSO_WM_UNIT_INDEX" val="3"/>
  <p:tag name="KSO_WM_BEAUTIFY_FLAG" val="#wm#"/>
  <p:tag name="KSO_WM_TAG_VERSION" val="3.0"/>
  <p:tag name="KSO_WM_UNIT_ID" val="custom20235938_9*f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38"/>
  <p:tag name="KSO_WM_TEMPLATE_CATEGORY" val="custom"/>
</p:tagLst>
</file>

<file path=ppt/tags/tag296.xml><?xml version="1.0" encoding="utf-8"?>
<p:tagLst xmlns:p="http://schemas.openxmlformats.org/presentationml/2006/main">
  <p:tag name="KSO_WM_UNIT_TYPE" val="f"/>
  <p:tag name="KSO_WM_UNIT_SUBTYPE" val="c"/>
  <p:tag name="KSO_WM_UNIT_INDEX" val="2"/>
  <p:tag name="KSO_WM_BEAUTIFY_FLAG" val="#wm#"/>
  <p:tag name="KSO_WM_TAG_VERSION" val="3.0"/>
  <p:tag name="KSO_WM_UNIT_ID" val="custom20235938_9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38"/>
  <p:tag name="KSO_WM_TEMPLATE_CATEGORY" val="custom"/>
</p:tagLst>
</file>

<file path=ppt/tags/tag29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custom20235938_9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38"/>
  <p:tag name="KSO_WM_TEMPLATE_CATEGORY" val="custom"/>
  <p:tag name="KSO_WM_UNIT_ISCONTENTSTITLE" val="0"/>
</p:tagLst>
</file>

<file path=ppt/tags/tag298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ID" val="custom20235938_9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38"/>
  <p:tag name="KSO_WM_TEMPLATE_CATEGORY" val="custom"/>
</p:tagLst>
</file>

<file path=ppt/tags/tag299.xml><?xml version="1.0" encoding="utf-8"?>
<p:tagLst xmlns:p="http://schemas.openxmlformats.org/presentationml/2006/main">
  <p:tag name="KSO_WM_SLIDE_TYPE" val="endPag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5938"/>
  <p:tag name="KSO_WM_TEMPLATE_CATEGORY" val="custom"/>
  <p:tag name="KSO_WM_SLIDE_INDEX" val="9"/>
  <p:tag name="KSO_WM_SLIDE_ID" val="custom20235938_9"/>
  <p:tag name="KSO_WM_TEMPLATE_MASTER_TYPE" val="0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3.13-1">
      <a:dk1>
        <a:srgbClr val="333333"/>
      </a:dk1>
      <a:lt1>
        <a:srgbClr val="FFFFFF"/>
      </a:lt1>
      <a:dk2>
        <a:srgbClr val="252500"/>
      </a:dk2>
      <a:lt2>
        <a:srgbClr val="FDFAF5"/>
      </a:lt2>
      <a:accent1>
        <a:srgbClr val="C4B96A"/>
      </a:accent1>
      <a:accent2>
        <a:srgbClr val="C2E25C"/>
      </a:accent2>
      <a:accent3>
        <a:srgbClr val="91961F"/>
      </a:accent3>
      <a:accent4>
        <a:srgbClr val="F15945"/>
      </a:accent4>
      <a:accent5>
        <a:srgbClr val="FBD203"/>
      </a:accent5>
      <a:accent6>
        <a:srgbClr val="0EA6DC"/>
      </a:accent6>
      <a:hlink>
        <a:srgbClr val="304FFE"/>
      </a:hlink>
      <a:folHlink>
        <a:srgbClr val="492067"/>
      </a:folHlink>
    </a:clrScheme>
    <a:fontScheme name="01 中国风主题模板字体预设标准">
      <a:majorFont>
        <a:latin typeface="汉仪书宋二简"/>
        <a:ea typeface="汉仪润圆-65简"/>
        <a:cs typeface=""/>
      </a:majorFont>
      <a:minorFont>
        <a:latin typeface="汉仪书宋二简"/>
        <a:ea typeface="汉仪书宋二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rmAutofit/>
      </a:bodyPr>
      <a:lstStyle>
        <a:defPPr algn="l">
          <a:lnSpc>
            <a:spcPct val="140000"/>
          </a:lnSpc>
          <a:defRPr sz="2400" kern="100" dirty="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主题​​">
  <a:themeElements>
    <a:clrScheme name="3.13-1">
      <a:dk1>
        <a:srgbClr val="333333"/>
      </a:dk1>
      <a:lt1>
        <a:srgbClr val="FFFFFF"/>
      </a:lt1>
      <a:dk2>
        <a:srgbClr val="252500"/>
      </a:dk2>
      <a:lt2>
        <a:srgbClr val="FDFAF5"/>
      </a:lt2>
      <a:accent1>
        <a:srgbClr val="C4B96A"/>
      </a:accent1>
      <a:accent2>
        <a:srgbClr val="C2E25C"/>
      </a:accent2>
      <a:accent3>
        <a:srgbClr val="91961F"/>
      </a:accent3>
      <a:accent4>
        <a:srgbClr val="F15945"/>
      </a:accent4>
      <a:accent5>
        <a:srgbClr val="FBD203"/>
      </a:accent5>
      <a:accent6>
        <a:srgbClr val="0EA6DC"/>
      </a:accent6>
      <a:hlink>
        <a:srgbClr val="304FFE"/>
      </a:hlink>
      <a:folHlink>
        <a:srgbClr val="492067"/>
      </a:folHlink>
    </a:clrScheme>
    <a:fontScheme name="01 中国风主题模板字体预设标准">
      <a:majorFont>
        <a:latin typeface="汉仪书宋二简"/>
        <a:ea typeface="汉仪润圆-65简"/>
        <a:cs typeface=""/>
      </a:majorFont>
      <a:minorFont>
        <a:latin typeface="汉仪书宋二简"/>
        <a:ea typeface="汉仪书宋二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rmAutofit/>
      </a:bodyPr>
      <a:lstStyle>
        <a:defPPr algn="l">
          <a:lnSpc>
            <a:spcPct val="140000"/>
          </a:lnSpc>
          <a:defRPr sz="2400" kern="100" dirty="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Office 主题​​">
  <a:themeElements>
    <a:clrScheme name="3.13-1">
      <a:dk1>
        <a:srgbClr val="333333"/>
      </a:dk1>
      <a:lt1>
        <a:srgbClr val="FFFFFF"/>
      </a:lt1>
      <a:dk2>
        <a:srgbClr val="252500"/>
      </a:dk2>
      <a:lt2>
        <a:srgbClr val="FDFAF5"/>
      </a:lt2>
      <a:accent1>
        <a:srgbClr val="C4B96A"/>
      </a:accent1>
      <a:accent2>
        <a:srgbClr val="C2E25C"/>
      </a:accent2>
      <a:accent3>
        <a:srgbClr val="91961F"/>
      </a:accent3>
      <a:accent4>
        <a:srgbClr val="F15945"/>
      </a:accent4>
      <a:accent5>
        <a:srgbClr val="FBD203"/>
      </a:accent5>
      <a:accent6>
        <a:srgbClr val="0EA6DC"/>
      </a:accent6>
      <a:hlink>
        <a:srgbClr val="304FFE"/>
      </a:hlink>
      <a:folHlink>
        <a:srgbClr val="492067"/>
      </a:folHlink>
    </a:clrScheme>
    <a:fontScheme name="01 中国风主题模板字体预设标准">
      <a:majorFont>
        <a:latin typeface="汉仪书宋二简"/>
        <a:ea typeface="汉仪润圆-65简"/>
        <a:cs typeface=""/>
      </a:majorFont>
      <a:minorFont>
        <a:latin typeface="汉仪书宋二简"/>
        <a:ea typeface="汉仪书宋二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rmAutofit/>
      </a:bodyPr>
      <a:lstStyle>
        <a:defPPr algn="l">
          <a:lnSpc>
            <a:spcPct val="140000"/>
          </a:lnSpc>
          <a:defRPr sz="2400" kern="100" dirty="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1373</Words>
  <Application>WPS 演示</Application>
  <PresentationFormat/>
  <Paragraphs>158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4</vt:i4>
      </vt:variant>
      <vt:variant>
        <vt:lpstr>幻灯片标题</vt:lpstr>
      </vt:variant>
      <vt:variant>
        <vt:i4>11</vt:i4>
      </vt:variant>
    </vt:vector>
  </HeadingPairs>
  <TitlesOfParts>
    <vt:vector size="27" baseType="lpstr">
      <vt:lpstr>Arial</vt:lpstr>
      <vt:lpstr>宋体</vt:lpstr>
      <vt:lpstr>Wingdings</vt:lpstr>
      <vt:lpstr>江城圆体 400W</vt:lpstr>
      <vt:lpstr>微软雅黑</vt:lpstr>
      <vt:lpstr>微软雅黑 Light</vt:lpstr>
      <vt:lpstr>汉仪书宋二简</vt:lpstr>
      <vt:lpstr>汉仪润圆-65简</vt:lpstr>
      <vt:lpstr>Segoe Print</vt:lpstr>
      <vt:lpstr>Arial Unicode MS</vt:lpstr>
      <vt:lpstr>Calibri Light</vt:lpstr>
      <vt:lpstr>Calibri</vt:lpstr>
      <vt:lpstr>Office 主题</vt:lpstr>
      <vt:lpstr>Office 主题​​</vt:lpstr>
      <vt:lpstr>1_Office 主题​​</vt:lpstr>
      <vt:lpstr>2_Office 主题​​</vt:lpstr>
      <vt:lpstr>服务三农实践的体会</vt:lpstr>
      <vt:lpstr>三农定义与重要性</vt:lpstr>
      <vt:lpstr>当前三农面临的问题</vt:lpstr>
      <vt:lpstr>国家政策支持情况</vt:lpstr>
      <vt:lpstr>农业生产技术进步</vt:lpstr>
      <vt:lpstr>农业产业结构调整</vt:lpstr>
      <vt:lpstr>农村基础设施建设</vt:lpstr>
      <vt:lpstr>农村人口与劳动力变化</vt:lpstr>
      <vt:lpstr>农民收入增长情况</vt:lpstr>
      <vt:lpstr>个人体会与感悟</vt:lpstr>
      <vt:lpstr>谢谢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服务三农实践的体会</dc:title>
  <dc:creator>LYN-AN00</dc:creator>
  <cp:lastModifiedBy>刘明浩</cp:lastModifiedBy>
  <cp:revision>2</cp:revision>
  <dcterms:created xsi:type="dcterms:W3CDTF">2025-04-29T14:57:00Z</dcterms:created>
  <dcterms:modified xsi:type="dcterms:W3CDTF">2025-04-29T16:13:21Z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2052-12.1.0.20784</vt:lpwstr>
  </property>
  <property fmtid="{D5CDD505-2E9C-101B-9397-08002B2CF9AE}" pid="3" name="ICV">
    <vt:lpwstr>C5104ECBDEB54DEE899A9CFB591D3DC1_13</vt:lpwstr>
  </property>
</Properties>
</file>