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embeddedFontLst>
    <p:embeddedFont>
      <p:font typeface="Source Han Sans CN Regular" panose="020B0A00000000000000" charset="-122"/>
      <p:bold r:id="rId30"/>
    </p:embeddedFont>
    <p:embeddedFont>
      <p:font typeface="Source Han Sans" panose="020B0400000000000000" charset="-122"/>
      <p:regular r:id="rId31"/>
    </p:embeddedFont>
    <p:embeddedFont>
      <p:font typeface="OPPOSans H" panose="00020600040101010101" charset="-122"/>
      <p:regular r:id="rId32"/>
    </p:embeddedFont>
    <p:embeddedFont>
      <p:font typeface="Source Han Sans CN Bold" panose="020B0800000000000000" charset="-122"/>
      <p:bold r:id="rId33"/>
    </p:embeddedFont>
    <p:embeddedFont>
      <p:font typeface="OPPOSans B" panose="00020600040101010101" charset="-122"/>
      <p:regular r:id="rId34"/>
    </p:embeddedFont>
    <p:embeddedFont>
      <p:font typeface="等线" panose="02010600030101010101" charset="-122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2429301"/>
            <a:ext cx="6160524" cy="1903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3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关于"三农"问题的思考与感悟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535831" y="819260"/>
            <a:ext cx="121367" cy="183044"/>
          </a:xfrm>
          <a:custGeom>
            <a:avLst/>
            <a:gdLst>
              <a:gd name="connsiteX0" fmla="*/ 462002 w 462730"/>
              <a:gd name="connsiteY0" fmla="*/ -317 h 697884"/>
              <a:gd name="connsiteX1" fmla="*/ 462002 w 462730"/>
              <a:gd name="connsiteY1" fmla="*/ 697568 h 697884"/>
              <a:gd name="connsiteX2" fmla="*/ -728 w 462730"/>
              <a:gd name="connsiteY2" fmla="*/ 348610 h 697884"/>
              <a:gd name="connsiteX3" fmla="*/ 462002 w 462730"/>
              <a:gd name="connsiteY3" fmla="*/ -317 h 697884"/>
            </a:gdLst>
            <a:ahLst/>
            <a:cxnLst/>
            <a:rect l="l" t="t" r="r" b="b"/>
            <a:pathLst>
              <a:path w="462730" h="697884">
                <a:moveTo>
                  <a:pt x="462002" y="-317"/>
                </a:moveTo>
                <a:lnTo>
                  <a:pt x="462002" y="697568"/>
                </a:lnTo>
                <a:cubicBezTo>
                  <a:pt x="206367" y="697568"/>
                  <a:pt x="-728" y="541291"/>
                  <a:pt x="-728" y="348610"/>
                </a:cubicBezTo>
                <a:cubicBezTo>
                  <a:pt x="-728" y="155928"/>
                  <a:pt x="206367" y="-317"/>
                  <a:pt x="462002" y="-31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21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35831" y="1787224"/>
            <a:ext cx="121367" cy="183044"/>
          </a:xfrm>
          <a:custGeom>
            <a:avLst/>
            <a:gdLst>
              <a:gd name="connsiteX0" fmla="*/ 462002 w 462730"/>
              <a:gd name="connsiteY0" fmla="*/ -317 h 697884"/>
              <a:gd name="connsiteX1" fmla="*/ 462002 w 462730"/>
              <a:gd name="connsiteY1" fmla="*/ 697568 h 697884"/>
              <a:gd name="connsiteX2" fmla="*/ -728 w 462730"/>
              <a:gd name="connsiteY2" fmla="*/ 348642 h 697884"/>
              <a:gd name="connsiteX3" fmla="*/ 462002 w 462730"/>
              <a:gd name="connsiteY3" fmla="*/ -317 h 697884"/>
            </a:gdLst>
            <a:ahLst/>
            <a:cxnLst/>
            <a:rect l="l" t="t" r="r" b="b"/>
            <a:pathLst>
              <a:path w="462730" h="697884">
                <a:moveTo>
                  <a:pt x="462002" y="-317"/>
                </a:moveTo>
                <a:lnTo>
                  <a:pt x="462002" y="697568"/>
                </a:lnTo>
                <a:cubicBezTo>
                  <a:pt x="206367" y="697568"/>
                  <a:pt x="-728" y="541291"/>
                  <a:pt x="-728" y="348642"/>
                </a:cubicBezTo>
                <a:cubicBezTo>
                  <a:pt x="-728" y="155993"/>
                  <a:pt x="206367" y="-317"/>
                  <a:pt x="462002" y="-31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21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35641" y="910693"/>
            <a:ext cx="2360683" cy="967972"/>
          </a:xfrm>
          <a:custGeom>
            <a:avLst/>
            <a:gdLst>
              <a:gd name="connsiteX0" fmla="*/ 0 w 3208788"/>
              <a:gd name="connsiteY0" fmla="*/ 0 h 1315728"/>
              <a:gd name="connsiteX1" fmla="*/ 164969 w 3208788"/>
              <a:gd name="connsiteY1" fmla="*/ 124409 h 1315728"/>
              <a:gd name="connsiteX2" fmla="*/ 1766436 w 3208788"/>
              <a:gd name="connsiteY2" fmla="*/ 124409 h 1315728"/>
              <a:gd name="connsiteX3" fmla="*/ 1766434 w 3208788"/>
              <a:gd name="connsiteY3" fmla="*/ 124413 h 1315728"/>
              <a:gd name="connsiteX4" fmla="*/ 2676296 w 3208788"/>
              <a:gd name="connsiteY4" fmla="*/ 124413 h 1315728"/>
              <a:gd name="connsiteX5" fmla="*/ 3208788 w 3208788"/>
              <a:gd name="connsiteY5" fmla="*/ 657924 h 1315728"/>
              <a:gd name="connsiteX6" fmla="*/ 2676296 w 3208788"/>
              <a:gd name="connsiteY6" fmla="*/ 1191434 h 1315728"/>
              <a:gd name="connsiteX7" fmla="*/ 1473948 w 3208788"/>
              <a:gd name="connsiteY7" fmla="*/ 1191434 h 1315728"/>
              <a:gd name="connsiteX8" fmla="*/ 1473948 w 3208788"/>
              <a:gd name="connsiteY8" fmla="*/ 1191319 h 1315728"/>
              <a:gd name="connsiteX9" fmla="*/ 164969 w 3208788"/>
              <a:gd name="connsiteY9" fmla="*/ 1191319 h 1315728"/>
              <a:gd name="connsiteX10" fmla="*/ 0 w 3208788"/>
              <a:gd name="connsiteY10" fmla="*/ 1315728 h 1315728"/>
            </a:gdLst>
            <a:ahLst/>
            <a:cxnLst/>
            <a:rect l="l" t="t" r="r" b="b"/>
            <a:pathLst>
              <a:path w="3208788" h="1315728">
                <a:moveTo>
                  <a:pt x="0" y="0"/>
                </a:moveTo>
                <a:cubicBezTo>
                  <a:pt x="0" y="68693"/>
                  <a:pt x="73832" y="124409"/>
                  <a:pt x="164969" y="124409"/>
                </a:cubicBezTo>
                <a:lnTo>
                  <a:pt x="1766436" y="124409"/>
                </a:lnTo>
                <a:lnTo>
                  <a:pt x="1766434" y="124413"/>
                </a:lnTo>
                <a:lnTo>
                  <a:pt x="2676296" y="124413"/>
                </a:lnTo>
                <a:cubicBezTo>
                  <a:pt x="2970383" y="124413"/>
                  <a:pt x="3208788" y="363274"/>
                  <a:pt x="3208788" y="657924"/>
                </a:cubicBezTo>
                <a:cubicBezTo>
                  <a:pt x="3208788" y="952573"/>
                  <a:pt x="2970383" y="1191434"/>
                  <a:pt x="2676296" y="1191434"/>
                </a:cubicBezTo>
                <a:lnTo>
                  <a:pt x="1473948" y="1191434"/>
                </a:lnTo>
                <a:lnTo>
                  <a:pt x="1473948" y="1191319"/>
                </a:lnTo>
                <a:lnTo>
                  <a:pt x="164969" y="1191319"/>
                </a:lnTo>
                <a:cubicBezTo>
                  <a:pt x="73832" y="1191319"/>
                  <a:pt x="0" y="1247058"/>
                  <a:pt x="0" y="131572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92689" y="4491576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2" name="标题 1"/>
          <p:cNvCxnSpPr/>
          <p:nvPr/>
        </p:nvCxnSpPr>
        <p:spPr>
          <a:xfrm>
            <a:off x="3435186" y="4634407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3" name="标题 1"/>
          <p:cNvSpPr txBox="1"/>
          <p:nvPr>
            <p:custDataLst>
              <p:tags r:id="rId3"/>
            </p:custDataLst>
          </p:nvPr>
        </p:nvSpPr>
        <p:spPr>
          <a:xfrm>
            <a:off x="3822543" y="5157762"/>
            <a:ext cx="2516504" cy="596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noFill/>
            <a:miter/>
          </a:ln>
          <a:effectLst>
            <a:outerShdw blurRad="381000" dist="127000" dir="2700000" algn="tl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>
            <p:custDataLst>
              <p:tags r:id="rId4"/>
            </p:custDataLst>
          </p:nvPr>
        </p:nvSpPr>
        <p:spPr>
          <a:xfrm>
            <a:off x="989129" y="5157762"/>
            <a:ext cx="2516504" cy="5960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/>
          </a:ln>
          <a:effectLst>
            <a:outerShdw blurRad="381000" dist="127000" dir="2700000" algn="tl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>
            <p:custDataLst>
              <p:tags r:id="rId5"/>
            </p:custDataLst>
          </p:nvPr>
        </p:nvSpPr>
        <p:spPr>
          <a:xfrm>
            <a:off x="1132250" y="5268852"/>
            <a:ext cx="373843" cy="373843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>
            <p:custDataLst>
              <p:tags r:id="rId6"/>
            </p:custDataLst>
          </p:nvPr>
        </p:nvSpPr>
        <p:spPr>
          <a:xfrm>
            <a:off x="1221505" y="5349977"/>
            <a:ext cx="195334" cy="211593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>
            <p:custDataLst>
              <p:tags r:id="rId7"/>
            </p:custDataLst>
          </p:nvPr>
        </p:nvSpPr>
        <p:spPr>
          <a:xfrm>
            <a:off x="3947682" y="5265832"/>
            <a:ext cx="379885" cy="379885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>
            <p:custDataLst>
              <p:tags r:id="rId8"/>
            </p:custDataLst>
          </p:nvPr>
        </p:nvSpPr>
        <p:spPr>
          <a:xfrm>
            <a:off x="4044067" y="5358490"/>
            <a:ext cx="187115" cy="194569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>
            <p:custDataLst>
              <p:tags r:id="rId9"/>
            </p:custDataLst>
          </p:nvPr>
        </p:nvSpPr>
        <p:spPr>
          <a:xfrm>
            <a:off x="2537832" y="5226477"/>
            <a:ext cx="908408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/>
              <a:t>张渊棋，陆弘凯，曾</a:t>
            </a:r>
            <a:r>
              <a:rPr kumimoji="1" lang="zh-CN" altLang="en-US"/>
              <a:t>勋，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/>
              <a:t>翁</a:t>
            </a:r>
            <a:r>
              <a:rPr kumimoji="1" lang="zh-CN" altLang="en-US"/>
              <a:t>梓轩，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/>
              <a:t>温智</a:t>
            </a:r>
            <a:r>
              <a:rPr kumimoji="1" lang="zh-CN" altLang="en-US"/>
              <a:t>彬，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/>
              <a:t>杨铭</a:t>
            </a:r>
            <a:r>
              <a:rPr kumimoji="1" lang="zh-CN" altLang="en-US"/>
              <a:t>浩</a:t>
            </a:r>
            <a:endParaRPr kumimoji="1" lang="zh-CN" altLang="en-US"/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5214419" y="5226477"/>
            <a:ext cx="868950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/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1702828" y="5226477"/>
            <a:ext cx="966722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制作人</a:t>
            </a: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：</a:t>
            </a:r>
            <a:endParaRPr kumimoji="1" lang="zh-CN" altLang="en-US"/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4589651" y="5226477"/>
            <a:ext cx="908771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019175" y="1971251"/>
            <a:ext cx="623930" cy="422145"/>
            <a:chOff x="1019175" y="1971251"/>
            <a:chExt cx="623930" cy="422145"/>
          </a:xfrm>
        </p:grpSpPr>
        <p:sp>
          <p:nvSpPr>
            <p:cNvPr id="26" name="标题 1"/>
            <p:cNvSpPr txBox="1"/>
            <p:nvPr/>
          </p:nvSpPr>
          <p:spPr>
            <a:xfrm rot="5400000" flipH="1">
              <a:off x="1220960" y="1971251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7" name="标题 1"/>
            <p:cNvSpPr txBox="1"/>
            <p:nvPr/>
          </p:nvSpPr>
          <p:spPr>
            <a:xfrm rot="5400000" flipH="1">
              <a:off x="1019175" y="1971251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9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0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939425" y="1"/>
            <a:ext cx="6252210" cy="6858000"/>
          </a:xfrm>
          <a:custGeom>
            <a:avLst/>
            <a:gdLst>
              <a:gd name="connsiteX0" fmla="*/ 2164847 w 6880699"/>
              <a:gd name="connsiteY0" fmla="*/ 0 h 6857999"/>
              <a:gd name="connsiteX1" fmla="*/ 6880699 w 6880699"/>
              <a:gd name="connsiteY1" fmla="*/ 0 h 6857999"/>
              <a:gd name="connsiteX2" fmla="*/ 6880699 w 6880699"/>
              <a:gd name="connsiteY2" fmla="*/ 6857999 h 6857999"/>
              <a:gd name="connsiteX3" fmla="*/ 2164845 w 6880699"/>
              <a:gd name="connsiteY3" fmla="*/ 6857999 h 6857999"/>
              <a:gd name="connsiteX4" fmla="*/ 2144178 w 6880699"/>
              <a:gd name="connsiteY4" fmla="*/ 6846770 h 6857999"/>
              <a:gd name="connsiteX5" fmla="*/ 0 w 6880699"/>
              <a:gd name="connsiteY5" fmla="*/ 3429000 h 6857999"/>
              <a:gd name="connsiteX6" fmla="*/ 2144178 w 6880699"/>
              <a:gd name="connsiteY6" fmla="*/ 11230 h 6857999"/>
              <a:gd name="connsiteX7" fmla="*/ 2164847 w 6880699"/>
              <a:gd name="connsiteY7" fmla="*/ 0 h 6857999"/>
            </a:gdLst>
            <a:ahLst/>
            <a:cxnLst/>
            <a:rect l="l" t="t" r="r" b="b"/>
            <a:pathLst>
              <a:path w="6880699" h="6857999">
                <a:moveTo>
                  <a:pt x="2164847" y="0"/>
                </a:moveTo>
                <a:lnTo>
                  <a:pt x="6880699" y="0"/>
                </a:lnTo>
                <a:lnTo>
                  <a:pt x="6880699" y="6857999"/>
                </a:lnTo>
                <a:lnTo>
                  <a:pt x="2164845" y="6857999"/>
                </a:lnTo>
                <a:lnTo>
                  <a:pt x="2144178" y="6846770"/>
                </a:lnTo>
                <a:cubicBezTo>
                  <a:pt x="850535" y="6106073"/>
                  <a:pt x="0" y="4851717"/>
                  <a:pt x="0" y="3429000"/>
                </a:cubicBezTo>
                <a:cubicBezTo>
                  <a:pt x="0" y="2006283"/>
                  <a:pt x="850535" y="751927"/>
                  <a:pt x="2144178" y="11230"/>
                </a:cubicBezTo>
                <a:lnTo>
                  <a:pt x="2164847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26050" y="464821"/>
            <a:ext cx="11139805" cy="5928995"/>
          </a:xfrm>
          <a:prstGeom prst="rect">
            <a:avLst/>
          </a:prstGeom>
          <a:solidFill>
            <a:schemeClr val="bg1"/>
          </a:solidFill>
          <a:ln w="12700" cap="sq">
            <a:noFill/>
            <a:miter/>
          </a:ln>
          <a:effectLst>
            <a:outerShdw blurRad="698500" sx="102000" sy="102000" algn="ctr" rotWithShape="0">
              <a:schemeClr val="bg1">
                <a:lumMod val="75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53062" y="855211"/>
            <a:ext cx="5370947" cy="5370947"/>
          </a:xfrm>
          <a:prstGeom prst="arc">
            <a:avLst>
              <a:gd name="adj1" fmla="val 15330171"/>
              <a:gd name="adj2" fmla="val 6688959"/>
            </a:avLst>
          </a:prstGeom>
          <a:noFill/>
          <a:ln w="6350" cap="sq"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-695228" y="5500334"/>
            <a:ext cx="1770549" cy="1770549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415418" y="1556907"/>
            <a:ext cx="3926180" cy="3926180"/>
          </a:xfrm>
          <a:prstGeom prst="ellipse">
            <a:avLst/>
          </a:prstGeom>
          <a:solidFill>
            <a:schemeClr val="bg1">
              <a:lumMod val="95000"/>
              <a:alpha val="97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1088113" y="5674541"/>
            <a:ext cx="250825" cy="250825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95442" y="1589249"/>
            <a:ext cx="711921" cy="711921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bg1"/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122916" y="2264404"/>
            <a:ext cx="2511187" cy="2511187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105533" y="3976233"/>
            <a:ext cx="2528570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CONTENTS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2105533" y="2936682"/>
            <a:ext cx="2528570" cy="99902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691182" y="2257675"/>
            <a:ext cx="4507997" cy="599649"/>
          </a:xfrm>
          <a:prstGeom prst="roundRect">
            <a:avLst>
              <a:gd name="adj" fmla="val 50000"/>
            </a:avLst>
          </a:prstGeom>
          <a:gradFill>
            <a:gsLst>
              <a:gs pos="6000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719833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752257" y="2302534"/>
            <a:ext cx="487805" cy="48780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6383921" y="2257675"/>
            <a:ext cx="3896752" cy="5996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三农现状与痛点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701024" y="2257675"/>
            <a:ext cx="590272" cy="5996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238743" y="1297489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228901" y="1297489"/>
            <a:ext cx="4507996" cy="599649"/>
          </a:xfrm>
          <a:prstGeom prst="roundRect">
            <a:avLst>
              <a:gd name="adj" fmla="val 50000"/>
            </a:avLst>
          </a:prstGeom>
          <a:gradFill>
            <a:gsLst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719833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5289976" y="1342347"/>
            <a:ext cx="487805" cy="48780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921640" y="1297489"/>
            <a:ext cx="434130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何为"三农"？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244796" y="1291888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045620" y="3217019"/>
            <a:ext cx="4507997" cy="599649"/>
          </a:xfrm>
          <a:prstGeom prst="roundRect">
            <a:avLst>
              <a:gd name="adj" fmla="val 50000"/>
            </a:avLst>
          </a:prstGeom>
          <a:gradFill>
            <a:gsLst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719833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738359" y="3217019"/>
            <a:ext cx="3896752" cy="5996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乡村振兴实践路径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6106695" y="3261878"/>
            <a:ext cx="487805" cy="48780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6055462" y="3217019"/>
            <a:ext cx="590272" cy="5996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5691182" y="4181965"/>
            <a:ext cx="4507996" cy="599649"/>
          </a:xfrm>
          <a:prstGeom prst="roundRect">
            <a:avLst>
              <a:gd name="adj" fmla="val 50000"/>
            </a:avLst>
          </a:prstGeom>
          <a:gradFill>
            <a:gsLst>
              <a:gs pos="60000">
                <a:schemeClr val="accent1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719833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383921" y="4181965"/>
            <a:ext cx="434130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青年视角的反思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5701024" y="4181965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5752257" y="4226823"/>
            <a:ext cx="487805" cy="48780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5707077" y="4176364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5238743" y="5147752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5228901" y="5147752"/>
            <a:ext cx="4507996" cy="599649"/>
          </a:xfrm>
          <a:prstGeom prst="roundRect">
            <a:avLst>
              <a:gd name="adj" fmla="val 50000"/>
            </a:avLst>
          </a:prstGeom>
          <a:gradFill>
            <a:gsLst>
              <a:gs pos="60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719833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5289976" y="5192610"/>
            <a:ext cx="487805" cy="487805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/>
        </p:spPr>
        <p:txBody>
          <a:bodyPr vert="horz" wrap="square" lIns="0" tIns="45720" rIns="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5921640" y="5147752"/>
            <a:ext cx="434130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未来畅想</a:t>
            </a: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5244796" y="5142151"/>
            <a:ext cx="590272" cy="59964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05</a:t>
            </a: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5012327" y="6176519"/>
            <a:ext cx="2492025" cy="14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3254801"/>
            <a:ext cx="6174600" cy="22245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何为"三农"？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35641" y="819260"/>
            <a:ext cx="2360683" cy="1151008"/>
            <a:chOff x="535641" y="819260"/>
            <a:chExt cx="2360683" cy="1151008"/>
          </a:xfrm>
        </p:grpSpPr>
        <p:sp>
          <p:nvSpPr>
            <p:cNvPr id="8" name="标题 1"/>
            <p:cNvSpPr txBox="1"/>
            <p:nvPr/>
          </p:nvSpPr>
          <p:spPr>
            <a:xfrm>
              <a:off x="535831" y="819260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10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10"/>
                  </a:cubicBezTo>
                  <a:cubicBezTo>
                    <a:pt x="-728" y="155928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535831" y="1787224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42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42"/>
                  </a:cubicBezTo>
                  <a:cubicBezTo>
                    <a:pt x="-728" y="155993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535641" y="910693"/>
              <a:ext cx="2360683" cy="967972"/>
            </a:xfrm>
            <a:custGeom>
              <a:avLst/>
              <a:gdLst>
                <a:gd name="connsiteX0" fmla="*/ 0 w 3208788"/>
                <a:gd name="connsiteY0" fmla="*/ 0 h 1315728"/>
                <a:gd name="connsiteX1" fmla="*/ 164969 w 3208788"/>
                <a:gd name="connsiteY1" fmla="*/ 124409 h 1315728"/>
                <a:gd name="connsiteX2" fmla="*/ 1766436 w 3208788"/>
                <a:gd name="connsiteY2" fmla="*/ 124409 h 1315728"/>
                <a:gd name="connsiteX3" fmla="*/ 1766434 w 3208788"/>
                <a:gd name="connsiteY3" fmla="*/ 124413 h 1315728"/>
                <a:gd name="connsiteX4" fmla="*/ 2676296 w 3208788"/>
                <a:gd name="connsiteY4" fmla="*/ 124413 h 1315728"/>
                <a:gd name="connsiteX5" fmla="*/ 3208788 w 3208788"/>
                <a:gd name="connsiteY5" fmla="*/ 657924 h 1315728"/>
                <a:gd name="connsiteX6" fmla="*/ 2676296 w 3208788"/>
                <a:gd name="connsiteY6" fmla="*/ 1191434 h 1315728"/>
                <a:gd name="connsiteX7" fmla="*/ 1473948 w 3208788"/>
                <a:gd name="connsiteY7" fmla="*/ 1191434 h 1315728"/>
                <a:gd name="connsiteX8" fmla="*/ 1473948 w 3208788"/>
                <a:gd name="connsiteY8" fmla="*/ 1191319 h 1315728"/>
                <a:gd name="connsiteX9" fmla="*/ 164969 w 3208788"/>
                <a:gd name="connsiteY9" fmla="*/ 1191319 h 1315728"/>
                <a:gd name="connsiteX10" fmla="*/ 0 w 3208788"/>
                <a:gd name="connsiteY10" fmla="*/ 1315728 h 1315728"/>
              </a:gdLst>
              <a:ahLst/>
              <a:cxnLst/>
              <a:rect l="l" t="t" r="r" b="b"/>
              <a:pathLst>
                <a:path w="3208788" h="1315728">
                  <a:moveTo>
                    <a:pt x="0" y="0"/>
                  </a:moveTo>
                  <a:cubicBezTo>
                    <a:pt x="0" y="68693"/>
                    <a:pt x="73832" y="124409"/>
                    <a:pt x="164969" y="124409"/>
                  </a:cubicBezTo>
                  <a:lnTo>
                    <a:pt x="1766436" y="124409"/>
                  </a:lnTo>
                  <a:lnTo>
                    <a:pt x="1766434" y="124413"/>
                  </a:lnTo>
                  <a:lnTo>
                    <a:pt x="2676296" y="124413"/>
                  </a:lnTo>
                  <a:cubicBezTo>
                    <a:pt x="2970383" y="124413"/>
                    <a:pt x="3208788" y="363274"/>
                    <a:pt x="3208788" y="657924"/>
                  </a:cubicBezTo>
                  <a:cubicBezTo>
                    <a:pt x="3208788" y="952573"/>
                    <a:pt x="2970383" y="1191434"/>
                    <a:pt x="2676296" y="1191434"/>
                  </a:cubicBezTo>
                  <a:lnTo>
                    <a:pt x="1473948" y="1191434"/>
                  </a:lnTo>
                  <a:lnTo>
                    <a:pt x="1473948" y="1191319"/>
                  </a:lnTo>
                  <a:lnTo>
                    <a:pt x="164969" y="1191319"/>
                  </a:lnTo>
                  <a:cubicBezTo>
                    <a:pt x="73832" y="1191319"/>
                    <a:pt x="0" y="1247058"/>
                    <a:pt x="0" y="1315728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06337" y="5719879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448834" y="5862710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843498" y="2531597"/>
            <a:ext cx="623930" cy="422145"/>
            <a:chOff x="4843498" y="2531597"/>
            <a:chExt cx="623930" cy="422145"/>
          </a:xfrm>
        </p:grpSpPr>
        <p:sp>
          <p:nvSpPr>
            <p:cNvPr id="17" name="标题 1"/>
            <p:cNvSpPr txBox="1"/>
            <p:nvPr/>
          </p:nvSpPr>
          <p:spPr>
            <a:xfrm rot="5400000" flipH="1">
              <a:off x="5045283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5400000" flipH="1">
              <a:off x="4843498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0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2" name="标题 1"/>
          <p:cNvSpPr txBox="1"/>
          <p:nvPr/>
        </p:nvSpPr>
        <p:spPr>
          <a:xfrm>
            <a:off x="991878" y="2082042"/>
            <a:ext cx="2583834" cy="11417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314272" y="1249529"/>
            <a:ext cx="2015320" cy="197426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01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662488" y="2532063"/>
            <a:ext cx="3887788" cy="5140326"/>
          </a:xfrm>
          <a:custGeom>
            <a:avLst/>
            <a:gdLst>
              <a:gd name="T0" fmla="*/ 3459 w 10204"/>
              <a:gd name="T1" fmla="*/ 0 h 13489"/>
              <a:gd name="T2" fmla="*/ 10204 w 10204"/>
              <a:gd name="T3" fmla="*/ 6744 h 13489"/>
              <a:gd name="T4" fmla="*/ 3459 w 10204"/>
              <a:gd name="T5" fmla="*/ 13489 h 13489"/>
              <a:gd name="T6" fmla="*/ 0 w 10204"/>
              <a:gd name="T7" fmla="*/ 12534 h 13489"/>
              <a:gd name="T8" fmla="*/ 3459 w 10204"/>
              <a:gd name="T9" fmla="*/ 6744 h 13489"/>
              <a:gd name="T10" fmla="*/ 3459 w 10204"/>
              <a:gd name="T11" fmla="*/ 0 h 13489"/>
            </a:gdLst>
            <a:ahLst/>
            <a:cxnLst/>
            <a:rect l="0" t="0" r="r" b="b"/>
            <a:pathLst>
              <a:path w="10204" h="13489">
                <a:moveTo>
                  <a:pt x="3459" y="0"/>
                </a:moveTo>
                <a:cubicBezTo>
                  <a:pt x="7184" y="0"/>
                  <a:pt x="10204" y="3020"/>
                  <a:pt x="10204" y="6744"/>
                </a:cubicBezTo>
                <a:cubicBezTo>
                  <a:pt x="10204" y="10469"/>
                  <a:pt x="7184" y="13489"/>
                  <a:pt x="3459" y="13489"/>
                </a:cubicBezTo>
                <a:cubicBezTo>
                  <a:pt x="2241" y="13489"/>
                  <a:pt x="1046" y="13159"/>
                  <a:pt x="0" y="12534"/>
                </a:cubicBezTo>
                <a:lnTo>
                  <a:pt x="3459" y="6744"/>
                </a:lnTo>
                <a:lnTo>
                  <a:pt x="3459" y="0"/>
                </a:lnTo>
                <a:close/>
              </a:path>
            </a:pathLst>
          </a:custGeom>
          <a:noFill/>
          <a:ln w="19050" cap="flat">
            <a:noFill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111500" y="4141788"/>
            <a:ext cx="2868613" cy="3217863"/>
          </a:xfrm>
          <a:custGeom>
            <a:avLst/>
            <a:gdLst>
              <a:gd name="T0" fmla="*/ 8138 w 15056"/>
              <a:gd name="T1" fmla="*/ 16881 h 16881"/>
              <a:gd name="T2" fmla="*/ 2653 w 15056"/>
              <a:gd name="T3" fmla="*/ 0 h 16881"/>
              <a:gd name="T4" fmla="*/ 15056 w 15056"/>
              <a:gd name="T5" fmla="*/ 5301 h 16881"/>
              <a:gd name="T6" fmla="*/ 8138 w 15056"/>
              <a:gd name="T7" fmla="*/ 16881 h 16881"/>
            </a:gdLst>
            <a:ahLst/>
            <a:cxnLst/>
            <a:rect l="0" t="0" r="r" b="b"/>
            <a:pathLst>
              <a:path w="15056" h="16881">
                <a:moveTo>
                  <a:pt x="8138" y="16881"/>
                </a:moveTo>
                <a:cubicBezTo>
                  <a:pt x="2344" y="13419"/>
                  <a:pt x="0" y="6207"/>
                  <a:pt x="2653" y="0"/>
                </a:cubicBezTo>
                <a:lnTo>
                  <a:pt x="15056" y="5301"/>
                </a:lnTo>
                <a:lnTo>
                  <a:pt x="8138" y="16881"/>
                </a:lnTo>
                <a:close/>
              </a:path>
            </a:pathLst>
          </a:custGeom>
          <a:noFill/>
          <a:ln w="19050" cap="flat">
            <a:noFill/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644364" y="2118930"/>
            <a:ext cx="3026541" cy="3026541"/>
          </a:xfrm>
          <a:prstGeom prst="ellips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sq">
            <a:noFill/>
            <a:miter/>
          </a:ln>
          <a:effectLst>
            <a:outerShdw blurRad="1270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843348" y="2751108"/>
            <a:ext cx="628572" cy="55030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55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717634" y="3348555"/>
            <a:ext cx="2880000" cy="4318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农业：国民经济的基础产业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717634" y="3782275"/>
            <a:ext cx="2880000" cy="57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755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农业是人类获取食物等生活必需品的生产活动，直接关系到国家的粮食安全和人民的基本生活保障。
在我国，农业占国民经济的比重虽逐渐下降，但其基础地位不可动摇，为工业等其他产业提供原材料和市场。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856072" y="2431560"/>
            <a:ext cx="2401278" cy="240127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sq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miter/>
          </a:ln>
          <a:effectLst>
            <a:outerShdw blurRad="2921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875617" y="2982717"/>
            <a:ext cx="362188" cy="35050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998558" y="2431560"/>
            <a:ext cx="2401278" cy="240127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5400" cap="sq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0"/>
            </a:gradFill>
            <a:miter/>
          </a:ln>
          <a:effectLst>
            <a:outerShdw blurRad="292100" dist="38100" dir="540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83835" y="3398797"/>
            <a:ext cx="2160000" cy="4092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农村：6亿人的生存家园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083835" y="3797621"/>
            <a:ext cx="2160000" cy="5471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7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农村是我国人口的重要聚居地，承载着6亿人的生活和文化传承，是中华文明的根基所在。
农村的基础设施、公共服务水平与城市存在差距，但近年来在国家政策支持下不断改善。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16993" y="2960597"/>
            <a:ext cx="364408" cy="394744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400000">
            <a:off x="3810542" y="3287128"/>
            <a:ext cx="369472" cy="523522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8138067" y="3287128"/>
            <a:ext cx="369472" cy="523522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16200000" flipH="1">
            <a:off x="3810544" y="3825985"/>
            <a:ext cx="369472" cy="523524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16200000" flipH="1">
            <a:off x="8138068" y="3825984"/>
            <a:ext cx="369474" cy="523528"/>
          </a:xfrm>
          <a:prstGeom prst="upArrow">
            <a:avLst>
              <a:gd name="adj1" fmla="val 42118"/>
              <a:gd name="adj2" fmla="val 79910"/>
            </a:avLst>
          </a:prstGeom>
          <a:gradFill>
            <a:gsLst>
              <a:gs pos="0">
                <a:schemeClr val="accent1"/>
              </a:gs>
              <a:gs pos="91000">
                <a:schemeClr val="accent1">
                  <a:alpha val="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8976711" y="3398797"/>
            <a:ext cx="2160000" cy="4092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农民：粮食安全的守护者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976711" y="3797621"/>
            <a:ext cx="2160000" cy="5471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7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农民是我国农业生产的主力军，他们辛勤劳作，保障了国家的粮食供应，是国家稳定的重要基石。
农民的收入水平和生活质量有待提高，他们面临着市场竞争、自然灾害等多重风险。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定义解析</a:t>
            </a: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1228774"/>
            <a:ext cx="5472292" cy="2442669"/>
          </a:xfrm>
          <a:prstGeom prst="roundRect">
            <a:avLst>
              <a:gd name="adj" fmla="val 7404"/>
            </a:avLst>
          </a:prstGeom>
          <a:noFill/>
          <a:ln w="12700" cap="sq">
            <a:solidFill>
              <a:schemeClr val="accent3">
                <a:alpha val="100000"/>
              </a:schemeClr>
            </a:solidFill>
            <a:prstDash val="dash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39850" y="1853979"/>
            <a:ext cx="5113393" cy="16902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传统农耕时期，农业生产以家庭为单位，生产规模小，主要满足自身生活需求，生产技术和工具相对落后。
但这种模式具有较强的稳定性，与自然环境相适应，形成了独特的农耕文化。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39850" y="1299294"/>
            <a:ext cx="5113393" cy="49941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传统农耕：自给自足的生产模式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224408" y="1228774"/>
            <a:ext cx="5472292" cy="2442669"/>
          </a:xfrm>
          <a:prstGeom prst="roundRect">
            <a:avLst>
              <a:gd name="adj" fmla="val 5861"/>
            </a:avLst>
          </a:prstGeom>
          <a:noFill/>
          <a:ln w="12700" cap="sq">
            <a:solidFill>
              <a:schemeClr val="accent3">
                <a:alpha val="100000"/>
              </a:schemeClr>
            </a:solidFill>
            <a:prstDash val="dash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403858" y="1853979"/>
            <a:ext cx="5113393" cy="16902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集体化生产是新中国成立后对农业进行社会主义改造的重要举措，通过土地集体所有制，集中力量办大事。
在这一时期，农业生产取得了一定成就，但也暴露出一些问题，如农民积极性受挫、生产效率有待提高。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403858" y="1299294"/>
            <a:ext cx="5113393" cy="49941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集体化生产：探索社会主义农业道路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60400" y="3801526"/>
            <a:ext cx="5472292" cy="2442669"/>
          </a:xfrm>
          <a:prstGeom prst="roundRect">
            <a:avLst>
              <a:gd name="adj" fmla="val 7404"/>
            </a:avLst>
          </a:prstGeom>
          <a:noFill/>
          <a:ln w="12700" cap="sq">
            <a:solidFill>
              <a:schemeClr val="accent3">
                <a:alpha val="100000"/>
              </a:schemeClr>
            </a:solidFill>
            <a:prstDash val="dash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39850" y="4426731"/>
            <a:ext cx="5113393" cy="16902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家庭联产承包责任制的推行，将土地的经营权承包给农民，极大地激发了农民的生产积极性，农业生产效率显著提高。
这一制度的实施，使农村经济迅速发展，农民生活水平得到显著改善，为农村的进一步发展奠定了基础。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39850" y="3872046"/>
            <a:ext cx="5113393" cy="49941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家庭联产承包：激发农村活力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224408" y="3801526"/>
            <a:ext cx="5472292" cy="2442669"/>
          </a:xfrm>
          <a:prstGeom prst="roundRect">
            <a:avLst>
              <a:gd name="adj" fmla="val 5861"/>
            </a:avLst>
          </a:prstGeom>
          <a:noFill/>
          <a:ln w="12700" cap="sq">
            <a:solidFill>
              <a:schemeClr val="accent3">
                <a:alpha val="100000"/>
              </a:schemeClr>
            </a:solidFill>
            <a:prstDash val="dash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03858" y="4426731"/>
            <a:ext cx="5113393" cy="169022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现代农业以科技为支撑，广泛应用先进的农业技术、设备和管理手段，提高农业生产效率和质量。
通过发展现代农业，我国农业正逐步实现规模化、标准化、产业化，农产品的市场竞争力不断增强。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403858" y="3872046"/>
            <a:ext cx="5113393" cy="499415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现代农业：科技引领农业升级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历史维度</a:t>
            </a: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3254801"/>
            <a:ext cx="6174600" cy="22245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三农现状与痛点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35641" y="819260"/>
            <a:ext cx="2360683" cy="1151008"/>
            <a:chOff x="535641" y="819260"/>
            <a:chExt cx="2360683" cy="1151008"/>
          </a:xfrm>
        </p:grpSpPr>
        <p:sp>
          <p:nvSpPr>
            <p:cNvPr id="8" name="标题 1"/>
            <p:cNvSpPr txBox="1"/>
            <p:nvPr/>
          </p:nvSpPr>
          <p:spPr>
            <a:xfrm>
              <a:off x="535831" y="819260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10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10"/>
                  </a:cubicBezTo>
                  <a:cubicBezTo>
                    <a:pt x="-728" y="155928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535831" y="1787224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42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42"/>
                  </a:cubicBezTo>
                  <a:cubicBezTo>
                    <a:pt x="-728" y="155993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535641" y="910693"/>
              <a:ext cx="2360683" cy="967972"/>
            </a:xfrm>
            <a:custGeom>
              <a:avLst/>
              <a:gdLst>
                <a:gd name="connsiteX0" fmla="*/ 0 w 3208788"/>
                <a:gd name="connsiteY0" fmla="*/ 0 h 1315728"/>
                <a:gd name="connsiteX1" fmla="*/ 164969 w 3208788"/>
                <a:gd name="connsiteY1" fmla="*/ 124409 h 1315728"/>
                <a:gd name="connsiteX2" fmla="*/ 1766436 w 3208788"/>
                <a:gd name="connsiteY2" fmla="*/ 124409 h 1315728"/>
                <a:gd name="connsiteX3" fmla="*/ 1766434 w 3208788"/>
                <a:gd name="connsiteY3" fmla="*/ 124413 h 1315728"/>
                <a:gd name="connsiteX4" fmla="*/ 2676296 w 3208788"/>
                <a:gd name="connsiteY4" fmla="*/ 124413 h 1315728"/>
                <a:gd name="connsiteX5" fmla="*/ 3208788 w 3208788"/>
                <a:gd name="connsiteY5" fmla="*/ 657924 h 1315728"/>
                <a:gd name="connsiteX6" fmla="*/ 2676296 w 3208788"/>
                <a:gd name="connsiteY6" fmla="*/ 1191434 h 1315728"/>
                <a:gd name="connsiteX7" fmla="*/ 1473948 w 3208788"/>
                <a:gd name="connsiteY7" fmla="*/ 1191434 h 1315728"/>
                <a:gd name="connsiteX8" fmla="*/ 1473948 w 3208788"/>
                <a:gd name="connsiteY8" fmla="*/ 1191319 h 1315728"/>
                <a:gd name="connsiteX9" fmla="*/ 164969 w 3208788"/>
                <a:gd name="connsiteY9" fmla="*/ 1191319 h 1315728"/>
                <a:gd name="connsiteX10" fmla="*/ 0 w 3208788"/>
                <a:gd name="connsiteY10" fmla="*/ 1315728 h 1315728"/>
              </a:gdLst>
              <a:ahLst/>
              <a:cxnLst/>
              <a:rect l="l" t="t" r="r" b="b"/>
              <a:pathLst>
                <a:path w="3208788" h="1315728">
                  <a:moveTo>
                    <a:pt x="0" y="0"/>
                  </a:moveTo>
                  <a:cubicBezTo>
                    <a:pt x="0" y="68693"/>
                    <a:pt x="73832" y="124409"/>
                    <a:pt x="164969" y="124409"/>
                  </a:cubicBezTo>
                  <a:lnTo>
                    <a:pt x="1766436" y="124409"/>
                  </a:lnTo>
                  <a:lnTo>
                    <a:pt x="1766434" y="124413"/>
                  </a:lnTo>
                  <a:lnTo>
                    <a:pt x="2676296" y="124413"/>
                  </a:lnTo>
                  <a:cubicBezTo>
                    <a:pt x="2970383" y="124413"/>
                    <a:pt x="3208788" y="363274"/>
                    <a:pt x="3208788" y="657924"/>
                  </a:cubicBezTo>
                  <a:cubicBezTo>
                    <a:pt x="3208788" y="952573"/>
                    <a:pt x="2970383" y="1191434"/>
                    <a:pt x="2676296" y="1191434"/>
                  </a:cubicBezTo>
                  <a:lnTo>
                    <a:pt x="1473948" y="1191434"/>
                  </a:lnTo>
                  <a:lnTo>
                    <a:pt x="1473948" y="1191319"/>
                  </a:lnTo>
                  <a:lnTo>
                    <a:pt x="164969" y="1191319"/>
                  </a:lnTo>
                  <a:cubicBezTo>
                    <a:pt x="73832" y="1191319"/>
                    <a:pt x="0" y="1247058"/>
                    <a:pt x="0" y="1315728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06337" y="5719879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448834" y="5862710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843498" y="2531597"/>
            <a:ext cx="623930" cy="422145"/>
            <a:chOff x="4843498" y="2531597"/>
            <a:chExt cx="623930" cy="422145"/>
          </a:xfrm>
        </p:grpSpPr>
        <p:sp>
          <p:nvSpPr>
            <p:cNvPr id="17" name="标题 1"/>
            <p:cNvSpPr txBox="1"/>
            <p:nvPr/>
          </p:nvSpPr>
          <p:spPr>
            <a:xfrm rot="5400000" flipH="1">
              <a:off x="5045283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5400000" flipH="1">
              <a:off x="4843498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0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2" name="标题 1"/>
          <p:cNvSpPr txBox="1"/>
          <p:nvPr/>
        </p:nvSpPr>
        <p:spPr>
          <a:xfrm>
            <a:off x="991878" y="2082042"/>
            <a:ext cx="2583834" cy="11417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314272" y="1249529"/>
            <a:ext cx="2015320" cy="197426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02</a:t>
            </a: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74700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6514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9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我国农业产业结构中，种植业占比较大，畜牧业和渔业发展相对不足，农产品加工转化率低，附加值不高。
例如，一些地区过度依赖粮食种植，而忽视了特色农产品的开发和加工，导致农产品市场竞争力弱，农民收入增长缓慢。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06514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农业产业结构有待优化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836090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925703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135797" y="2671476"/>
            <a:ext cx="369682" cy="348433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859431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2877847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163925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95739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虽然我国农业科技取得了显著进步，但在一些偏远地区，农业科技的应用仍然滞后，农民对新技术的接受和应用能力有限。
农业科技推广体系有待完善，基层农技推广人员数量不足、专业素质不高，难以满足农民对科技的需求。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295739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农业科技应用水平不均衡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225315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314928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538609" y="2660183"/>
            <a:ext cx="342508" cy="371020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125100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463692" y="1889799"/>
            <a:ext cx="3091876" cy="3924108"/>
          </a:xfrm>
          <a:prstGeom prst="roundRect">
            <a:avLst>
              <a:gd name="adj" fmla="val 7118"/>
            </a:avLst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  <a:effectLst>
            <a:outerShdw blurRad="190500" dist="38100" dir="8100000" algn="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595506" y="4042687"/>
            <a:ext cx="2828248" cy="153878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9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自然灾害频发，如干旱、洪涝、病虫害等，给农业生产带来巨大损失，农民抵御自然灾害的能力较弱。
农业生产成本不断上升，包括种子、化肥、农药、劳动力等成本，而农产品价格波动较大，农民收益不稳定。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595506" y="3431501"/>
            <a:ext cx="2828248" cy="568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农业生产面临诸多挑战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525082" y="2361144"/>
            <a:ext cx="969096" cy="969096"/>
          </a:xfrm>
          <a:prstGeom prst="ellipse">
            <a:avLst/>
          </a:prstGeom>
          <a:solidFill>
            <a:schemeClr val="accent1">
              <a:alpha val="10000"/>
            </a:schemeClr>
          </a:solidFill>
          <a:ln cap="sq">
            <a:noFill/>
            <a:prstDash val="solid"/>
            <a:miter/>
          </a:ln>
          <a:effectLst/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614695" y="2450759"/>
            <a:ext cx="789870" cy="789868"/>
          </a:xfrm>
          <a:prstGeom prst="ellipse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>
            <a:outerShdw blurRad="254000" dist="127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827737" y="2669669"/>
            <a:ext cx="363786" cy="352049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546964" y="2568916"/>
            <a:ext cx="202696" cy="276777"/>
          </a:xfrm>
          <a:custGeom>
            <a:avLst/>
            <a:gdLst>
              <a:gd name="T0" fmla="*/ 82 w 82"/>
              <a:gd name="T1" fmla="*/ 56 h 112"/>
              <a:gd name="T2" fmla="*/ 0 w 82"/>
              <a:gd name="T3" fmla="*/ 112 h 112"/>
              <a:gd name="T4" fmla="*/ 0 w 82"/>
              <a:gd name="T5" fmla="*/ 0 h 112"/>
              <a:gd name="T6" fmla="*/ 82 w 82"/>
              <a:gd name="T7" fmla="*/ 56 h 112"/>
            </a:gdLst>
            <a:ahLst/>
            <a:cxnLst/>
            <a:rect l="0" t="0" r="r" b="b"/>
            <a:pathLst>
              <a:path w="82" h="112">
                <a:moveTo>
                  <a:pt x="82" y="56"/>
                </a:moveTo>
                <a:cubicBezTo>
                  <a:pt x="69" y="89"/>
                  <a:pt x="37" y="112"/>
                  <a:pt x="0" y="112"/>
                </a:cubicBezTo>
                <a:cubicBezTo>
                  <a:pt x="0" y="0"/>
                  <a:pt x="0" y="0"/>
                  <a:pt x="0" y="0"/>
                </a:cubicBezTo>
                <a:cubicBezTo>
                  <a:pt x="37" y="0"/>
                  <a:pt x="69" y="23"/>
                  <a:pt x="82" y="5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6565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248380" y="1990666"/>
            <a:ext cx="1201771" cy="786090"/>
          </a:xfrm>
          <a:custGeom>
            <a:avLst/>
            <a:gdLst>
              <a:gd name="T0" fmla="*/ 487 w 487"/>
              <a:gd name="T1" fmla="*/ 89 h 318"/>
              <a:gd name="T2" fmla="*/ 487 w 487"/>
              <a:gd name="T3" fmla="*/ 257 h 318"/>
              <a:gd name="T4" fmla="*/ 480 w 487"/>
              <a:gd name="T5" fmla="*/ 290 h 318"/>
              <a:gd name="T6" fmla="*/ 462 w 487"/>
              <a:gd name="T7" fmla="*/ 318 h 318"/>
              <a:gd name="T8" fmla="*/ 462 w 487"/>
              <a:gd name="T9" fmla="*/ 262 h 318"/>
              <a:gd name="T10" fmla="*/ 398 w 487"/>
              <a:gd name="T11" fmla="*/ 234 h 318"/>
              <a:gd name="T12" fmla="*/ 118 w 487"/>
              <a:gd name="T13" fmla="*/ 234 h 318"/>
              <a:gd name="T14" fmla="*/ 117 w 487"/>
              <a:gd name="T15" fmla="*/ 234 h 318"/>
              <a:gd name="T16" fmla="*/ 0 w 487"/>
              <a:gd name="T17" fmla="*/ 117 h 318"/>
              <a:gd name="T18" fmla="*/ 117 w 487"/>
              <a:gd name="T19" fmla="*/ 0 h 318"/>
              <a:gd name="T20" fmla="*/ 117 w 487"/>
              <a:gd name="T21" fmla="*/ 0 h 318"/>
              <a:gd name="T22" fmla="*/ 398 w 487"/>
              <a:gd name="T23" fmla="*/ 0 h 318"/>
              <a:gd name="T24" fmla="*/ 487 w 487"/>
              <a:gd name="T25" fmla="*/ 89 h 318"/>
            </a:gdLst>
            <a:ahLst/>
            <a:cxnLst/>
            <a:rect l="0" t="0" r="r" b="b"/>
            <a:pathLst>
              <a:path w="487" h="318">
                <a:moveTo>
                  <a:pt x="487" y="89"/>
                </a:moveTo>
                <a:cubicBezTo>
                  <a:pt x="487" y="257"/>
                  <a:pt x="487" y="257"/>
                  <a:pt x="487" y="257"/>
                </a:cubicBezTo>
                <a:cubicBezTo>
                  <a:pt x="487" y="269"/>
                  <a:pt x="484" y="280"/>
                  <a:pt x="480" y="290"/>
                </a:cubicBezTo>
                <a:cubicBezTo>
                  <a:pt x="476" y="301"/>
                  <a:pt x="470" y="310"/>
                  <a:pt x="462" y="318"/>
                </a:cubicBezTo>
                <a:cubicBezTo>
                  <a:pt x="477" y="303"/>
                  <a:pt x="477" y="278"/>
                  <a:pt x="462" y="262"/>
                </a:cubicBezTo>
                <a:cubicBezTo>
                  <a:pt x="446" y="245"/>
                  <a:pt x="423" y="234"/>
                  <a:pt x="398" y="234"/>
                </a:cubicBezTo>
                <a:cubicBezTo>
                  <a:pt x="118" y="234"/>
                  <a:pt x="118" y="234"/>
                  <a:pt x="118" y="234"/>
                </a:cubicBezTo>
                <a:cubicBezTo>
                  <a:pt x="117" y="234"/>
                  <a:pt x="117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398" y="0"/>
                  <a:pt x="398" y="0"/>
                  <a:pt x="398" y="0"/>
                </a:cubicBezTo>
                <a:cubicBezTo>
                  <a:pt x="447" y="0"/>
                  <a:pt x="487" y="39"/>
                  <a:pt x="487" y="89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>
            <a:outerShdw blurRad="190500" dist="152400" dir="8520000" sx="94000" sy="94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3065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67485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0456914" y="2085301"/>
            <a:ext cx="796248" cy="3657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农业发展现状</a:t>
            </a: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6576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943100" y="2081376"/>
            <a:ext cx="19773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农村基础设施建设仍需加强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>
            <a:off x="764257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52630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753821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46708" y="3106847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农村的交通、水利、电力、通信等基础设施建设虽然取得了一定进展，但与城市相比仍有较大差距，部分地区存在基础设施老化、不完善等问题。
例如，一些农村地区的道路狭窄、坑洼不平，影响了农产品的运输和农民的出行，制约了农村经济的发展。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93098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414157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638800" y="2081376"/>
            <a:ext cx="1949227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农村公共服务供给不足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16200000">
            <a:off x="4431838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620211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421402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14289" y="3106846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农村的教育、医疗、文化等公共服务水平相对较低，师资力量薄弱、医疗设施简陋、文化活动匮乏，难以满足农民日益增长的精神文化需求。
一些农村地区教育资源分配不均衡，优质教育资源集中在城镇，农村学生接受优质教育的机会较少，影响了农村人口素质的提高。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260679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081738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09100" y="2081376"/>
            <a:ext cx="1946508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农村生态环境问题突出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>
            <a:off x="8099419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287792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9088983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281870" y="3106847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35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随着农村经济的发展，一些地区出现了环境污染、生态破坏等问题，如农村生活垃圾随意丢弃、污水未经处理直接排放、农药化肥过量使用导致土壤污染等。
农村生态环境问题不仅影响农村居民的生活质量，也对农业可持续发展构成威胁，需要加强农村环境治理和生态保护。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928260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9906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46355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3312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农村发展现状</a:t>
            </a: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87400" y="1616831"/>
            <a:ext cx="2963228" cy="4244219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01124" y="2678805"/>
            <a:ext cx="2735780" cy="30416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农民收入主要来源于农业生产，但农业生产附加值低，收入增长缓慢。近年来，虽然农民收入有所增加，但与城镇居民收入差距仍然较大。
农民的就业渠道相对狭窄，除了农业生产外，缺乏稳定的非农就业机会，导致农民收入来源单一，抗风险能力弱。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01124" y="2142866"/>
            <a:ext cx="2730500" cy="358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农民收入增长面临瓶颈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608036" y="1616831"/>
            <a:ext cx="2963228" cy="4244219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721760" y="2678805"/>
            <a:ext cx="2735780" cy="30416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农民的社会保障水平较低，养老保险、医疗保险等保障标准相对较低，保障范围有限，难以满足农民的实际需求。
一些农村地区社会保障资金筹集困难，保障制度落实不到位，农民在养老、医疗等方面面临较大压力。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721760" y="2142866"/>
            <a:ext cx="2730500" cy="358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农民社会保障体系不完善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428672" y="1616831"/>
            <a:ext cx="2963228" cy="4244219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542395" y="2678805"/>
            <a:ext cx="2735780" cy="304169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农民整体文化素质相对较低，缺乏现代科技知识和经营管理能力，难以适应现代农业发展的需要。
农村教育资源不足、培训体系不完善，农民接受教育和培训的机会有限，影响了农民素质的提升和农村劳动力的转移就业。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542395" y="2142866"/>
            <a:ext cx="2730500" cy="358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农民素质提升面临挑战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19660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173283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974056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227680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842824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096447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6897220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150844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740296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993919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794692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9048316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0663460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917083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717856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971480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1099024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352647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1153420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407044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3022188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3275811" y="1714158"/>
            <a:ext cx="163193" cy="17592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076584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3330208" y="1403351"/>
            <a:ext cx="54398" cy="39877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农民生活现状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3254801"/>
            <a:ext cx="6174600" cy="22245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乡村振兴实践路径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35641" y="819260"/>
            <a:ext cx="2360683" cy="1151008"/>
            <a:chOff x="535641" y="819260"/>
            <a:chExt cx="2360683" cy="1151008"/>
          </a:xfrm>
        </p:grpSpPr>
        <p:sp>
          <p:nvSpPr>
            <p:cNvPr id="8" name="标题 1"/>
            <p:cNvSpPr txBox="1"/>
            <p:nvPr/>
          </p:nvSpPr>
          <p:spPr>
            <a:xfrm>
              <a:off x="535831" y="819260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10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10"/>
                  </a:cubicBezTo>
                  <a:cubicBezTo>
                    <a:pt x="-728" y="155928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535831" y="1787224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42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42"/>
                  </a:cubicBezTo>
                  <a:cubicBezTo>
                    <a:pt x="-728" y="155993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535641" y="910693"/>
              <a:ext cx="2360683" cy="967972"/>
            </a:xfrm>
            <a:custGeom>
              <a:avLst/>
              <a:gdLst>
                <a:gd name="connsiteX0" fmla="*/ 0 w 3208788"/>
                <a:gd name="connsiteY0" fmla="*/ 0 h 1315728"/>
                <a:gd name="connsiteX1" fmla="*/ 164969 w 3208788"/>
                <a:gd name="connsiteY1" fmla="*/ 124409 h 1315728"/>
                <a:gd name="connsiteX2" fmla="*/ 1766436 w 3208788"/>
                <a:gd name="connsiteY2" fmla="*/ 124409 h 1315728"/>
                <a:gd name="connsiteX3" fmla="*/ 1766434 w 3208788"/>
                <a:gd name="connsiteY3" fmla="*/ 124413 h 1315728"/>
                <a:gd name="connsiteX4" fmla="*/ 2676296 w 3208788"/>
                <a:gd name="connsiteY4" fmla="*/ 124413 h 1315728"/>
                <a:gd name="connsiteX5" fmla="*/ 3208788 w 3208788"/>
                <a:gd name="connsiteY5" fmla="*/ 657924 h 1315728"/>
                <a:gd name="connsiteX6" fmla="*/ 2676296 w 3208788"/>
                <a:gd name="connsiteY6" fmla="*/ 1191434 h 1315728"/>
                <a:gd name="connsiteX7" fmla="*/ 1473948 w 3208788"/>
                <a:gd name="connsiteY7" fmla="*/ 1191434 h 1315728"/>
                <a:gd name="connsiteX8" fmla="*/ 1473948 w 3208788"/>
                <a:gd name="connsiteY8" fmla="*/ 1191319 h 1315728"/>
                <a:gd name="connsiteX9" fmla="*/ 164969 w 3208788"/>
                <a:gd name="connsiteY9" fmla="*/ 1191319 h 1315728"/>
                <a:gd name="connsiteX10" fmla="*/ 0 w 3208788"/>
                <a:gd name="connsiteY10" fmla="*/ 1315728 h 1315728"/>
              </a:gdLst>
              <a:ahLst/>
              <a:cxnLst/>
              <a:rect l="l" t="t" r="r" b="b"/>
              <a:pathLst>
                <a:path w="3208788" h="1315728">
                  <a:moveTo>
                    <a:pt x="0" y="0"/>
                  </a:moveTo>
                  <a:cubicBezTo>
                    <a:pt x="0" y="68693"/>
                    <a:pt x="73832" y="124409"/>
                    <a:pt x="164969" y="124409"/>
                  </a:cubicBezTo>
                  <a:lnTo>
                    <a:pt x="1766436" y="124409"/>
                  </a:lnTo>
                  <a:lnTo>
                    <a:pt x="1766434" y="124413"/>
                  </a:lnTo>
                  <a:lnTo>
                    <a:pt x="2676296" y="124413"/>
                  </a:lnTo>
                  <a:cubicBezTo>
                    <a:pt x="2970383" y="124413"/>
                    <a:pt x="3208788" y="363274"/>
                    <a:pt x="3208788" y="657924"/>
                  </a:cubicBezTo>
                  <a:cubicBezTo>
                    <a:pt x="3208788" y="952573"/>
                    <a:pt x="2970383" y="1191434"/>
                    <a:pt x="2676296" y="1191434"/>
                  </a:cubicBezTo>
                  <a:lnTo>
                    <a:pt x="1473948" y="1191434"/>
                  </a:lnTo>
                  <a:lnTo>
                    <a:pt x="1473948" y="1191319"/>
                  </a:lnTo>
                  <a:lnTo>
                    <a:pt x="164969" y="1191319"/>
                  </a:lnTo>
                  <a:cubicBezTo>
                    <a:pt x="73832" y="1191319"/>
                    <a:pt x="0" y="1247058"/>
                    <a:pt x="0" y="1315728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06337" y="5719879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448834" y="5862710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843498" y="2531597"/>
            <a:ext cx="623930" cy="422145"/>
            <a:chOff x="4843498" y="2531597"/>
            <a:chExt cx="623930" cy="422145"/>
          </a:xfrm>
        </p:grpSpPr>
        <p:sp>
          <p:nvSpPr>
            <p:cNvPr id="17" name="标题 1"/>
            <p:cNvSpPr txBox="1"/>
            <p:nvPr/>
          </p:nvSpPr>
          <p:spPr>
            <a:xfrm rot="5400000" flipH="1">
              <a:off x="5045283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5400000" flipH="1">
              <a:off x="4843498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0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2" name="标题 1"/>
          <p:cNvSpPr txBox="1"/>
          <p:nvPr/>
        </p:nvSpPr>
        <p:spPr>
          <a:xfrm>
            <a:off x="991878" y="2082042"/>
            <a:ext cx="2583834" cy="11417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314272" y="1249529"/>
            <a:ext cx="2015320" cy="197426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03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996260" y="1703235"/>
            <a:ext cx="3246122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472939" y="1703235"/>
            <a:ext cx="3246122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949619" y="1703235"/>
            <a:ext cx="3246122" cy="4206240"/>
          </a:xfrm>
          <a:prstGeom prst="roundRect">
            <a:avLst>
              <a:gd name="adj" fmla="val 2679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>
            <a:outerShdw blurRad="419100" dist="38100" dir="2700000" algn="tl" rotWithShape="0">
              <a:schemeClr val="accent1">
                <a:lumMod val="75000"/>
                <a:alpha val="24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098373" y="2964525"/>
            <a:ext cx="3041897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75049" y="2964525"/>
            <a:ext cx="3041897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051725" y="2964525"/>
            <a:ext cx="3041897" cy="2823212"/>
          </a:xfrm>
          <a:prstGeom prst="roundRect">
            <a:avLst>
              <a:gd name="adj" fmla="val 3003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233606" y="1942694"/>
            <a:ext cx="2774265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优化农业产业结构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267431" y="3151026"/>
            <a:ext cx="2740440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调整种植业结构，发展特色种植、高效种植，提高农产品品质和附加值。例如，一些地区发展有机蔬菜种植、特色水果种植，取得了良好的经济效益。
加快畜牧业和渔业发展，推进规模化、标准化养殖，提高畜产品和水产品产量和质量，促进农业产业结构多元化。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24452" y="1942694"/>
            <a:ext cx="2774266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发展农产品加工业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758278" y="3151026"/>
            <a:ext cx="2740440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延长农业产业链，发展农产品初加工和精深加工，提高农产品附加值，增加农民收入。例如，一些地方将农产品加工成罐头、果脯等产品，提高了产品附加值。
培育壮大农产品加工企业，支持企业技术创新和品牌建设，提高农产品加工企业的市场竞争力，带动农村产业发展。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185282" y="1942694"/>
            <a:ext cx="2773111" cy="86627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推动农村产业融合发展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219109" y="3151026"/>
            <a:ext cx="2740440" cy="248115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300">
                <a:ln w="12700">
                  <a:noFill/>
                </a:ln>
                <a:solidFill>
                  <a:srgbClr val="0D0D0D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发展农村电商，拓宽农产品销售渠道，促进农产品线上线下销售融合。例如，一些农村地区通过电商平台将本地特色农产品销售到全国各地，提高了农产品的知名度和销售额。
推进农业与旅游、文化、康养等产业融合发展，打造乡村旅游、休闲农业等新业态，增加农村产业附加值，促进农村经济多元化发展。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产业振兴：构建现代农业产业体系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962505" y="2594610"/>
            <a:ext cx="2663591" cy="2579256"/>
          </a:xfrm>
          <a:prstGeom prst="roundRect">
            <a:avLst>
              <a:gd name="adj" fmla="val 4731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4709924" y="2594610"/>
            <a:ext cx="2663591" cy="2579256"/>
          </a:xfrm>
          <a:prstGeom prst="roundRect">
            <a:avLst>
              <a:gd name="adj" fmla="val 4731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1442201" y="2594610"/>
            <a:ext cx="2663591" cy="2579256"/>
          </a:xfrm>
          <a:prstGeom prst="roundRect">
            <a:avLst>
              <a:gd name="adj" fmla="val 4731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442201" y="1986900"/>
            <a:ext cx="2663591" cy="1027657"/>
          </a:xfrm>
          <a:prstGeom prst="roundRect">
            <a:avLst/>
          </a:prstGeom>
          <a:solidFill>
            <a:schemeClr val="accent2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720714" y="1986900"/>
            <a:ext cx="2663591" cy="1027657"/>
          </a:xfrm>
          <a:prstGeom prst="round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981656" y="1986900"/>
            <a:ext cx="2663591" cy="1027657"/>
          </a:xfrm>
          <a:prstGeom prst="roundRect">
            <a:avLst/>
          </a:prstGeom>
          <a:solidFill>
            <a:schemeClr val="accent2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359448" y="2753777"/>
            <a:ext cx="558802" cy="558802"/>
          </a:xfrm>
          <a:prstGeom prst="ellipse">
            <a:avLst/>
          </a:prstGeom>
          <a:solidFill>
            <a:schemeClr val="accent2"/>
          </a:solidFill>
          <a:ln w="19050" cap="sq">
            <a:solidFill>
              <a:schemeClr val="bg1"/>
            </a:solidFill>
            <a:miter/>
          </a:ln>
          <a:effectLst>
            <a:outerShdw blurRad="381000" dist="63500" dir="1026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637961" y="2753777"/>
            <a:ext cx="558802" cy="558802"/>
          </a:xfrm>
          <a:prstGeom prst="ellipse">
            <a:avLst/>
          </a:prstGeom>
          <a:solidFill>
            <a:schemeClr val="accent1"/>
          </a:solidFill>
          <a:ln w="25400" cap="sq">
            <a:solidFill>
              <a:schemeClr val="bg1"/>
            </a:solidFill>
            <a:prstDash val="solid"/>
            <a:miter/>
          </a:ln>
          <a:effectLst>
            <a:outerShdw blurRad="381000" dist="63500" dir="1026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9898903" y="2753777"/>
            <a:ext cx="558802" cy="558802"/>
          </a:xfrm>
          <a:prstGeom prst="ellipse">
            <a:avLst/>
          </a:prstGeom>
          <a:solidFill>
            <a:schemeClr val="accent2"/>
          </a:solidFill>
          <a:ln w="19050" cap="sq">
            <a:solidFill>
              <a:schemeClr val="bg1"/>
            </a:solidFill>
            <a:miter/>
          </a:ln>
          <a:effectLst>
            <a:outerShdw blurRad="381000" dist="63500" dir="10260000" algn="t" rotWithShape="0">
              <a:schemeClr val="accent2"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518556" y="2917936"/>
            <a:ext cx="240586" cy="230484"/>
          </a:xfrm>
          <a:custGeom>
            <a:avLst/>
            <a:gdLst>
              <a:gd name="connsiteX0" fmla="*/ 196501 w 467362"/>
              <a:gd name="connsiteY0" fmla="*/ 222283 h 447740"/>
              <a:gd name="connsiteX1" fmla="*/ 227171 w 467362"/>
              <a:gd name="connsiteY1" fmla="*/ 249334 h 447740"/>
              <a:gd name="connsiteX2" fmla="*/ 204216 w 467362"/>
              <a:gd name="connsiteY2" fmla="*/ 278671 h 447740"/>
              <a:gd name="connsiteX3" fmla="*/ 196501 w 467362"/>
              <a:gd name="connsiteY3" fmla="*/ 278671 h 447740"/>
              <a:gd name="connsiteX4" fmla="*/ 181356 w 467362"/>
              <a:gd name="connsiteY4" fmla="*/ 263526 h 447740"/>
              <a:gd name="connsiteX5" fmla="*/ 181356 w 467362"/>
              <a:gd name="connsiteY5" fmla="*/ 237523 h 447740"/>
              <a:gd name="connsiteX6" fmla="*/ 181356 w 467362"/>
              <a:gd name="connsiteY6" fmla="*/ 237428 h 447740"/>
              <a:gd name="connsiteX7" fmla="*/ 196501 w 467362"/>
              <a:gd name="connsiteY7" fmla="*/ 222283 h 447740"/>
              <a:gd name="connsiteX8" fmla="*/ 139827 w 467362"/>
              <a:gd name="connsiteY8" fmla="*/ 182183 h 447740"/>
              <a:gd name="connsiteX9" fmla="*/ 124777 w 467362"/>
              <a:gd name="connsiteY9" fmla="*/ 197233 h 447740"/>
              <a:gd name="connsiteX10" fmla="*/ 124777 w 467362"/>
              <a:gd name="connsiteY10" fmla="*/ 368683 h 447740"/>
              <a:gd name="connsiteX11" fmla="*/ 124777 w 467362"/>
              <a:gd name="connsiteY11" fmla="*/ 368686 h 447740"/>
              <a:gd name="connsiteX12" fmla="*/ 139636 w 467362"/>
              <a:gd name="connsiteY12" fmla="*/ 383923 h 447740"/>
              <a:gd name="connsiteX13" fmla="*/ 166497 w 467362"/>
              <a:gd name="connsiteY13" fmla="*/ 383923 h 447740"/>
              <a:gd name="connsiteX14" fmla="*/ 181547 w 467362"/>
              <a:gd name="connsiteY14" fmla="*/ 368873 h 447740"/>
              <a:gd name="connsiteX15" fmla="*/ 181547 w 467362"/>
              <a:gd name="connsiteY15" fmla="*/ 334202 h 447740"/>
              <a:gd name="connsiteX16" fmla="*/ 196691 w 467362"/>
              <a:gd name="connsiteY16" fmla="*/ 319058 h 447740"/>
              <a:gd name="connsiteX17" fmla="*/ 209836 w 467362"/>
              <a:gd name="connsiteY17" fmla="*/ 319058 h 447740"/>
              <a:gd name="connsiteX18" fmla="*/ 247936 w 467362"/>
              <a:gd name="connsiteY18" fmla="*/ 309533 h 447740"/>
              <a:gd name="connsiteX19" fmla="*/ 272986 w 467362"/>
              <a:gd name="connsiteY19" fmla="*/ 284101 h 447740"/>
              <a:gd name="connsiteX20" fmla="*/ 281273 w 467362"/>
              <a:gd name="connsiteY20" fmla="*/ 251049 h 447740"/>
              <a:gd name="connsiteX21" fmla="*/ 272606 w 467362"/>
              <a:gd name="connsiteY21" fmla="*/ 217235 h 447740"/>
              <a:gd name="connsiteX22" fmla="*/ 247650 w 467362"/>
              <a:gd name="connsiteY22" fmla="*/ 191899 h 447740"/>
              <a:gd name="connsiteX23" fmla="*/ 207550 w 467362"/>
              <a:gd name="connsiteY23" fmla="*/ 182183 h 447740"/>
              <a:gd name="connsiteX24" fmla="*/ 15049 w 467362"/>
              <a:gd name="connsiteY24" fmla="*/ 73884 h 447740"/>
              <a:gd name="connsiteX25" fmla="*/ 183451 w 467362"/>
              <a:gd name="connsiteY25" fmla="*/ 73884 h 447740"/>
              <a:gd name="connsiteX26" fmla="*/ 198215 w 467362"/>
              <a:gd name="connsiteY26" fmla="*/ 85314 h 447740"/>
              <a:gd name="connsiteX27" fmla="*/ 202978 w 467362"/>
              <a:gd name="connsiteY27" fmla="*/ 105983 h 447740"/>
              <a:gd name="connsiteX28" fmla="*/ 217742 w 467362"/>
              <a:gd name="connsiteY28" fmla="*/ 117699 h 447740"/>
              <a:gd name="connsiteX29" fmla="*/ 354140 w 467362"/>
              <a:gd name="connsiteY29" fmla="*/ 117699 h 447740"/>
              <a:gd name="connsiteX30" fmla="*/ 354235 w 467362"/>
              <a:gd name="connsiteY30" fmla="*/ 117699 h 447740"/>
              <a:gd name="connsiteX31" fmla="*/ 369284 w 467362"/>
              <a:gd name="connsiteY31" fmla="*/ 132749 h 447740"/>
              <a:gd name="connsiteX32" fmla="*/ 369284 w 467362"/>
              <a:gd name="connsiteY32" fmla="*/ 432596 h 447740"/>
              <a:gd name="connsiteX33" fmla="*/ 354140 w 467362"/>
              <a:gd name="connsiteY33" fmla="*/ 447740 h 447740"/>
              <a:gd name="connsiteX34" fmla="*/ 15049 w 467362"/>
              <a:gd name="connsiteY34" fmla="*/ 447740 h 447740"/>
              <a:gd name="connsiteX35" fmla="*/ 0 w 467362"/>
              <a:gd name="connsiteY35" fmla="*/ 432596 h 447740"/>
              <a:gd name="connsiteX36" fmla="*/ 0 w 467362"/>
              <a:gd name="connsiteY36" fmla="*/ 88934 h 447740"/>
              <a:gd name="connsiteX37" fmla="*/ 15049 w 467362"/>
              <a:gd name="connsiteY37" fmla="*/ 73884 h 447740"/>
              <a:gd name="connsiteX38" fmla="*/ 124778 w 467362"/>
              <a:gd name="connsiteY38" fmla="*/ 351 h 447740"/>
              <a:gd name="connsiteX39" fmla="*/ 455581 w 467362"/>
              <a:gd name="connsiteY39" fmla="*/ 74075 h 447740"/>
              <a:gd name="connsiteX40" fmla="*/ 467011 w 467362"/>
              <a:gd name="connsiteY40" fmla="*/ 91982 h 447740"/>
              <a:gd name="connsiteX41" fmla="*/ 400336 w 467362"/>
              <a:gd name="connsiteY41" fmla="*/ 399449 h 447740"/>
              <a:gd name="connsiteX42" fmla="*/ 399193 w 467362"/>
              <a:gd name="connsiteY42" fmla="*/ 399449 h 447740"/>
              <a:gd name="connsiteX43" fmla="*/ 387573 w 467362"/>
              <a:gd name="connsiteY43" fmla="*/ 384780 h 447740"/>
              <a:gd name="connsiteX44" fmla="*/ 387573 w 467362"/>
              <a:gd name="connsiteY44" fmla="*/ 114556 h 447740"/>
              <a:gd name="connsiteX45" fmla="*/ 372428 w 467362"/>
              <a:gd name="connsiteY45" fmla="*/ 99411 h 447740"/>
              <a:gd name="connsiteX46" fmla="*/ 235839 w 467362"/>
              <a:gd name="connsiteY46" fmla="*/ 99411 h 447740"/>
              <a:gd name="connsiteX47" fmla="*/ 221171 w 467362"/>
              <a:gd name="connsiteY47" fmla="*/ 87791 h 447740"/>
              <a:gd name="connsiteX48" fmla="*/ 216408 w 467362"/>
              <a:gd name="connsiteY48" fmla="*/ 67121 h 447740"/>
              <a:gd name="connsiteX49" fmla="*/ 201645 w 467362"/>
              <a:gd name="connsiteY49" fmla="*/ 55501 h 447740"/>
              <a:gd name="connsiteX50" fmla="*/ 115920 w 467362"/>
              <a:gd name="connsiteY50" fmla="*/ 55501 h 447740"/>
              <a:gd name="connsiteX51" fmla="*/ 112872 w 467362"/>
              <a:gd name="connsiteY51" fmla="*/ 55171 h 447740"/>
              <a:gd name="connsiteX52" fmla="*/ 101156 w 467362"/>
              <a:gd name="connsiteY52" fmla="*/ 37213 h 447740"/>
              <a:gd name="connsiteX53" fmla="*/ 106680 w 467362"/>
              <a:gd name="connsiteY53" fmla="*/ 11876 h 447740"/>
              <a:gd name="connsiteX54" fmla="*/ 124778 w 467362"/>
              <a:gd name="connsiteY54" fmla="*/ 351 h 447740"/>
            </a:gdLst>
            <a:ahLst/>
            <a:cxnLst/>
            <a:rect l="l" t="t" r="r" b="b"/>
            <a:pathLst>
              <a:path w="467362" h="447740">
                <a:moveTo>
                  <a:pt x="196501" y="222283"/>
                </a:moveTo>
                <a:cubicBezTo>
                  <a:pt x="216123" y="222791"/>
                  <a:pt x="226343" y="231808"/>
                  <a:pt x="227171" y="249334"/>
                </a:cubicBezTo>
                <a:cubicBezTo>
                  <a:pt x="226981" y="267813"/>
                  <a:pt x="219361" y="277528"/>
                  <a:pt x="204216" y="278671"/>
                </a:cubicBezTo>
                <a:lnTo>
                  <a:pt x="196501" y="278671"/>
                </a:lnTo>
                <a:cubicBezTo>
                  <a:pt x="188138" y="278671"/>
                  <a:pt x="181356" y="271890"/>
                  <a:pt x="181356" y="263526"/>
                </a:cubicBezTo>
                <a:lnTo>
                  <a:pt x="181356" y="237523"/>
                </a:lnTo>
                <a:cubicBezTo>
                  <a:pt x="181356" y="237492"/>
                  <a:pt x="181356" y="237459"/>
                  <a:pt x="181356" y="237428"/>
                </a:cubicBezTo>
                <a:cubicBezTo>
                  <a:pt x="181356" y="229063"/>
                  <a:pt x="188138" y="222283"/>
                  <a:pt x="196501" y="222283"/>
                </a:cubicBezTo>
                <a:close/>
                <a:moveTo>
                  <a:pt x="139827" y="182183"/>
                </a:moveTo>
                <a:cubicBezTo>
                  <a:pt x="131511" y="182183"/>
                  <a:pt x="124777" y="188921"/>
                  <a:pt x="124777" y="197233"/>
                </a:cubicBezTo>
                <a:lnTo>
                  <a:pt x="124777" y="368683"/>
                </a:lnTo>
                <a:cubicBezTo>
                  <a:pt x="124777" y="368684"/>
                  <a:pt x="124777" y="368685"/>
                  <a:pt x="124777" y="368686"/>
                </a:cubicBezTo>
                <a:cubicBezTo>
                  <a:pt x="124673" y="376996"/>
                  <a:pt x="131321" y="383818"/>
                  <a:pt x="139636" y="383923"/>
                </a:cubicBezTo>
                <a:lnTo>
                  <a:pt x="166497" y="383923"/>
                </a:lnTo>
                <a:cubicBezTo>
                  <a:pt x="174812" y="383923"/>
                  <a:pt x="181547" y="377185"/>
                  <a:pt x="181547" y="368873"/>
                </a:cubicBezTo>
                <a:lnTo>
                  <a:pt x="181547" y="334202"/>
                </a:lnTo>
                <a:cubicBezTo>
                  <a:pt x="181547" y="325838"/>
                  <a:pt x="188328" y="319058"/>
                  <a:pt x="196691" y="319058"/>
                </a:cubicBezTo>
                <a:lnTo>
                  <a:pt x="209836" y="319058"/>
                </a:lnTo>
                <a:cubicBezTo>
                  <a:pt x="223152" y="319298"/>
                  <a:pt x="236296" y="316011"/>
                  <a:pt x="247936" y="309533"/>
                </a:cubicBezTo>
                <a:cubicBezTo>
                  <a:pt x="258584" y="303672"/>
                  <a:pt x="267290" y="294834"/>
                  <a:pt x="272986" y="284101"/>
                </a:cubicBezTo>
                <a:cubicBezTo>
                  <a:pt x="278501" y="273963"/>
                  <a:pt x="281359" y="262590"/>
                  <a:pt x="281273" y="251049"/>
                </a:cubicBezTo>
                <a:cubicBezTo>
                  <a:pt x="281321" y="239223"/>
                  <a:pt x="278340" y="227581"/>
                  <a:pt x="272606" y="217235"/>
                </a:cubicBezTo>
                <a:cubicBezTo>
                  <a:pt x="266738" y="206686"/>
                  <a:pt x="258108" y="197929"/>
                  <a:pt x="247650" y="191899"/>
                </a:cubicBezTo>
                <a:cubicBezTo>
                  <a:pt x="235325" y="185300"/>
                  <a:pt x="221523" y="181956"/>
                  <a:pt x="207550" y="182183"/>
                </a:cubicBezTo>
                <a:close/>
                <a:moveTo>
                  <a:pt x="15049" y="73884"/>
                </a:moveTo>
                <a:lnTo>
                  <a:pt x="183451" y="73884"/>
                </a:lnTo>
                <a:cubicBezTo>
                  <a:pt x="190405" y="73880"/>
                  <a:pt x="196482" y="78582"/>
                  <a:pt x="198215" y="85314"/>
                </a:cubicBezTo>
                <a:lnTo>
                  <a:pt x="202978" y="105983"/>
                </a:lnTo>
                <a:cubicBezTo>
                  <a:pt x="204578" y="112848"/>
                  <a:pt x="210693" y="117705"/>
                  <a:pt x="217742" y="117699"/>
                </a:cubicBezTo>
                <a:lnTo>
                  <a:pt x="354140" y="117699"/>
                </a:lnTo>
                <a:cubicBezTo>
                  <a:pt x="354168" y="117699"/>
                  <a:pt x="354206" y="117699"/>
                  <a:pt x="354235" y="117699"/>
                </a:cubicBezTo>
                <a:cubicBezTo>
                  <a:pt x="362550" y="117699"/>
                  <a:pt x="369284" y="124437"/>
                  <a:pt x="369284" y="132749"/>
                </a:cubicBezTo>
                <a:lnTo>
                  <a:pt x="369284" y="432596"/>
                </a:lnTo>
                <a:cubicBezTo>
                  <a:pt x="369284" y="440959"/>
                  <a:pt x="362502" y="447740"/>
                  <a:pt x="354140" y="447740"/>
                </a:cubicBezTo>
                <a:lnTo>
                  <a:pt x="15049" y="447740"/>
                </a:lnTo>
                <a:cubicBezTo>
                  <a:pt x="6763" y="447688"/>
                  <a:pt x="0" y="440922"/>
                  <a:pt x="0" y="432596"/>
                </a:cubicBezTo>
                <a:lnTo>
                  <a:pt x="0" y="88934"/>
                </a:lnTo>
                <a:cubicBezTo>
                  <a:pt x="0" y="80622"/>
                  <a:pt x="6763" y="73884"/>
                  <a:pt x="15049" y="73884"/>
                </a:cubicBezTo>
                <a:close/>
                <a:moveTo>
                  <a:pt x="124778" y="351"/>
                </a:moveTo>
                <a:lnTo>
                  <a:pt x="455581" y="74075"/>
                </a:lnTo>
                <a:cubicBezTo>
                  <a:pt x="463678" y="75877"/>
                  <a:pt x="468783" y="83883"/>
                  <a:pt x="467011" y="91982"/>
                </a:cubicBezTo>
                <a:lnTo>
                  <a:pt x="400336" y="399449"/>
                </a:lnTo>
                <a:lnTo>
                  <a:pt x="399193" y="399449"/>
                </a:lnTo>
                <a:cubicBezTo>
                  <a:pt x="392364" y="397887"/>
                  <a:pt x="387535" y="391789"/>
                  <a:pt x="387573" y="384780"/>
                </a:cubicBezTo>
                <a:lnTo>
                  <a:pt x="387573" y="114556"/>
                </a:lnTo>
                <a:cubicBezTo>
                  <a:pt x="387573" y="106192"/>
                  <a:pt x="380791" y="99411"/>
                  <a:pt x="372428" y="99411"/>
                </a:cubicBezTo>
                <a:lnTo>
                  <a:pt x="235839" y="99411"/>
                </a:lnTo>
                <a:cubicBezTo>
                  <a:pt x="228838" y="99418"/>
                  <a:pt x="222762" y="94603"/>
                  <a:pt x="221171" y="87791"/>
                </a:cubicBezTo>
                <a:lnTo>
                  <a:pt x="216408" y="67121"/>
                </a:lnTo>
                <a:cubicBezTo>
                  <a:pt x="214742" y="60314"/>
                  <a:pt x="208655" y="55519"/>
                  <a:pt x="201645" y="55501"/>
                </a:cubicBezTo>
                <a:lnTo>
                  <a:pt x="115920" y="55501"/>
                </a:lnTo>
                <a:cubicBezTo>
                  <a:pt x="114872" y="55497"/>
                  <a:pt x="113824" y="55387"/>
                  <a:pt x="112872" y="55171"/>
                </a:cubicBezTo>
                <a:cubicBezTo>
                  <a:pt x="104680" y="53435"/>
                  <a:pt x="99442" y="45395"/>
                  <a:pt x="101156" y="37213"/>
                </a:cubicBezTo>
                <a:lnTo>
                  <a:pt x="106680" y="11876"/>
                </a:lnTo>
                <a:cubicBezTo>
                  <a:pt x="108490" y="3720"/>
                  <a:pt x="116606" y="-1424"/>
                  <a:pt x="124778" y="351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797069" y="2917373"/>
            <a:ext cx="240586" cy="231609"/>
          </a:xfrm>
          <a:custGeom>
            <a:avLst/>
            <a:gdLst>
              <a:gd name="connsiteX0" fmla="*/ 194024 w 465677"/>
              <a:gd name="connsiteY0" fmla="*/ 157258 h 448304"/>
              <a:gd name="connsiteX1" fmla="*/ 196023 w 465677"/>
              <a:gd name="connsiteY1" fmla="*/ 157258 h 448304"/>
              <a:gd name="connsiteX2" fmla="*/ 238410 w 465677"/>
              <a:gd name="connsiteY2" fmla="*/ 198691 h 448304"/>
              <a:gd name="connsiteX3" fmla="*/ 238410 w 465677"/>
              <a:gd name="connsiteY3" fmla="*/ 198791 h 448304"/>
              <a:gd name="connsiteX4" fmla="*/ 196023 w 465677"/>
              <a:gd name="connsiteY4" fmla="*/ 240220 h 448304"/>
              <a:gd name="connsiteX5" fmla="*/ 194024 w 465677"/>
              <a:gd name="connsiteY5" fmla="*/ 240220 h 448304"/>
              <a:gd name="connsiteX6" fmla="*/ 151733 w 465677"/>
              <a:gd name="connsiteY6" fmla="*/ 198691 h 448304"/>
              <a:gd name="connsiteX7" fmla="*/ 194024 w 465677"/>
              <a:gd name="connsiteY7" fmla="*/ 157258 h 448304"/>
              <a:gd name="connsiteX8" fmla="*/ 195263 w 465677"/>
              <a:gd name="connsiteY8" fmla="*/ 123824 h 448304"/>
              <a:gd name="connsiteX9" fmla="*/ 179737 w 465677"/>
              <a:gd name="connsiteY9" fmla="*/ 125062 h 448304"/>
              <a:gd name="connsiteX10" fmla="*/ 119729 w 465677"/>
              <a:gd name="connsiteY10" fmla="*/ 179831 h 448304"/>
              <a:gd name="connsiteX11" fmla="*/ 151734 w 465677"/>
              <a:gd name="connsiteY11" fmla="*/ 261937 h 448304"/>
              <a:gd name="connsiteX12" fmla="*/ 88488 w 465677"/>
              <a:gd name="connsiteY12" fmla="*/ 309562 h 448304"/>
              <a:gd name="connsiteX13" fmla="*/ 86582 w 465677"/>
              <a:gd name="connsiteY13" fmla="*/ 313303 h 448304"/>
              <a:gd name="connsiteX14" fmla="*/ 96107 w 465677"/>
              <a:gd name="connsiteY14" fmla="*/ 333374 h 448304"/>
              <a:gd name="connsiteX15" fmla="*/ 98298 w 465677"/>
              <a:gd name="connsiteY15" fmla="*/ 334231 h 448304"/>
              <a:gd name="connsiteX16" fmla="*/ 117348 w 465677"/>
              <a:gd name="connsiteY16" fmla="*/ 328135 h 448304"/>
              <a:gd name="connsiteX17" fmla="*/ 195167 w 465677"/>
              <a:gd name="connsiteY17" fmla="*/ 288892 h 448304"/>
              <a:gd name="connsiteX18" fmla="*/ 272987 w 465677"/>
              <a:gd name="connsiteY18" fmla="*/ 328135 h 448304"/>
              <a:gd name="connsiteX19" fmla="*/ 292037 w 465677"/>
              <a:gd name="connsiteY19" fmla="*/ 334231 h 448304"/>
              <a:gd name="connsiteX20" fmla="*/ 294228 w 465677"/>
              <a:gd name="connsiteY20" fmla="*/ 333374 h 448304"/>
              <a:gd name="connsiteX21" fmla="*/ 298038 w 465677"/>
              <a:gd name="connsiteY21" fmla="*/ 331430 h 448304"/>
              <a:gd name="connsiteX22" fmla="*/ 302038 w 465677"/>
              <a:gd name="connsiteY22" fmla="*/ 309562 h 448304"/>
              <a:gd name="connsiteX23" fmla="*/ 238791 w 465677"/>
              <a:gd name="connsiteY23" fmla="*/ 261937 h 448304"/>
              <a:gd name="connsiteX24" fmla="*/ 270796 w 465677"/>
              <a:gd name="connsiteY24" fmla="*/ 179831 h 448304"/>
              <a:gd name="connsiteX25" fmla="*/ 210788 w 465677"/>
              <a:gd name="connsiteY25" fmla="*/ 125062 h 448304"/>
              <a:gd name="connsiteX26" fmla="*/ 195263 w 465677"/>
              <a:gd name="connsiteY26" fmla="*/ 123824 h 448304"/>
              <a:gd name="connsiteX27" fmla="*/ 369285 w 465677"/>
              <a:gd name="connsiteY27" fmla="*/ 69717 h 448304"/>
              <a:gd name="connsiteX28" fmla="*/ 392811 w 465677"/>
              <a:gd name="connsiteY28" fmla="*/ 92677 h 448304"/>
              <a:gd name="connsiteX29" fmla="*/ 392811 w 465677"/>
              <a:gd name="connsiteY29" fmla="*/ 370903 h 448304"/>
              <a:gd name="connsiteX30" fmla="*/ 392811 w 465677"/>
              <a:gd name="connsiteY30" fmla="*/ 370906 h 448304"/>
              <a:gd name="connsiteX31" fmla="*/ 369380 w 465677"/>
              <a:gd name="connsiteY31" fmla="*/ 393763 h 448304"/>
              <a:gd name="connsiteX32" fmla="*/ 277559 w 465677"/>
              <a:gd name="connsiteY32" fmla="*/ 393763 h 448304"/>
              <a:gd name="connsiteX33" fmla="*/ 261461 w 465677"/>
              <a:gd name="connsiteY33" fmla="*/ 400049 h 448304"/>
              <a:gd name="connsiteX34" fmla="*/ 216217 w 465677"/>
              <a:gd name="connsiteY34" fmla="*/ 442054 h 448304"/>
              <a:gd name="connsiteX35" fmla="*/ 183356 w 465677"/>
              <a:gd name="connsiteY35" fmla="*/ 441388 h 448304"/>
              <a:gd name="connsiteX36" fmla="*/ 142684 w 465677"/>
              <a:gd name="connsiteY36" fmla="*/ 400621 h 448304"/>
              <a:gd name="connsiteX37" fmla="*/ 125920 w 465677"/>
              <a:gd name="connsiteY37" fmla="*/ 393763 h 448304"/>
              <a:gd name="connsiteX38" fmla="*/ 23336 w 465677"/>
              <a:gd name="connsiteY38" fmla="*/ 393763 h 448304"/>
              <a:gd name="connsiteX39" fmla="*/ 0 w 465677"/>
              <a:gd name="connsiteY39" fmla="*/ 370903 h 448304"/>
              <a:gd name="connsiteX40" fmla="*/ 0 w 465677"/>
              <a:gd name="connsiteY40" fmla="*/ 92677 h 448304"/>
              <a:gd name="connsiteX41" fmla="*/ 22956 w 465677"/>
              <a:gd name="connsiteY41" fmla="*/ 69722 h 448304"/>
              <a:gd name="connsiteX42" fmla="*/ 368999 w 465677"/>
              <a:gd name="connsiteY42" fmla="*/ 69722 h 448304"/>
              <a:gd name="connsiteX43" fmla="*/ 369285 w 465677"/>
              <a:gd name="connsiteY43" fmla="*/ 69717 h 448304"/>
              <a:gd name="connsiteX44" fmla="*/ 123825 w 465677"/>
              <a:gd name="connsiteY44" fmla="*/ 0 h 448304"/>
              <a:gd name="connsiteX45" fmla="*/ 445484 w 465677"/>
              <a:gd name="connsiteY45" fmla="*/ 0 h 448304"/>
              <a:gd name="connsiteX46" fmla="*/ 465677 w 465677"/>
              <a:gd name="connsiteY46" fmla="*/ 19810 h 448304"/>
              <a:gd name="connsiteX47" fmla="*/ 465677 w 465677"/>
              <a:gd name="connsiteY47" fmla="*/ 19812 h 448304"/>
              <a:gd name="connsiteX48" fmla="*/ 465677 w 465677"/>
              <a:gd name="connsiteY48" fmla="*/ 307753 h 448304"/>
              <a:gd name="connsiteX49" fmla="*/ 445866 w 465677"/>
              <a:gd name="connsiteY49" fmla="*/ 327565 h 448304"/>
              <a:gd name="connsiteX50" fmla="*/ 411384 w 465677"/>
              <a:gd name="connsiteY50" fmla="*/ 327565 h 448304"/>
              <a:gd name="connsiteX51" fmla="*/ 411384 w 465677"/>
              <a:gd name="connsiteY51" fmla="*/ 288512 h 448304"/>
              <a:gd name="connsiteX52" fmla="*/ 426244 w 465677"/>
              <a:gd name="connsiteY52" fmla="*/ 274037 h 448304"/>
              <a:gd name="connsiteX53" fmla="*/ 426244 w 465677"/>
              <a:gd name="connsiteY53" fmla="*/ 274034 h 448304"/>
              <a:gd name="connsiteX54" fmla="*/ 426244 w 465677"/>
              <a:gd name="connsiteY54" fmla="*/ 53626 h 448304"/>
              <a:gd name="connsiteX55" fmla="*/ 411479 w 465677"/>
              <a:gd name="connsiteY55" fmla="*/ 39051 h 448304"/>
              <a:gd name="connsiteX56" fmla="*/ 411384 w 465677"/>
              <a:gd name="connsiteY56" fmla="*/ 39052 h 448304"/>
              <a:gd name="connsiteX57" fmla="*/ 158782 w 465677"/>
              <a:gd name="connsiteY57" fmla="*/ 39052 h 448304"/>
              <a:gd name="connsiteX58" fmla="*/ 143922 w 465677"/>
              <a:gd name="connsiteY58" fmla="*/ 53529 h 448304"/>
              <a:gd name="connsiteX59" fmla="*/ 143922 w 465677"/>
              <a:gd name="connsiteY59" fmla="*/ 53626 h 448304"/>
              <a:gd name="connsiteX60" fmla="*/ 143922 w 465677"/>
              <a:gd name="connsiteY60" fmla="*/ 58007 h 448304"/>
              <a:gd name="connsiteX61" fmla="*/ 104013 w 465677"/>
              <a:gd name="connsiteY61" fmla="*/ 58007 h 448304"/>
              <a:gd name="connsiteX62" fmla="*/ 104013 w 465677"/>
              <a:gd name="connsiteY62" fmla="*/ 19907 h 448304"/>
              <a:gd name="connsiteX63" fmla="*/ 123825 w 465677"/>
              <a:gd name="connsiteY63" fmla="*/ 0 h 448304"/>
            </a:gdLst>
            <a:ahLst/>
            <a:cxnLst/>
            <a:rect l="l" t="t" r="r" b="b"/>
            <a:pathLst>
              <a:path w="465677" h="448304">
                <a:moveTo>
                  <a:pt x="194024" y="157258"/>
                </a:moveTo>
                <a:lnTo>
                  <a:pt x="196023" y="157258"/>
                </a:lnTo>
                <a:cubicBezTo>
                  <a:pt x="219170" y="156996"/>
                  <a:pt x="238124" y="175547"/>
                  <a:pt x="238410" y="198691"/>
                </a:cubicBezTo>
                <a:cubicBezTo>
                  <a:pt x="238410" y="198725"/>
                  <a:pt x="238410" y="198758"/>
                  <a:pt x="238410" y="198791"/>
                </a:cubicBezTo>
                <a:cubicBezTo>
                  <a:pt x="238124" y="221936"/>
                  <a:pt x="219170" y="240484"/>
                  <a:pt x="196023" y="240220"/>
                </a:cubicBezTo>
                <a:lnTo>
                  <a:pt x="194024" y="240220"/>
                </a:lnTo>
                <a:cubicBezTo>
                  <a:pt x="170877" y="240430"/>
                  <a:pt x="151923" y="221837"/>
                  <a:pt x="151733" y="198691"/>
                </a:cubicBezTo>
                <a:cubicBezTo>
                  <a:pt x="152018" y="175582"/>
                  <a:pt x="170877" y="157046"/>
                  <a:pt x="194024" y="157258"/>
                </a:cubicBezTo>
                <a:close/>
                <a:moveTo>
                  <a:pt x="195263" y="123824"/>
                </a:moveTo>
                <a:cubicBezTo>
                  <a:pt x="190023" y="123723"/>
                  <a:pt x="184881" y="124138"/>
                  <a:pt x="179737" y="125062"/>
                </a:cubicBezTo>
                <a:cubicBezTo>
                  <a:pt x="150685" y="129889"/>
                  <a:pt x="127159" y="151339"/>
                  <a:pt x="119729" y="179831"/>
                </a:cubicBezTo>
                <a:cubicBezTo>
                  <a:pt x="111442" y="211245"/>
                  <a:pt x="124397" y="244410"/>
                  <a:pt x="151734" y="261937"/>
                </a:cubicBezTo>
                <a:cubicBezTo>
                  <a:pt x="126111" y="270647"/>
                  <a:pt x="103918" y="287337"/>
                  <a:pt x="88488" y="309562"/>
                </a:cubicBezTo>
                <a:cubicBezTo>
                  <a:pt x="87725" y="310717"/>
                  <a:pt x="87059" y="311975"/>
                  <a:pt x="86582" y="313303"/>
                </a:cubicBezTo>
                <a:cubicBezTo>
                  <a:pt x="83630" y="321482"/>
                  <a:pt x="87916" y="330468"/>
                  <a:pt x="96107" y="333374"/>
                </a:cubicBezTo>
                <a:lnTo>
                  <a:pt x="98298" y="334231"/>
                </a:lnTo>
                <a:cubicBezTo>
                  <a:pt x="105252" y="336658"/>
                  <a:pt x="113062" y="334175"/>
                  <a:pt x="117348" y="328135"/>
                </a:cubicBezTo>
                <a:cubicBezTo>
                  <a:pt x="135255" y="303068"/>
                  <a:pt x="164402" y="288401"/>
                  <a:pt x="195167" y="288892"/>
                </a:cubicBezTo>
                <a:cubicBezTo>
                  <a:pt x="225933" y="288401"/>
                  <a:pt x="255080" y="303068"/>
                  <a:pt x="272987" y="328135"/>
                </a:cubicBezTo>
                <a:cubicBezTo>
                  <a:pt x="277273" y="334175"/>
                  <a:pt x="285084" y="336658"/>
                  <a:pt x="292037" y="334231"/>
                </a:cubicBezTo>
                <a:lnTo>
                  <a:pt x="294228" y="333374"/>
                </a:lnTo>
                <a:cubicBezTo>
                  <a:pt x="295561" y="332906"/>
                  <a:pt x="296895" y="332251"/>
                  <a:pt x="298038" y="331430"/>
                </a:cubicBezTo>
                <a:cubicBezTo>
                  <a:pt x="305182" y="326488"/>
                  <a:pt x="306991" y="316697"/>
                  <a:pt x="302038" y="309562"/>
                </a:cubicBezTo>
                <a:cubicBezTo>
                  <a:pt x="286607" y="287337"/>
                  <a:pt x="264414" y="270647"/>
                  <a:pt x="238791" y="261937"/>
                </a:cubicBezTo>
                <a:cubicBezTo>
                  <a:pt x="266128" y="244410"/>
                  <a:pt x="279083" y="211245"/>
                  <a:pt x="270796" y="179831"/>
                </a:cubicBezTo>
                <a:cubicBezTo>
                  <a:pt x="263367" y="151339"/>
                  <a:pt x="239840" y="129889"/>
                  <a:pt x="210788" y="125062"/>
                </a:cubicBezTo>
                <a:cubicBezTo>
                  <a:pt x="205645" y="124138"/>
                  <a:pt x="200502" y="123723"/>
                  <a:pt x="195263" y="123824"/>
                </a:cubicBezTo>
                <a:close/>
                <a:moveTo>
                  <a:pt x="369285" y="69717"/>
                </a:moveTo>
                <a:cubicBezTo>
                  <a:pt x="382143" y="69563"/>
                  <a:pt x="392620" y="79843"/>
                  <a:pt x="392811" y="92677"/>
                </a:cubicBezTo>
                <a:lnTo>
                  <a:pt x="392811" y="370903"/>
                </a:lnTo>
                <a:cubicBezTo>
                  <a:pt x="392811" y="370904"/>
                  <a:pt x="392811" y="370905"/>
                  <a:pt x="392811" y="370906"/>
                </a:cubicBezTo>
                <a:cubicBezTo>
                  <a:pt x="392620" y="383688"/>
                  <a:pt x="382143" y="393922"/>
                  <a:pt x="369380" y="393763"/>
                </a:cubicBezTo>
                <a:lnTo>
                  <a:pt x="277559" y="393763"/>
                </a:lnTo>
                <a:cubicBezTo>
                  <a:pt x="271558" y="393778"/>
                  <a:pt x="265843" y="396020"/>
                  <a:pt x="261461" y="400049"/>
                </a:cubicBezTo>
                <a:lnTo>
                  <a:pt x="216217" y="442054"/>
                </a:lnTo>
                <a:cubicBezTo>
                  <a:pt x="206883" y="450639"/>
                  <a:pt x="192405" y="450346"/>
                  <a:pt x="183356" y="441388"/>
                </a:cubicBezTo>
                <a:lnTo>
                  <a:pt x="142684" y="400621"/>
                </a:lnTo>
                <a:cubicBezTo>
                  <a:pt x="138208" y="396215"/>
                  <a:pt x="132207" y="393751"/>
                  <a:pt x="125920" y="393763"/>
                </a:cubicBezTo>
                <a:lnTo>
                  <a:pt x="23336" y="393763"/>
                </a:lnTo>
                <a:cubicBezTo>
                  <a:pt x="10573" y="393868"/>
                  <a:pt x="191" y="383648"/>
                  <a:pt x="0" y="370903"/>
                </a:cubicBezTo>
                <a:lnTo>
                  <a:pt x="0" y="92677"/>
                </a:lnTo>
                <a:cubicBezTo>
                  <a:pt x="96" y="80043"/>
                  <a:pt x="10287" y="69826"/>
                  <a:pt x="22956" y="69722"/>
                </a:cubicBezTo>
                <a:lnTo>
                  <a:pt x="368999" y="69722"/>
                </a:lnTo>
                <a:cubicBezTo>
                  <a:pt x="369094" y="69720"/>
                  <a:pt x="369189" y="69718"/>
                  <a:pt x="369285" y="69717"/>
                </a:cubicBezTo>
                <a:close/>
                <a:moveTo>
                  <a:pt x="123825" y="0"/>
                </a:moveTo>
                <a:lnTo>
                  <a:pt x="445484" y="0"/>
                </a:lnTo>
                <a:cubicBezTo>
                  <a:pt x="456534" y="-106"/>
                  <a:pt x="465582" y="8764"/>
                  <a:pt x="465677" y="19810"/>
                </a:cubicBezTo>
                <a:cubicBezTo>
                  <a:pt x="465677" y="19811"/>
                  <a:pt x="465677" y="19811"/>
                  <a:pt x="465677" y="19812"/>
                </a:cubicBezTo>
                <a:lnTo>
                  <a:pt x="465677" y="307753"/>
                </a:lnTo>
                <a:cubicBezTo>
                  <a:pt x="465582" y="318651"/>
                  <a:pt x="456723" y="327462"/>
                  <a:pt x="445866" y="327565"/>
                </a:cubicBezTo>
                <a:lnTo>
                  <a:pt x="411384" y="327565"/>
                </a:lnTo>
                <a:lnTo>
                  <a:pt x="411384" y="288512"/>
                </a:lnTo>
                <a:cubicBezTo>
                  <a:pt x="419481" y="288618"/>
                  <a:pt x="426148" y="282137"/>
                  <a:pt x="426244" y="274037"/>
                </a:cubicBezTo>
                <a:cubicBezTo>
                  <a:pt x="426244" y="274036"/>
                  <a:pt x="426244" y="274035"/>
                  <a:pt x="426244" y="274034"/>
                </a:cubicBezTo>
                <a:lnTo>
                  <a:pt x="426244" y="53626"/>
                </a:lnTo>
                <a:cubicBezTo>
                  <a:pt x="426148" y="45525"/>
                  <a:pt x="419576" y="39000"/>
                  <a:pt x="411479" y="39051"/>
                </a:cubicBezTo>
                <a:cubicBezTo>
                  <a:pt x="411479" y="39052"/>
                  <a:pt x="411384" y="39052"/>
                  <a:pt x="411384" y="39052"/>
                </a:cubicBezTo>
                <a:lnTo>
                  <a:pt x="158782" y="39052"/>
                </a:lnTo>
                <a:cubicBezTo>
                  <a:pt x="150685" y="38947"/>
                  <a:pt x="144018" y="45428"/>
                  <a:pt x="143922" y="53529"/>
                </a:cubicBezTo>
                <a:cubicBezTo>
                  <a:pt x="143922" y="53561"/>
                  <a:pt x="143922" y="53593"/>
                  <a:pt x="143922" y="53626"/>
                </a:cubicBezTo>
                <a:lnTo>
                  <a:pt x="143922" y="58007"/>
                </a:lnTo>
                <a:lnTo>
                  <a:pt x="104013" y="58007"/>
                </a:lnTo>
                <a:lnTo>
                  <a:pt x="104013" y="19907"/>
                </a:lnTo>
                <a:cubicBezTo>
                  <a:pt x="104109" y="8971"/>
                  <a:pt x="112871" y="104"/>
                  <a:pt x="123825" y="0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0058011" y="2922510"/>
            <a:ext cx="240586" cy="221335"/>
          </a:xfrm>
          <a:custGeom>
            <a:avLst/>
            <a:gdLst>
              <a:gd name="connsiteX0" fmla="*/ 341095 w 461968"/>
              <a:gd name="connsiteY0" fmla="*/ 172695 h 425005"/>
              <a:gd name="connsiteX1" fmla="*/ 171074 w 461968"/>
              <a:gd name="connsiteY1" fmla="*/ 7 h 425005"/>
              <a:gd name="connsiteX2" fmla="*/ 1148 w 461968"/>
              <a:gd name="connsiteY2" fmla="*/ 172695 h 425005"/>
              <a:gd name="connsiteX3" fmla="*/ 32009 w 461968"/>
              <a:gd name="connsiteY3" fmla="*/ 272041 h 425005"/>
              <a:gd name="connsiteX4" fmla="*/ 25818 w 461968"/>
              <a:gd name="connsiteY4" fmla="*/ 297378 h 425005"/>
              <a:gd name="connsiteX5" fmla="*/ 38124 w 461968"/>
              <a:gd name="connsiteY5" fmla="*/ 317956 h 425005"/>
              <a:gd name="connsiteX6" fmla="*/ 43439 w 461968"/>
              <a:gd name="connsiteY6" fmla="*/ 318428 h 425005"/>
              <a:gd name="connsiteX7" fmla="*/ 76300 w 461968"/>
              <a:gd name="connsiteY7" fmla="*/ 316237 h 425005"/>
              <a:gd name="connsiteX8" fmla="*/ 171550 w 461968"/>
              <a:gd name="connsiteY8" fmla="*/ 345574 h 425005"/>
              <a:gd name="connsiteX9" fmla="*/ 341095 w 461968"/>
              <a:gd name="connsiteY9" fmla="*/ 172695 h 425005"/>
              <a:gd name="connsiteX10" fmla="*/ 249560 w 461968"/>
              <a:gd name="connsiteY10" fmla="*/ 150502 h 425005"/>
              <a:gd name="connsiteX11" fmla="*/ 271372 w 461968"/>
              <a:gd name="connsiteY11" fmla="*/ 172693 h 425005"/>
              <a:gd name="connsiteX12" fmla="*/ 271372 w 461968"/>
              <a:gd name="connsiteY12" fmla="*/ 172695 h 425005"/>
              <a:gd name="connsiteX13" fmla="*/ 249560 w 461968"/>
              <a:gd name="connsiteY13" fmla="*/ 194793 h 425005"/>
              <a:gd name="connsiteX14" fmla="*/ 227367 w 461968"/>
              <a:gd name="connsiteY14" fmla="*/ 172982 h 425005"/>
              <a:gd name="connsiteX15" fmla="*/ 227367 w 461968"/>
              <a:gd name="connsiteY15" fmla="*/ 172695 h 425005"/>
              <a:gd name="connsiteX16" fmla="*/ 249179 w 461968"/>
              <a:gd name="connsiteY16" fmla="*/ 150502 h 425005"/>
              <a:gd name="connsiteX17" fmla="*/ 249560 w 461968"/>
              <a:gd name="connsiteY17" fmla="*/ 150502 h 425005"/>
              <a:gd name="connsiteX18" fmla="*/ 92683 w 461968"/>
              <a:gd name="connsiteY18" fmla="*/ 194793 h 425005"/>
              <a:gd name="connsiteX19" fmla="*/ 70871 w 461968"/>
              <a:gd name="connsiteY19" fmla="*/ 172791 h 425005"/>
              <a:gd name="connsiteX20" fmla="*/ 70871 w 461968"/>
              <a:gd name="connsiteY20" fmla="*/ 172695 h 425005"/>
              <a:gd name="connsiteX21" fmla="*/ 92493 w 461968"/>
              <a:gd name="connsiteY21" fmla="*/ 150504 h 425005"/>
              <a:gd name="connsiteX22" fmla="*/ 92683 w 461968"/>
              <a:gd name="connsiteY22" fmla="*/ 150502 h 425005"/>
              <a:gd name="connsiteX23" fmla="*/ 114496 w 461968"/>
              <a:gd name="connsiteY23" fmla="*/ 172693 h 425005"/>
              <a:gd name="connsiteX24" fmla="*/ 114496 w 461968"/>
              <a:gd name="connsiteY24" fmla="*/ 172695 h 425005"/>
              <a:gd name="connsiteX25" fmla="*/ 92683 w 461968"/>
              <a:gd name="connsiteY25" fmla="*/ 194793 h 425005"/>
              <a:gd name="connsiteX26" fmla="*/ 149357 w 461968"/>
              <a:gd name="connsiteY26" fmla="*/ 172695 h 425005"/>
              <a:gd name="connsiteX27" fmla="*/ 170979 w 461968"/>
              <a:gd name="connsiteY27" fmla="*/ 150503 h 425005"/>
              <a:gd name="connsiteX28" fmla="*/ 171074 w 461968"/>
              <a:gd name="connsiteY28" fmla="*/ 150502 h 425005"/>
              <a:gd name="connsiteX29" fmla="*/ 192886 w 461968"/>
              <a:gd name="connsiteY29" fmla="*/ 172503 h 425005"/>
              <a:gd name="connsiteX30" fmla="*/ 192886 w 461968"/>
              <a:gd name="connsiteY30" fmla="*/ 172695 h 425005"/>
              <a:gd name="connsiteX31" fmla="*/ 171169 w 461968"/>
              <a:gd name="connsiteY31" fmla="*/ 194792 h 425005"/>
              <a:gd name="connsiteX32" fmla="*/ 171074 w 461968"/>
              <a:gd name="connsiteY32" fmla="*/ 194793 h 425005"/>
              <a:gd name="connsiteX33" fmla="*/ 149357 w 461968"/>
              <a:gd name="connsiteY33" fmla="*/ 172697 h 425005"/>
              <a:gd name="connsiteX34" fmla="*/ 149357 w 461968"/>
              <a:gd name="connsiteY34" fmla="*/ 172695 h 425005"/>
              <a:gd name="connsiteX35" fmla="*/ 463110 w 461968"/>
              <a:gd name="connsiteY35" fmla="*/ 252324 h 425005"/>
              <a:gd name="connsiteX36" fmla="*/ 349382 w 461968"/>
              <a:gd name="connsiteY36" fmla="*/ 89542 h 425005"/>
              <a:gd name="connsiteX37" fmla="*/ 367193 w 461968"/>
              <a:gd name="connsiteY37" fmla="*/ 172695 h 425005"/>
              <a:gd name="connsiteX38" fmla="*/ 171083 w 461968"/>
              <a:gd name="connsiteY38" fmla="*/ 371863 h 425005"/>
              <a:gd name="connsiteX39" fmla="*/ 171074 w 461968"/>
              <a:gd name="connsiteY39" fmla="*/ 371863 h 425005"/>
              <a:gd name="connsiteX40" fmla="*/ 171074 w 461968"/>
              <a:gd name="connsiteY40" fmla="*/ 371863 h 425005"/>
              <a:gd name="connsiteX41" fmla="*/ 293565 w 461968"/>
              <a:gd name="connsiteY41" fmla="*/ 425013 h 425005"/>
              <a:gd name="connsiteX42" fmla="*/ 386053 w 461968"/>
              <a:gd name="connsiteY42" fmla="*/ 397104 h 425005"/>
              <a:gd name="connsiteX43" fmla="*/ 417486 w 461968"/>
              <a:gd name="connsiteY43" fmla="*/ 401962 h 425005"/>
              <a:gd name="connsiteX44" fmla="*/ 434916 w 461968"/>
              <a:gd name="connsiteY44" fmla="*/ 389065 h 425005"/>
              <a:gd name="connsiteX45" fmla="*/ 434726 w 461968"/>
              <a:gd name="connsiteY45" fmla="*/ 383483 h 425005"/>
              <a:gd name="connsiteX46" fmla="*/ 428725 w 461968"/>
              <a:gd name="connsiteY46" fmla="*/ 356718 h 425005"/>
              <a:gd name="connsiteX47" fmla="*/ 463110 w 461968"/>
              <a:gd name="connsiteY47" fmla="*/ 252324 h 425005"/>
            </a:gdLst>
            <a:ahLst/>
            <a:cxnLst/>
            <a:rect l="l" t="t" r="r" b="b"/>
            <a:pathLst>
              <a:path w="461968" h="425005">
                <a:moveTo>
                  <a:pt x="341095" y="172695"/>
                </a:moveTo>
                <a:cubicBezTo>
                  <a:pt x="341781" y="78079"/>
                  <a:pt x="265686" y="793"/>
                  <a:pt x="171074" y="7"/>
                </a:cubicBezTo>
                <a:cubicBezTo>
                  <a:pt x="76500" y="845"/>
                  <a:pt x="462" y="78116"/>
                  <a:pt x="1148" y="172695"/>
                </a:cubicBezTo>
                <a:cubicBezTo>
                  <a:pt x="1081" y="208181"/>
                  <a:pt x="11844" y="242842"/>
                  <a:pt x="32009" y="272041"/>
                </a:cubicBezTo>
                <a:lnTo>
                  <a:pt x="25818" y="297378"/>
                </a:lnTo>
                <a:cubicBezTo>
                  <a:pt x="23531" y="306459"/>
                  <a:pt x="29047" y="315672"/>
                  <a:pt x="38124" y="317956"/>
                </a:cubicBezTo>
                <a:cubicBezTo>
                  <a:pt x="39858" y="318394"/>
                  <a:pt x="41658" y="318553"/>
                  <a:pt x="43439" y="318428"/>
                </a:cubicBezTo>
                <a:lnTo>
                  <a:pt x="76300" y="316237"/>
                </a:lnTo>
                <a:cubicBezTo>
                  <a:pt x="104322" y="335490"/>
                  <a:pt x="137555" y="345725"/>
                  <a:pt x="171550" y="345574"/>
                </a:cubicBezTo>
                <a:cubicBezTo>
                  <a:pt x="266057" y="344527"/>
                  <a:pt x="341886" y="267201"/>
                  <a:pt x="341095" y="172695"/>
                </a:cubicBezTo>
                <a:close/>
                <a:moveTo>
                  <a:pt x="249560" y="150502"/>
                </a:moveTo>
                <a:cubicBezTo>
                  <a:pt x="261714" y="150607"/>
                  <a:pt x="271477" y="160542"/>
                  <a:pt x="271372" y="172693"/>
                </a:cubicBezTo>
                <a:cubicBezTo>
                  <a:pt x="271372" y="172694"/>
                  <a:pt x="271372" y="172694"/>
                  <a:pt x="271372" y="172695"/>
                </a:cubicBezTo>
                <a:cubicBezTo>
                  <a:pt x="271429" y="184810"/>
                  <a:pt x="261675" y="194688"/>
                  <a:pt x="249560" y="194793"/>
                </a:cubicBezTo>
                <a:cubicBezTo>
                  <a:pt x="237406" y="194899"/>
                  <a:pt x="227471" y="185133"/>
                  <a:pt x="227367" y="172982"/>
                </a:cubicBezTo>
                <a:cubicBezTo>
                  <a:pt x="227367" y="172887"/>
                  <a:pt x="227367" y="172791"/>
                  <a:pt x="227367" y="172695"/>
                </a:cubicBezTo>
                <a:cubicBezTo>
                  <a:pt x="227262" y="160544"/>
                  <a:pt x="237025" y="150608"/>
                  <a:pt x="249179" y="150502"/>
                </a:cubicBezTo>
                <a:cubicBezTo>
                  <a:pt x="249302" y="150501"/>
                  <a:pt x="249436" y="150501"/>
                  <a:pt x="249560" y="150502"/>
                </a:cubicBezTo>
                <a:close/>
                <a:moveTo>
                  <a:pt x="92683" y="194793"/>
                </a:moveTo>
                <a:cubicBezTo>
                  <a:pt x="80587" y="194741"/>
                  <a:pt x="70814" y="184890"/>
                  <a:pt x="70871" y="172791"/>
                </a:cubicBezTo>
                <a:cubicBezTo>
                  <a:pt x="70871" y="172759"/>
                  <a:pt x="70871" y="172728"/>
                  <a:pt x="70871" y="172695"/>
                </a:cubicBezTo>
                <a:cubicBezTo>
                  <a:pt x="70709" y="160598"/>
                  <a:pt x="80396" y="150662"/>
                  <a:pt x="92493" y="150504"/>
                </a:cubicBezTo>
                <a:cubicBezTo>
                  <a:pt x="92550" y="150503"/>
                  <a:pt x="92617" y="150502"/>
                  <a:pt x="92683" y="150502"/>
                </a:cubicBezTo>
                <a:cubicBezTo>
                  <a:pt x="104837" y="150607"/>
                  <a:pt x="114600" y="160542"/>
                  <a:pt x="114496" y="172693"/>
                </a:cubicBezTo>
                <a:cubicBezTo>
                  <a:pt x="114496" y="172694"/>
                  <a:pt x="114496" y="172694"/>
                  <a:pt x="114496" y="172695"/>
                </a:cubicBezTo>
                <a:cubicBezTo>
                  <a:pt x="114552" y="184810"/>
                  <a:pt x="104799" y="194688"/>
                  <a:pt x="92683" y="194793"/>
                </a:cubicBezTo>
                <a:close/>
                <a:moveTo>
                  <a:pt x="149357" y="172695"/>
                </a:moveTo>
                <a:cubicBezTo>
                  <a:pt x="149195" y="160598"/>
                  <a:pt x="158882" y="150661"/>
                  <a:pt x="170979" y="150503"/>
                </a:cubicBezTo>
                <a:cubicBezTo>
                  <a:pt x="171007" y="150503"/>
                  <a:pt x="171045" y="150502"/>
                  <a:pt x="171074" y="150502"/>
                </a:cubicBezTo>
                <a:cubicBezTo>
                  <a:pt x="183170" y="150553"/>
                  <a:pt x="192943" y="160403"/>
                  <a:pt x="192886" y="172503"/>
                </a:cubicBezTo>
                <a:cubicBezTo>
                  <a:pt x="192886" y="172567"/>
                  <a:pt x="192886" y="172631"/>
                  <a:pt x="192886" y="172695"/>
                </a:cubicBezTo>
                <a:cubicBezTo>
                  <a:pt x="192991" y="184794"/>
                  <a:pt x="183266" y="194688"/>
                  <a:pt x="171169" y="194792"/>
                </a:cubicBezTo>
                <a:cubicBezTo>
                  <a:pt x="171140" y="194793"/>
                  <a:pt x="171103" y="194793"/>
                  <a:pt x="171074" y="194793"/>
                </a:cubicBezTo>
                <a:cubicBezTo>
                  <a:pt x="158977" y="194688"/>
                  <a:pt x="149252" y="184796"/>
                  <a:pt x="149357" y="172697"/>
                </a:cubicBezTo>
                <a:cubicBezTo>
                  <a:pt x="149357" y="172696"/>
                  <a:pt x="149357" y="172696"/>
                  <a:pt x="149357" y="172695"/>
                </a:cubicBezTo>
                <a:close/>
                <a:moveTo>
                  <a:pt x="463110" y="252324"/>
                </a:moveTo>
                <a:cubicBezTo>
                  <a:pt x="463367" y="179496"/>
                  <a:pt x="417857" y="114354"/>
                  <a:pt x="349382" y="89542"/>
                </a:cubicBezTo>
                <a:cubicBezTo>
                  <a:pt x="361164" y="115678"/>
                  <a:pt x="367241" y="144026"/>
                  <a:pt x="367193" y="172695"/>
                </a:cubicBezTo>
                <a:cubicBezTo>
                  <a:pt x="368041" y="281848"/>
                  <a:pt x="280240" y="371018"/>
                  <a:pt x="171083" y="371863"/>
                </a:cubicBezTo>
                <a:cubicBezTo>
                  <a:pt x="171083" y="371863"/>
                  <a:pt x="171074" y="371863"/>
                  <a:pt x="171074" y="371863"/>
                </a:cubicBezTo>
                <a:lnTo>
                  <a:pt x="171074" y="371863"/>
                </a:lnTo>
                <a:cubicBezTo>
                  <a:pt x="202792" y="405772"/>
                  <a:pt x="247140" y="425013"/>
                  <a:pt x="293565" y="425013"/>
                </a:cubicBezTo>
                <a:cubicBezTo>
                  <a:pt x="326465" y="425013"/>
                  <a:pt x="358640" y="415307"/>
                  <a:pt x="386053" y="397104"/>
                </a:cubicBezTo>
                <a:lnTo>
                  <a:pt x="417486" y="401962"/>
                </a:lnTo>
                <a:cubicBezTo>
                  <a:pt x="425858" y="403210"/>
                  <a:pt x="433668" y="397438"/>
                  <a:pt x="434916" y="389065"/>
                </a:cubicBezTo>
                <a:cubicBezTo>
                  <a:pt x="435192" y="387208"/>
                  <a:pt x="435135" y="385312"/>
                  <a:pt x="434726" y="383483"/>
                </a:cubicBezTo>
                <a:lnTo>
                  <a:pt x="428725" y="356718"/>
                </a:lnTo>
                <a:cubicBezTo>
                  <a:pt x="451204" y="326571"/>
                  <a:pt x="463272" y="289931"/>
                  <a:pt x="463110" y="252324"/>
                </a:cubicBezTo>
                <a:close/>
              </a:path>
            </a:pathLst>
          </a:custGeom>
          <a:solidFill>
            <a:schemeClr val="bg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586631" y="3396414"/>
            <a:ext cx="2374729" cy="15692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0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改善农村教育资源配置，加强农村学校建设，提高农村教育质量，为农村培养高素质人才。例如，一些地区通过改善农村学校硬件设施、引进优秀教师等方式，提高农村教育水平。
推进职业教育与普通教育协调发展，鼓励农民子女接受职业教育，培养适应农村产业发展需要的专业技术人才。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963831" y="3396414"/>
            <a:ext cx="2155775" cy="156928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针对农民需求，开展种植养殖技术、农产品加工、农村电商、乡村旅游等职业技能培训，提高农民就业创业能力。例如，一些地方定期举办农业技术培训班，邀请专家为农民讲解种植养殖技术，受到农民欢迎。
建立农民培训长效机制，整合培训资源，提高培训效果，确保农民能够掌握实用技能，提升自身素质。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159759" y="3396414"/>
            <a:ext cx="2317706" cy="15743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0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制定优惠政策，吸引大学生、返乡创业人员、科技人员等投身农村创业创新，为农村发展注入新活力。例如，一些地方政府出台创业补贴、税收优惠等政策，鼓励大学生返乡创业，取得了良好效果。
加强农村人才服务体系建设，为农村人才提供创业指导、技术支持、金融服务等全方位服务，营造良好的农村创业环境。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589172" y="2194142"/>
            <a:ext cx="2354580" cy="6557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加强农村教育体系建设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867685" y="2194142"/>
            <a:ext cx="2354580" cy="6557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开展农民职业技能培训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128627" y="2194142"/>
            <a:ext cx="2354580" cy="6557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引导人才向农村流动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人才振兴：培养新型职业农民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46576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943100" y="2081376"/>
            <a:ext cx="19773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保护乡村文化遗产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>
            <a:off x="764257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52630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753821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46708" y="3106847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加强对农村古建筑、传统村落、民俗文化等文化遗产的保护，保留乡村文化记忆。例如，一些地方将具有历史价值的古村落纳入保护范围，进行修缮和保护，成为乡村旅游的亮点。
建立乡村文化遗产保护机制，加强对文化遗产的普查、登记和保护，防止文化遗产的破坏和流失。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93098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414157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638800" y="2081376"/>
            <a:ext cx="1949227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传承乡村民俗文化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16200000">
            <a:off x="4431838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620211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421402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14289" y="3106846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35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挖掘和传承乡村民俗文化，如传统节日、民间艺术、地方戏曲等，丰富农村文化生活。例如，一些农村地区定期举办民俗文化节，展示传统民俗文化，吸引了大量游客。
开展乡村文化活动，组织农民参与民俗文化表演、传统手工艺制作等活动，增强农民对乡村文化的认同感和自豪感。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260679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081738" y="1785255"/>
            <a:ext cx="3363686" cy="3929743"/>
          </a:xfrm>
          <a:prstGeom prst="rect">
            <a:avLst/>
          </a:prstGeom>
          <a:solidFill>
            <a:schemeClr val="bg1"/>
          </a:solidFill>
          <a:ln w="25400" cap="sq">
            <a:solidFill>
              <a:schemeClr val="bg1">
                <a:lumMod val="95000"/>
              </a:schemeClr>
            </a:solidFill>
            <a:miter/>
          </a:ln>
          <a:effectLst>
            <a:outerShdw blurRad="127000" algn="ctr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09100" y="2081376"/>
            <a:ext cx="1946508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培育乡村文明新风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16200000">
            <a:off x="8099419" y="1962530"/>
            <a:ext cx="1172998" cy="801190"/>
          </a:xfrm>
          <a:custGeom>
            <a:avLst/>
            <a:gdLst>
              <a:gd name="connsiteX0" fmla="*/ 1172998 w 1172998"/>
              <a:gd name="connsiteY0" fmla="*/ 0 h 801190"/>
              <a:gd name="connsiteX1" fmla="*/ 1172998 w 1172998"/>
              <a:gd name="connsiteY1" fmla="*/ 801190 h 801190"/>
              <a:gd name="connsiteX2" fmla="*/ 400595 w 1172998"/>
              <a:gd name="connsiteY2" fmla="*/ 801190 h 801190"/>
              <a:gd name="connsiteX3" fmla="*/ 0 w 1172998"/>
              <a:gd name="connsiteY3" fmla="*/ 400595 h 801190"/>
              <a:gd name="connsiteX4" fmla="*/ 400595 w 1172998"/>
              <a:gd name="connsiteY4" fmla="*/ 0 h 801190"/>
            </a:gdLst>
            <a:ahLst/>
            <a:cxnLst/>
            <a:rect l="l" t="t" r="r" b="b"/>
            <a:pathLst>
              <a:path w="1172998" h="801190">
                <a:moveTo>
                  <a:pt x="1172998" y="0"/>
                </a:moveTo>
                <a:lnTo>
                  <a:pt x="1172998" y="801190"/>
                </a:lnTo>
                <a:lnTo>
                  <a:pt x="400595" y="801190"/>
                </a:lnTo>
                <a:cubicBezTo>
                  <a:pt x="179352" y="801190"/>
                  <a:pt x="0" y="621838"/>
                  <a:pt x="0" y="400595"/>
                </a:cubicBezTo>
                <a:cubicBezTo>
                  <a:pt x="0" y="179352"/>
                  <a:pt x="179352" y="0"/>
                  <a:pt x="400595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287792" y="1605289"/>
            <a:ext cx="984613" cy="18403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9088983" y="1605289"/>
            <a:ext cx="222949" cy="184034"/>
          </a:xfrm>
          <a:custGeom>
            <a:avLst/>
            <a:gdLst>
              <a:gd name="connsiteX0" fmla="*/ 344091 w 688182"/>
              <a:gd name="connsiteY0" fmla="*/ 0 h 360510"/>
              <a:gd name="connsiteX1" fmla="*/ 688182 w 688182"/>
              <a:gd name="connsiteY1" fmla="*/ 344091 h 360510"/>
              <a:gd name="connsiteX2" fmla="*/ 686527 w 688182"/>
              <a:gd name="connsiteY2" fmla="*/ 360510 h 360510"/>
              <a:gd name="connsiteX3" fmla="*/ 1655 w 688182"/>
              <a:gd name="connsiteY3" fmla="*/ 360510 h 360510"/>
              <a:gd name="connsiteX4" fmla="*/ 0 w 688182"/>
              <a:gd name="connsiteY4" fmla="*/ 344091 h 360510"/>
              <a:gd name="connsiteX5" fmla="*/ 344091 w 688182"/>
              <a:gd name="connsiteY5" fmla="*/ 0 h 360510"/>
            </a:gdLst>
            <a:ahLst/>
            <a:cxnLst/>
            <a:rect l="l" t="t" r="r" b="b"/>
            <a:pathLst>
              <a:path w="688182" h="360510">
                <a:moveTo>
                  <a:pt x="344091" y="0"/>
                </a:moveTo>
                <a:cubicBezTo>
                  <a:pt x="534127" y="0"/>
                  <a:pt x="688182" y="154055"/>
                  <a:pt x="688182" y="344091"/>
                </a:cubicBezTo>
                <a:lnTo>
                  <a:pt x="686527" y="360510"/>
                </a:lnTo>
                <a:lnTo>
                  <a:pt x="1655" y="360510"/>
                </a:lnTo>
                <a:lnTo>
                  <a:pt x="0" y="344091"/>
                </a:lnTo>
                <a:cubicBezTo>
                  <a:pt x="0" y="154055"/>
                  <a:pt x="154055" y="0"/>
                  <a:pt x="3440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8281870" y="3106847"/>
            <a:ext cx="2963424" cy="23198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35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加强农村思想道德建设，开展社会主义核心价值观教育，提高农民思想道德素质。例如，一些农村地区通过开展道德模范评选、文明家庭创建等活动，营造良好的乡村文明氛围。
推进农村移风易俗，倡导文明新风，改变农村陈规陋习，如大操大办、铺张浪费等，树立文明节俭的良好风尚。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928260" y="5619748"/>
            <a:ext cx="1670643" cy="9525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9906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46355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8331200" y="1903576"/>
            <a:ext cx="758146" cy="68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文化振兴：传承弘扬乡村文化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1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37740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加强农村环境治理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37741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开展农村垃圾治理，建立垃圾收集、转运、处理体系，实现农村垃圾减量化、资源化、无害化处理。例如，一些地方推行垃圾分类制度，引导农民养成良好的垃圾处理习惯。
加强农村污水处理，建设污水处理设施，治理农村黑臭水体，改善农村水环境质量。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478658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478659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655998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推进农村生态保护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655999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加强农村生态修复，推进植树造林、退耕还林还草等生态工程，提高农村森林覆盖率和植被覆盖率。例如，一些山区农村通过实施退耕还林工程，改善了生态环境，发展了生态旅游。
加强农村耕地保护，严格控制耕地非农化，防止耕地污染和退化，保障国家粮食安全。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296916" y="2782781"/>
            <a:ext cx="36000" cy="3240000"/>
          </a:xfrm>
          <a:prstGeom prst="rect">
            <a:avLst/>
          </a:prstGeom>
          <a:gradFill>
            <a:gsLst>
              <a:gs pos="1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296917" y="1985222"/>
            <a:ext cx="288000" cy="64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/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474256" y="1985222"/>
            <a:ext cx="3044643" cy="64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发展生态农业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474257" y="2772098"/>
            <a:ext cx="3044643" cy="22769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推广生态农业模式，发展绿色、有机农业，减少农药化肥使用，提高农产品质量安全水平。例如，一些地方推广稻田养鱼、林下养殖等生态农业模式，实现了农业生态效益和经济效益的双赢。
培育生态农业品牌，提高生态农产品市场竞争力，促进农村生态经济发展。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0" y="5414838"/>
            <a:ext cx="12192000" cy="1443162"/>
          </a:xfrm>
          <a:custGeom>
            <a:avLst/>
            <a:gdLst>
              <a:gd name="connsiteX0" fmla="*/ 2447675 w 12192000"/>
              <a:gd name="connsiteY0" fmla="*/ 29 h 2030889"/>
              <a:gd name="connsiteX1" fmla="*/ 5956008 w 12192000"/>
              <a:gd name="connsiteY1" fmla="*/ 766968 h 2030889"/>
              <a:gd name="connsiteX2" fmla="*/ 9855969 w 12192000"/>
              <a:gd name="connsiteY2" fmla="*/ 16347 h 2030889"/>
              <a:gd name="connsiteX3" fmla="*/ 12056565 w 12192000"/>
              <a:gd name="connsiteY3" fmla="*/ 384773 h 2030889"/>
              <a:gd name="connsiteX4" fmla="*/ 12192000 w 12192000"/>
              <a:gd name="connsiteY4" fmla="*/ 414609 h 2030889"/>
              <a:gd name="connsiteX5" fmla="*/ 12192000 w 12192000"/>
              <a:gd name="connsiteY5" fmla="*/ 2030889 h 2030889"/>
              <a:gd name="connsiteX6" fmla="*/ 0 w 12192000"/>
              <a:gd name="connsiteY6" fmla="*/ 2030889 h 2030889"/>
              <a:gd name="connsiteX7" fmla="*/ 0 w 12192000"/>
              <a:gd name="connsiteY7" fmla="*/ 759560 h 2030889"/>
              <a:gd name="connsiteX8" fmla="*/ 135960 w 12192000"/>
              <a:gd name="connsiteY8" fmla="*/ 648345 h 2030889"/>
              <a:gd name="connsiteX9" fmla="*/ 2447675 w 12192000"/>
              <a:gd name="connsiteY9" fmla="*/ 29 h 2030889"/>
            </a:gdLst>
            <a:ahLst/>
            <a:cxnLst/>
            <a:rect l="l" t="t" r="r" b="b"/>
            <a:pathLst>
              <a:path w="12192000" h="2030889">
                <a:moveTo>
                  <a:pt x="2447675" y="29"/>
                </a:moveTo>
                <a:cubicBezTo>
                  <a:pt x="3448502" y="-5410"/>
                  <a:pt x="4721292" y="764248"/>
                  <a:pt x="5956008" y="766968"/>
                </a:cubicBezTo>
                <a:cubicBezTo>
                  <a:pt x="7190722" y="769687"/>
                  <a:pt x="8629412" y="54423"/>
                  <a:pt x="9855969" y="16347"/>
                </a:cubicBezTo>
                <a:cubicBezTo>
                  <a:pt x="10622567" y="-7450"/>
                  <a:pt x="11348795" y="221595"/>
                  <a:pt x="12056565" y="384773"/>
                </a:cubicBezTo>
                <a:lnTo>
                  <a:pt x="12192000" y="414609"/>
                </a:lnTo>
                <a:lnTo>
                  <a:pt x="12192000" y="2030889"/>
                </a:lnTo>
                <a:lnTo>
                  <a:pt x="0" y="2030889"/>
                </a:lnTo>
                <a:lnTo>
                  <a:pt x="0" y="759560"/>
                </a:lnTo>
                <a:lnTo>
                  <a:pt x="135960" y="648345"/>
                </a:lnTo>
                <a:cubicBezTo>
                  <a:pt x="633761" y="301061"/>
                  <a:pt x="1571951" y="4788"/>
                  <a:pt x="2447675" y="2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  <a:effectLst>
            <a:outerShdw blurRad="317500" dir="5400000" sx="90000" sy="90000" algn="t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生态振兴：建设美丽宜居乡村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400" y="1690189"/>
            <a:ext cx="3171584" cy="3884022"/>
          </a:xfrm>
          <a:custGeom>
            <a:avLst/>
            <a:gdLst>
              <a:gd name="connsiteX0" fmla="*/ 511200 w 4870807"/>
              <a:gd name="connsiteY0" fmla="*/ 0 h 4588775"/>
              <a:gd name="connsiteX1" fmla="*/ 4870807 w 4870807"/>
              <a:gd name="connsiteY1" fmla="*/ 0 h 4588775"/>
              <a:gd name="connsiteX2" fmla="*/ 4870807 w 4870807"/>
              <a:gd name="connsiteY2" fmla="*/ 494880 h 4588775"/>
              <a:gd name="connsiteX3" fmla="*/ 4870807 w 4870807"/>
              <a:gd name="connsiteY3" fmla="*/ 511200 h 4588775"/>
              <a:gd name="connsiteX4" fmla="*/ 4870807 w 4870807"/>
              <a:gd name="connsiteY4" fmla="*/ 3566375 h 4588775"/>
              <a:gd name="connsiteX5" fmla="*/ 4870807 w 4870807"/>
              <a:gd name="connsiteY5" fmla="*/ 4077575 h 4588775"/>
              <a:gd name="connsiteX6" fmla="*/ 4870807 w 4870807"/>
              <a:gd name="connsiteY6" fmla="*/ 4106760 h 4588775"/>
              <a:gd name="connsiteX7" fmla="*/ 4867865 w 4870807"/>
              <a:gd name="connsiteY7" fmla="*/ 4106760 h 4588775"/>
              <a:gd name="connsiteX8" fmla="*/ 4860421 w 4870807"/>
              <a:gd name="connsiteY8" fmla="*/ 4180600 h 4588775"/>
              <a:gd name="connsiteX9" fmla="*/ 4359607 w 4870807"/>
              <a:gd name="connsiteY9" fmla="*/ 4588775 h 4588775"/>
              <a:gd name="connsiteX10" fmla="*/ 0 w 4870807"/>
              <a:gd name="connsiteY10" fmla="*/ 4588774 h 4588775"/>
              <a:gd name="connsiteX11" fmla="*/ 0 w 4870807"/>
              <a:gd name="connsiteY11" fmla="*/ 4106760 h 4588775"/>
              <a:gd name="connsiteX12" fmla="*/ 0 w 4870807"/>
              <a:gd name="connsiteY12" fmla="*/ 4077575 h 4588775"/>
              <a:gd name="connsiteX13" fmla="*/ 0 w 4870807"/>
              <a:gd name="connsiteY13" fmla="*/ 1022399 h 4588775"/>
              <a:gd name="connsiteX14" fmla="*/ 0 w 4870807"/>
              <a:gd name="connsiteY14" fmla="*/ 511200 h 4588775"/>
              <a:gd name="connsiteX15" fmla="*/ 0 w 4870807"/>
              <a:gd name="connsiteY15" fmla="*/ 494880 h 4588775"/>
              <a:gd name="connsiteX16" fmla="*/ 1646 w 4870807"/>
              <a:gd name="connsiteY16" fmla="*/ 494880 h 4588775"/>
              <a:gd name="connsiteX17" fmla="*/ 10386 w 4870807"/>
              <a:gd name="connsiteY17" fmla="*/ 408175 h 4588775"/>
              <a:gd name="connsiteX18" fmla="*/ 511200 w 4870807"/>
              <a:gd name="connsiteY18" fmla="*/ 0 h 4588775"/>
            </a:gdLst>
            <a:ahLst/>
            <a:cxnLst/>
            <a:rect l="l" t="t" r="r" b="b"/>
            <a:pathLst>
              <a:path w="4870807" h="4588775">
                <a:moveTo>
                  <a:pt x="511200" y="0"/>
                </a:moveTo>
                <a:lnTo>
                  <a:pt x="4870807" y="0"/>
                </a:lnTo>
                <a:lnTo>
                  <a:pt x="4870807" y="494880"/>
                </a:lnTo>
                <a:lnTo>
                  <a:pt x="4870807" y="511200"/>
                </a:lnTo>
                <a:lnTo>
                  <a:pt x="4870807" y="3566375"/>
                </a:lnTo>
                <a:lnTo>
                  <a:pt x="4870807" y="4077575"/>
                </a:lnTo>
                <a:lnTo>
                  <a:pt x="4870807" y="4106760"/>
                </a:lnTo>
                <a:lnTo>
                  <a:pt x="4867865" y="4106760"/>
                </a:lnTo>
                <a:lnTo>
                  <a:pt x="4860421" y="4180600"/>
                </a:lnTo>
                <a:cubicBezTo>
                  <a:pt x="4812754" y="4413545"/>
                  <a:pt x="4606644" y="4588775"/>
                  <a:pt x="4359607" y="4588775"/>
                </a:cubicBezTo>
                <a:lnTo>
                  <a:pt x="0" y="4588774"/>
                </a:lnTo>
                <a:lnTo>
                  <a:pt x="0" y="4106760"/>
                </a:lnTo>
                <a:lnTo>
                  <a:pt x="0" y="4077575"/>
                </a:lnTo>
                <a:lnTo>
                  <a:pt x="0" y="1022399"/>
                </a:lnTo>
                <a:lnTo>
                  <a:pt x="0" y="511200"/>
                </a:lnTo>
                <a:lnTo>
                  <a:pt x="0" y="494880"/>
                </a:lnTo>
                <a:lnTo>
                  <a:pt x="1646" y="494880"/>
                </a:lnTo>
                <a:lnTo>
                  <a:pt x="10386" y="408175"/>
                </a:lnTo>
                <a:cubicBezTo>
                  <a:pt x="58054" y="175230"/>
                  <a:pt x="264163" y="0"/>
                  <a:pt x="511200" y="0"/>
                </a:cubicBezTo>
                <a:close/>
              </a:path>
            </a:pathLst>
          </a:cu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873236" y="2026396"/>
            <a:ext cx="840055" cy="840054"/>
          </a:xfrm>
          <a:prstGeom prst="ellipse">
            <a:avLst/>
          </a:prstGeom>
          <a:gradFill>
            <a:gsLst>
              <a:gs pos="67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20700000">
            <a:off x="1730591" y="2439998"/>
            <a:ext cx="1167491" cy="266177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157531" y="2299392"/>
            <a:ext cx="271467" cy="294063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83014" y="3017791"/>
            <a:ext cx="2498164" cy="457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加强农村党组织建设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83014" y="3573477"/>
            <a:ext cx="2498164" cy="15827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0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选优配强农村党组织书记，提高农村党组织的凝聚力和战斗力，发挥党组织在乡村振兴中的领导核心作用。例如，一些地方通过公开选拔、从优秀大学生村官中选拔等方式，充实农村党组织力量。
加强农村党员队伍建设，提高党员素质，发挥党员先锋模范作用，带领农民脱贫致富。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503858" y="1690189"/>
            <a:ext cx="3171584" cy="3884022"/>
          </a:xfrm>
          <a:custGeom>
            <a:avLst/>
            <a:gdLst>
              <a:gd name="connsiteX0" fmla="*/ 511200 w 4870807"/>
              <a:gd name="connsiteY0" fmla="*/ 0 h 4588775"/>
              <a:gd name="connsiteX1" fmla="*/ 4870807 w 4870807"/>
              <a:gd name="connsiteY1" fmla="*/ 0 h 4588775"/>
              <a:gd name="connsiteX2" fmla="*/ 4870807 w 4870807"/>
              <a:gd name="connsiteY2" fmla="*/ 494880 h 4588775"/>
              <a:gd name="connsiteX3" fmla="*/ 4870807 w 4870807"/>
              <a:gd name="connsiteY3" fmla="*/ 511200 h 4588775"/>
              <a:gd name="connsiteX4" fmla="*/ 4870807 w 4870807"/>
              <a:gd name="connsiteY4" fmla="*/ 3566375 h 4588775"/>
              <a:gd name="connsiteX5" fmla="*/ 4870807 w 4870807"/>
              <a:gd name="connsiteY5" fmla="*/ 4077575 h 4588775"/>
              <a:gd name="connsiteX6" fmla="*/ 4870807 w 4870807"/>
              <a:gd name="connsiteY6" fmla="*/ 4106760 h 4588775"/>
              <a:gd name="connsiteX7" fmla="*/ 4867865 w 4870807"/>
              <a:gd name="connsiteY7" fmla="*/ 4106760 h 4588775"/>
              <a:gd name="connsiteX8" fmla="*/ 4860421 w 4870807"/>
              <a:gd name="connsiteY8" fmla="*/ 4180600 h 4588775"/>
              <a:gd name="connsiteX9" fmla="*/ 4359607 w 4870807"/>
              <a:gd name="connsiteY9" fmla="*/ 4588775 h 4588775"/>
              <a:gd name="connsiteX10" fmla="*/ 0 w 4870807"/>
              <a:gd name="connsiteY10" fmla="*/ 4588774 h 4588775"/>
              <a:gd name="connsiteX11" fmla="*/ 0 w 4870807"/>
              <a:gd name="connsiteY11" fmla="*/ 4106760 h 4588775"/>
              <a:gd name="connsiteX12" fmla="*/ 0 w 4870807"/>
              <a:gd name="connsiteY12" fmla="*/ 4077575 h 4588775"/>
              <a:gd name="connsiteX13" fmla="*/ 0 w 4870807"/>
              <a:gd name="connsiteY13" fmla="*/ 1022399 h 4588775"/>
              <a:gd name="connsiteX14" fmla="*/ 0 w 4870807"/>
              <a:gd name="connsiteY14" fmla="*/ 511200 h 4588775"/>
              <a:gd name="connsiteX15" fmla="*/ 0 w 4870807"/>
              <a:gd name="connsiteY15" fmla="*/ 494880 h 4588775"/>
              <a:gd name="connsiteX16" fmla="*/ 1646 w 4870807"/>
              <a:gd name="connsiteY16" fmla="*/ 494880 h 4588775"/>
              <a:gd name="connsiteX17" fmla="*/ 10386 w 4870807"/>
              <a:gd name="connsiteY17" fmla="*/ 408175 h 4588775"/>
              <a:gd name="connsiteX18" fmla="*/ 511200 w 4870807"/>
              <a:gd name="connsiteY18" fmla="*/ 0 h 4588775"/>
            </a:gdLst>
            <a:ahLst/>
            <a:cxnLst/>
            <a:rect l="l" t="t" r="r" b="b"/>
            <a:pathLst>
              <a:path w="4870807" h="4588775">
                <a:moveTo>
                  <a:pt x="511200" y="0"/>
                </a:moveTo>
                <a:lnTo>
                  <a:pt x="4870807" y="0"/>
                </a:lnTo>
                <a:lnTo>
                  <a:pt x="4870807" y="494880"/>
                </a:lnTo>
                <a:lnTo>
                  <a:pt x="4870807" y="511200"/>
                </a:lnTo>
                <a:lnTo>
                  <a:pt x="4870807" y="3566375"/>
                </a:lnTo>
                <a:lnTo>
                  <a:pt x="4870807" y="4077575"/>
                </a:lnTo>
                <a:lnTo>
                  <a:pt x="4870807" y="4106760"/>
                </a:lnTo>
                <a:lnTo>
                  <a:pt x="4867865" y="4106760"/>
                </a:lnTo>
                <a:lnTo>
                  <a:pt x="4860421" y="4180600"/>
                </a:lnTo>
                <a:cubicBezTo>
                  <a:pt x="4812754" y="4413545"/>
                  <a:pt x="4606644" y="4588775"/>
                  <a:pt x="4359607" y="4588775"/>
                </a:cubicBezTo>
                <a:lnTo>
                  <a:pt x="0" y="4588774"/>
                </a:lnTo>
                <a:lnTo>
                  <a:pt x="0" y="4106760"/>
                </a:lnTo>
                <a:lnTo>
                  <a:pt x="0" y="4077575"/>
                </a:lnTo>
                <a:lnTo>
                  <a:pt x="0" y="1022399"/>
                </a:lnTo>
                <a:lnTo>
                  <a:pt x="0" y="511200"/>
                </a:lnTo>
                <a:lnTo>
                  <a:pt x="0" y="494880"/>
                </a:lnTo>
                <a:lnTo>
                  <a:pt x="1646" y="494880"/>
                </a:lnTo>
                <a:lnTo>
                  <a:pt x="10386" y="408175"/>
                </a:lnTo>
                <a:cubicBezTo>
                  <a:pt x="58054" y="175230"/>
                  <a:pt x="264163" y="0"/>
                  <a:pt x="511200" y="0"/>
                </a:cubicBezTo>
                <a:close/>
              </a:path>
            </a:pathLst>
          </a:cu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826472" y="3017791"/>
            <a:ext cx="2498164" cy="457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完善农村自治组织建设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826472" y="3573477"/>
            <a:ext cx="2498164" cy="15827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0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加强村民委员会建设，完善村民自治制度，提高农民参与农村事务管理的积极性和主动性。例如，一些农村地区通过开展村民议事会、民主评议等活动，保障农民的知情权、参与权和监督权。
培育农村社会组织，发挥社会组织在农村公共服务、纠纷调解、文化建设等方面的作用，促进农村社会和谐稳定。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648549" y="2026396"/>
            <a:ext cx="840055" cy="840054"/>
          </a:xfrm>
          <a:prstGeom prst="ellipse">
            <a:avLst/>
          </a:prstGeom>
          <a:gradFill>
            <a:gsLst>
              <a:gs pos="67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20700000">
            <a:off x="5505904" y="2439998"/>
            <a:ext cx="1167491" cy="266177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931595" y="2288370"/>
            <a:ext cx="316109" cy="316109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347316" y="1690189"/>
            <a:ext cx="3171584" cy="3884022"/>
          </a:xfrm>
          <a:custGeom>
            <a:avLst/>
            <a:gdLst>
              <a:gd name="connsiteX0" fmla="*/ 511200 w 4870807"/>
              <a:gd name="connsiteY0" fmla="*/ 0 h 4588775"/>
              <a:gd name="connsiteX1" fmla="*/ 4870807 w 4870807"/>
              <a:gd name="connsiteY1" fmla="*/ 0 h 4588775"/>
              <a:gd name="connsiteX2" fmla="*/ 4870807 w 4870807"/>
              <a:gd name="connsiteY2" fmla="*/ 494880 h 4588775"/>
              <a:gd name="connsiteX3" fmla="*/ 4870807 w 4870807"/>
              <a:gd name="connsiteY3" fmla="*/ 511200 h 4588775"/>
              <a:gd name="connsiteX4" fmla="*/ 4870807 w 4870807"/>
              <a:gd name="connsiteY4" fmla="*/ 3566375 h 4588775"/>
              <a:gd name="connsiteX5" fmla="*/ 4870807 w 4870807"/>
              <a:gd name="connsiteY5" fmla="*/ 4077575 h 4588775"/>
              <a:gd name="connsiteX6" fmla="*/ 4870807 w 4870807"/>
              <a:gd name="connsiteY6" fmla="*/ 4106760 h 4588775"/>
              <a:gd name="connsiteX7" fmla="*/ 4867865 w 4870807"/>
              <a:gd name="connsiteY7" fmla="*/ 4106760 h 4588775"/>
              <a:gd name="connsiteX8" fmla="*/ 4860421 w 4870807"/>
              <a:gd name="connsiteY8" fmla="*/ 4180600 h 4588775"/>
              <a:gd name="connsiteX9" fmla="*/ 4359607 w 4870807"/>
              <a:gd name="connsiteY9" fmla="*/ 4588775 h 4588775"/>
              <a:gd name="connsiteX10" fmla="*/ 0 w 4870807"/>
              <a:gd name="connsiteY10" fmla="*/ 4588774 h 4588775"/>
              <a:gd name="connsiteX11" fmla="*/ 0 w 4870807"/>
              <a:gd name="connsiteY11" fmla="*/ 4106760 h 4588775"/>
              <a:gd name="connsiteX12" fmla="*/ 0 w 4870807"/>
              <a:gd name="connsiteY12" fmla="*/ 4077575 h 4588775"/>
              <a:gd name="connsiteX13" fmla="*/ 0 w 4870807"/>
              <a:gd name="connsiteY13" fmla="*/ 1022399 h 4588775"/>
              <a:gd name="connsiteX14" fmla="*/ 0 w 4870807"/>
              <a:gd name="connsiteY14" fmla="*/ 511200 h 4588775"/>
              <a:gd name="connsiteX15" fmla="*/ 0 w 4870807"/>
              <a:gd name="connsiteY15" fmla="*/ 494880 h 4588775"/>
              <a:gd name="connsiteX16" fmla="*/ 1646 w 4870807"/>
              <a:gd name="connsiteY16" fmla="*/ 494880 h 4588775"/>
              <a:gd name="connsiteX17" fmla="*/ 10386 w 4870807"/>
              <a:gd name="connsiteY17" fmla="*/ 408175 h 4588775"/>
              <a:gd name="connsiteX18" fmla="*/ 511200 w 4870807"/>
              <a:gd name="connsiteY18" fmla="*/ 0 h 4588775"/>
            </a:gdLst>
            <a:ahLst/>
            <a:cxnLst/>
            <a:rect l="l" t="t" r="r" b="b"/>
            <a:pathLst>
              <a:path w="4870807" h="4588775">
                <a:moveTo>
                  <a:pt x="511200" y="0"/>
                </a:moveTo>
                <a:lnTo>
                  <a:pt x="4870807" y="0"/>
                </a:lnTo>
                <a:lnTo>
                  <a:pt x="4870807" y="494880"/>
                </a:lnTo>
                <a:lnTo>
                  <a:pt x="4870807" y="511200"/>
                </a:lnTo>
                <a:lnTo>
                  <a:pt x="4870807" y="3566375"/>
                </a:lnTo>
                <a:lnTo>
                  <a:pt x="4870807" y="4077575"/>
                </a:lnTo>
                <a:lnTo>
                  <a:pt x="4870807" y="4106760"/>
                </a:lnTo>
                <a:lnTo>
                  <a:pt x="4867865" y="4106760"/>
                </a:lnTo>
                <a:lnTo>
                  <a:pt x="4860421" y="4180600"/>
                </a:lnTo>
                <a:cubicBezTo>
                  <a:pt x="4812754" y="4413545"/>
                  <a:pt x="4606644" y="4588775"/>
                  <a:pt x="4359607" y="4588775"/>
                </a:cubicBezTo>
                <a:lnTo>
                  <a:pt x="0" y="4588774"/>
                </a:lnTo>
                <a:lnTo>
                  <a:pt x="0" y="4106760"/>
                </a:lnTo>
                <a:lnTo>
                  <a:pt x="0" y="4077575"/>
                </a:lnTo>
                <a:lnTo>
                  <a:pt x="0" y="1022399"/>
                </a:lnTo>
                <a:lnTo>
                  <a:pt x="0" y="511200"/>
                </a:lnTo>
                <a:lnTo>
                  <a:pt x="0" y="494880"/>
                </a:lnTo>
                <a:lnTo>
                  <a:pt x="1646" y="494880"/>
                </a:lnTo>
                <a:lnTo>
                  <a:pt x="10386" y="408175"/>
                </a:lnTo>
                <a:cubicBezTo>
                  <a:pt x="58054" y="175230"/>
                  <a:pt x="264163" y="0"/>
                  <a:pt x="511200" y="0"/>
                </a:cubicBezTo>
                <a:close/>
              </a:path>
            </a:pathLst>
          </a:custGeom>
          <a:solidFill>
            <a:schemeClr val="bg1"/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669930" y="3017791"/>
            <a:ext cx="2498164" cy="457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推进农村法治建设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669930" y="3573477"/>
            <a:ext cx="2498164" cy="15827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8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加强农村法治宣传教育，提高农民法治意识，营造良好的农村法治环境。例如，一些地方通过开展法律进农村活动，宣传法律法规，解答农民法律问题。
完善农村法治服务体系，加强农村法律援助、人民调解等工作，维护农村社会稳定。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492008" y="1991791"/>
            <a:ext cx="840055" cy="840054"/>
          </a:xfrm>
          <a:prstGeom prst="ellipse">
            <a:avLst/>
          </a:prstGeom>
          <a:gradFill>
            <a:gsLst>
              <a:gs pos="6700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accent1">
                  <a:lumMod val="20000"/>
                  <a:lumOff val="80000"/>
                  <a:alpha val="61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20700000">
            <a:off x="9349363" y="2405392"/>
            <a:ext cx="1167491" cy="266177"/>
          </a:xfrm>
          <a:prstGeom prst="arc">
            <a:avLst>
              <a:gd name="adj1" fmla="val 20876651"/>
              <a:gd name="adj2" fmla="val 11634648"/>
            </a:avLst>
          </a:prstGeom>
          <a:noFill/>
          <a:ln w="19050" cap="sq">
            <a:gradFill>
              <a:gsLst>
                <a:gs pos="0">
                  <a:schemeClr val="bg1">
                    <a:alpha val="0"/>
                  </a:schemeClr>
                </a:gs>
                <a:gs pos="27000">
                  <a:schemeClr val="accent1"/>
                </a:gs>
              </a:gsLst>
              <a:lin ang="54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715279" y="2258842"/>
            <a:ext cx="389939" cy="341386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  <a:effectLst/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组织振兴：完善农村基层组织建设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3254801"/>
            <a:ext cx="6174600" cy="22245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青年视角的反思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35641" y="819260"/>
            <a:ext cx="2360683" cy="1151008"/>
            <a:chOff x="535641" y="819260"/>
            <a:chExt cx="2360683" cy="1151008"/>
          </a:xfrm>
        </p:grpSpPr>
        <p:sp>
          <p:nvSpPr>
            <p:cNvPr id="8" name="标题 1"/>
            <p:cNvSpPr txBox="1"/>
            <p:nvPr/>
          </p:nvSpPr>
          <p:spPr>
            <a:xfrm>
              <a:off x="535831" y="819260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10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10"/>
                  </a:cubicBezTo>
                  <a:cubicBezTo>
                    <a:pt x="-728" y="155928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535831" y="1787224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42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42"/>
                  </a:cubicBezTo>
                  <a:cubicBezTo>
                    <a:pt x="-728" y="155993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535641" y="910693"/>
              <a:ext cx="2360683" cy="967972"/>
            </a:xfrm>
            <a:custGeom>
              <a:avLst/>
              <a:gdLst>
                <a:gd name="connsiteX0" fmla="*/ 0 w 3208788"/>
                <a:gd name="connsiteY0" fmla="*/ 0 h 1315728"/>
                <a:gd name="connsiteX1" fmla="*/ 164969 w 3208788"/>
                <a:gd name="connsiteY1" fmla="*/ 124409 h 1315728"/>
                <a:gd name="connsiteX2" fmla="*/ 1766436 w 3208788"/>
                <a:gd name="connsiteY2" fmla="*/ 124409 h 1315728"/>
                <a:gd name="connsiteX3" fmla="*/ 1766434 w 3208788"/>
                <a:gd name="connsiteY3" fmla="*/ 124413 h 1315728"/>
                <a:gd name="connsiteX4" fmla="*/ 2676296 w 3208788"/>
                <a:gd name="connsiteY4" fmla="*/ 124413 h 1315728"/>
                <a:gd name="connsiteX5" fmla="*/ 3208788 w 3208788"/>
                <a:gd name="connsiteY5" fmla="*/ 657924 h 1315728"/>
                <a:gd name="connsiteX6" fmla="*/ 2676296 w 3208788"/>
                <a:gd name="connsiteY6" fmla="*/ 1191434 h 1315728"/>
                <a:gd name="connsiteX7" fmla="*/ 1473948 w 3208788"/>
                <a:gd name="connsiteY7" fmla="*/ 1191434 h 1315728"/>
                <a:gd name="connsiteX8" fmla="*/ 1473948 w 3208788"/>
                <a:gd name="connsiteY8" fmla="*/ 1191319 h 1315728"/>
                <a:gd name="connsiteX9" fmla="*/ 164969 w 3208788"/>
                <a:gd name="connsiteY9" fmla="*/ 1191319 h 1315728"/>
                <a:gd name="connsiteX10" fmla="*/ 0 w 3208788"/>
                <a:gd name="connsiteY10" fmla="*/ 1315728 h 1315728"/>
              </a:gdLst>
              <a:ahLst/>
              <a:cxnLst/>
              <a:rect l="l" t="t" r="r" b="b"/>
              <a:pathLst>
                <a:path w="3208788" h="1315728">
                  <a:moveTo>
                    <a:pt x="0" y="0"/>
                  </a:moveTo>
                  <a:cubicBezTo>
                    <a:pt x="0" y="68693"/>
                    <a:pt x="73832" y="124409"/>
                    <a:pt x="164969" y="124409"/>
                  </a:cubicBezTo>
                  <a:lnTo>
                    <a:pt x="1766436" y="124409"/>
                  </a:lnTo>
                  <a:lnTo>
                    <a:pt x="1766434" y="124413"/>
                  </a:lnTo>
                  <a:lnTo>
                    <a:pt x="2676296" y="124413"/>
                  </a:lnTo>
                  <a:cubicBezTo>
                    <a:pt x="2970383" y="124413"/>
                    <a:pt x="3208788" y="363274"/>
                    <a:pt x="3208788" y="657924"/>
                  </a:cubicBezTo>
                  <a:cubicBezTo>
                    <a:pt x="3208788" y="952573"/>
                    <a:pt x="2970383" y="1191434"/>
                    <a:pt x="2676296" y="1191434"/>
                  </a:cubicBezTo>
                  <a:lnTo>
                    <a:pt x="1473948" y="1191434"/>
                  </a:lnTo>
                  <a:lnTo>
                    <a:pt x="1473948" y="1191319"/>
                  </a:lnTo>
                  <a:lnTo>
                    <a:pt x="164969" y="1191319"/>
                  </a:lnTo>
                  <a:cubicBezTo>
                    <a:pt x="73832" y="1191319"/>
                    <a:pt x="0" y="1247058"/>
                    <a:pt x="0" y="1315728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06337" y="5719879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448834" y="5862710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843498" y="2531597"/>
            <a:ext cx="623930" cy="422145"/>
            <a:chOff x="4843498" y="2531597"/>
            <a:chExt cx="623930" cy="422145"/>
          </a:xfrm>
        </p:grpSpPr>
        <p:sp>
          <p:nvSpPr>
            <p:cNvPr id="17" name="标题 1"/>
            <p:cNvSpPr txBox="1"/>
            <p:nvPr/>
          </p:nvSpPr>
          <p:spPr>
            <a:xfrm rot="5400000" flipH="1">
              <a:off x="5045283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5400000" flipH="1">
              <a:off x="4843498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0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2" name="标题 1"/>
          <p:cNvSpPr txBox="1"/>
          <p:nvPr/>
        </p:nvSpPr>
        <p:spPr>
          <a:xfrm>
            <a:off x="991878" y="2082042"/>
            <a:ext cx="2583834" cy="11417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314272" y="1249529"/>
            <a:ext cx="2015320" cy="197426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04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0800000">
            <a:off x="670571" y="3094971"/>
            <a:ext cx="3316490" cy="2707688"/>
          </a:xfrm>
          <a:prstGeom prst="roundRect">
            <a:avLst>
              <a:gd name="adj" fmla="val 9428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90500" algn="ctr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24815" y="3879457"/>
            <a:ext cx="2808000" cy="15974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7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部分青年对"三农"问题了解有限，存在认知偏差，认为农业是低效产业，农村是落后地区，农民是弱势群体，缺乏对"三农"问题的深入了解。
一些青年对农村生活和农业生产的艰辛缺乏体验，对农民的贡献和价值认识不足，导致对"三农"问题的关注度较低。</a:t>
            </a:r>
            <a:endParaRPr kumimoji="1"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265570" y="3054806"/>
            <a:ext cx="2126491" cy="72000"/>
            <a:chOff x="1265570" y="3054806"/>
            <a:chExt cx="2126491" cy="72000"/>
          </a:xfrm>
        </p:grpSpPr>
        <p:sp>
          <p:nvSpPr>
            <p:cNvPr id="7" name="标题 1"/>
            <p:cNvSpPr txBox="1"/>
            <p:nvPr/>
          </p:nvSpPr>
          <p:spPr>
            <a:xfrm>
              <a:off x="2312061" y="3054806"/>
              <a:ext cx="1080000" cy="7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8" name="标题 1"/>
            <p:cNvSpPr txBox="1"/>
            <p:nvPr/>
          </p:nvSpPr>
          <p:spPr>
            <a:xfrm>
              <a:off x="1265570" y="3055638"/>
              <a:ext cx="1080000" cy="70337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9" name="标题 1"/>
          <p:cNvSpPr txBox="1"/>
          <p:nvPr/>
        </p:nvSpPr>
        <p:spPr>
          <a:xfrm rot="10800000">
            <a:off x="4435003" y="1834973"/>
            <a:ext cx="3316490" cy="3960000"/>
          </a:xfrm>
          <a:prstGeom prst="roundRect">
            <a:avLst>
              <a:gd name="adj" fmla="val 9428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90500" algn="ctr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689247" y="2679306"/>
            <a:ext cx="2808000" cy="28547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一些青年对"三农"问题持冷漠态度，认为这是政府和社会的事情，与自己无关，缺乏责任感和使命感。
部分青年在面对"三农"问题时，选择逃避，不愿意到农村就业创业，对农村发展缺乏信心，影响了农村人才的回流和农村经济的发展。</a:t>
            </a:r>
            <a:endParaRPr kumimoji="1"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030002" y="1797506"/>
            <a:ext cx="2126491" cy="72000"/>
            <a:chOff x="5030002" y="1797506"/>
            <a:chExt cx="2126491" cy="72000"/>
          </a:xfrm>
        </p:grpSpPr>
        <p:sp>
          <p:nvSpPr>
            <p:cNvPr id="12" name="标题 1"/>
            <p:cNvSpPr txBox="1"/>
            <p:nvPr/>
          </p:nvSpPr>
          <p:spPr>
            <a:xfrm>
              <a:off x="6076493" y="1797506"/>
              <a:ext cx="1080000" cy="7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3" name="标题 1"/>
            <p:cNvSpPr txBox="1"/>
            <p:nvPr/>
          </p:nvSpPr>
          <p:spPr>
            <a:xfrm>
              <a:off x="5030002" y="1798338"/>
              <a:ext cx="1080000" cy="70337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4" name="标题 1"/>
          <p:cNvSpPr txBox="1"/>
          <p:nvPr/>
        </p:nvSpPr>
        <p:spPr>
          <a:xfrm>
            <a:off x="961493" y="3320163"/>
            <a:ext cx="2734645" cy="470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认知不足与偏见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4725925" y="2080745"/>
            <a:ext cx="2734645" cy="470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态度冷漠与逃避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10800000">
            <a:off x="8201030" y="3094971"/>
            <a:ext cx="3316490" cy="2707688"/>
          </a:xfrm>
          <a:prstGeom prst="roundRect">
            <a:avLst>
              <a:gd name="adj" fmla="val 9428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90500" algn="ctr" rotWithShape="0">
              <a:srgbClr val="000000">
                <a:alpha val="8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455275" y="3879457"/>
            <a:ext cx="2808000" cy="15974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7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部分青年对"三农"问题充满期待，认为乡村振兴战略为农村发展带来了新的机遇，农村具有广阔的发展空间和创业机会。
一些青年希望通过自己的努力，为农村发展贡献一份力量，改变农村落后面貌，实现自己的人生价值。</a:t>
            </a:r>
            <a:endParaRPr kumimoji="1"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796030" y="3054806"/>
            <a:ext cx="2126491" cy="72000"/>
            <a:chOff x="8796030" y="3054806"/>
            <a:chExt cx="2126491" cy="72000"/>
          </a:xfrm>
        </p:grpSpPr>
        <p:sp>
          <p:nvSpPr>
            <p:cNvPr id="19" name="标题 1"/>
            <p:cNvSpPr txBox="1"/>
            <p:nvPr/>
          </p:nvSpPr>
          <p:spPr>
            <a:xfrm>
              <a:off x="9842521" y="3054806"/>
              <a:ext cx="1080000" cy="72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0" name="标题 1"/>
            <p:cNvSpPr txBox="1"/>
            <p:nvPr/>
          </p:nvSpPr>
          <p:spPr>
            <a:xfrm>
              <a:off x="8796030" y="3055638"/>
              <a:ext cx="1080000" cy="70337"/>
            </a:xfrm>
            <a:prstGeom prst="rect">
              <a:avLst/>
            </a:pr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1" name="标题 1"/>
          <p:cNvSpPr txBox="1"/>
          <p:nvPr/>
        </p:nvSpPr>
        <p:spPr>
          <a:xfrm>
            <a:off x="8491953" y="3320163"/>
            <a:ext cx="2734645" cy="470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期待与希望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青年对"三农"问题的认知与态度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4" name="标题 1"/>
          <p:cNvCxnSpPr/>
          <p:nvPr/>
        </p:nvCxnSpPr>
        <p:spPr>
          <a:xfrm>
            <a:off x="-24000" y="3363444"/>
            <a:ext cx="12240000" cy="0"/>
          </a:xfrm>
          <a:prstGeom prst="line">
            <a:avLst/>
          </a:prstGeom>
          <a:noFill/>
          <a:ln w="25400" cap="sq">
            <a:solidFill>
              <a:schemeClr val="bg1">
                <a:lumMod val="85000"/>
              </a:schemeClr>
            </a:solidFill>
            <a:miter/>
          </a:ln>
        </p:spPr>
      </p:cxnSp>
      <p:sp>
        <p:nvSpPr>
          <p:cNvPr id="5" name="标题 1"/>
          <p:cNvSpPr txBox="1"/>
          <p:nvPr/>
        </p:nvSpPr>
        <p:spPr>
          <a:xfrm rot="8113744">
            <a:off x="16864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2444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010400" y="1915027"/>
            <a:ext cx="612000" cy="56614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604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青年应加强学习，提高自身文化素质和专业技能，掌握现代农业知识、农村管理知识和创业技能，为服务"三农"奠定基础。
积极参加各类培训和实践活动，积累实践经验，提高解决实际问题的能力，增强服务"三农"的本领。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0400" y="353491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提高自身素质，增强服务"三农"能力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8113744">
            <a:off x="545965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01765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783650" y="1920672"/>
            <a:ext cx="612000" cy="554849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3365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7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青年应发挥自身优势，结合农村实际，寻找创业机会，发展农村特色产业，如农村电商、乡村旅游、农产品加工等，带动农民增收致富。
勇于创新，探索农村产业发展新模式、新业态，推动农村产业融合发展，为农村经济发展注入新动力。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433650" y="353491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积极投身农村创业创新，带动农村经济发展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8113744">
            <a:off x="9232900" y="1568097"/>
            <a:ext cx="1260000" cy="1260000"/>
          </a:xfrm>
          <a:prstGeom prst="teardrop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790900" y="3291444"/>
            <a:ext cx="144000" cy="144000"/>
          </a:xfrm>
          <a:prstGeom prst="ellipse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flipH="1" flipV="1">
            <a:off x="9574900" y="1919388"/>
            <a:ext cx="576000" cy="557416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206900" y="4323421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青年应积极参与农村文化建设，挖掘和传承乡村文化遗产，开展丰富多彩的农村文化活动，丰富农村文化生活。
发挥自身文化素养优势，引导农民树立文明新风，倡导健康生活方式，提高农村文明程度，促进农村社会和谐稳定。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206900" y="3534911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参与农村文化建设，传承弘扬乡村文化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青年在"三农"问题中的责任与担当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2355272" y="3031024"/>
            <a:ext cx="2532380" cy="183053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国家实施乡村振兴战略，出台了一系列支持农村发展的政策措施，为青年投身"三农"事业提供了政策保障和广阔空间。
农村产业融合发展、农村电商、乡村旅游等新兴产业发展迅速，为青年创业创新提供了丰富的机遇和平台。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355400" y="2487015"/>
            <a:ext cx="2534856" cy="474562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216504" y="2487015"/>
            <a:ext cx="2534856" cy="474562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372053" y="2352997"/>
            <a:ext cx="3349625" cy="65075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政策支持与广阔空间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068502" y="2475439"/>
            <a:ext cx="77473" cy="486137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383306" y="4206241"/>
            <a:ext cx="2504345" cy="1028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5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E4654E">
                    <a:alpha val="27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744392" y="3031024"/>
            <a:ext cx="2532380" cy="1830536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农村基础设施和生活条件相对落后，创业环境艰苦，青年在农村创业面临诸多困难和挑战，如资金短缺、技术缺乏、市场信息不畅等。
青年对农村实际情况了解有限，缺乏农村工作经验和创业经验，能力不足，难以适应农村复杂的工作环境和创业需求。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744520" y="2487015"/>
            <a:ext cx="2534856" cy="474562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605624" y="2487015"/>
            <a:ext cx="2534856" cy="474562"/>
          </a:xfrm>
          <a:prstGeom prst="round1Rect">
            <a:avLst>
              <a:gd name="adj" fmla="val 50000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761173" y="2352997"/>
            <a:ext cx="3349625" cy="65075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环境艰苦与能力不足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57622" y="2475439"/>
            <a:ext cx="77473" cy="486137"/>
          </a:xfrm>
          <a:prstGeom prst="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772426" y="4206241"/>
            <a:ext cx="2504345" cy="10287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5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FFC000">
                    <a:alpha val="27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青年在"三农"问题中的机遇与挑战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3254801"/>
            <a:ext cx="6174600" cy="222458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未来畅想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535641" y="819260"/>
            <a:ext cx="2360683" cy="1151008"/>
            <a:chOff x="535641" y="819260"/>
            <a:chExt cx="2360683" cy="1151008"/>
          </a:xfrm>
        </p:grpSpPr>
        <p:sp>
          <p:nvSpPr>
            <p:cNvPr id="8" name="标题 1"/>
            <p:cNvSpPr txBox="1"/>
            <p:nvPr/>
          </p:nvSpPr>
          <p:spPr>
            <a:xfrm>
              <a:off x="535831" y="819260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10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10"/>
                  </a:cubicBezTo>
                  <a:cubicBezTo>
                    <a:pt x="-728" y="155928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/>
            <p:cNvSpPr txBox="1"/>
            <p:nvPr/>
          </p:nvSpPr>
          <p:spPr>
            <a:xfrm>
              <a:off x="535831" y="1787224"/>
              <a:ext cx="121367" cy="183044"/>
            </a:xfrm>
            <a:custGeom>
              <a:avLst/>
              <a:gdLst>
                <a:gd name="connsiteX0" fmla="*/ 462002 w 462730"/>
                <a:gd name="connsiteY0" fmla="*/ -317 h 697884"/>
                <a:gd name="connsiteX1" fmla="*/ 462002 w 462730"/>
                <a:gd name="connsiteY1" fmla="*/ 697568 h 697884"/>
                <a:gd name="connsiteX2" fmla="*/ -728 w 462730"/>
                <a:gd name="connsiteY2" fmla="*/ 348642 h 697884"/>
                <a:gd name="connsiteX3" fmla="*/ 462002 w 462730"/>
                <a:gd name="connsiteY3" fmla="*/ -317 h 697884"/>
              </a:gdLst>
              <a:ahLst/>
              <a:cxnLst/>
              <a:rect l="l" t="t" r="r" b="b"/>
              <a:pathLst>
                <a:path w="462730" h="697884">
                  <a:moveTo>
                    <a:pt x="462002" y="-317"/>
                  </a:moveTo>
                  <a:lnTo>
                    <a:pt x="462002" y="697568"/>
                  </a:lnTo>
                  <a:cubicBezTo>
                    <a:pt x="206367" y="697568"/>
                    <a:pt x="-728" y="541291"/>
                    <a:pt x="-728" y="348642"/>
                  </a:cubicBezTo>
                  <a:cubicBezTo>
                    <a:pt x="-728" y="155993"/>
                    <a:pt x="206367" y="-317"/>
                    <a:pt x="462002" y="-3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210" cap="flat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l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0" name="标题 1"/>
            <p:cNvSpPr txBox="1"/>
            <p:nvPr/>
          </p:nvSpPr>
          <p:spPr>
            <a:xfrm>
              <a:off x="535641" y="910693"/>
              <a:ext cx="2360683" cy="967972"/>
            </a:xfrm>
            <a:custGeom>
              <a:avLst/>
              <a:gdLst>
                <a:gd name="connsiteX0" fmla="*/ 0 w 3208788"/>
                <a:gd name="connsiteY0" fmla="*/ 0 h 1315728"/>
                <a:gd name="connsiteX1" fmla="*/ 164969 w 3208788"/>
                <a:gd name="connsiteY1" fmla="*/ 124409 h 1315728"/>
                <a:gd name="connsiteX2" fmla="*/ 1766436 w 3208788"/>
                <a:gd name="connsiteY2" fmla="*/ 124409 h 1315728"/>
                <a:gd name="connsiteX3" fmla="*/ 1766434 w 3208788"/>
                <a:gd name="connsiteY3" fmla="*/ 124413 h 1315728"/>
                <a:gd name="connsiteX4" fmla="*/ 2676296 w 3208788"/>
                <a:gd name="connsiteY4" fmla="*/ 124413 h 1315728"/>
                <a:gd name="connsiteX5" fmla="*/ 3208788 w 3208788"/>
                <a:gd name="connsiteY5" fmla="*/ 657924 h 1315728"/>
                <a:gd name="connsiteX6" fmla="*/ 2676296 w 3208788"/>
                <a:gd name="connsiteY6" fmla="*/ 1191434 h 1315728"/>
                <a:gd name="connsiteX7" fmla="*/ 1473948 w 3208788"/>
                <a:gd name="connsiteY7" fmla="*/ 1191434 h 1315728"/>
                <a:gd name="connsiteX8" fmla="*/ 1473948 w 3208788"/>
                <a:gd name="connsiteY8" fmla="*/ 1191319 h 1315728"/>
                <a:gd name="connsiteX9" fmla="*/ 164969 w 3208788"/>
                <a:gd name="connsiteY9" fmla="*/ 1191319 h 1315728"/>
                <a:gd name="connsiteX10" fmla="*/ 0 w 3208788"/>
                <a:gd name="connsiteY10" fmla="*/ 1315728 h 1315728"/>
              </a:gdLst>
              <a:ahLst/>
              <a:cxnLst/>
              <a:rect l="l" t="t" r="r" b="b"/>
              <a:pathLst>
                <a:path w="3208788" h="1315728">
                  <a:moveTo>
                    <a:pt x="0" y="0"/>
                  </a:moveTo>
                  <a:cubicBezTo>
                    <a:pt x="0" y="68693"/>
                    <a:pt x="73832" y="124409"/>
                    <a:pt x="164969" y="124409"/>
                  </a:cubicBezTo>
                  <a:lnTo>
                    <a:pt x="1766436" y="124409"/>
                  </a:lnTo>
                  <a:lnTo>
                    <a:pt x="1766434" y="124413"/>
                  </a:lnTo>
                  <a:lnTo>
                    <a:pt x="2676296" y="124413"/>
                  </a:lnTo>
                  <a:cubicBezTo>
                    <a:pt x="2970383" y="124413"/>
                    <a:pt x="3208788" y="363274"/>
                    <a:pt x="3208788" y="657924"/>
                  </a:cubicBezTo>
                  <a:cubicBezTo>
                    <a:pt x="3208788" y="952573"/>
                    <a:pt x="2970383" y="1191434"/>
                    <a:pt x="2676296" y="1191434"/>
                  </a:cubicBezTo>
                  <a:lnTo>
                    <a:pt x="1473948" y="1191434"/>
                  </a:lnTo>
                  <a:lnTo>
                    <a:pt x="1473948" y="1191319"/>
                  </a:lnTo>
                  <a:lnTo>
                    <a:pt x="164969" y="1191319"/>
                  </a:lnTo>
                  <a:cubicBezTo>
                    <a:pt x="73832" y="1191319"/>
                    <a:pt x="0" y="1247058"/>
                    <a:pt x="0" y="1315728"/>
                  </a:cubicBezTo>
                  <a:close/>
                </a:path>
              </a:pathLst>
            </a:custGeom>
            <a:solidFill>
              <a:schemeClr val="accent1"/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1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006337" y="5719879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3" name="标题 1"/>
          <p:cNvCxnSpPr/>
          <p:nvPr/>
        </p:nvCxnSpPr>
        <p:spPr>
          <a:xfrm>
            <a:off x="3448834" y="5862710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4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843498" y="2531597"/>
            <a:ext cx="623930" cy="422145"/>
            <a:chOff x="4843498" y="2531597"/>
            <a:chExt cx="623930" cy="422145"/>
          </a:xfrm>
        </p:grpSpPr>
        <p:sp>
          <p:nvSpPr>
            <p:cNvPr id="17" name="标题 1"/>
            <p:cNvSpPr txBox="1"/>
            <p:nvPr/>
          </p:nvSpPr>
          <p:spPr>
            <a:xfrm rot="5400000" flipH="1">
              <a:off x="5045283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18" name="标题 1"/>
            <p:cNvSpPr txBox="1"/>
            <p:nvPr/>
          </p:nvSpPr>
          <p:spPr>
            <a:xfrm rot="5400000" flipH="1">
              <a:off x="4843498" y="2531597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0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1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22" name="标题 1"/>
          <p:cNvSpPr txBox="1"/>
          <p:nvPr/>
        </p:nvSpPr>
        <p:spPr>
          <a:xfrm>
            <a:off x="991878" y="2082042"/>
            <a:ext cx="2583834" cy="114175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314272" y="1249529"/>
            <a:ext cx="2015320" cy="197426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05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5400000" flipH="1">
            <a:off x="7599798" y="161898"/>
            <a:ext cx="2197043" cy="4812571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54038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89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5400000" flipH="1">
            <a:off x="3944373" y="353310"/>
            <a:ext cx="2197043" cy="4429746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57148"/>
            </a:avLst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189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5400000" flipH="1">
            <a:off x="606701" y="448666"/>
            <a:ext cx="2197043" cy="4239035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5789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8900000" scaled="0"/>
          </a:gra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384740" y="2328120"/>
            <a:ext cx="720000" cy="72000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817768" y="2420600"/>
            <a:ext cx="720000" cy="65277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 flipV="1">
            <a:off x="9664605" y="2376600"/>
            <a:ext cx="720000" cy="696770"/>
          </a:xfrm>
          <a:custGeom>
            <a:avLst/>
            <a:gdLst>
              <a:gd name="connsiteX0" fmla="*/ 311954 w 744004"/>
              <a:gd name="connsiteY0" fmla="*/ 337123 h 720001"/>
              <a:gd name="connsiteX1" fmla="*/ 168770 w 744004"/>
              <a:gd name="connsiteY1" fmla="*/ 337123 h 720001"/>
              <a:gd name="connsiteX2" fmla="*/ 49673 w 744004"/>
              <a:gd name="connsiteY2" fmla="*/ 287618 h 720001"/>
              <a:gd name="connsiteX3" fmla="*/ 167 w 744004"/>
              <a:gd name="connsiteY3" fmla="*/ 168520 h 720001"/>
              <a:gd name="connsiteX4" fmla="*/ 49590 w 744004"/>
              <a:gd name="connsiteY4" fmla="*/ 49507 h 720001"/>
              <a:gd name="connsiteX5" fmla="*/ 168687 w 744004"/>
              <a:gd name="connsiteY5" fmla="*/ 0 h 720001"/>
              <a:gd name="connsiteX6" fmla="*/ 287784 w 744004"/>
              <a:gd name="connsiteY6" fmla="*/ 49507 h 720001"/>
              <a:gd name="connsiteX7" fmla="*/ 337290 w 744004"/>
              <a:gd name="connsiteY7" fmla="*/ 168604 h 720001"/>
              <a:gd name="connsiteX8" fmla="*/ 337290 w 744004"/>
              <a:gd name="connsiteY8" fmla="*/ 311787 h 720001"/>
              <a:gd name="connsiteX9" fmla="*/ 311954 w 744004"/>
              <a:gd name="connsiteY9" fmla="*/ 337123 h 720001"/>
              <a:gd name="connsiteX10" fmla="*/ 575401 w 744004"/>
              <a:gd name="connsiteY10" fmla="*/ 337207 h 720001"/>
              <a:gd name="connsiteX11" fmla="*/ 432218 w 744004"/>
              <a:gd name="connsiteY11" fmla="*/ 337207 h 720001"/>
              <a:gd name="connsiteX12" fmla="*/ 406882 w 744004"/>
              <a:gd name="connsiteY12" fmla="*/ 311870 h 720001"/>
              <a:gd name="connsiteX13" fmla="*/ 406882 w 744004"/>
              <a:gd name="connsiteY13" fmla="*/ 168687 h 720001"/>
              <a:gd name="connsiteX14" fmla="*/ 456387 w 744004"/>
              <a:gd name="connsiteY14" fmla="*/ 49590 h 720001"/>
              <a:gd name="connsiteX15" fmla="*/ 575401 w 744004"/>
              <a:gd name="connsiteY15" fmla="*/ 0 h 720001"/>
              <a:gd name="connsiteX16" fmla="*/ 694498 w 744004"/>
              <a:gd name="connsiteY16" fmla="*/ 49507 h 720001"/>
              <a:gd name="connsiteX17" fmla="*/ 744004 w 744004"/>
              <a:gd name="connsiteY17" fmla="*/ 168604 h 720001"/>
              <a:gd name="connsiteX18" fmla="*/ 694498 w 744004"/>
              <a:gd name="connsiteY18" fmla="*/ 287701 h 720001"/>
              <a:gd name="connsiteX19" fmla="*/ 575401 w 744004"/>
              <a:gd name="connsiteY19" fmla="*/ 337207 h 720001"/>
              <a:gd name="connsiteX20" fmla="*/ 168604 w 744004"/>
              <a:gd name="connsiteY20" fmla="*/ 720001 h 720001"/>
              <a:gd name="connsiteX21" fmla="*/ 49507 w 744004"/>
              <a:gd name="connsiteY21" fmla="*/ 670495 h 720001"/>
              <a:gd name="connsiteX22" fmla="*/ 0 w 744004"/>
              <a:gd name="connsiteY22" fmla="*/ 551398 h 720001"/>
              <a:gd name="connsiteX23" fmla="*/ 49507 w 744004"/>
              <a:gd name="connsiteY23" fmla="*/ 432301 h 720001"/>
              <a:gd name="connsiteX24" fmla="*/ 168687 w 744004"/>
              <a:gd name="connsiteY24" fmla="*/ 382879 h 720001"/>
              <a:gd name="connsiteX25" fmla="*/ 311871 w 744004"/>
              <a:gd name="connsiteY25" fmla="*/ 382879 h 720001"/>
              <a:gd name="connsiteX26" fmla="*/ 337207 w 744004"/>
              <a:gd name="connsiteY26" fmla="*/ 408215 h 720001"/>
              <a:gd name="connsiteX27" fmla="*/ 337207 w 744004"/>
              <a:gd name="connsiteY27" fmla="*/ 551398 h 720001"/>
              <a:gd name="connsiteX28" fmla="*/ 287701 w 744004"/>
              <a:gd name="connsiteY28" fmla="*/ 670495 h 720001"/>
              <a:gd name="connsiteX29" fmla="*/ 168604 w 744004"/>
              <a:gd name="connsiteY29" fmla="*/ 720001 h 720001"/>
              <a:gd name="connsiteX30" fmla="*/ 575401 w 744004"/>
              <a:gd name="connsiteY30" fmla="*/ 720001 h 720001"/>
              <a:gd name="connsiteX31" fmla="*/ 456304 w 744004"/>
              <a:gd name="connsiteY31" fmla="*/ 670495 h 720001"/>
              <a:gd name="connsiteX32" fmla="*/ 406798 w 744004"/>
              <a:gd name="connsiteY32" fmla="*/ 551398 h 720001"/>
              <a:gd name="connsiteX33" fmla="*/ 406798 w 744004"/>
              <a:gd name="connsiteY33" fmla="*/ 408215 h 720001"/>
              <a:gd name="connsiteX34" fmla="*/ 432218 w 744004"/>
              <a:gd name="connsiteY34" fmla="*/ 382879 h 720001"/>
              <a:gd name="connsiteX35" fmla="*/ 575401 w 744004"/>
              <a:gd name="connsiteY35" fmla="*/ 382879 h 720001"/>
              <a:gd name="connsiteX36" fmla="*/ 694498 w 744004"/>
              <a:gd name="connsiteY36" fmla="*/ 432385 h 720001"/>
              <a:gd name="connsiteX37" fmla="*/ 744004 w 744004"/>
              <a:gd name="connsiteY37" fmla="*/ 551398 h 720001"/>
              <a:gd name="connsiteX38" fmla="*/ 694498 w 744004"/>
              <a:gd name="connsiteY38" fmla="*/ 670495 h 720001"/>
              <a:gd name="connsiteX39" fmla="*/ 575401 w 744004"/>
              <a:gd name="connsiteY39" fmla="*/ 720001 h 720001"/>
            </a:gdLst>
            <a:ahLst/>
            <a:cxnLst/>
            <a:rect l="l" t="t" r="r" b="b"/>
            <a:pathLst>
              <a:path w="744004" h="720001">
                <a:moveTo>
                  <a:pt x="311954" y="337123"/>
                </a:moveTo>
                <a:lnTo>
                  <a:pt x="168770" y="337123"/>
                </a:lnTo>
                <a:cubicBezTo>
                  <a:pt x="123932" y="337123"/>
                  <a:pt x="81594" y="319538"/>
                  <a:pt x="49673" y="287618"/>
                </a:cubicBezTo>
                <a:cubicBezTo>
                  <a:pt x="17753" y="255697"/>
                  <a:pt x="167" y="213442"/>
                  <a:pt x="167" y="168520"/>
                </a:cubicBezTo>
                <a:cubicBezTo>
                  <a:pt x="167" y="123598"/>
                  <a:pt x="17669" y="81427"/>
                  <a:pt x="49590" y="49507"/>
                </a:cubicBezTo>
                <a:cubicBezTo>
                  <a:pt x="81510" y="17586"/>
                  <a:pt x="123848" y="0"/>
                  <a:pt x="168687" y="0"/>
                </a:cubicBezTo>
                <a:cubicBezTo>
                  <a:pt x="213526" y="0"/>
                  <a:pt x="255864" y="17586"/>
                  <a:pt x="287784" y="49507"/>
                </a:cubicBezTo>
                <a:cubicBezTo>
                  <a:pt x="319705" y="81427"/>
                  <a:pt x="337290" y="123682"/>
                  <a:pt x="337290" y="168604"/>
                </a:cubicBezTo>
                <a:lnTo>
                  <a:pt x="337290" y="311787"/>
                </a:lnTo>
                <a:cubicBezTo>
                  <a:pt x="337290" y="325789"/>
                  <a:pt x="325956" y="337123"/>
                  <a:pt x="311954" y="337123"/>
                </a:cubicBezTo>
                <a:close/>
                <a:moveTo>
                  <a:pt x="575401" y="337207"/>
                </a:moveTo>
                <a:lnTo>
                  <a:pt x="432218" y="337207"/>
                </a:lnTo>
                <a:cubicBezTo>
                  <a:pt x="418216" y="337207"/>
                  <a:pt x="406882" y="325872"/>
                  <a:pt x="406882" y="311870"/>
                </a:cubicBezTo>
                <a:lnTo>
                  <a:pt x="406882" y="168687"/>
                </a:lnTo>
                <a:cubicBezTo>
                  <a:pt x="406882" y="123849"/>
                  <a:pt x="424467" y="81510"/>
                  <a:pt x="456387" y="49590"/>
                </a:cubicBezTo>
                <a:cubicBezTo>
                  <a:pt x="488308" y="17669"/>
                  <a:pt x="530563" y="0"/>
                  <a:pt x="575401" y="0"/>
                </a:cubicBezTo>
                <a:cubicBezTo>
                  <a:pt x="620240" y="0"/>
                  <a:pt x="662578" y="17586"/>
                  <a:pt x="694498" y="49507"/>
                </a:cubicBezTo>
                <a:cubicBezTo>
                  <a:pt x="726419" y="81427"/>
                  <a:pt x="744004" y="123765"/>
                  <a:pt x="744004" y="168604"/>
                </a:cubicBezTo>
                <a:cubicBezTo>
                  <a:pt x="744004" y="213442"/>
                  <a:pt x="726419" y="255780"/>
                  <a:pt x="694498" y="287701"/>
                </a:cubicBezTo>
                <a:cubicBezTo>
                  <a:pt x="662578" y="319621"/>
                  <a:pt x="620323" y="337207"/>
                  <a:pt x="575401" y="337207"/>
                </a:cubicBezTo>
                <a:close/>
                <a:moveTo>
                  <a:pt x="168604" y="720001"/>
                </a:moveTo>
                <a:cubicBezTo>
                  <a:pt x="123682" y="720001"/>
                  <a:pt x="81427" y="702416"/>
                  <a:pt x="49507" y="670495"/>
                </a:cubicBezTo>
                <a:cubicBezTo>
                  <a:pt x="17586" y="638575"/>
                  <a:pt x="0" y="596320"/>
                  <a:pt x="0" y="551398"/>
                </a:cubicBezTo>
                <a:cubicBezTo>
                  <a:pt x="0" y="506476"/>
                  <a:pt x="17586" y="464221"/>
                  <a:pt x="49507" y="432301"/>
                </a:cubicBezTo>
                <a:cubicBezTo>
                  <a:pt x="81510" y="400464"/>
                  <a:pt x="123848" y="382879"/>
                  <a:pt x="168687" y="382879"/>
                </a:cubicBezTo>
                <a:lnTo>
                  <a:pt x="311871" y="382879"/>
                </a:lnTo>
                <a:cubicBezTo>
                  <a:pt x="325872" y="382879"/>
                  <a:pt x="337207" y="394297"/>
                  <a:pt x="337207" y="408215"/>
                </a:cubicBezTo>
                <a:lnTo>
                  <a:pt x="337207" y="551398"/>
                </a:lnTo>
                <a:cubicBezTo>
                  <a:pt x="337207" y="596237"/>
                  <a:pt x="319621" y="638575"/>
                  <a:pt x="287701" y="670495"/>
                </a:cubicBezTo>
                <a:cubicBezTo>
                  <a:pt x="255781" y="702416"/>
                  <a:pt x="213526" y="720001"/>
                  <a:pt x="168604" y="720001"/>
                </a:cubicBezTo>
                <a:close/>
                <a:moveTo>
                  <a:pt x="575401" y="720001"/>
                </a:moveTo>
                <a:cubicBezTo>
                  <a:pt x="530563" y="720001"/>
                  <a:pt x="488224" y="702416"/>
                  <a:pt x="456304" y="670495"/>
                </a:cubicBezTo>
                <a:cubicBezTo>
                  <a:pt x="424383" y="638575"/>
                  <a:pt x="406798" y="596320"/>
                  <a:pt x="406798" y="551398"/>
                </a:cubicBezTo>
                <a:lnTo>
                  <a:pt x="406798" y="408215"/>
                </a:lnTo>
                <a:cubicBezTo>
                  <a:pt x="406882" y="394213"/>
                  <a:pt x="418216" y="382879"/>
                  <a:pt x="432218" y="382879"/>
                </a:cubicBezTo>
                <a:lnTo>
                  <a:pt x="575401" y="382879"/>
                </a:lnTo>
                <a:cubicBezTo>
                  <a:pt x="620240" y="382879"/>
                  <a:pt x="662578" y="400464"/>
                  <a:pt x="694498" y="432385"/>
                </a:cubicBezTo>
                <a:cubicBezTo>
                  <a:pt x="726419" y="464305"/>
                  <a:pt x="744004" y="506560"/>
                  <a:pt x="744004" y="551398"/>
                </a:cubicBezTo>
                <a:cubicBezTo>
                  <a:pt x="744004" y="596237"/>
                  <a:pt x="726419" y="638575"/>
                  <a:pt x="694498" y="670495"/>
                </a:cubicBezTo>
                <a:cubicBezTo>
                  <a:pt x="662578" y="702416"/>
                  <a:pt x="620323" y="720001"/>
                  <a:pt x="575401" y="720001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660400" y="4493315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6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未来农业将广泛应用物联网、大数据、人工智能等高科技手段，实现农业生产智能化、精准化。例如，通过物联网技术实现对农田环境的实时监测和自动灌溉施肥，提高农业生产效率和质量。
高科技农业将推动农业产业转型升级，提高农产品附加值，增强我国农业在国际市场上的竞争力，实现农业现代化。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60400" y="3666705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高科技农业广泛应用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433650" y="4493315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6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农业将与工业、服务业深度融合，形成全产业链发展模式。农产品加工业将进一步发展壮大，农产品品牌化、标准化程度不断提高，农产品附加值大幅提升。
农业与旅游、文化、康养等产业融合将更加紧密，乡村旅游、休闲农业、生态康养等新业态蓬勃发展，为农村经济发展注入新活力。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33650" y="3666705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农业产业高度融合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206900" y="4493315"/>
            <a:ext cx="3312000" cy="138558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6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未来农业将更加注重生态环境保护，推广生态农业、循环农业模式，减少农药化肥使用，实现农业绿色发展。例如，发展有机农业，提高农产品质量安全水平，保护农村生态环境。
农业资源利用将更加高效，通过科技创新和管理创新，提高水资源、土地资源等利用效率，实现农业可持续发展。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206900" y="3666705"/>
            <a:ext cx="3312000" cy="756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农业可持续发展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农业现代化的美好愿景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428018" y="2373980"/>
            <a:ext cx="2743198" cy="3353734"/>
          </a:xfrm>
          <a:prstGeom prst="round1Rect">
            <a:avLst/>
          </a:prstGeom>
          <a:solidFill>
            <a:schemeClr val="bg1"/>
          </a:solidFill>
          <a:ln w="9525" cap="flat">
            <a:noFill/>
            <a:miter/>
          </a:ln>
          <a:effectLst>
            <a:outerShdw blurRad="381000" dist="190500" dir="5400000" sx="102000" sy="10200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413939" y="2831795"/>
            <a:ext cx="771354" cy="752901"/>
          </a:xfrm>
          <a:prstGeom prst="round1Rect">
            <a:avLst/>
          </a:prstGeom>
          <a:solidFill>
            <a:schemeClr val="accent1">
              <a:alpha val="20000"/>
            </a:schemeClr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473320" y="2889755"/>
            <a:ext cx="652594" cy="636982"/>
          </a:xfrm>
          <a:prstGeom prst="round1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83000">
                <a:schemeClr val="accent1">
                  <a:lumMod val="75000"/>
                </a:schemeClr>
              </a:gs>
            </a:gsLst>
            <a:lin ang="1800000" scaled="0"/>
          </a:gradFill>
          <a:ln w="9525" cap="flat">
            <a:noFill/>
            <a:miter/>
          </a:ln>
          <a:effectLst>
            <a:outerShdw blurRad="254000" dist="190500" dir="2700000" sx="105000" sy="10500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2603070" y="3027156"/>
            <a:ext cx="391517" cy="362180"/>
          </a:xfrm>
          <a:custGeom>
            <a:avLst/>
            <a:gdLst>
              <a:gd name="connsiteX0" fmla="*/ 2136435 w 5834559"/>
              <a:gd name="connsiteY0" fmla="*/ 643126 h 5397372"/>
              <a:gd name="connsiteX1" fmla="*/ 3716657 w 5834559"/>
              <a:gd name="connsiteY1" fmla="*/ 643126 h 5397372"/>
              <a:gd name="connsiteX2" fmla="*/ 3716657 w 5834559"/>
              <a:gd name="connsiteY2" fmla="*/ 1064855 h 5397372"/>
              <a:gd name="connsiteX3" fmla="*/ 2136435 w 5834559"/>
              <a:gd name="connsiteY3" fmla="*/ 1064855 h 5397372"/>
              <a:gd name="connsiteX4" fmla="*/ 693741 w 5834559"/>
              <a:gd name="connsiteY4" fmla="*/ 643126 h 5397372"/>
              <a:gd name="connsiteX5" fmla="*/ 1550121 w 5834559"/>
              <a:gd name="connsiteY5" fmla="*/ 643126 h 5397372"/>
              <a:gd name="connsiteX6" fmla="*/ 1550121 w 5834559"/>
              <a:gd name="connsiteY6" fmla="*/ 1064855 h 5397372"/>
              <a:gd name="connsiteX7" fmla="*/ 693741 w 5834559"/>
              <a:gd name="connsiteY7" fmla="*/ 1064855 h 5397372"/>
              <a:gd name="connsiteX8" fmla="*/ 421729 w 5834559"/>
              <a:gd name="connsiteY8" fmla="*/ 1336867 h 5397372"/>
              <a:gd name="connsiteX9" fmla="*/ 421729 w 5834559"/>
              <a:gd name="connsiteY9" fmla="*/ 2079805 h 5397372"/>
              <a:gd name="connsiteX10" fmla="*/ 5412133 w 5834559"/>
              <a:gd name="connsiteY10" fmla="*/ 2079805 h 5397372"/>
              <a:gd name="connsiteX11" fmla="*/ 5412133 w 5834559"/>
              <a:gd name="connsiteY11" fmla="*/ 1336867 h 5397372"/>
              <a:gd name="connsiteX12" fmla="*/ 5140113 w 5834559"/>
              <a:gd name="connsiteY12" fmla="*/ 1064855 h 5397372"/>
              <a:gd name="connsiteX13" fmla="*/ 4302971 w 5834559"/>
              <a:gd name="connsiteY13" fmla="*/ 1064855 h 5397372"/>
              <a:gd name="connsiteX14" fmla="*/ 4302971 w 5834559"/>
              <a:gd name="connsiteY14" fmla="*/ 643126 h 5397372"/>
              <a:gd name="connsiteX15" fmla="*/ 5140113 w 5834559"/>
              <a:gd name="connsiteY15" fmla="*/ 643126 h 5397372"/>
              <a:gd name="connsiteX16" fmla="*/ 5834559 w 5834559"/>
              <a:gd name="connsiteY16" fmla="*/ 1336867 h 5397372"/>
              <a:gd name="connsiteX17" fmla="*/ 5834559 w 5834559"/>
              <a:gd name="connsiteY17" fmla="*/ 4703631 h 5397372"/>
              <a:gd name="connsiteX18" fmla="*/ 5140818 w 5834559"/>
              <a:gd name="connsiteY18" fmla="*/ 5397372 h 5397372"/>
              <a:gd name="connsiteX19" fmla="*/ 693741 w 5834559"/>
              <a:gd name="connsiteY19" fmla="*/ 5397372 h 5397372"/>
              <a:gd name="connsiteX20" fmla="*/ 0 w 5834559"/>
              <a:gd name="connsiteY20" fmla="*/ 4703631 h 5397372"/>
              <a:gd name="connsiteX21" fmla="*/ 0 w 5834559"/>
              <a:gd name="connsiteY21" fmla="*/ 2501529 h 5397372"/>
              <a:gd name="connsiteX22" fmla="*/ 0 w 5834559"/>
              <a:gd name="connsiteY22" fmla="*/ 2079805 h 5397372"/>
              <a:gd name="connsiteX23" fmla="*/ 0 w 5834559"/>
              <a:gd name="connsiteY23" fmla="*/ 1336867 h 5397372"/>
              <a:gd name="connsiteX24" fmla="*/ 693741 w 5834559"/>
              <a:gd name="connsiteY24" fmla="*/ 643126 h 5397372"/>
              <a:gd name="connsiteX25" fmla="*/ 3997242 w 5834559"/>
              <a:gd name="connsiteY25" fmla="*/ 0 h 5397372"/>
              <a:gd name="connsiteX26" fmla="*/ 4208106 w 5834559"/>
              <a:gd name="connsiteY26" fmla="*/ 210864 h 5397372"/>
              <a:gd name="connsiteX27" fmla="*/ 4208106 w 5834559"/>
              <a:gd name="connsiteY27" fmla="*/ 1506961 h 5397372"/>
              <a:gd name="connsiteX28" fmla="*/ 3997242 w 5834559"/>
              <a:gd name="connsiteY28" fmla="*/ 1718528 h 5397372"/>
              <a:gd name="connsiteX29" fmla="*/ 3786378 w 5834559"/>
              <a:gd name="connsiteY29" fmla="*/ 1507664 h 5397372"/>
              <a:gd name="connsiteX30" fmla="*/ 3786378 w 5834559"/>
              <a:gd name="connsiteY30" fmla="*/ 210864 h 5397372"/>
              <a:gd name="connsiteX31" fmla="*/ 3997242 w 5834559"/>
              <a:gd name="connsiteY31" fmla="*/ 0 h 5397372"/>
              <a:gd name="connsiteX32" fmla="*/ 1836609 w 5834559"/>
              <a:gd name="connsiteY32" fmla="*/ 0 h 5397372"/>
              <a:gd name="connsiteX33" fmla="*/ 2047469 w 5834559"/>
              <a:gd name="connsiteY33" fmla="*/ 210864 h 5397372"/>
              <a:gd name="connsiteX34" fmla="*/ 2047469 w 5834559"/>
              <a:gd name="connsiteY34" fmla="*/ 1506961 h 5397372"/>
              <a:gd name="connsiteX35" fmla="*/ 1836609 w 5834559"/>
              <a:gd name="connsiteY35" fmla="*/ 1718528 h 5397372"/>
              <a:gd name="connsiteX36" fmla="*/ 1625745 w 5834559"/>
              <a:gd name="connsiteY36" fmla="*/ 1507664 h 5397372"/>
              <a:gd name="connsiteX37" fmla="*/ 1625745 w 5834559"/>
              <a:gd name="connsiteY37" fmla="*/ 210864 h 5397372"/>
              <a:gd name="connsiteX38" fmla="*/ 1836609 w 5834559"/>
              <a:gd name="connsiteY38" fmla="*/ 0 h 5397372"/>
            </a:gdLst>
            <a:ahLst/>
            <a:cxnLst/>
            <a:rect l="l" t="t" r="r" b="b"/>
            <a:pathLst>
              <a:path w="5834559" h="5397372">
                <a:moveTo>
                  <a:pt x="2136435" y="643126"/>
                </a:moveTo>
                <a:lnTo>
                  <a:pt x="3716657" y="643126"/>
                </a:lnTo>
                <a:lnTo>
                  <a:pt x="3716657" y="1064855"/>
                </a:lnTo>
                <a:lnTo>
                  <a:pt x="2136435" y="1064855"/>
                </a:lnTo>
                <a:close/>
                <a:moveTo>
                  <a:pt x="693741" y="643126"/>
                </a:moveTo>
                <a:lnTo>
                  <a:pt x="1550121" y="643126"/>
                </a:lnTo>
                <a:lnTo>
                  <a:pt x="1550121" y="1064855"/>
                </a:lnTo>
                <a:lnTo>
                  <a:pt x="693741" y="1064855"/>
                </a:lnTo>
                <a:cubicBezTo>
                  <a:pt x="543320" y="1064855"/>
                  <a:pt x="421729" y="1187151"/>
                  <a:pt x="421729" y="1336867"/>
                </a:cubicBezTo>
                <a:lnTo>
                  <a:pt x="421729" y="2079805"/>
                </a:lnTo>
                <a:lnTo>
                  <a:pt x="5412133" y="2079805"/>
                </a:lnTo>
                <a:lnTo>
                  <a:pt x="5412133" y="1336867"/>
                </a:lnTo>
                <a:cubicBezTo>
                  <a:pt x="5412133" y="1186446"/>
                  <a:pt x="5289830" y="1064855"/>
                  <a:pt x="5140113" y="1064855"/>
                </a:cubicBezTo>
                <a:lnTo>
                  <a:pt x="4302971" y="1064855"/>
                </a:lnTo>
                <a:lnTo>
                  <a:pt x="4302971" y="643126"/>
                </a:lnTo>
                <a:lnTo>
                  <a:pt x="5140113" y="643126"/>
                </a:lnTo>
                <a:cubicBezTo>
                  <a:pt x="5523184" y="643126"/>
                  <a:pt x="5833854" y="953797"/>
                  <a:pt x="5834559" y="1336867"/>
                </a:cubicBezTo>
                <a:lnTo>
                  <a:pt x="5834559" y="4703631"/>
                </a:lnTo>
                <a:cubicBezTo>
                  <a:pt x="5834559" y="5085292"/>
                  <a:pt x="5522479" y="5397372"/>
                  <a:pt x="5140818" y="5397372"/>
                </a:cubicBezTo>
                <a:lnTo>
                  <a:pt x="693741" y="5397372"/>
                </a:lnTo>
                <a:cubicBezTo>
                  <a:pt x="312080" y="5397372"/>
                  <a:pt x="0" y="5085292"/>
                  <a:pt x="0" y="4703631"/>
                </a:cubicBezTo>
                <a:lnTo>
                  <a:pt x="0" y="2501529"/>
                </a:lnTo>
                <a:lnTo>
                  <a:pt x="0" y="2079805"/>
                </a:lnTo>
                <a:lnTo>
                  <a:pt x="0" y="1336867"/>
                </a:lnTo>
                <a:cubicBezTo>
                  <a:pt x="0" y="953797"/>
                  <a:pt x="310671" y="643126"/>
                  <a:pt x="693741" y="643126"/>
                </a:cubicBezTo>
                <a:close/>
                <a:moveTo>
                  <a:pt x="3997242" y="0"/>
                </a:moveTo>
                <a:cubicBezTo>
                  <a:pt x="4113920" y="0"/>
                  <a:pt x="4208106" y="94186"/>
                  <a:pt x="4208106" y="210864"/>
                </a:cubicBezTo>
                <a:lnTo>
                  <a:pt x="4208106" y="1506961"/>
                </a:lnTo>
                <a:cubicBezTo>
                  <a:pt x="4208106" y="1623639"/>
                  <a:pt x="4113920" y="1718528"/>
                  <a:pt x="3997242" y="1718528"/>
                </a:cubicBezTo>
                <a:cubicBezTo>
                  <a:pt x="3880564" y="1718528"/>
                  <a:pt x="3786378" y="1624342"/>
                  <a:pt x="3786378" y="1507664"/>
                </a:cubicBezTo>
                <a:lnTo>
                  <a:pt x="3786378" y="210864"/>
                </a:lnTo>
                <a:cubicBezTo>
                  <a:pt x="3786378" y="94186"/>
                  <a:pt x="3880564" y="0"/>
                  <a:pt x="3997242" y="0"/>
                </a:cubicBezTo>
                <a:close/>
                <a:moveTo>
                  <a:pt x="1836609" y="0"/>
                </a:moveTo>
                <a:cubicBezTo>
                  <a:pt x="1953287" y="0"/>
                  <a:pt x="2047469" y="94186"/>
                  <a:pt x="2047469" y="210864"/>
                </a:cubicBezTo>
                <a:lnTo>
                  <a:pt x="2047469" y="1506961"/>
                </a:lnTo>
                <a:cubicBezTo>
                  <a:pt x="2047469" y="1623639"/>
                  <a:pt x="1953287" y="1718528"/>
                  <a:pt x="1836609" y="1718528"/>
                </a:cubicBezTo>
                <a:cubicBezTo>
                  <a:pt x="1719932" y="1718528"/>
                  <a:pt x="1625745" y="1624342"/>
                  <a:pt x="1625745" y="1507664"/>
                </a:cubicBezTo>
                <a:lnTo>
                  <a:pt x="1625745" y="210864"/>
                </a:lnTo>
                <a:cubicBezTo>
                  <a:pt x="1625745" y="94186"/>
                  <a:pt x="1719932" y="0"/>
                  <a:pt x="1836609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724402" y="2373980"/>
            <a:ext cx="2743198" cy="3353734"/>
          </a:xfrm>
          <a:prstGeom prst="round1Rect">
            <a:avLst/>
          </a:prstGeom>
          <a:solidFill>
            <a:schemeClr val="bg1"/>
          </a:solidFill>
          <a:ln w="9525" cap="flat">
            <a:noFill/>
            <a:miter/>
          </a:ln>
          <a:effectLst>
            <a:outerShdw blurRad="381000" dist="190500" dir="5400000" sx="102000" sy="10200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710324" y="2831795"/>
            <a:ext cx="771354" cy="752901"/>
          </a:xfrm>
          <a:prstGeom prst="round1Rect">
            <a:avLst/>
          </a:prstGeom>
          <a:solidFill>
            <a:schemeClr val="accent1">
              <a:alpha val="20000"/>
            </a:schemeClr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769704" y="2889755"/>
            <a:ext cx="652594" cy="636982"/>
          </a:xfrm>
          <a:prstGeom prst="round1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83000">
                <a:schemeClr val="accent1">
                  <a:lumMod val="75000"/>
                </a:schemeClr>
              </a:gs>
            </a:gsLst>
            <a:lin ang="1800000" scaled="0"/>
          </a:gradFill>
          <a:ln w="9525" cap="flat">
            <a:noFill/>
            <a:miter/>
          </a:ln>
          <a:effectLst>
            <a:outerShdw blurRad="254000" dist="190500" dir="2700000" sx="105000" sy="10500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899454" y="3036862"/>
            <a:ext cx="391517" cy="342767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ahLst/>
            <a:cxnLst/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031044" y="1607612"/>
            <a:ext cx="2722682" cy="4120102"/>
          </a:xfrm>
          <a:prstGeom prst="round1Rect">
            <a:avLst/>
          </a:prstGeom>
          <a:solidFill>
            <a:schemeClr val="accent1"/>
          </a:solidFill>
          <a:ln w="9525" cap="flat">
            <a:noFill/>
            <a:miter/>
          </a:ln>
          <a:effectLst>
            <a:outerShdw blurRad="381000" dist="190500" dir="5400000" sx="102000" sy="102000" algn="t" rotWithShape="0">
              <a:schemeClr val="accent1">
                <a:lumMod val="50000"/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008086" y="1607612"/>
            <a:ext cx="2743198" cy="4120102"/>
          </a:xfrm>
          <a:prstGeom prst="round1Rect">
            <a:avLst/>
          </a:prstGeom>
          <a:gradFill>
            <a:gsLst>
              <a:gs pos="0">
                <a:schemeClr val="bg1">
                  <a:alpha val="23000"/>
                </a:schemeClr>
              </a:gs>
              <a:gs pos="39000">
                <a:schemeClr val="bg1">
                  <a:alpha val="0"/>
                </a:schemeClr>
              </a:gs>
            </a:gsLst>
            <a:lin ang="2700000" scaled="0"/>
          </a:gradFill>
          <a:ln cap="sq">
            <a:noFill/>
            <a:prstDash val="solid"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006707" y="2831795"/>
            <a:ext cx="771354" cy="752901"/>
          </a:xfrm>
          <a:prstGeom prst="round1Rect">
            <a:avLst/>
          </a:prstGeom>
          <a:solidFill>
            <a:schemeClr val="bg1">
              <a:alpha val="20000"/>
            </a:schemeClr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9066087" y="2889755"/>
            <a:ext cx="652594" cy="636982"/>
          </a:xfrm>
          <a:prstGeom prst="round1Rect">
            <a:avLst/>
          </a:prstGeom>
          <a:solidFill>
            <a:srgbClr val="FFFFFF">
              <a:alpha val="100000"/>
            </a:srgbClr>
          </a:solidFill>
          <a:ln w="9525" cap="flat">
            <a:noFill/>
            <a:miter/>
          </a:ln>
          <a:effectLst>
            <a:outerShdw blurRad="254000" dist="190500" dir="2700000" sx="105000" sy="105000" algn="t" rotWithShape="0">
              <a:schemeClr val="accent2">
                <a:lumMod val="50000"/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210881" y="3012487"/>
            <a:ext cx="361430" cy="391517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634783" y="3751371"/>
            <a:ext cx="24195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美丽宜居乡村建设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633588" y="4108774"/>
            <a:ext cx="2438400" cy="14772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1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农村基础设施将更加完善，交通、水利、电力、通信等基础设施建设达到城市水平，农村生活条件与城市无异。例如，农村道路实现硬化、亮化、美化，农村居民出行更加便捷。
农村公共服务水平将显著提高，教育、医疗、文化等公共服务资源均衡配置，农村居民能够享受到与城市居民同等质量的公共服务。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872088" y="4108774"/>
            <a:ext cx="2438400" cy="14772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915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乡村文化遗产将得到有效保护和传承，传统村落、民俗文化等乡村文化瑰宝焕发出新的生机与活力。例如，通过发展乡村旅游，将乡村文化遗产转化为经济资源，实现文化与经济的双赢。
乡村文化活动将更加丰富多彩，农民文化生活更加充实，乡村文明程度显著提高，形成文明和谐的乡村文化氛围。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873283" y="3751371"/>
            <a:ext cx="24195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乡村文化繁荣发展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161388" y="4108774"/>
            <a:ext cx="2438400" cy="1477272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38102" tIns="38102" rIns="38102" bIns="38102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6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农村党组织建设将更加坚强有力，党员先锋模范作用充分发挥，农村党组织在乡村振兴中的领导核心作用更加突出。
农村自治组织将更加完善，村民自治制度更加健全，农民参与农村事务管理的积极性和主动性进一步提高，农村社会治理更加民主、科学、高效。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162583" y="3751371"/>
            <a:ext cx="2419548" cy="341782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64008" tIns="32004" rIns="64008" bIns="32004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农村社会治理现代化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农村繁荣的未来图景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86520" y="180833"/>
            <a:ext cx="11818961" cy="6496334"/>
          </a:xfrm>
          <a:prstGeom prst="roundRect">
            <a:avLst>
              <a:gd name="adj" fmla="val 1858"/>
            </a:avLst>
          </a:prstGeom>
          <a:solidFill>
            <a:schemeClr val="bg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23112" y="1439538"/>
            <a:ext cx="1989221" cy="1968713"/>
          </a:xfrm>
          <a:prstGeom prst="uturnArrow">
            <a:avLst>
              <a:gd name="adj1" fmla="val 8191"/>
              <a:gd name="adj2" fmla="val 8387"/>
              <a:gd name="adj3" fmla="val 11024"/>
              <a:gd name="adj4" fmla="val 48237"/>
              <a:gd name="adj5" fmla="val 82452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47535" y="1744516"/>
            <a:ext cx="1337018" cy="13370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64914" y="1439538"/>
            <a:ext cx="1989221" cy="1968713"/>
          </a:xfrm>
          <a:prstGeom prst="uturnArrow">
            <a:avLst>
              <a:gd name="adj1" fmla="val 8191"/>
              <a:gd name="adj2" fmla="val 8387"/>
              <a:gd name="adj3" fmla="val 11024"/>
              <a:gd name="adj4" fmla="val 48237"/>
              <a:gd name="adj5" fmla="val 82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64913" y="4175925"/>
            <a:ext cx="3337591" cy="187074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农民将通过发展现代农业、农村产业融合、农村创业创新等多种途径，实现收入大幅增长。例如，农民通过发展特色种植养殖、农产品加工、乡村旅游等产业，增加收入来源，提高生活水平。
农民的收入结构将更加多元化，除了农业生产收入外，还将包括工资性收入、财产性收入、转移性收入等，农民收入稳定性显著提高。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60399" y="3526053"/>
            <a:ext cx="3337591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农民收入大幅提高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1431190" y="2234135"/>
            <a:ext cx="369709" cy="357781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705734" y="1744516"/>
            <a:ext cx="1337018" cy="1337018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4423111" y="4175925"/>
            <a:ext cx="3337591" cy="18692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农民的社会保障水平将与城镇居民逐步接轨，养老保险、医疗保险等保障标准不断提高，保障范围不断扩大，农民在养老、医疗等方面无后顾之忧。
农民将享受到更加完善的社会保障服务，社会保障资金筹集更加充足，保障制度落实更加到位，农民生活质量显著提高。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418598" y="3526053"/>
            <a:ext cx="3337591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C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农民社会保障更加完善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212379" y="2228171"/>
            <a:ext cx="323729" cy="369709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463931" y="1744516"/>
            <a:ext cx="1337018" cy="1337018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181311" y="1439538"/>
            <a:ext cx="1989221" cy="1968713"/>
          </a:xfrm>
          <a:prstGeom prst="uturnArrow">
            <a:avLst>
              <a:gd name="adj1" fmla="val 8191"/>
              <a:gd name="adj2" fmla="val 8387"/>
              <a:gd name="adj3" fmla="val 11024"/>
              <a:gd name="adj4" fmla="val 48237"/>
              <a:gd name="adj5" fmla="val 82452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181309" y="4175925"/>
            <a:ext cx="3337591" cy="1869275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农民的文化素质、科技素质、经营管理素质将全面提升，能够熟练掌握现代农业生产技术和经营管理知识，适应现代农业发展需要。例如，通过加强农村教育体系建设和农民职业技能培训，提高农民素质。
农民将更加注重自身素质提升，积极参与各类培训和学习活动，不断更新知识和技能，为农村发展提供智力支持。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176795" y="3526053"/>
            <a:ext cx="3337591" cy="579733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E4654E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农民素质全面提升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947586" y="2251188"/>
            <a:ext cx="369709" cy="323675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452878" y="334470"/>
            <a:ext cx="8171180" cy="65532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0000">
                <a:schemeClr val="accent1">
                  <a:lumMod val="20000"/>
                  <a:lumOff val="80000"/>
                  <a:alpha val="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3617" y="467040"/>
            <a:ext cx="10671175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农民幸福生活的展望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-1088"/>
            <a:ext cx="12192000" cy="68590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 flipH="1">
            <a:off x="4408696" y="-384445"/>
            <a:ext cx="1207216" cy="1203705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58812" y="668740"/>
            <a:ext cx="9941009" cy="5683934"/>
          </a:xfrm>
          <a:prstGeom prst="roundRect">
            <a:avLst>
              <a:gd name="adj" fmla="val 1858"/>
            </a:avLst>
          </a:prstGeom>
          <a:gradFill>
            <a:gsLst>
              <a:gs pos="0">
                <a:schemeClr val="bg1">
                  <a:alpha val="80000"/>
                </a:schemeClr>
              </a:gs>
              <a:gs pos="97701">
                <a:schemeClr val="bg1">
                  <a:alpha val="36000"/>
                </a:schemeClr>
              </a:gs>
            </a:gsLst>
            <a:lin ang="0" scaled="0"/>
          </a:gra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004551" y="2429301"/>
            <a:ext cx="6160524" cy="1903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Regular" panose="020B0A00000000000000" charset="-122"/>
                <a:ea typeface="Source Han Sans CN Regular" panose="020B0A00000000000000" charset="-122"/>
                <a:cs typeface="Source Han Sans CN Regular" panose="020B0A00000000000000" charset="-122"/>
              </a:rPr>
              <a:t>谢谢大家</a:t>
            </a:r>
            <a:endParaRPr kumimoji="1"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alphaModFix amt="100000"/>
          </a:blip>
          <a:srcRect l="5012" r="2310"/>
          <a:stretch>
            <a:fillRect/>
          </a:stretch>
        </p:blipFill>
        <p:spPr>
          <a:xfrm>
            <a:off x="8175008" y="200344"/>
            <a:ext cx="3739487" cy="6307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标题 1"/>
          <p:cNvSpPr txBox="1"/>
          <p:nvPr/>
        </p:nvSpPr>
        <p:spPr>
          <a:xfrm>
            <a:off x="535831" y="819260"/>
            <a:ext cx="121367" cy="183044"/>
          </a:xfrm>
          <a:custGeom>
            <a:avLst/>
            <a:gdLst>
              <a:gd name="connsiteX0" fmla="*/ 462002 w 462730"/>
              <a:gd name="connsiteY0" fmla="*/ -317 h 697884"/>
              <a:gd name="connsiteX1" fmla="*/ 462002 w 462730"/>
              <a:gd name="connsiteY1" fmla="*/ 697568 h 697884"/>
              <a:gd name="connsiteX2" fmla="*/ -728 w 462730"/>
              <a:gd name="connsiteY2" fmla="*/ 348610 h 697884"/>
              <a:gd name="connsiteX3" fmla="*/ 462002 w 462730"/>
              <a:gd name="connsiteY3" fmla="*/ -317 h 697884"/>
            </a:gdLst>
            <a:ahLst/>
            <a:cxnLst/>
            <a:rect l="l" t="t" r="r" b="b"/>
            <a:pathLst>
              <a:path w="462730" h="697884">
                <a:moveTo>
                  <a:pt x="462002" y="-317"/>
                </a:moveTo>
                <a:lnTo>
                  <a:pt x="462002" y="697568"/>
                </a:lnTo>
                <a:cubicBezTo>
                  <a:pt x="206367" y="697568"/>
                  <a:pt x="-728" y="541291"/>
                  <a:pt x="-728" y="348610"/>
                </a:cubicBezTo>
                <a:cubicBezTo>
                  <a:pt x="-728" y="155928"/>
                  <a:pt x="206367" y="-317"/>
                  <a:pt x="462002" y="-31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21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535831" y="1787224"/>
            <a:ext cx="121367" cy="183044"/>
          </a:xfrm>
          <a:custGeom>
            <a:avLst/>
            <a:gdLst>
              <a:gd name="connsiteX0" fmla="*/ 462002 w 462730"/>
              <a:gd name="connsiteY0" fmla="*/ -317 h 697884"/>
              <a:gd name="connsiteX1" fmla="*/ 462002 w 462730"/>
              <a:gd name="connsiteY1" fmla="*/ 697568 h 697884"/>
              <a:gd name="connsiteX2" fmla="*/ -728 w 462730"/>
              <a:gd name="connsiteY2" fmla="*/ 348642 h 697884"/>
              <a:gd name="connsiteX3" fmla="*/ 462002 w 462730"/>
              <a:gd name="connsiteY3" fmla="*/ -317 h 697884"/>
            </a:gdLst>
            <a:ahLst/>
            <a:cxnLst/>
            <a:rect l="l" t="t" r="r" b="b"/>
            <a:pathLst>
              <a:path w="462730" h="697884">
                <a:moveTo>
                  <a:pt x="462002" y="-317"/>
                </a:moveTo>
                <a:lnTo>
                  <a:pt x="462002" y="697568"/>
                </a:lnTo>
                <a:cubicBezTo>
                  <a:pt x="206367" y="697568"/>
                  <a:pt x="-728" y="541291"/>
                  <a:pt x="-728" y="348642"/>
                </a:cubicBezTo>
                <a:cubicBezTo>
                  <a:pt x="-728" y="155993"/>
                  <a:pt x="206367" y="-317"/>
                  <a:pt x="462002" y="-31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21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535641" y="910693"/>
            <a:ext cx="2360683" cy="967972"/>
          </a:xfrm>
          <a:custGeom>
            <a:avLst/>
            <a:gdLst>
              <a:gd name="connsiteX0" fmla="*/ 0 w 3208788"/>
              <a:gd name="connsiteY0" fmla="*/ 0 h 1315728"/>
              <a:gd name="connsiteX1" fmla="*/ 164969 w 3208788"/>
              <a:gd name="connsiteY1" fmla="*/ 124409 h 1315728"/>
              <a:gd name="connsiteX2" fmla="*/ 1766436 w 3208788"/>
              <a:gd name="connsiteY2" fmla="*/ 124409 h 1315728"/>
              <a:gd name="connsiteX3" fmla="*/ 1766434 w 3208788"/>
              <a:gd name="connsiteY3" fmla="*/ 124413 h 1315728"/>
              <a:gd name="connsiteX4" fmla="*/ 2676296 w 3208788"/>
              <a:gd name="connsiteY4" fmla="*/ 124413 h 1315728"/>
              <a:gd name="connsiteX5" fmla="*/ 3208788 w 3208788"/>
              <a:gd name="connsiteY5" fmla="*/ 657924 h 1315728"/>
              <a:gd name="connsiteX6" fmla="*/ 2676296 w 3208788"/>
              <a:gd name="connsiteY6" fmla="*/ 1191434 h 1315728"/>
              <a:gd name="connsiteX7" fmla="*/ 1473948 w 3208788"/>
              <a:gd name="connsiteY7" fmla="*/ 1191434 h 1315728"/>
              <a:gd name="connsiteX8" fmla="*/ 1473948 w 3208788"/>
              <a:gd name="connsiteY8" fmla="*/ 1191319 h 1315728"/>
              <a:gd name="connsiteX9" fmla="*/ 164969 w 3208788"/>
              <a:gd name="connsiteY9" fmla="*/ 1191319 h 1315728"/>
              <a:gd name="connsiteX10" fmla="*/ 0 w 3208788"/>
              <a:gd name="connsiteY10" fmla="*/ 1315728 h 1315728"/>
            </a:gdLst>
            <a:ahLst/>
            <a:cxnLst/>
            <a:rect l="l" t="t" r="r" b="b"/>
            <a:pathLst>
              <a:path w="3208788" h="1315728">
                <a:moveTo>
                  <a:pt x="0" y="0"/>
                </a:moveTo>
                <a:cubicBezTo>
                  <a:pt x="0" y="68693"/>
                  <a:pt x="73832" y="124409"/>
                  <a:pt x="164969" y="124409"/>
                </a:cubicBezTo>
                <a:lnTo>
                  <a:pt x="1766436" y="124409"/>
                </a:lnTo>
                <a:lnTo>
                  <a:pt x="1766434" y="124413"/>
                </a:lnTo>
                <a:lnTo>
                  <a:pt x="2676296" y="124413"/>
                </a:lnTo>
                <a:cubicBezTo>
                  <a:pt x="2970383" y="124413"/>
                  <a:pt x="3208788" y="363274"/>
                  <a:pt x="3208788" y="657924"/>
                </a:cubicBezTo>
                <a:cubicBezTo>
                  <a:pt x="3208788" y="952573"/>
                  <a:pt x="2970383" y="1191434"/>
                  <a:pt x="2676296" y="1191434"/>
                </a:cubicBezTo>
                <a:lnTo>
                  <a:pt x="1473948" y="1191434"/>
                </a:lnTo>
                <a:lnTo>
                  <a:pt x="1473948" y="1191319"/>
                </a:lnTo>
                <a:lnTo>
                  <a:pt x="164969" y="1191319"/>
                </a:lnTo>
                <a:cubicBezTo>
                  <a:pt x="73832" y="1191319"/>
                  <a:pt x="0" y="1247058"/>
                  <a:pt x="0" y="1315728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61831" y="1276796"/>
            <a:ext cx="1898632" cy="235767"/>
          </a:xfrm>
          <a:custGeom>
            <a:avLst/>
            <a:gdLst>
              <a:gd name="connsiteX0" fmla="*/ 353068 w 1228797"/>
              <a:gd name="connsiteY0" fmla="*/ 146933 h 152590"/>
              <a:gd name="connsiteX1" fmla="*/ 353259 w 1228797"/>
              <a:gd name="connsiteY1" fmla="*/ 146971 h 152590"/>
              <a:gd name="connsiteX2" fmla="*/ 352878 w 1228797"/>
              <a:gd name="connsiteY2" fmla="*/ 146971 h 152590"/>
              <a:gd name="connsiteX3" fmla="*/ 463654 w 1228797"/>
              <a:gd name="connsiteY3" fmla="*/ 28766 h 152590"/>
              <a:gd name="connsiteX4" fmla="*/ 457368 w 1228797"/>
              <a:gd name="connsiteY4" fmla="*/ 35052 h 152590"/>
              <a:gd name="connsiteX5" fmla="*/ 457368 w 1228797"/>
              <a:gd name="connsiteY5" fmla="*/ 66866 h 152590"/>
              <a:gd name="connsiteX6" fmla="*/ 463464 w 1228797"/>
              <a:gd name="connsiteY6" fmla="*/ 73152 h 152590"/>
              <a:gd name="connsiteX7" fmla="*/ 463654 w 1228797"/>
              <a:gd name="connsiteY7" fmla="*/ 73152 h 152590"/>
              <a:gd name="connsiteX8" fmla="*/ 502611 w 1228797"/>
              <a:gd name="connsiteY8" fmla="*/ 73152 h 152590"/>
              <a:gd name="connsiteX9" fmla="*/ 525281 w 1228797"/>
              <a:gd name="connsiteY9" fmla="*/ 51911 h 152590"/>
              <a:gd name="connsiteX10" fmla="*/ 504450 w 1228797"/>
              <a:gd name="connsiteY10" fmla="*/ 28795 h 152590"/>
              <a:gd name="connsiteX11" fmla="*/ 503183 w 1228797"/>
              <a:gd name="connsiteY11" fmla="*/ 28766 h 152590"/>
              <a:gd name="connsiteX12" fmla="*/ 1154216 w 1228797"/>
              <a:gd name="connsiteY12" fmla="*/ 28194 h 152590"/>
              <a:gd name="connsiteX13" fmla="*/ 1154216 w 1228797"/>
              <a:gd name="connsiteY13" fmla="*/ 28765 h 152590"/>
              <a:gd name="connsiteX14" fmla="*/ 1104877 w 1228797"/>
              <a:gd name="connsiteY14" fmla="*/ 77914 h 152590"/>
              <a:gd name="connsiteX15" fmla="*/ 1154026 w 1228797"/>
              <a:gd name="connsiteY15" fmla="*/ 127254 h 152590"/>
              <a:gd name="connsiteX16" fmla="*/ 1203365 w 1228797"/>
              <a:gd name="connsiteY16" fmla="*/ 78105 h 152590"/>
              <a:gd name="connsiteX17" fmla="*/ 1203365 w 1228797"/>
              <a:gd name="connsiteY17" fmla="*/ 78009 h 152590"/>
              <a:gd name="connsiteX18" fmla="*/ 1154502 w 1228797"/>
              <a:gd name="connsiteY18" fmla="*/ 28195 h 152590"/>
              <a:gd name="connsiteX19" fmla="*/ 1154216 w 1228797"/>
              <a:gd name="connsiteY19" fmla="*/ 28194 h 152590"/>
              <a:gd name="connsiteX20" fmla="*/ 836558 w 1228797"/>
              <a:gd name="connsiteY20" fmla="*/ 25718 h 152590"/>
              <a:gd name="connsiteX21" fmla="*/ 787314 w 1228797"/>
              <a:gd name="connsiteY21" fmla="*/ 74962 h 152590"/>
              <a:gd name="connsiteX22" fmla="*/ 836558 w 1228797"/>
              <a:gd name="connsiteY22" fmla="*/ 124207 h 152590"/>
              <a:gd name="connsiteX23" fmla="*/ 885802 w 1228797"/>
              <a:gd name="connsiteY23" fmla="*/ 74962 h 152590"/>
              <a:gd name="connsiteX24" fmla="*/ 885802 w 1228797"/>
              <a:gd name="connsiteY24" fmla="*/ 74867 h 152590"/>
              <a:gd name="connsiteX25" fmla="*/ 836558 w 1228797"/>
              <a:gd name="connsiteY25" fmla="*/ 25718 h 152590"/>
              <a:gd name="connsiteX26" fmla="*/ 200954 w 1228797"/>
              <a:gd name="connsiteY26" fmla="*/ 25527 h 152590"/>
              <a:gd name="connsiteX27" fmla="*/ 200954 w 1228797"/>
              <a:gd name="connsiteY27" fmla="*/ 25908 h 152590"/>
              <a:gd name="connsiteX28" fmla="*/ 151424 w 1228797"/>
              <a:gd name="connsiteY28" fmla="*/ 75248 h 152590"/>
              <a:gd name="connsiteX29" fmla="*/ 200764 w 1228797"/>
              <a:gd name="connsiteY29" fmla="*/ 124778 h 152590"/>
              <a:gd name="connsiteX30" fmla="*/ 250294 w 1228797"/>
              <a:gd name="connsiteY30" fmla="*/ 75438 h 152590"/>
              <a:gd name="connsiteX31" fmla="*/ 250294 w 1228797"/>
              <a:gd name="connsiteY31" fmla="*/ 75248 h 152590"/>
              <a:gd name="connsiteX32" fmla="*/ 201145 w 1228797"/>
              <a:gd name="connsiteY32" fmla="*/ 25528 h 152590"/>
              <a:gd name="connsiteX33" fmla="*/ 200954 w 1228797"/>
              <a:gd name="connsiteY33" fmla="*/ 25527 h 152590"/>
              <a:gd name="connsiteX34" fmla="*/ 437841 w 1228797"/>
              <a:gd name="connsiteY34" fmla="*/ 3429 h 152590"/>
              <a:gd name="connsiteX35" fmla="*/ 502040 w 1228797"/>
              <a:gd name="connsiteY35" fmla="*/ 3429 h 152590"/>
              <a:gd name="connsiteX36" fmla="*/ 535949 w 1228797"/>
              <a:gd name="connsiteY36" fmla="*/ 16764 h 152590"/>
              <a:gd name="connsiteX37" fmla="*/ 550808 w 1228797"/>
              <a:gd name="connsiteY37" fmla="*/ 49340 h 152590"/>
              <a:gd name="connsiteX38" fmla="*/ 528615 w 1228797"/>
              <a:gd name="connsiteY38" fmla="*/ 91345 h 152590"/>
              <a:gd name="connsiteX39" fmla="*/ 526233 w 1228797"/>
              <a:gd name="connsiteY39" fmla="*/ 99251 h 152590"/>
              <a:gd name="connsiteX40" fmla="*/ 544712 w 1228797"/>
              <a:gd name="connsiteY40" fmla="*/ 138017 h 152590"/>
              <a:gd name="connsiteX41" fmla="*/ 541683 w 1228797"/>
              <a:gd name="connsiteY41" fmla="*/ 146377 h 152590"/>
              <a:gd name="connsiteX42" fmla="*/ 538997 w 1228797"/>
              <a:gd name="connsiteY42" fmla="*/ 146971 h 152590"/>
              <a:gd name="connsiteX43" fmla="*/ 525567 w 1228797"/>
              <a:gd name="connsiteY43" fmla="*/ 146971 h 152590"/>
              <a:gd name="connsiteX44" fmla="*/ 519947 w 1228797"/>
              <a:gd name="connsiteY44" fmla="*/ 143447 h 152590"/>
              <a:gd name="connsiteX45" fmla="*/ 500230 w 1228797"/>
              <a:gd name="connsiteY45" fmla="*/ 102203 h 152590"/>
              <a:gd name="connsiteX46" fmla="*/ 494611 w 1228797"/>
              <a:gd name="connsiteY46" fmla="*/ 98679 h 152590"/>
              <a:gd name="connsiteX47" fmla="*/ 463654 w 1228797"/>
              <a:gd name="connsiteY47" fmla="*/ 98679 h 152590"/>
              <a:gd name="connsiteX48" fmla="*/ 457368 w 1228797"/>
              <a:gd name="connsiteY48" fmla="*/ 104773 h 152590"/>
              <a:gd name="connsiteX49" fmla="*/ 457368 w 1228797"/>
              <a:gd name="connsiteY49" fmla="*/ 104966 h 152590"/>
              <a:gd name="connsiteX50" fmla="*/ 457368 w 1228797"/>
              <a:gd name="connsiteY50" fmla="*/ 140684 h 152590"/>
              <a:gd name="connsiteX51" fmla="*/ 451081 w 1228797"/>
              <a:gd name="connsiteY51" fmla="*/ 146971 h 152590"/>
              <a:gd name="connsiteX52" fmla="*/ 437841 w 1228797"/>
              <a:gd name="connsiteY52" fmla="*/ 146971 h 152590"/>
              <a:gd name="connsiteX53" fmla="*/ 431555 w 1228797"/>
              <a:gd name="connsiteY53" fmla="*/ 140684 h 152590"/>
              <a:gd name="connsiteX54" fmla="*/ 431555 w 1228797"/>
              <a:gd name="connsiteY54" fmla="*/ 9716 h 152590"/>
              <a:gd name="connsiteX55" fmla="*/ 437841 w 1228797"/>
              <a:gd name="connsiteY55" fmla="*/ 3429 h 152590"/>
              <a:gd name="connsiteX56" fmla="*/ 293633 w 1228797"/>
              <a:gd name="connsiteY56" fmla="*/ 3429 h 152590"/>
              <a:gd name="connsiteX57" fmla="*/ 306777 w 1228797"/>
              <a:gd name="connsiteY57" fmla="*/ 3429 h 152590"/>
              <a:gd name="connsiteX58" fmla="*/ 312683 w 1228797"/>
              <a:gd name="connsiteY58" fmla="*/ 9715 h 152590"/>
              <a:gd name="connsiteX59" fmla="*/ 312683 w 1228797"/>
              <a:gd name="connsiteY59" fmla="*/ 80677 h 152590"/>
              <a:gd name="connsiteX60" fmla="*/ 350592 w 1228797"/>
              <a:gd name="connsiteY60" fmla="*/ 123032 h 152590"/>
              <a:gd name="connsiteX61" fmla="*/ 392950 w 1228797"/>
              <a:gd name="connsiteY61" fmla="*/ 85118 h 152590"/>
              <a:gd name="connsiteX62" fmla="*/ 392978 w 1228797"/>
              <a:gd name="connsiteY62" fmla="*/ 81248 h 152590"/>
              <a:gd name="connsiteX63" fmla="*/ 392978 w 1228797"/>
              <a:gd name="connsiteY63" fmla="*/ 9715 h 152590"/>
              <a:gd name="connsiteX64" fmla="*/ 399265 w 1228797"/>
              <a:gd name="connsiteY64" fmla="*/ 3429 h 152590"/>
              <a:gd name="connsiteX65" fmla="*/ 412505 w 1228797"/>
              <a:gd name="connsiteY65" fmla="*/ 3429 h 152590"/>
              <a:gd name="connsiteX66" fmla="*/ 418696 w 1228797"/>
              <a:gd name="connsiteY66" fmla="*/ 9715 h 152590"/>
              <a:gd name="connsiteX67" fmla="*/ 418696 w 1228797"/>
              <a:gd name="connsiteY67" fmla="*/ 81153 h 152590"/>
              <a:gd name="connsiteX68" fmla="*/ 378496 w 1228797"/>
              <a:gd name="connsiteY68" fmla="*/ 141799 h 152590"/>
              <a:gd name="connsiteX69" fmla="*/ 353068 w 1228797"/>
              <a:gd name="connsiteY69" fmla="*/ 146933 h 152590"/>
              <a:gd name="connsiteX70" fmla="*/ 327634 w 1228797"/>
              <a:gd name="connsiteY70" fmla="*/ 141836 h 152590"/>
              <a:gd name="connsiteX71" fmla="*/ 287346 w 1228797"/>
              <a:gd name="connsiteY71" fmla="*/ 81248 h 152590"/>
              <a:gd name="connsiteX72" fmla="*/ 287346 w 1228797"/>
              <a:gd name="connsiteY72" fmla="*/ 81153 h 152590"/>
              <a:gd name="connsiteX73" fmla="*/ 287346 w 1228797"/>
              <a:gd name="connsiteY73" fmla="*/ 9715 h 152590"/>
              <a:gd name="connsiteX74" fmla="*/ 293633 w 1228797"/>
              <a:gd name="connsiteY74" fmla="*/ 3429 h 152590"/>
              <a:gd name="connsiteX75" fmla="*/ 6264 w 1228797"/>
              <a:gd name="connsiteY75" fmla="*/ 3333 h 152590"/>
              <a:gd name="connsiteX76" fmla="*/ 18646 w 1228797"/>
              <a:gd name="connsiteY76" fmla="*/ 3333 h 152590"/>
              <a:gd name="connsiteX77" fmla="*/ 23790 w 1228797"/>
              <a:gd name="connsiteY77" fmla="*/ 6000 h 152590"/>
              <a:gd name="connsiteX78" fmla="*/ 61890 w 1228797"/>
              <a:gd name="connsiteY78" fmla="*/ 59817 h 152590"/>
              <a:gd name="connsiteX79" fmla="*/ 67033 w 1228797"/>
              <a:gd name="connsiteY79" fmla="*/ 62388 h 152590"/>
              <a:gd name="connsiteX80" fmla="*/ 72081 w 1228797"/>
              <a:gd name="connsiteY80" fmla="*/ 59817 h 152590"/>
              <a:gd name="connsiteX81" fmla="*/ 110181 w 1228797"/>
              <a:gd name="connsiteY81" fmla="*/ 6000 h 152590"/>
              <a:gd name="connsiteX82" fmla="*/ 115325 w 1228797"/>
              <a:gd name="connsiteY82" fmla="*/ 3333 h 152590"/>
              <a:gd name="connsiteX83" fmla="*/ 127707 w 1228797"/>
              <a:gd name="connsiteY83" fmla="*/ 3333 h 152590"/>
              <a:gd name="connsiteX84" fmla="*/ 134065 w 1228797"/>
              <a:gd name="connsiteY84" fmla="*/ 9548 h 152590"/>
              <a:gd name="connsiteX85" fmla="*/ 132851 w 1228797"/>
              <a:gd name="connsiteY85" fmla="*/ 13335 h 152590"/>
              <a:gd name="connsiteX86" fmla="*/ 81702 w 1228797"/>
              <a:gd name="connsiteY86" fmla="*/ 83724 h 152590"/>
              <a:gd name="connsiteX87" fmla="*/ 79987 w 1228797"/>
              <a:gd name="connsiteY87" fmla="*/ 89154 h 152590"/>
              <a:gd name="connsiteX88" fmla="*/ 79987 w 1228797"/>
              <a:gd name="connsiteY88" fmla="*/ 140684 h 152590"/>
              <a:gd name="connsiteX89" fmla="*/ 73701 w 1228797"/>
              <a:gd name="connsiteY89" fmla="*/ 146970 h 152590"/>
              <a:gd name="connsiteX90" fmla="*/ 60270 w 1228797"/>
              <a:gd name="connsiteY90" fmla="*/ 146970 h 152590"/>
              <a:gd name="connsiteX91" fmla="*/ 53984 w 1228797"/>
              <a:gd name="connsiteY91" fmla="*/ 140684 h 152590"/>
              <a:gd name="connsiteX92" fmla="*/ 53984 w 1228797"/>
              <a:gd name="connsiteY92" fmla="*/ 89154 h 152590"/>
              <a:gd name="connsiteX93" fmla="*/ 52269 w 1228797"/>
              <a:gd name="connsiteY93" fmla="*/ 83724 h 152590"/>
              <a:gd name="connsiteX94" fmla="*/ 1215 w 1228797"/>
              <a:gd name="connsiteY94" fmla="*/ 13335 h 152590"/>
              <a:gd name="connsiteX95" fmla="*/ 2572 w 1228797"/>
              <a:gd name="connsiteY95" fmla="*/ 4549 h 152590"/>
              <a:gd name="connsiteX96" fmla="*/ 6264 w 1228797"/>
              <a:gd name="connsiteY96" fmla="*/ 3333 h 152590"/>
              <a:gd name="connsiteX97" fmla="*/ 1154026 w 1228797"/>
              <a:gd name="connsiteY97" fmla="*/ 3238 h 152590"/>
              <a:gd name="connsiteX98" fmla="*/ 1228797 w 1228797"/>
              <a:gd name="connsiteY98" fmla="*/ 77819 h 152590"/>
              <a:gd name="connsiteX99" fmla="*/ 1228797 w 1228797"/>
              <a:gd name="connsiteY99" fmla="*/ 77914 h 152590"/>
              <a:gd name="connsiteX100" fmla="*/ 1154216 w 1228797"/>
              <a:gd name="connsiteY100" fmla="*/ 152590 h 152590"/>
              <a:gd name="connsiteX101" fmla="*/ 1079445 w 1228797"/>
              <a:gd name="connsiteY101" fmla="*/ 78009 h 152590"/>
              <a:gd name="connsiteX102" fmla="*/ 1154026 w 1228797"/>
              <a:gd name="connsiteY102" fmla="*/ 3238 h 152590"/>
              <a:gd name="connsiteX103" fmla="*/ 646058 w 1228797"/>
              <a:gd name="connsiteY103" fmla="*/ 2096 h 152590"/>
              <a:gd name="connsiteX104" fmla="*/ 659774 w 1228797"/>
              <a:gd name="connsiteY104" fmla="*/ 2096 h 152590"/>
              <a:gd name="connsiteX105" fmla="*/ 666060 w 1228797"/>
              <a:gd name="connsiteY105" fmla="*/ 8382 h 152590"/>
              <a:gd name="connsiteX106" fmla="*/ 666060 w 1228797"/>
              <a:gd name="connsiteY106" fmla="*/ 116491 h 152590"/>
              <a:gd name="connsiteX107" fmla="*/ 672346 w 1228797"/>
              <a:gd name="connsiteY107" fmla="*/ 122778 h 152590"/>
              <a:gd name="connsiteX108" fmla="*/ 750166 w 1228797"/>
              <a:gd name="connsiteY108" fmla="*/ 122778 h 152590"/>
              <a:gd name="connsiteX109" fmla="*/ 756452 w 1228797"/>
              <a:gd name="connsiteY109" fmla="*/ 129064 h 152590"/>
              <a:gd name="connsiteX110" fmla="*/ 756452 w 1228797"/>
              <a:gd name="connsiteY110" fmla="*/ 141733 h 152590"/>
              <a:gd name="connsiteX111" fmla="*/ 750356 w 1228797"/>
              <a:gd name="connsiteY111" fmla="*/ 148019 h 152590"/>
              <a:gd name="connsiteX112" fmla="*/ 750166 w 1228797"/>
              <a:gd name="connsiteY112" fmla="*/ 148019 h 152590"/>
              <a:gd name="connsiteX113" fmla="*/ 646058 w 1228797"/>
              <a:gd name="connsiteY113" fmla="*/ 148019 h 152590"/>
              <a:gd name="connsiteX114" fmla="*/ 639771 w 1228797"/>
              <a:gd name="connsiteY114" fmla="*/ 141733 h 152590"/>
              <a:gd name="connsiteX115" fmla="*/ 639771 w 1228797"/>
              <a:gd name="connsiteY115" fmla="*/ 8382 h 152590"/>
              <a:gd name="connsiteX116" fmla="*/ 646058 w 1228797"/>
              <a:gd name="connsiteY116" fmla="*/ 2096 h 152590"/>
              <a:gd name="connsiteX117" fmla="*/ 995720 w 1228797"/>
              <a:gd name="connsiteY117" fmla="*/ 191 h 152590"/>
              <a:gd name="connsiteX118" fmla="*/ 1040488 w 1228797"/>
              <a:gd name="connsiteY118" fmla="*/ 15621 h 152590"/>
              <a:gd name="connsiteX119" fmla="*/ 1051060 w 1228797"/>
              <a:gd name="connsiteY119" fmla="*/ 25146 h 152590"/>
              <a:gd name="connsiteX120" fmla="*/ 1051251 w 1228797"/>
              <a:gd name="connsiteY120" fmla="*/ 25418 h 152590"/>
              <a:gd name="connsiteX121" fmla="*/ 1049536 w 1228797"/>
              <a:gd name="connsiteY121" fmla="*/ 34004 h 152590"/>
              <a:gd name="connsiteX122" fmla="*/ 1038964 w 1228797"/>
              <a:gd name="connsiteY122" fmla="*/ 41434 h 152590"/>
              <a:gd name="connsiteX123" fmla="*/ 1030867 w 1228797"/>
              <a:gd name="connsiteY123" fmla="*/ 40767 h 152590"/>
              <a:gd name="connsiteX124" fmla="*/ 1028010 w 1228797"/>
              <a:gd name="connsiteY124" fmla="*/ 38100 h 152590"/>
              <a:gd name="connsiteX125" fmla="*/ 1027343 w 1228797"/>
              <a:gd name="connsiteY125" fmla="*/ 37624 h 152590"/>
              <a:gd name="connsiteX126" fmla="*/ 995911 w 1228797"/>
              <a:gd name="connsiteY126" fmla="*/ 26194 h 152590"/>
              <a:gd name="connsiteX127" fmla="*/ 993815 w 1228797"/>
              <a:gd name="connsiteY127" fmla="*/ 26194 h 152590"/>
              <a:gd name="connsiteX128" fmla="*/ 990386 w 1228797"/>
              <a:gd name="connsiteY128" fmla="*/ 26194 h 152590"/>
              <a:gd name="connsiteX129" fmla="*/ 981623 w 1228797"/>
              <a:gd name="connsiteY129" fmla="*/ 28004 h 152590"/>
              <a:gd name="connsiteX130" fmla="*/ 947638 w 1228797"/>
              <a:gd name="connsiteY130" fmla="*/ 64456 h 152590"/>
              <a:gd name="connsiteX131" fmla="*/ 984957 w 1228797"/>
              <a:gd name="connsiteY131" fmla="*/ 123254 h 152590"/>
              <a:gd name="connsiteX132" fmla="*/ 988957 w 1228797"/>
              <a:gd name="connsiteY132" fmla="*/ 124016 h 152590"/>
              <a:gd name="connsiteX133" fmla="*/ 992291 w 1228797"/>
              <a:gd name="connsiteY133" fmla="*/ 122968 h 152590"/>
              <a:gd name="connsiteX134" fmla="*/ 1001816 w 1228797"/>
              <a:gd name="connsiteY134" fmla="*/ 122968 h 152590"/>
              <a:gd name="connsiteX135" fmla="*/ 1009150 w 1228797"/>
              <a:gd name="connsiteY135" fmla="*/ 121920 h 152590"/>
              <a:gd name="connsiteX136" fmla="*/ 1010484 w 1228797"/>
              <a:gd name="connsiteY136" fmla="*/ 121920 h 152590"/>
              <a:gd name="connsiteX137" fmla="*/ 1011817 w 1228797"/>
              <a:gd name="connsiteY137" fmla="*/ 121920 h 152590"/>
              <a:gd name="connsiteX138" fmla="*/ 1017437 w 1228797"/>
              <a:gd name="connsiteY138" fmla="*/ 119920 h 152590"/>
              <a:gd name="connsiteX139" fmla="*/ 1018580 w 1228797"/>
              <a:gd name="connsiteY139" fmla="*/ 119444 h 152590"/>
              <a:gd name="connsiteX140" fmla="*/ 1019723 w 1228797"/>
              <a:gd name="connsiteY140" fmla="*/ 118967 h 152590"/>
              <a:gd name="connsiteX141" fmla="*/ 1020866 w 1228797"/>
              <a:gd name="connsiteY141" fmla="*/ 118396 h 152590"/>
              <a:gd name="connsiteX142" fmla="*/ 1023438 w 1228797"/>
              <a:gd name="connsiteY142" fmla="*/ 117062 h 152590"/>
              <a:gd name="connsiteX143" fmla="*/ 1024200 w 1228797"/>
              <a:gd name="connsiteY143" fmla="*/ 116491 h 152590"/>
              <a:gd name="connsiteX144" fmla="*/ 1041154 w 1228797"/>
              <a:gd name="connsiteY144" fmla="*/ 95345 h 152590"/>
              <a:gd name="connsiteX145" fmla="*/ 1040202 w 1228797"/>
              <a:gd name="connsiteY145" fmla="*/ 90297 h 152590"/>
              <a:gd name="connsiteX146" fmla="*/ 1036106 w 1228797"/>
              <a:gd name="connsiteY146" fmla="*/ 88583 h 152590"/>
              <a:gd name="connsiteX147" fmla="*/ 1008579 w 1228797"/>
              <a:gd name="connsiteY147" fmla="*/ 88583 h 152590"/>
              <a:gd name="connsiteX148" fmla="*/ 1002292 w 1228797"/>
              <a:gd name="connsiteY148" fmla="*/ 82296 h 152590"/>
              <a:gd name="connsiteX149" fmla="*/ 1002292 w 1228797"/>
              <a:gd name="connsiteY149" fmla="*/ 69437 h 152590"/>
              <a:gd name="connsiteX150" fmla="*/ 1002292 w 1228797"/>
              <a:gd name="connsiteY150" fmla="*/ 69245 h 152590"/>
              <a:gd name="connsiteX151" fmla="*/ 1008579 w 1228797"/>
              <a:gd name="connsiteY151" fmla="*/ 63151 h 152590"/>
              <a:gd name="connsiteX152" fmla="*/ 1065729 w 1228797"/>
              <a:gd name="connsiteY152" fmla="*/ 63151 h 152590"/>
              <a:gd name="connsiteX153" fmla="*/ 1066205 w 1228797"/>
              <a:gd name="connsiteY153" fmla="*/ 63151 h 152590"/>
              <a:gd name="connsiteX154" fmla="*/ 1066777 w 1228797"/>
              <a:gd name="connsiteY154" fmla="*/ 63151 h 152590"/>
              <a:gd name="connsiteX155" fmla="*/ 1068205 w 1228797"/>
              <a:gd name="connsiteY155" fmla="*/ 68771 h 152590"/>
              <a:gd name="connsiteX156" fmla="*/ 1068205 w 1228797"/>
              <a:gd name="connsiteY156" fmla="*/ 80391 h 152590"/>
              <a:gd name="connsiteX157" fmla="*/ 1043155 w 1228797"/>
              <a:gd name="connsiteY157" fmla="*/ 136112 h 152590"/>
              <a:gd name="connsiteX158" fmla="*/ 1040869 w 1228797"/>
              <a:gd name="connsiteY158" fmla="*/ 138113 h 152590"/>
              <a:gd name="connsiteX159" fmla="*/ 1039630 w 1228797"/>
              <a:gd name="connsiteY159" fmla="*/ 139065 h 152590"/>
              <a:gd name="connsiteX160" fmla="*/ 1037249 w 1228797"/>
              <a:gd name="connsiteY160" fmla="*/ 140780 h 152590"/>
              <a:gd name="connsiteX161" fmla="*/ 1036011 w 1228797"/>
              <a:gd name="connsiteY161" fmla="*/ 141637 h 152590"/>
              <a:gd name="connsiteX162" fmla="*/ 1033630 w 1228797"/>
              <a:gd name="connsiteY162" fmla="*/ 143161 h 152590"/>
              <a:gd name="connsiteX163" fmla="*/ 1032391 w 1228797"/>
              <a:gd name="connsiteY163" fmla="*/ 143923 h 152590"/>
              <a:gd name="connsiteX164" fmla="*/ 1029915 w 1228797"/>
              <a:gd name="connsiteY164" fmla="*/ 145352 h 152590"/>
              <a:gd name="connsiteX165" fmla="*/ 1029343 w 1228797"/>
              <a:gd name="connsiteY165" fmla="*/ 145352 h 152590"/>
              <a:gd name="connsiteX166" fmla="*/ 1025343 w 1228797"/>
              <a:gd name="connsiteY166" fmla="*/ 147257 h 152590"/>
              <a:gd name="connsiteX167" fmla="*/ 1024676 w 1228797"/>
              <a:gd name="connsiteY167" fmla="*/ 147257 h 152590"/>
              <a:gd name="connsiteX168" fmla="*/ 1022104 w 1228797"/>
              <a:gd name="connsiteY168" fmla="*/ 148209 h 152590"/>
              <a:gd name="connsiteX169" fmla="*/ 1020866 w 1228797"/>
              <a:gd name="connsiteY169" fmla="*/ 148209 h 152590"/>
              <a:gd name="connsiteX170" fmla="*/ 1020104 w 1228797"/>
              <a:gd name="connsiteY170" fmla="*/ 148209 h 152590"/>
              <a:gd name="connsiteX171" fmla="*/ 1018009 w 1228797"/>
              <a:gd name="connsiteY171" fmla="*/ 148971 h 152590"/>
              <a:gd name="connsiteX172" fmla="*/ 1017151 w 1228797"/>
              <a:gd name="connsiteY172" fmla="*/ 148971 h 152590"/>
              <a:gd name="connsiteX173" fmla="*/ 1015913 w 1228797"/>
              <a:gd name="connsiteY173" fmla="*/ 148971 h 152590"/>
              <a:gd name="connsiteX174" fmla="*/ 1015056 w 1228797"/>
              <a:gd name="connsiteY174" fmla="*/ 148971 h 152590"/>
              <a:gd name="connsiteX175" fmla="*/ 1013151 w 1228797"/>
              <a:gd name="connsiteY175" fmla="*/ 149447 h 152590"/>
              <a:gd name="connsiteX176" fmla="*/ 1012103 w 1228797"/>
              <a:gd name="connsiteY176" fmla="*/ 149447 h 152590"/>
              <a:gd name="connsiteX177" fmla="*/ 1010960 w 1228797"/>
              <a:gd name="connsiteY177" fmla="*/ 149447 h 152590"/>
              <a:gd name="connsiteX178" fmla="*/ 1009912 w 1228797"/>
              <a:gd name="connsiteY178" fmla="*/ 149447 h 152590"/>
              <a:gd name="connsiteX179" fmla="*/ 1008103 w 1228797"/>
              <a:gd name="connsiteY179" fmla="*/ 149447 h 152590"/>
              <a:gd name="connsiteX180" fmla="*/ 1006960 w 1228797"/>
              <a:gd name="connsiteY180" fmla="*/ 149447 h 152590"/>
              <a:gd name="connsiteX181" fmla="*/ 1005817 w 1228797"/>
              <a:gd name="connsiteY181" fmla="*/ 149447 h 152590"/>
              <a:gd name="connsiteX182" fmla="*/ 1004578 w 1228797"/>
              <a:gd name="connsiteY182" fmla="*/ 149447 h 152590"/>
              <a:gd name="connsiteX183" fmla="*/ 1002864 w 1228797"/>
              <a:gd name="connsiteY183" fmla="*/ 149447 h 152590"/>
              <a:gd name="connsiteX184" fmla="*/ 995720 w 1228797"/>
              <a:gd name="connsiteY184" fmla="*/ 149447 h 152590"/>
              <a:gd name="connsiteX185" fmla="*/ 990386 w 1228797"/>
              <a:gd name="connsiteY185" fmla="*/ 149447 h 152590"/>
              <a:gd name="connsiteX186" fmla="*/ 918425 w 1228797"/>
              <a:gd name="connsiteY186" fmla="*/ 72152 h 152590"/>
              <a:gd name="connsiteX187" fmla="*/ 995720 w 1228797"/>
              <a:gd name="connsiteY187" fmla="*/ 191 h 152590"/>
              <a:gd name="connsiteX188" fmla="*/ 836558 w 1228797"/>
              <a:gd name="connsiteY188" fmla="*/ 191 h 152590"/>
              <a:gd name="connsiteX189" fmla="*/ 911234 w 1228797"/>
              <a:gd name="connsiteY189" fmla="*/ 74867 h 152590"/>
              <a:gd name="connsiteX190" fmla="*/ 836558 w 1228797"/>
              <a:gd name="connsiteY190" fmla="*/ 149543 h 152590"/>
              <a:gd name="connsiteX191" fmla="*/ 761882 w 1228797"/>
              <a:gd name="connsiteY191" fmla="*/ 74867 h 152590"/>
              <a:gd name="connsiteX192" fmla="*/ 836558 w 1228797"/>
              <a:gd name="connsiteY192" fmla="*/ 191 h 152590"/>
              <a:gd name="connsiteX193" fmla="*/ 200954 w 1228797"/>
              <a:gd name="connsiteY193" fmla="*/ 0 h 152590"/>
              <a:gd name="connsiteX194" fmla="*/ 275821 w 1228797"/>
              <a:gd name="connsiteY194" fmla="*/ 74867 h 152590"/>
              <a:gd name="connsiteX195" fmla="*/ 200954 w 1228797"/>
              <a:gd name="connsiteY195" fmla="*/ 149733 h 152590"/>
              <a:gd name="connsiteX196" fmla="*/ 126088 w 1228797"/>
              <a:gd name="connsiteY196" fmla="*/ 74867 h 152590"/>
              <a:gd name="connsiteX197" fmla="*/ 200954 w 1228797"/>
              <a:gd name="connsiteY197" fmla="*/ 0 h 152590"/>
            </a:gdLst>
            <a:ahLst/>
            <a:cxnLst/>
            <a:rect l="l" t="t" r="r" b="b"/>
            <a:pathLst>
              <a:path w="1228797" h="152590">
                <a:moveTo>
                  <a:pt x="353068" y="146933"/>
                </a:moveTo>
                <a:lnTo>
                  <a:pt x="353259" y="146971"/>
                </a:lnTo>
                <a:lnTo>
                  <a:pt x="352878" y="146971"/>
                </a:lnTo>
                <a:close/>
                <a:moveTo>
                  <a:pt x="463654" y="28766"/>
                </a:moveTo>
                <a:cubicBezTo>
                  <a:pt x="460187" y="28766"/>
                  <a:pt x="457368" y="31580"/>
                  <a:pt x="457368" y="35052"/>
                </a:cubicBezTo>
                <a:lnTo>
                  <a:pt x="457368" y="66866"/>
                </a:lnTo>
                <a:cubicBezTo>
                  <a:pt x="457311" y="70284"/>
                  <a:pt x="460044" y="73099"/>
                  <a:pt x="463464" y="73152"/>
                </a:cubicBezTo>
                <a:cubicBezTo>
                  <a:pt x="463530" y="73153"/>
                  <a:pt x="463588" y="73153"/>
                  <a:pt x="463654" y="73152"/>
                </a:cubicBezTo>
                <a:lnTo>
                  <a:pt x="502611" y="73152"/>
                </a:lnTo>
                <a:cubicBezTo>
                  <a:pt x="514613" y="73223"/>
                  <a:pt x="524576" y="63892"/>
                  <a:pt x="525281" y="51911"/>
                </a:cubicBezTo>
                <a:cubicBezTo>
                  <a:pt x="525910" y="39775"/>
                  <a:pt x="516585" y="29427"/>
                  <a:pt x="504450" y="28795"/>
                </a:cubicBezTo>
                <a:cubicBezTo>
                  <a:pt x="504031" y="28773"/>
                  <a:pt x="503602" y="28763"/>
                  <a:pt x="503183" y="28766"/>
                </a:cubicBezTo>
                <a:close/>
                <a:moveTo>
                  <a:pt x="1154216" y="28194"/>
                </a:moveTo>
                <a:lnTo>
                  <a:pt x="1154216" y="28765"/>
                </a:lnTo>
                <a:cubicBezTo>
                  <a:pt x="1127022" y="28713"/>
                  <a:pt x="1104934" y="50717"/>
                  <a:pt x="1104877" y="77914"/>
                </a:cubicBezTo>
                <a:cubicBezTo>
                  <a:pt x="1104820" y="105111"/>
                  <a:pt x="1126832" y="127201"/>
                  <a:pt x="1154026" y="127254"/>
                </a:cubicBezTo>
                <a:cubicBezTo>
                  <a:pt x="1181220" y="127306"/>
                  <a:pt x="1203308" y="105301"/>
                  <a:pt x="1203365" y="78105"/>
                </a:cubicBezTo>
                <a:cubicBezTo>
                  <a:pt x="1203365" y="78073"/>
                  <a:pt x="1203365" y="78041"/>
                  <a:pt x="1203365" y="78009"/>
                </a:cubicBezTo>
                <a:cubicBezTo>
                  <a:pt x="1203632" y="50761"/>
                  <a:pt x="1181753" y="28458"/>
                  <a:pt x="1154502" y="28195"/>
                </a:cubicBezTo>
                <a:cubicBezTo>
                  <a:pt x="1154407" y="28195"/>
                  <a:pt x="1154312" y="28194"/>
                  <a:pt x="1154216" y="28194"/>
                </a:cubicBezTo>
                <a:close/>
                <a:moveTo>
                  <a:pt x="836558" y="25718"/>
                </a:moveTo>
                <a:cubicBezTo>
                  <a:pt x="809364" y="25718"/>
                  <a:pt x="787314" y="47766"/>
                  <a:pt x="787314" y="74962"/>
                </a:cubicBezTo>
                <a:cubicBezTo>
                  <a:pt x="787314" y="102159"/>
                  <a:pt x="809364" y="124207"/>
                  <a:pt x="836558" y="124207"/>
                </a:cubicBezTo>
                <a:cubicBezTo>
                  <a:pt x="863752" y="124207"/>
                  <a:pt x="885802" y="102159"/>
                  <a:pt x="885802" y="74962"/>
                </a:cubicBezTo>
                <a:cubicBezTo>
                  <a:pt x="885802" y="74931"/>
                  <a:pt x="885802" y="74898"/>
                  <a:pt x="885802" y="74867"/>
                </a:cubicBezTo>
                <a:cubicBezTo>
                  <a:pt x="885745" y="47707"/>
                  <a:pt x="863714" y="25718"/>
                  <a:pt x="836558" y="25718"/>
                </a:cubicBezTo>
                <a:close/>
                <a:moveTo>
                  <a:pt x="200954" y="25527"/>
                </a:moveTo>
                <a:lnTo>
                  <a:pt x="200954" y="25908"/>
                </a:lnTo>
                <a:cubicBezTo>
                  <a:pt x="173652" y="25856"/>
                  <a:pt x="151477" y="47945"/>
                  <a:pt x="151424" y="75248"/>
                </a:cubicBezTo>
                <a:cubicBezTo>
                  <a:pt x="151372" y="102550"/>
                  <a:pt x="173462" y="124725"/>
                  <a:pt x="200764" y="124778"/>
                </a:cubicBezTo>
                <a:cubicBezTo>
                  <a:pt x="228063" y="124830"/>
                  <a:pt x="250237" y="102740"/>
                  <a:pt x="250294" y="75438"/>
                </a:cubicBezTo>
                <a:cubicBezTo>
                  <a:pt x="250294" y="75374"/>
                  <a:pt x="250294" y="75311"/>
                  <a:pt x="250294" y="75248"/>
                </a:cubicBezTo>
                <a:cubicBezTo>
                  <a:pt x="250456" y="47946"/>
                  <a:pt x="228444" y="25686"/>
                  <a:pt x="201145" y="25528"/>
                </a:cubicBezTo>
                <a:cubicBezTo>
                  <a:pt x="201078" y="25527"/>
                  <a:pt x="201021" y="25527"/>
                  <a:pt x="200954" y="25527"/>
                </a:cubicBezTo>
                <a:close/>
                <a:moveTo>
                  <a:pt x="437841" y="3429"/>
                </a:moveTo>
                <a:lnTo>
                  <a:pt x="502040" y="3429"/>
                </a:lnTo>
                <a:cubicBezTo>
                  <a:pt x="514623" y="3414"/>
                  <a:pt x="526748" y="8180"/>
                  <a:pt x="535949" y="16764"/>
                </a:cubicBezTo>
                <a:cubicBezTo>
                  <a:pt x="545074" y="25190"/>
                  <a:pt x="550427" y="36928"/>
                  <a:pt x="550808" y="49340"/>
                </a:cubicBezTo>
                <a:cubicBezTo>
                  <a:pt x="551303" y="66268"/>
                  <a:pt x="542883" y="82215"/>
                  <a:pt x="528615" y="91345"/>
                </a:cubicBezTo>
                <a:cubicBezTo>
                  <a:pt x="525881" y="92959"/>
                  <a:pt x="524852" y="96397"/>
                  <a:pt x="526233" y="99251"/>
                </a:cubicBezTo>
                <a:lnTo>
                  <a:pt x="544712" y="138017"/>
                </a:lnTo>
                <a:cubicBezTo>
                  <a:pt x="546188" y="141161"/>
                  <a:pt x="544826" y="144904"/>
                  <a:pt x="541683" y="146377"/>
                </a:cubicBezTo>
                <a:cubicBezTo>
                  <a:pt x="540845" y="146772"/>
                  <a:pt x="539930" y="146974"/>
                  <a:pt x="538997" y="146971"/>
                </a:cubicBezTo>
                <a:lnTo>
                  <a:pt x="525567" y="146971"/>
                </a:lnTo>
                <a:cubicBezTo>
                  <a:pt x="523166" y="146983"/>
                  <a:pt x="520976" y="145611"/>
                  <a:pt x="519947" y="143447"/>
                </a:cubicBezTo>
                <a:lnTo>
                  <a:pt x="500230" y="102203"/>
                </a:lnTo>
                <a:cubicBezTo>
                  <a:pt x="499221" y="100023"/>
                  <a:pt x="497011" y="98643"/>
                  <a:pt x="494611" y="98679"/>
                </a:cubicBezTo>
                <a:lnTo>
                  <a:pt x="463654" y="98679"/>
                </a:lnTo>
                <a:cubicBezTo>
                  <a:pt x="460235" y="98626"/>
                  <a:pt x="457425" y="101355"/>
                  <a:pt x="457368" y="104773"/>
                </a:cubicBezTo>
                <a:cubicBezTo>
                  <a:pt x="457368" y="104838"/>
                  <a:pt x="457368" y="104902"/>
                  <a:pt x="457368" y="104966"/>
                </a:cubicBezTo>
                <a:lnTo>
                  <a:pt x="457368" y="140684"/>
                </a:lnTo>
                <a:cubicBezTo>
                  <a:pt x="457368" y="144156"/>
                  <a:pt x="454558" y="146971"/>
                  <a:pt x="451081" y="146971"/>
                </a:cubicBezTo>
                <a:lnTo>
                  <a:pt x="437841" y="146971"/>
                </a:lnTo>
                <a:cubicBezTo>
                  <a:pt x="434365" y="146971"/>
                  <a:pt x="431555" y="144156"/>
                  <a:pt x="431555" y="140684"/>
                </a:cubicBezTo>
                <a:lnTo>
                  <a:pt x="431555" y="9716"/>
                </a:lnTo>
                <a:cubicBezTo>
                  <a:pt x="431603" y="6265"/>
                  <a:pt x="434393" y="3480"/>
                  <a:pt x="437841" y="3429"/>
                </a:cubicBezTo>
                <a:close/>
                <a:moveTo>
                  <a:pt x="293633" y="3429"/>
                </a:moveTo>
                <a:lnTo>
                  <a:pt x="306777" y="3429"/>
                </a:lnTo>
                <a:cubicBezTo>
                  <a:pt x="310101" y="3631"/>
                  <a:pt x="312692" y="6387"/>
                  <a:pt x="312683" y="9715"/>
                </a:cubicBezTo>
                <a:lnTo>
                  <a:pt x="312683" y="80677"/>
                </a:lnTo>
                <a:cubicBezTo>
                  <a:pt x="311454" y="102842"/>
                  <a:pt x="328427" y="121805"/>
                  <a:pt x="350592" y="123032"/>
                </a:cubicBezTo>
                <a:cubicBezTo>
                  <a:pt x="372757" y="124258"/>
                  <a:pt x="391721" y="107284"/>
                  <a:pt x="392950" y="85118"/>
                </a:cubicBezTo>
                <a:cubicBezTo>
                  <a:pt x="393026" y="83830"/>
                  <a:pt x="393035" y="82538"/>
                  <a:pt x="392978" y="81248"/>
                </a:cubicBezTo>
                <a:lnTo>
                  <a:pt x="392978" y="9715"/>
                </a:lnTo>
                <a:cubicBezTo>
                  <a:pt x="393026" y="6265"/>
                  <a:pt x="395817" y="3480"/>
                  <a:pt x="399265" y="3429"/>
                </a:cubicBezTo>
                <a:lnTo>
                  <a:pt x="412505" y="3429"/>
                </a:lnTo>
                <a:cubicBezTo>
                  <a:pt x="415943" y="3481"/>
                  <a:pt x="418696" y="6281"/>
                  <a:pt x="418696" y="9715"/>
                </a:cubicBezTo>
                <a:lnTo>
                  <a:pt x="418696" y="81153"/>
                </a:lnTo>
                <a:cubicBezTo>
                  <a:pt x="418696" y="108416"/>
                  <a:pt x="402119" y="131807"/>
                  <a:pt x="378496" y="141799"/>
                </a:cubicBezTo>
                <a:lnTo>
                  <a:pt x="353068" y="146933"/>
                </a:lnTo>
                <a:lnTo>
                  <a:pt x="327634" y="141836"/>
                </a:lnTo>
                <a:cubicBezTo>
                  <a:pt x="303998" y="131878"/>
                  <a:pt x="287389" y="108511"/>
                  <a:pt x="287346" y="81248"/>
                </a:cubicBezTo>
                <a:cubicBezTo>
                  <a:pt x="287346" y="81217"/>
                  <a:pt x="287346" y="81184"/>
                  <a:pt x="287346" y="81153"/>
                </a:cubicBezTo>
                <a:lnTo>
                  <a:pt x="287346" y="9715"/>
                </a:lnTo>
                <a:cubicBezTo>
                  <a:pt x="287394" y="6265"/>
                  <a:pt x="290184" y="3480"/>
                  <a:pt x="293633" y="3429"/>
                </a:cubicBezTo>
                <a:close/>
                <a:moveTo>
                  <a:pt x="6264" y="3333"/>
                </a:moveTo>
                <a:lnTo>
                  <a:pt x="18646" y="3333"/>
                </a:lnTo>
                <a:cubicBezTo>
                  <a:pt x="20692" y="3332"/>
                  <a:pt x="22611" y="4327"/>
                  <a:pt x="23790" y="6000"/>
                </a:cubicBezTo>
                <a:lnTo>
                  <a:pt x="61890" y="59817"/>
                </a:lnTo>
                <a:cubicBezTo>
                  <a:pt x="63109" y="61430"/>
                  <a:pt x="65011" y="62381"/>
                  <a:pt x="67033" y="62388"/>
                </a:cubicBezTo>
                <a:cubicBezTo>
                  <a:pt x="69032" y="62397"/>
                  <a:pt x="70913" y="61439"/>
                  <a:pt x="72081" y="59817"/>
                </a:cubicBezTo>
                <a:lnTo>
                  <a:pt x="110181" y="6000"/>
                </a:lnTo>
                <a:cubicBezTo>
                  <a:pt x="111360" y="4327"/>
                  <a:pt x="113279" y="3332"/>
                  <a:pt x="115325" y="3333"/>
                </a:cubicBezTo>
                <a:lnTo>
                  <a:pt x="127707" y="3333"/>
                </a:lnTo>
                <a:cubicBezTo>
                  <a:pt x="131179" y="3293"/>
                  <a:pt x="134026" y="6076"/>
                  <a:pt x="134065" y="9548"/>
                </a:cubicBezTo>
                <a:cubicBezTo>
                  <a:pt x="134082" y="10908"/>
                  <a:pt x="133655" y="12237"/>
                  <a:pt x="132851" y="13335"/>
                </a:cubicBezTo>
                <a:lnTo>
                  <a:pt x="81702" y="83724"/>
                </a:lnTo>
                <a:cubicBezTo>
                  <a:pt x="80555" y="85300"/>
                  <a:pt x="79953" y="87206"/>
                  <a:pt x="79987" y="89154"/>
                </a:cubicBezTo>
                <a:lnTo>
                  <a:pt x="79987" y="140684"/>
                </a:lnTo>
                <a:cubicBezTo>
                  <a:pt x="79987" y="144156"/>
                  <a:pt x="77172" y="146970"/>
                  <a:pt x="73701" y="146970"/>
                </a:cubicBezTo>
                <a:lnTo>
                  <a:pt x="60270" y="146970"/>
                </a:lnTo>
                <a:cubicBezTo>
                  <a:pt x="56798" y="146970"/>
                  <a:pt x="53984" y="144156"/>
                  <a:pt x="53984" y="140684"/>
                </a:cubicBezTo>
                <a:lnTo>
                  <a:pt x="53984" y="89154"/>
                </a:lnTo>
                <a:cubicBezTo>
                  <a:pt x="54018" y="87206"/>
                  <a:pt x="53416" y="85300"/>
                  <a:pt x="52269" y="83724"/>
                </a:cubicBezTo>
                <a:lnTo>
                  <a:pt x="1215" y="13335"/>
                </a:lnTo>
                <a:cubicBezTo>
                  <a:pt x="-836" y="10533"/>
                  <a:pt x="-229" y="6600"/>
                  <a:pt x="2572" y="4549"/>
                </a:cubicBezTo>
                <a:cubicBezTo>
                  <a:pt x="3643" y="3764"/>
                  <a:pt x="4936" y="3338"/>
                  <a:pt x="6264" y="3333"/>
                </a:cubicBezTo>
                <a:close/>
                <a:moveTo>
                  <a:pt x="1154026" y="3238"/>
                </a:moveTo>
                <a:cubicBezTo>
                  <a:pt x="1195269" y="3186"/>
                  <a:pt x="1228740" y="36577"/>
                  <a:pt x="1228797" y="77819"/>
                </a:cubicBezTo>
                <a:cubicBezTo>
                  <a:pt x="1228797" y="77850"/>
                  <a:pt x="1228797" y="77883"/>
                  <a:pt x="1228797" y="77914"/>
                </a:cubicBezTo>
                <a:cubicBezTo>
                  <a:pt x="1228740" y="119097"/>
                  <a:pt x="1195402" y="152485"/>
                  <a:pt x="1154216" y="152590"/>
                </a:cubicBezTo>
                <a:cubicBezTo>
                  <a:pt x="1112973" y="152642"/>
                  <a:pt x="1079502" y="119252"/>
                  <a:pt x="1079445" y="78009"/>
                </a:cubicBezTo>
                <a:cubicBezTo>
                  <a:pt x="1079388" y="36767"/>
                  <a:pt x="1112783" y="3290"/>
                  <a:pt x="1154026" y="3238"/>
                </a:cubicBezTo>
                <a:close/>
                <a:moveTo>
                  <a:pt x="646058" y="2096"/>
                </a:moveTo>
                <a:lnTo>
                  <a:pt x="659774" y="2096"/>
                </a:lnTo>
                <a:cubicBezTo>
                  <a:pt x="663250" y="2096"/>
                  <a:pt x="666060" y="4911"/>
                  <a:pt x="666060" y="8382"/>
                </a:cubicBezTo>
                <a:lnTo>
                  <a:pt x="666060" y="116491"/>
                </a:lnTo>
                <a:cubicBezTo>
                  <a:pt x="666060" y="119963"/>
                  <a:pt x="668870" y="122778"/>
                  <a:pt x="672346" y="122778"/>
                </a:cubicBezTo>
                <a:lnTo>
                  <a:pt x="750166" y="122778"/>
                </a:lnTo>
                <a:cubicBezTo>
                  <a:pt x="753633" y="122778"/>
                  <a:pt x="756452" y="125592"/>
                  <a:pt x="756452" y="129064"/>
                </a:cubicBezTo>
                <a:lnTo>
                  <a:pt x="756452" y="141733"/>
                </a:lnTo>
                <a:cubicBezTo>
                  <a:pt x="756509" y="145151"/>
                  <a:pt x="753776" y="147966"/>
                  <a:pt x="750356" y="148019"/>
                </a:cubicBezTo>
                <a:cubicBezTo>
                  <a:pt x="750290" y="148020"/>
                  <a:pt x="750232" y="148020"/>
                  <a:pt x="750166" y="148019"/>
                </a:cubicBezTo>
                <a:lnTo>
                  <a:pt x="646058" y="148019"/>
                </a:lnTo>
                <a:cubicBezTo>
                  <a:pt x="642581" y="148019"/>
                  <a:pt x="639771" y="145204"/>
                  <a:pt x="639771" y="141733"/>
                </a:cubicBezTo>
                <a:lnTo>
                  <a:pt x="639771" y="8382"/>
                </a:lnTo>
                <a:cubicBezTo>
                  <a:pt x="639819" y="4932"/>
                  <a:pt x="642609" y="2147"/>
                  <a:pt x="646058" y="2096"/>
                </a:cubicBezTo>
                <a:close/>
                <a:moveTo>
                  <a:pt x="995720" y="191"/>
                </a:moveTo>
                <a:cubicBezTo>
                  <a:pt x="1011922" y="355"/>
                  <a:pt x="1027629" y="5769"/>
                  <a:pt x="1040488" y="15621"/>
                </a:cubicBezTo>
                <a:cubicBezTo>
                  <a:pt x="1044298" y="18466"/>
                  <a:pt x="1047831" y="21654"/>
                  <a:pt x="1051060" y="25146"/>
                </a:cubicBezTo>
                <a:cubicBezTo>
                  <a:pt x="1051127" y="25235"/>
                  <a:pt x="1051194" y="25326"/>
                  <a:pt x="1051251" y="25418"/>
                </a:cubicBezTo>
                <a:cubicBezTo>
                  <a:pt x="1053146" y="28264"/>
                  <a:pt x="1052384" y="32107"/>
                  <a:pt x="1049536" y="34004"/>
                </a:cubicBezTo>
                <a:lnTo>
                  <a:pt x="1038964" y="41434"/>
                </a:lnTo>
                <a:cubicBezTo>
                  <a:pt x="1036478" y="43261"/>
                  <a:pt x="1033020" y="42976"/>
                  <a:pt x="1030867" y="40767"/>
                </a:cubicBezTo>
                <a:cubicBezTo>
                  <a:pt x="1029962" y="39830"/>
                  <a:pt x="1029010" y="38939"/>
                  <a:pt x="1028010" y="38100"/>
                </a:cubicBezTo>
                <a:cubicBezTo>
                  <a:pt x="1027753" y="37997"/>
                  <a:pt x="1027524" y="37834"/>
                  <a:pt x="1027343" y="37624"/>
                </a:cubicBezTo>
                <a:cubicBezTo>
                  <a:pt x="1018532" y="30242"/>
                  <a:pt x="1007407" y="26196"/>
                  <a:pt x="995911" y="26194"/>
                </a:cubicBezTo>
                <a:lnTo>
                  <a:pt x="993815" y="26194"/>
                </a:lnTo>
                <a:cubicBezTo>
                  <a:pt x="992672" y="26099"/>
                  <a:pt x="991529" y="26099"/>
                  <a:pt x="990386" y="26194"/>
                </a:cubicBezTo>
                <a:cubicBezTo>
                  <a:pt x="987414" y="26512"/>
                  <a:pt x="984481" y="27118"/>
                  <a:pt x="981623" y="28004"/>
                </a:cubicBezTo>
                <a:cubicBezTo>
                  <a:pt x="964526" y="33101"/>
                  <a:pt x="951524" y="47046"/>
                  <a:pt x="947638" y="64456"/>
                </a:cubicBezTo>
                <a:cubicBezTo>
                  <a:pt x="941704" y="90998"/>
                  <a:pt x="958411" y="117323"/>
                  <a:pt x="984957" y="123254"/>
                </a:cubicBezTo>
                <a:lnTo>
                  <a:pt x="988957" y="124016"/>
                </a:lnTo>
                <a:lnTo>
                  <a:pt x="992291" y="122968"/>
                </a:lnTo>
                <a:lnTo>
                  <a:pt x="1001816" y="122968"/>
                </a:lnTo>
                <a:cubicBezTo>
                  <a:pt x="1004274" y="122753"/>
                  <a:pt x="1006731" y="122403"/>
                  <a:pt x="1009150" y="121920"/>
                </a:cubicBezTo>
                <a:lnTo>
                  <a:pt x="1010484" y="121920"/>
                </a:lnTo>
                <a:lnTo>
                  <a:pt x="1011817" y="121920"/>
                </a:lnTo>
                <a:lnTo>
                  <a:pt x="1017437" y="119920"/>
                </a:lnTo>
                <a:lnTo>
                  <a:pt x="1018580" y="119444"/>
                </a:lnTo>
                <a:lnTo>
                  <a:pt x="1019723" y="118967"/>
                </a:lnTo>
                <a:lnTo>
                  <a:pt x="1020866" y="118396"/>
                </a:lnTo>
                <a:lnTo>
                  <a:pt x="1023438" y="117062"/>
                </a:lnTo>
                <a:lnTo>
                  <a:pt x="1024200" y="116491"/>
                </a:lnTo>
                <a:cubicBezTo>
                  <a:pt x="1031496" y="110931"/>
                  <a:pt x="1037316" y="103671"/>
                  <a:pt x="1041154" y="95345"/>
                </a:cubicBezTo>
                <a:cubicBezTo>
                  <a:pt x="1041764" y="93613"/>
                  <a:pt x="1041393" y="91690"/>
                  <a:pt x="1040202" y="90297"/>
                </a:cubicBezTo>
                <a:cubicBezTo>
                  <a:pt x="1039135" y="89178"/>
                  <a:pt x="1037649" y="88556"/>
                  <a:pt x="1036106" y="88583"/>
                </a:cubicBezTo>
                <a:lnTo>
                  <a:pt x="1008579" y="88583"/>
                </a:lnTo>
                <a:cubicBezTo>
                  <a:pt x="1005102" y="88583"/>
                  <a:pt x="1002292" y="85768"/>
                  <a:pt x="1002292" y="82296"/>
                </a:cubicBezTo>
                <a:lnTo>
                  <a:pt x="1002292" y="69437"/>
                </a:lnTo>
                <a:cubicBezTo>
                  <a:pt x="1002292" y="69373"/>
                  <a:pt x="1002292" y="69310"/>
                  <a:pt x="1002292" y="69245"/>
                </a:cubicBezTo>
                <a:cubicBezTo>
                  <a:pt x="1002350" y="65826"/>
                  <a:pt x="1005159" y="63097"/>
                  <a:pt x="1008579" y="63151"/>
                </a:cubicBezTo>
                <a:lnTo>
                  <a:pt x="1065729" y="63151"/>
                </a:lnTo>
                <a:lnTo>
                  <a:pt x="1066205" y="63151"/>
                </a:lnTo>
                <a:lnTo>
                  <a:pt x="1066777" y="63151"/>
                </a:lnTo>
                <a:cubicBezTo>
                  <a:pt x="1068139" y="64680"/>
                  <a:pt x="1068672" y="66776"/>
                  <a:pt x="1068205" y="68771"/>
                </a:cubicBezTo>
                <a:lnTo>
                  <a:pt x="1068205" y="80391"/>
                </a:lnTo>
                <a:cubicBezTo>
                  <a:pt x="1068244" y="101700"/>
                  <a:pt x="1059119" y="121997"/>
                  <a:pt x="1043155" y="136112"/>
                </a:cubicBezTo>
                <a:lnTo>
                  <a:pt x="1040869" y="138113"/>
                </a:lnTo>
                <a:lnTo>
                  <a:pt x="1039630" y="139065"/>
                </a:lnTo>
                <a:cubicBezTo>
                  <a:pt x="1038878" y="139697"/>
                  <a:pt x="1038087" y="140270"/>
                  <a:pt x="1037249" y="140780"/>
                </a:cubicBezTo>
                <a:lnTo>
                  <a:pt x="1036011" y="141637"/>
                </a:lnTo>
                <a:lnTo>
                  <a:pt x="1033630" y="143161"/>
                </a:lnTo>
                <a:lnTo>
                  <a:pt x="1032391" y="143923"/>
                </a:lnTo>
                <a:lnTo>
                  <a:pt x="1029915" y="145352"/>
                </a:lnTo>
                <a:lnTo>
                  <a:pt x="1029343" y="145352"/>
                </a:lnTo>
                <a:lnTo>
                  <a:pt x="1025343" y="147257"/>
                </a:lnTo>
                <a:lnTo>
                  <a:pt x="1024676" y="147257"/>
                </a:lnTo>
                <a:lnTo>
                  <a:pt x="1022104" y="148209"/>
                </a:lnTo>
                <a:lnTo>
                  <a:pt x="1020866" y="148209"/>
                </a:lnTo>
                <a:lnTo>
                  <a:pt x="1020104" y="148209"/>
                </a:lnTo>
                <a:lnTo>
                  <a:pt x="1018009" y="148971"/>
                </a:lnTo>
                <a:lnTo>
                  <a:pt x="1017151" y="148971"/>
                </a:lnTo>
                <a:lnTo>
                  <a:pt x="1015913" y="148971"/>
                </a:lnTo>
                <a:lnTo>
                  <a:pt x="1015056" y="148971"/>
                </a:lnTo>
                <a:lnTo>
                  <a:pt x="1013151" y="149447"/>
                </a:lnTo>
                <a:lnTo>
                  <a:pt x="1012103" y="149447"/>
                </a:lnTo>
                <a:lnTo>
                  <a:pt x="1010960" y="149447"/>
                </a:lnTo>
                <a:lnTo>
                  <a:pt x="1009912" y="149447"/>
                </a:lnTo>
                <a:lnTo>
                  <a:pt x="1008103" y="149447"/>
                </a:lnTo>
                <a:lnTo>
                  <a:pt x="1006960" y="149447"/>
                </a:lnTo>
                <a:lnTo>
                  <a:pt x="1005817" y="149447"/>
                </a:lnTo>
                <a:lnTo>
                  <a:pt x="1004578" y="149447"/>
                </a:lnTo>
                <a:lnTo>
                  <a:pt x="1002864" y="149447"/>
                </a:lnTo>
                <a:lnTo>
                  <a:pt x="995720" y="149447"/>
                </a:lnTo>
                <a:cubicBezTo>
                  <a:pt x="993939" y="149511"/>
                  <a:pt x="992167" y="149511"/>
                  <a:pt x="990386" y="149447"/>
                </a:cubicBezTo>
                <a:cubicBezTo>
                  <a:pt x="949171" y="147975"/>
                  <a:pt x="916948" y="113368"/>
                  <a:pt x="918425" y="72152"/>
                </a:cubicBezTo>
                <a:cubicBezTo>
                  <a:pt x="919901" y="30936"/>
                  <a:pt x="954505" y="-1282"/>
                  <a:pt x="995720" y="191"/>
                </a:cubicBezTo>
                <a:close/>
                <a:moveTo>
                  <a:pt x="836558" y="191"/>
                </a:moveTo>
                <a:cubicBezTo>
                  <a:pt x="877801" y="191"/>
                  <a:pt x="911234" y="33625"/>
                  <a:pt x="911234" y="74867"/>
                </a:cubicBezTo>
                <a:cubicBezTo>
                  <a:pt x="911234" y="116109"/>
                  <a:pt x="877801" y="149543"/>
                  <a:pt x="836558" y="149543"/>
                </a:cubicBezTo>
                <a:cubicBezTo>
                  <a:pt x="795315" y="149543"/>
                  <a:pt x="761882" y="116109"/>
                  <a:pt x="761882" y="74867"/>
                </a:cubicBezTo>
                <a:cubicBezTo>
                  <a:pt x="761882" y="33625"/>
                  <a:pt x="795315" y="191"/>
                  <a:pt x="836558" y="191"/>
                </a:cubicBezTo>
                <a:close/>
                <a:moveTo>
                  <a:pt x="200954" y="0"/>
                </a:moveTo>
                <a:cubicBezTo>
                  <a:pt x="242302" y="0"/>
                  <a:pt x="275821" y="33518"/>
                  <a:pt x="275821" y="74867"/>
                </a:cubicBezTo>
                <a:cubicBezTo>
                  <a:pt x="275821" y="116215"/>
                  <a:pt x="242302" y="149733"/>
                  <a:pt x="200954" y="149733"/>
                </a:cubicBezTo>
                <a:cubicBezTo>
                  <a:pt x="159606" y="149733"/>
                  <a:pt x="126088" y="116215"/>
                  <a:pt x="126088" y="74867"/>
                </a:cubicBezTo>
                <a:cubicBezTo>
                  <a:pt x="126088" y="33518"/>
                  <a:pt x="159606" y="0"/>
                  <a:pt x="200954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992689" y="4491576"/>
            <a:ext cx="2435538" cy="285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404040">
                    <a:alpha val="5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PowerPoint design</a:t>
            </a:r>
            <a:endParaRPr kumimoji="1" lang="zh-CN" altLang="en-US"/>
          </a:p>
        </p:txBody>
      </p:sp>
      <p:cxnSp>
        <p:nvCxnSpPr>
          <p:cNvPr id="12" name="标题 1"/>
          <p:cNvCxnSpPr/>
          <p:nvPr/>
        </p:nvCxnSpPr>
        <p:spPr>
          <a:xfrm>
            <a:off x="3435186" y="4634407"/>
            <a:ext cx="3467292" cy="0"/>
          </a:xfrm>
          <a:prstGeom prst="line">
            <a:avLst/>
          </a:prstGeom>
          <a:noFill/>
          <a:ln w="7963" cap="sq">
            <a:solidFill>
              <a:schemeClr val="tx1">
                <a:lumMod val="75000"/>
                <a:lumOff val="25000"/>
                <a:alpha val="50000"/>
              </a:schemeClr>
            </a:solidFill>
            <a:prstDash val="dash"/>
            <a:miter/>
          </a:ln>
        </p:spPr>
      </p:cxnSp>
      <p:sp>
        <p:nvSpPr>
          <p:cNvPr id="13" name="标题 1"/>
          <p:cNvSpPr txBox="1"/>
          <p:nvPr>
            <p:custDataLst>
              <p:tags r:id="rId3"/>
            </p:custDataLst>
          </p:nvPr>
        </p:nvSpPr>
        <p:spPr>
          <a:xfrm>
            <a:off x="3822543" y="5157762"/>
            <a:ext cx="2516504" cy="5960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noFill/>
            <a:miter/>
          </a:ln>
          <a:effectLst>
            <a:outerShdw blurRad="381000" dist="127000" dir="2700000" algn="tl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>
            <p:custDataLst>
              <p:tags r:id="rId4"/>
            </p:custDataLst>
          </p:nvPr>
        </p:nvSpPr>
        <p:spPr>
          <a:xfrm>
            <a:off x="989129" y="5157762"/>
            <a:ext cx="2516504" cy="5960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/>
          </a:ln>
          <a:effectLst>
            <a:outerShdw blurRad="381000" dist="127000" dir="2700000" algn="tl" rotWithShape="0">
              <a:schemeClr val="tx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>
            <p:custDataLst>
              <p:tags r:id="rId5"/>
            </p:custDataLst>
          </p:nvPr>
        </p:nvSpPr>
        <p:spPr>
          <a:xfrm>
            <a:off x="1132250" y="5268852"/>
            <a:ext cx="373843" cy="373843"/>
          </a:xfrm>
          <a:prstGeom prst="round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>
            <p:custDataLst>
              <p:tags r:id="rId6"/>
            </p:custDataLst>
          </p:nvPr>
        </p:nvSpPr>
        <p:spPr>
          <a:xfrm>
            <a:off x="1221505" y="5349977"/>
            <a:ext cx="195334" cy="211593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>
            <p:custDataLst>
              <p:tags r:id="rId7"/>
            </p:custDataLst>
          </p:nvPr>
        </p:nvSpPr>
        <p:spPr>
          <a:xfrm>
            <a:off x="3947682" y="5265832"/>
            <a:ext cx="379885" cy="379885"/>
          </a:xfrm>
          <a:prstGeom prst="roundRect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>
            <p:custDataLst>
              <p:tags r:id="rId8"/>
            </p:custDataLst>
          </p:nvPr>
        </p:nvSpPr>
        <p:spPr>
          <a:xfrm>
            <a:off x="4044067" y="5358490"/>
            <a:ext cx="187115" cy="194569"/>
          </a:xfrm>
          <a:custGeom>
            <a:avLst/>
            <a:gdLst>
              <a:gd name="connsiteX0" fmla="*/ 337768 w 1372282"/>
              <a:gd name="connsiteY0" fmla="*/ 1315328 h 1426949"/>
              <a:gd name="connsiteX1" fmla="*/ 530173 w 1372282"/>
              <a:gd name="connsiteY1" fmla="*/ 1315328 h 1426949"/>
              <a:gd name="connsiteX2" fmla="*/ 842109 w 1372282"/>
              <a:gd name="connsiteY2" fmla="*/ 1315328 h 1426949"/>
              <a:gd name="connsiteX3" fmla="*/ 1034514 w 1372282"/>
              <a:gd name="connsiteY3" fmla="*/ 1315328 h 1426949"/>
              <a:gd name="connsiteX4" fmla="*/ 1090325 w 1372282"/>
              <a:gd name="connsiteY4" fmla="*/ 1371139 h 1426949"/>
              <a:gd name="connsiteX5" fmla="*/ 1034514 w 1372282"/>
              <a:gd name="connsiteY5" fmla="*/ 1426949 h 1426949"/>
              <a:gd name="connsiteX6" fmla="*/ 842109 w 1372282"/>
              <a:gd name="connsiteY6" fmla="*/ 1426949 h 1426949"/>
              <a:gd name="connsiteX7" fmla="*/ 530173 w 1372282"/>
              <a:gd name="connsiteY7" fmla="*/ 1426949 h 1426949"/>
              <a:gd name="connsiteX8" fmla="*/ 337768 w 1372282"/>
              <a:gd name="connsiteY8" fmla="*/ 1426949 h 1426949"/>
              <a:gd name="connsiteX9" fmla="*/ 281957 w 1372282"/>
              <a:gd name="connsiteY9" fmla="*/ 1371139 h 1426949"/>
              <a:gd name="connsiteX10" fmla="*/ 337768 w 1372282"/>
              <a:gd name="connsiteY10" fmla="*/ 1315328 h 1426949"/>
              <a:gd name="connsiteX11" fmla="*/ 686154 w 1372282"/>
              <a:gd name="connsiteY11" fmla="*/ 111621 h 1426949"/>
              <a:gd name="connsiteX12" fmla="*/ 237624 w 1372282"/>
              <a:gd name="connsiteY12" fmla="*/ 560152 h 1426949"/>
              <a:gd name="connsiteX13" fmla="*/ 237624 w 1372282"/>
              <a:gd name="connsiteY13" fmla="*/ 985614 h 1426949"/>
              <a:gd name="connsiteX14" fmla="*/ 229252 w 1372282"/>
              <a:gd name="connsiteY14" fmla="*/ 1014822 h 1426949"/>
              <a:gd name="connsiteX15" fmla="*/ 155768 w 1372282"/>
              <a:gd name="connsiteY15" fmla="*/ 1134814 h 1426949"/>
              <a:gd name="connsiteX16" fmla="*/ 1214680 w 1372282"/>
              <a:gd name="connsiteY16" fmla="*/ 1134814 h 1426949"/>
              <a:gd name="connsiteX17" fmla="*/ 1143429 w 1372282"/>
              <a:gd name="connsiteY17" fmla="*/ 1023565 h 1426949"/>
              <a:gd name="connsiteX18" fmla="*/ 1134685 w 1372282"/>
              <a:gd name="connsiteY18" fmla="*/ 993428 h 1426949"/>
              <a:gd name="connsiteX19" fmla="*/ 1134685 w 1372282"/>
              <a:gd name="connsiteY19" fmla="*/ 560152 h 1426949"/>
              <a:gd name="connsiteX20" fmla="*/ 686154 w 1372282"/>
              <a:gd name="connsiteY20" fmla="*/ 111621 h 1426949"/>
              <a:gd name="connsiteX21" fmla="*/ 686154 w 1372282"/>
              <a:gd name="connsiteY21" fmla="*/ 0 h 1426949"/>
              <a:gd name="connsiteX22" fmla="*/ 903815 w 1372282"/>
              <a:gd name="connsiteY22" fmla="*/ 44276 h 1426949"/>
              <a:gd name="connsiteX23" fmla="*/ 1081851 w 1372282"/>
              <a:gd name="connsiteY23" fmla="*/ 164455 h 1426949"/>
              <a:gd name="connsiteX24" fmla="*/ 1202030 w 1372282"/>
              <a:gd name="connsiteY24" fmla="*/ 342491 h 1426949"/>
              <a:gd name="connsiteX25" fmla="*/ 1246306 w 1372282"/>
              <a:gd name="connsiteY25" fmla="*/ 560152 h 1426949"/>
              <a:gd name="connsiteX26" fmla="*/ 1246306 w 1372282"/>
              <a:gd name="connsiteY26" fmla="*/ 977243 h 1426949"/>
              <a:gd name="connsiteX27" fmla="*/ 1363508 w 1372282"/>
              <a:gd name="connsiteY27" fmla="*/ 1160487 h 1426949"/>
              <a:gd name="connsiteX28" fmla="*/ 1365369 w 1372282"/>
              <a:gd name="connsiteY28" fmla="*/ 1217414 h 1426949"/>
              <a:gd name="connsiteX29" fmla="*/ 1316628 w 1372282"/>
              <a:gd name="connsiteY29" fmla="*/ 1246436 h 1426949"/>
              <a:gd name="connsiteX30" fmla="*/ 55867 w 1372282"/>
              <a:gd name="connsiteY30" fmla="*/ 1246436 h 1426949"/>
              <a:gd name="connsiteX31" fmla="*/ 7126 w 1372282"/>
              <a:gd name="connsiteY31" fmla="*/ 1217786 h 1426949"/>
              <a:gd name="connsiteX32" fmla="*/ 8242 w 1372282"/>
              <a:gd name="connsiteY32" fmla="*/ 1161232 h 1426949"/>
              <a:gd name="connsiteX33" fmla="*/ 126002 w 1372282"/>
              <a:gd name="connsiteY33" fmla="*/ 969801 h 1426949"/>
              <a:gd name="connsiteX34" fmla="*/ 126002 w 1372282"/>
              <a:gd name="connsiteY34" fmla="*/ 560152 h 1426949"/>
              <a:gd name="connsiteX35" fmla="*/ 170279 w 1372282"/>
              <a:gd name="connsiteY35" fmla="*/ 342491 h 1426949"/>
              <a:gd name="connsiteX36" fmla="*/ 290458 w 1372282"/>
              <a:gd name="connsiteY36" fmla="*/ 164455 h 1426949"/>
              <a:gd name="connsiteX37" fmla="*/ 468493 w 1372282"/>
              <a:gd name="connsiteY37" fmla="*/ 44276 h 1426949"/>
              <a:gd name="connsiteX38" fmla="*/ 686154 w 1372282"/>
              <a:gd name="connsiteY38" fmla="*/ 0 h 1426949"/>
            </a:gdLst>
            <a:ahLst/>
            <a:cxnLst/>
            <a:rect l="l" t="t" r="r" b="b"/>
            <a:pathLst>
              <a:path w="1372282" h="1426949">
                <a:moveTo>
                  <a:pt x="337768" y="1315328"/>
                </a:moveTo>
                <a:lnTo>
                  <a:pt x="530173" y="1315328"/>
                </a:lnTo>
                <a:lnTo>
                  <a:pt x="842109" y="1315328"/>
                </a:lnTo>
                <a:lnTo>
                  <a:pt x="1034514" y="1315328"/>
                </a:lnTo>
                <a:cubicBezTo>
                  <a:pt x="1065396" y="1315328"/>
                  <a:pt x="1090325" y="1340257"/>
                  <a:pt x="1090325" y="1371139"/>
                </a:cubicBezTo>
                <a:cubicBezTo>
                  <a:pt x="1090325" y="1402021"/>
                  <a:pt x="1065210" y="1426949"/>
                  <a:pt x="1034514" y="1426949"/>
                </a:cubicBezTo>
                <a:lnTo>
                  <a:pt x="842109" y="1426949"/>
                </a:lnTo>
                <a:lnTo>
                  <a:pt x="530173" y="1426949"/>
                </a:lnTo>
                <a:lnTo>
                  <a:pt x="337768" y="1426949"/>
                </a:lnTo>
                <a:cubicBezTo>
                  <a:pt x="306886" y="1426949"/>
                  <a:pt x="281957" y="1402021"/>
                  <a:pt x="281957" y="1371139"/>
                </a:cubicBezTo>
                <a:cubicBezTo>
                  <a:pt x="281957" y="1340257"/>
                  <a:pt x="306886" y="1315328"/>
                  <a:pt x="337768" y="1315328"/>
                </a:cubicBezTo>
                <a:close/>
                <a:moveTo>
                  <a:pt x="686154" y="111621"/>
                </a:moveTo>
                <a:cubicBezTo>
                  <a:pt x="438914" y="111621"/>
                  <a:pt x="237624" y="312725"/>
                  <a:pt x="237624" y="560152"/>
                </a:cubicBezTo>
                <a:lnTo>
                  <a:pt x="237624" y="985614"/>
                </a:lnTo>
                <a:cubicBezTo>
                  <a:pt x="237624" y="996032"/>
                  <a:pt x="234833" y="1006078"/>
                  <a:pt x="229252" y="1014822"/>
                </a:cubicBezTo>
                <a:lnTo>
                  <a:pt x="155768" y="1134814"/>
                </a:lnTo>
                <a:lnTo>
                  <a:pt x="1214680" y="1134814"/>
                </a:lnTo>
                <a:lnTo>
                  <a:pt x="1143429" y="1023565"/>
                </a:lnTo>
                <a:cubicBezTo>
                  <a:pt x="1137662" y="1014636"/>
                  <a:pt x="1134685" y="1004218"/>
                  <a:pt x="1134685" y="993428"/>
                </a:cubicBezTo>
                <a:lnTo>
                  <a:pt x="1134685" y="560152"/>
                </a:lnTo>
                <a:cubicBezTo>
                  <a:pt x="1134685" y="312911"/>
                  <a:pt x="933581" y="111621"/>
                  <a:pt x="686154" y="111621"/>
                </a:cubicBezTo>
                <a:close/>
                <a:moveTo>
                  <a:pt x="686154" y="0"/>
                </a:moveTo>
                <a:cubicBezTo>
                  <a:pt x="761499" y="0"/>
                  <a:pt x="834610" y="14883"/>
                  <a:pt x="903815" y="44276"/>
                </a:cubicBezTo>
                <a:cubicBezTo>
                  <a:pt x="970416" y="72554"/>
                  <a:pt x="1030319" y="113109"/>
                  <a:pt x="1081851" y="164455"/>
                </a:cubicBezTo>
                <a:cubicBezTo>
                  <a:pt x="1133383" y="215987"/>
                  <a:pt x="1173753" y="275890"/>
                  <a:pt x="1202030" y="342491"/>
                </a:cubicBezTo>
                <a:cubicBezTo>
                  <a:pt x="1231423" y="411510"/>
                  <a:pt x="1246306" y="484808"/>
                  <a:pt x="1246306" y="560152"/>
                </a:cubicBezTo>
                <a:lnTo>
                  <a:pt x="1246306" y="977243"/>
                </a:lnTo>
                <a:lnTo>
                  <a:pt x="1363508" y="1160487"/>
                </a:lnTo>
                <a:cubicBezTo>
                  <a:pt x="1374484" y="1177603"/>
                  <a:pt x="1375229" y="1199555"/>
                  <a:pt x="1365369" y="1217414"/>
                </a:cubicBezTo>
                <a:cubicBezTo>
                  <a:pt x="1355695" y="1235273"/>
                  <a:pt x="1336905" y="1246436"/>
                  <a:pt x="1316628" y="1246436"/>
                </a:cubicBezTo>
                <a:lnTo>
                  <a:pt x="55867" y="1246436"/>
                </a:lnTo>
                <a:cubicBezTo>
                  <a:pt x="35589" y="1246436"/>
                  <a:pt x="16986" y="1235460"/>
                  <a:pt x="7126" y="1217786"/>
                </a:cubicBezTo>
                <a:cubicBezTo>
                  <a:pt x="-2734" y="1200113"/>
                  <a:pt x="-2362" y="1178533"/>
                  <a:pt x="8242" y="1161232"/>
                </a:cubicBezTo>
                <a:lnTo>
                  <a:pt x="126002" y="969801"/>
                </a:lnTo>
                <a:lnTo>
                  <a:pt x="126002" y="560152"/>
                </a:lnTo>
                <a:cubicBezTo>
                  <a:pt x="126002" y="484808"/>
                  <a:pt x="140885" y="411696"/>
                  <a:pt x="170279" y="342491"/>
                </a:cubicBezTo>
                <a:cubicBezTo>
                  <a:pt x="198556" y="275890"/>
                  <a:pt x="239112" y="215987"/>
                  <a:pt x="290458" y="164455"/>
                </a:cubicBezTo>
                <a:cubicBezTo>
                  <a:pt x="341803" y="112923"/>
                  <a:pt x="401893" y="72554"/>
                  <a:pt x="468493" y="44276"/>
                </a:cubicBezTo>
                <a:cubicBezTo>
                  <a:pt x="537512" y="14883"/>
                  <a:pt x="610810" y="0"/>
                  <a:pt x="686154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>
            <p:custDataLst>
              <p:tags r:id="rId9"/>
            </p:custDataLst>
          </p:nvPr>
        </p:nvSpPr>
        <p:spPr>
          <a:xfrm>
            <a:off x="2537832" y="5226477"/>
            <a:ext cx="908408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>
                <a:sym typeface="+mn-ea"/>
              </a:rPr>
              <a:t>张渊棋，陆弘凯，曾勋，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>
                <a:sym typeface="+mn-ea"/>
              </a:rPr>
              <a:t>翁梓轩，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>
                <a:sym typeface="+mn-ea"/>
              </a:rPr>
              <a:t>温智彬，</a:t>
            </a:r>
            <a:endParaRPr kumimoji="1" lang="zh-CN" altLang="en-US"/>
          </a:p>
          <a:p>
            <a:pPr algn="l">
              <a:lnSpc>
                <a:spcPct val="100000"/>
              </a:lnSpc>
            </a:pPr>
            <a:r>
              <a:rPr kumimoji="1" lang="zh-CN" altLang="en-US">
                <a:sym typeface="+mn-ea"/>
              </a:rPr>
              <a:t>杨铭浩</a:t>
            </a:r>
            <a:endParaRPr kumimoji="1" lang="zh-CN" altLang="en-US"/>
          </a:p>
        </p:txBody>
      </p:sp>
      <p:sp>
        <p:nvSpPr>
          <p:cNvPr id="20" name="标题 1"/>
          <p:cNvSpPr txBox="1"/>
          <p:nvPr>
            <p:custDataLst>
              <p:tags r:id="rId10"/>
            </p:custDataLst>
          </p:nvPr>
        </p:nvSpPr>
        <p:spPr>
          <a:xfrm>
            <a:off x="5214419" y="5226477"/>
            <a:ext cx="868950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2025.4</a:t>
            </a:r>
            <a:endParaRPr kumimoji="1" lang="zh-CN" altLang="en-US"/>
          </a:p>
        </p:txBody>
      </p:sp>
      <p:sp>
        <p:nvSpPr>
          <p:cNvPr id="21" name="标题 1"/>
          <p:cNvSpPr txBox="1"/>
          <p:nvPr>
            <p:custDataLst>
              <p:tags r:id="rId11"/>
            </p:custDataLst>
          </p:nvPr>
        </p:nvSpPr>
        <p:spPr>
          <a:xfrm>
            <a:off x="1702828" y="5226477"/>
            <a:ext cx="966722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zh-CN" altLang="en-US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制作</a:t>
            </a: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人：</a:t>
            </a:r>
            <a:endParaRPr kumimoji="1" lang="zh-CN" altLang="en-US"/>
          </a:p>
        </p:txBody>
      </p:sp>
      <p:sp>
        <p:nvSpPr>
          <p:cNvPr id="22" name="标题 1"/>
          <p:cNvSpPr txBox="1"/>
          <p:nvPr>
            <p:custDataLst>
              <p:tags r:id="rId12"/>
            </p:custDataLst>
          </p:nvPr>
        </p:nvSpPr>
        <p:spPr>
          <a:xfrm>
            <a:off x="4589651" y="5226477"/>
            <a:ext cx="908771" cy="458595"/>
          </a:xfrm>
          <a:prstGeom prst="rect">
            <a:avLst/>
          </a:prstGeom>
          <a:noFill/>
          <a:ln w="12700" cap="flat">
            <a:noFill/>
            <a:miter/>
          </a:ln>
          <a:effectLst/>
        </p:spPr>
        <p:txBody>
          <a:bodyPr vert="horz"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时间：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flipH="1">
            <a:off x="7486245" y="3065149"/>
            <a:ext cx="893715" cy="891116"/>
          </a:xfrm>
          <a:custGeom>
            <a:avLst/>
            <a:gdLst>
              <a:gd name="connsiteX0" fmla="*/ 6550251 w 6869561"/>
              <a:gd name="connsiteY0" fmla="*/ 4864100 h 6849580"/>
              <a:gd name="connsiteX1" fmla="*/ 6565900 w 6869561"/>
              <a:gd name="connsiteY1" fmla="*/ 4874549 h 6849580"/>
              <a:gd name="connsiteX2" fmla="*/ 6220569 w 6869561"/>
              <a:gd name="connsiteY2" fmla="*/ 5435600 h 6849580"/>
              <a:gd name="connsiteX3" fmla="*/ 5814809 w 6869561"/>
              <a:gd name="connsiteY3" fmla="*/ 5861498 h 6849580"/>
              <a:gd name="connsiteX4" fmla="*/ 5047200 w 6869561"/>
              <a:gd name="connsiteY4" fmla="*/ 6469241 h 6849580"/>
              <a:gd name="connsiteX5" fmla="*/ 4864100 w 6869561"/>
              <a:gd name="connsiteY5" fmla="*/ 6543544 h 6849580"/>
              <a:gd name="connsiteX6" fmla="*/ 5699351 w 6869561"/>
              <a:gd name="connsiteY6" fmla="*/ 5698994 h 6849580"/>
              <a:gd name="connsiteX7" fmla="*/ 6550251 w 6869561"/>
              <a:gd name="connsiteY7" fmla="*/ 4864100 h 6849580"/>
              <a:gd name="connsiteX8" fmla="*/ 6856755 w 6869561"/>
              <a:gd name="connsiteY8" fmla="*/ 3626123 h 6849580"/>
              <a:gd name="connsiteX9" fmla="*/ 6839799 w 6869561"/>
              <a:gd name="connsiteY9" fmla="*/ 3915463 h 6849580"/>
              <a:gd name="connsiteX10" fmla="*/ 5373884 w 6869561"/>
              <a:gd name="connsiteY10" fmla="*/ 5390115 h 6849580"/>
              <a:gd name="connsiteX11" fmla="*/ 3926328 w 6869561"/>
              <a:gd name="connsiteY11" fmla="*/ 6849580 h 6849580"/>
              <a:gd name="connsiteX12" fmla="*/ 3614144 w 6869561"/>
              <a:gd name="connsiteY12" fmla="*/ 6838950 h 6849580"/>
              <a:gd name="connsiteX13" fmla="*/ 5226547 w 6869561"/>
              <a:gd name="connsiteY13" fmla="*/ 5229498 h 6849580"/>
              <a:gd name="connsiteX14" fmla="*/ 6856755 w 6869561"/>
              <a:gd name="connsiteY14" fmla="*/ 3626123 h 6849580"/>
              <a:gd name="connsiteX15" fmla="*/ 6803155 w 6869561"/>
              <a:gd name="connsiteY15" fmla="*/ 2768600 h 6849580"/>
              <a:gd name="connsiteX16" fmla="*/ 6817977 w 6869561"/>
              <a:gd name="connsiteY16" fmla="*/ 2784475 h 6849580"/>
              <a:gd name="connsiteX17" fmla="*/ 6847077 w 6869561"/>
              <a:gd name="connsiteY17" fmla="*/ 2960237 h 6849580"/>
              <a:gd name="connsiteX18" fmla="*/ 4927689 w 6869561"/>
              <a:gd name="connsiteY18" fmla="*/ 4909687 h 6849580"/>
              <a:gd name="connsiteX19" fmla="*/ 2996486 w 6869561"/>
              <a:gd name="connsiteY19" fmla="*/ 6837829 h 6849580"/>
              <a:gd name="connsiteX20" fmla="*/ 2773210 w 6869561"/>
              <a:gd name="connsiteY20" fmla="*/ 6804385 h 6849580"/>
              <a:gd name="connsiteX21" fmla="*/ 4776690 w 6869561"/>
              <a:gd name="connsiteY21" fmla="*/ 4780060 h 6849580"/>
              <a:gd name="connsiteX22" fmla="*/ 6803155 w 6869561"/>
              <a:gd name="connsiteY22" fmla="*/ 2768600 h 6849580"/>
              <a:gd name="connsiteX23" fmla="*/ 6588973 w 6869561"/>
              <a:gd name="connsiteY23" fmla="*/ 2057400 h 6849580"/>
              <a:gd name="connsiteX24" fmla="*/ 6601681 w 6869561"/>
              <a:gd name="connsiteY24" fmla="*/ 2066925 h 6849580"/>
              <a:gd name="connsiteX25" fmla="*/ 6635112 w 6869561"/>
              <a:gd name="connsiteY25" fmla="*/ 2159000 h 6849580"/>
              <a:gd name="connsiteX26" fmla="*/ 6668146 w 6869561"/>
              <a:gd name="connsiteY26" fmla="*/ 2241550 h 6849580"/>
              <a:gd name="connsiteX27" fmla="*/ 2258671 w 6869561"/>
              <a:gd name="connsiteY27" fmla="*/ 6671824 h 6849580"/>
              <a:gd name="connsiteX28" fmla="*/ 2186610 w 6869561"/>
              <a:gd name="connsiteY28" fmla="*/ 6642364 h 6849580"/>
              <a:gd name="connsiteX29" fmla="*/ 2085975 w 6869561"/>
              <a:gd name="connsiteY29" fmla="*/ 6601775 h 6849580"/>
              <a:gd name="connsiteX30" fmla="*/ 2057400 w 6869561"/>
              <a:gd name="connsiteY30" fmla="*/ 6581237 h 6849580"/>
              <a:gd name="connsiteX31" fmla="*/ 4317032 w 6869561"/>
              <a:gd name="connsiteY31" fmla="*/ 4314613 h 6849580"/>
              <a:gd name="connsiteX32" fmla="*/ 6588973 w 6869561"/>
              <a:gd name="connsiteY32" fmla="*/ 2057400 h 6849580"/>
              <a:gd name="connsiteX33" fmla="*/ 6251102 w 6869561"/>
              <a:gd name="connsiteY33" fmla="*/ 1467022 h 6849580"/>
              <a:gd name="connsiteX34" fmla="*/ 6325688 w 6869561"/>
              <a:gd name="connsiteY34" fmla="*/ 1551001 h 6849580"/>
              <a:gd name="connsiteX35" fmla="*/ 6378522 w 6869561"/>
              <a:gd name="connsiteY35" fmla="*/ 1628803 h 6849580"/>
              <a:gd name="connsiteX36" fmla="*/ 4011599 w 6869561"/>
              <a:gd name="connsiteY36" fmla="*/ 3995751 h 6849580"/>
              <a:gd name="connsiteX37" fmla="*/ 1633624 w 6869561"/>
              <a:gd name="connsiteY37" fmla="*/ 6362700 h 6849580"/>
              <a:gd name="connsiteX38" fmla="*/ 1473200 w 6869561"/>
              <a:gd name="connsiteY38" fmla="*/ 6255737 h 6849580"/>
              <a:gd name="connsiteX39" fmla="*/ 3851275 w 6869561"/>
              <a:gd name="connsiteY39" fmla="*/ 3850179 h 6849580"/>
              <a:gd name="connsiteX40" fmla="*/ 6251102 w 6869561"/>
              <a:gd name="connsiteY40" fmla="*/ 1467022 h 6849580"/>
              <a:gd name="connsiteX41" fmla="*/ 5835201 w 6869561"/>
              <a:gd name="connsiteY41" fmla="*/ 965200 h 6849580"/>
              <a:gd name="connsiteX42" fmla="*/ 5969000 w 6869561"/>
              <a:gd name="connsiteY42" fmla="*/ 1102322 h 6849580"/>
              <a:gd name="connsiteX43" fmla="*/ 4219575 w 6869561"/>
              <a:gd name="connsiteY43" fmla="*/ 2853064 h 6849580"/>
              <a:gd name="connsiteX44" fmla="*/ 1787572 w 6869561"/>
              <a:gd name="connsiteY44" fmla="*/ 5280773 h 6849580"/>
              <a:gd name="connsiteX45" fmla="*/ 1104994 w 6869561"/>
              <a:gd name="connsiteY45" fmla="*/ 5975168 h 6849580"/>
              <a:gd name="connsiteX46" fmla="*/ 959000 w 6869561"/>
              <a:gd name="connsiteY46" fmla="*/ 5829174 h 6849580"/>
              <a:gd name="connsiteX47" fmla="*/ 3390963 w 6869561"/>
              <a:gd name="connsiteY47" fmla="*/ 3397187 h 6849580"/>
              <a:gd name="connsiteX48" fmla="*/ 5835201 w 6869561"/>
              <a:gd name="connsiteY48" fmla="*/ 965200 h 6849580"/>
              <a:gd name="connsiteX49" fmla="*/ 5327933 w 6869561"/>
              <a:gd name="connsiteY49" fmla="*/ 558800 h 6849580"/>
              <a:gd name="connsiteX50" fmla="*/ 5475937 w 6869561"/>
              <a:gd name="connsiteY50" fmla="*/ 660454 h 6849580"/>
              <a:gd name="connsiteX51" fmla="*/ 666611 w 6869561"/>
              <a:gd name="connsiteY51" fmla="*/ 5466976 h 6849580"/>
              <a:gd name="connsiteX52" fmla="*/ 552106 w 6869561"/>
              <a:gd name="connsiteY52" fmla="*/ 5315556 h 6849580"/>
              <a:gd name="connsiteX53" fmla="*/ 2929458 w 6869561"/>
              <a:gd name="connsiteY53" fmla="*/ 2924175 h 6849580"/>
              <a:gd name="connsiteX54" fmla="*/ 5327933 w 6869561"/>
              <a:gd name="connsiteY54" fmla="*/ 558800 h 6849580"/>
              <a:gd name="connsiteX55" fmla="*/ 4730819 w 6869561"/>
              <a:gd name="connsiteY55" fmla="*/ 239740 h 6849580"/>
              <a:gd name="connsiteX56" fmla="*/ 4895833 w 6869561"/>
              <a:gd name="connsiteY56" fmla="*/ 317487 h 6849580"/>
              <a:gd name="connsiteX57" fmla="*/ 2619388 w 6869561"/>
              <a:gd name="connsiteY57" fmla="*/ 2619362 h 6849580"/>
              <a:gd name="connsiteX58" fmla="*/ 326242 w 6869561"/>
              <a:gd name="connsiteY58" fmla="*/ 4902200 h 6849580"/>
              <a:gd name="connsiteX59" fmla="*/ 237434 w 6869561"/>
              <a:gd name="connsiteY59" fmla="*/ 4710254 h 6849580"/>
              <a:gd name="connsiteX60" fmla="*/ 2463800 w 6869561"/>
              <a:gd name="connsiteY60" fmla="*/ 2456629 h 6849580"/>
              <a:gd name="connsiteX61" fmla="*/ 4730819 w 6869561"/>
              <a:gd name="connsiteY61" fmla="*/ 239740 h 6849580"/>
              <a:gd name="connsiteX62" fmla="*/ 2224160 w 6869561"/>
              <a:gd name="connsiteY62" fmla="*/ 201147 h 6849580"/>
              <a:gd name="connsiteX63" fmla="*/ 2240062 w 6869561"/>
              <a:gd name="connsiteY63" fmla="*/ 213493 h 6849580"/>
              <a:gd name="connsiteX64" fmla="*/ 1232826 w 6869561"/>
              <a:gd name="connsiteY64" fmla="*/ 1237324 h 6849580"/>
              <a:gd name="connsiteX65" fmla="*/ 211300 w 6869561"/>
              <a:gd name="connsiteY65" fmla="*/ 2238032 h 6849580"/>
              <a:gd name="connsiteX66" fmla="*/ 338093 w 6869561"/>
              <a:gd name="connsiteY66" fmla="*/ 1879600 h 6849580"/>
              <a:gd name="connsiteX67" fmla="*/ 405233 w 6869561"/>
              <a:gd name="connsiteY67" fmla="*/ 1746250 h 6849580"/>
              <a:gd name="connsiteX68" fmla="*/ 1082092 w 6869561"/>
              <a:gd name="connsiteY68" fmla="*/ 1071201 h 6849580"/>
              <a:gd name="connsiteX69" fmla="*/ 2051050 w 6869561"/>
              <a:gd name="connsiteY69" fmla="*/ 258755 h 6849580"/>
              <a:gd name="connsiteX70" fmla="*/ 2224160 w 6869561"/>
              <a:gd name="connsiteY70" fmla="*/ 201147 h 6849580"/>
              <a:gd name="connsiteX71" fmla="*/ 4016925 w 6869561"/>
              <a:gd name="connsiteY71" fmla="*/ 38100 h 6849580"/>
              <a:gd name="connsiteX72" fmla="*/ 4216400 w 6869561"/>
              <a:gd name="connsiteY72" fmla="*/ 93434 h 6849580"/>
              <a:gd name="connsiteX73" fmla="*/ 87861 w 6869561"/>
              <a:gd name="connsiteY73" fmla="*/ 4216400 h 6849580"/>
              <a:gd name="connsiteX74" fmla="*/ 38100 w 6869561"/>
              <a:gd name="connsiteY74" fmla="*/ 4010708 h 6849580"/>
              <a:gd name="connsiteX75" fmla="*/ 2009760 w 6869561"/>
              <a:gd name="connsiteY75" fmla="*/ 2009790 h 6849580"/>
              <a:gd name="connsiteX76" fmla="*/ 4016925 w 6869561"/>
              <a:gd name="connsiteY76" fmla="*/ 38100 h 6849580"/>
              <a:gd name="connsiteX77" fmla="*/ 3102116 w 6869561"/>
              <a:gd name="connsiteY77" fmla="*/ 0 h 6849580"/>
              <a:gd name="connsiteX78" fmla="*/ 3240158 w 6869561"/>
              <a:gd name="connsiteY78" fmla="*/ 0 h 6849580"/>
              <a:gd name="connsiteX79" fmla="*/ 3378200 w 6869561"/>
              <a:gd name="connsiteY79" fmla="*/ 9507 h 6849580"/>
              <a:gd name="connsiteX80" fmla="*/ 9543 w 6869561"/>
              <a:gd name="connsiteY80" fmla="*/ 3378200 h 6849580"/>
              <a:gd name="connsiteX81" fmla="*/ 0 w 6869561"/>
              <a:gd name="connsiteY81" fmla="*/ 3237260 h 6849580"/>
              <a:gd name="connsiteX82" fmla="*/ 0 w 6869561"/>
              <a:gd name="connsiteY82" fmla="*/ 3096320 h 6849580"/>
              <a:gd name="connsiteX83" fmla="*/ 1551058 w 6869561"/>
              <a:gd name="connsiteY83" fmla="*/ 1548160 h 6849580"/>
            </a:gdLst>
            <a:ahLst/>
            <a:cxnLst/>
            <a:rect l="l" t="t" r="r" b="b"/>
            <a:pathLst>
              <a:path w="6869561" h="6849580">
                <a:moveTo>
                  <a:pt x="6550251" y="4864100"/>
                </a:moveTo>
                <a:cubicBezTo>
                  <a:pt x="6558858" y="4864100"/>
                  <a:pt x="6565900" y="4868802"/>
                  <a:pt x="6565900" y="4874549"/>
                </a:cubicBezTo>
                <a:cubicBezTo>
                  <a:pt x="6565900" y="4919822"/>
                  <a:pt x="6380474" y="5221080"/>
                  <a:pt x="6220569" y="5435600"/>
                </a:cubicBezTo>
                <a:cubicBezTo>
                  <a:pt x="6181519" y="5487988"/>
                  <a:pt x="5998927" y="5679642"/>
                  <a:pt x="5814809" y="5861498"/>
                </a:cubicBezTo>
                <a:cubicBezTo>
                  <a:pt x="5458909" y="6213028"/>
                  <a:pt x="5404488" y="6256115"/>
                  <a:pt x="5047200" y="6469241"/>
                </a:cubicBezTo>
                <a:cubicBezTo>
                  <a:pt x="4917591" y="6546554"/>
                  <a:pt x="4864100" y="6568261"/>
                  <a:pt x="4864100" y="6543544"/>
                </a:cubicBezTo>
                <a:cubicBezTo>
                  <a:pt x="4864100" y="6538233"/>
                  <a:pt x="5239963" y="6158186"/>
                  <a:pt x="5699351" y="5698994"/>
                </a:cubicBezTo>
                <a:cubicBezTo>
                  <a:pt x="6158738" y="5239803"/>
                  <a:pt x="6541643" y="4864100"/>
                  <a:pt x="6550251" y="4864100"/>
                </a:cubicBezTo>
                <a:close/>
                <a:moveTo>
                  <a:pt x="6856755" y="3626123"/>
                </a:moveTo>
                <a:cubicBezTo>
                  <a:pt x="6881879" y="3634698"/>
                  <a:pt x="6866731" y="3893183"/>
                  <a:pt x="6839799" y="3915463"/>
                </a:cubicBezTo>
                <a:cubicBezTo>
                  <a:pt x="6829702" y="3923816"/>
                  <a:pt x="6170040" y="4587410"/>
                  <a:pt x="5373884" y="5390115"/>
                </a:cubicBezTo>
                <a:lnTo>
                  <a:pt x="3926328" y="6849580"/>
                </a:lnTo>
                <a:lnTo>
                  <a:pt x="3614144" y="6838950"/>
                </a:lnTo>
                <a:lnTo>
                  <a:pt x="5226547" y="5229498"/>
                </a:lnTo>
                <a:cubicBezTo>
                  <a:pt x="6228457" y="4229422"/>
                  <a:pt x="6845691" y="3622348"/>
                  <a:pt x="6856755" y="3626123"/>
                </a:cubicBezTo>
                <a:close/>
                <a:moveTo>
                  <a:pt x="6803155" y="2768600"/>
                </a:moveTo>
                <a:cubicBezTo>
                  <a:pt x="6811423" y="2768600"/>
                  <a:pt x="6818093" y="2775744"/>
                  <a:pt x="6817977" y="2784475"/>
                </a:cubicBezTo>
                <a:cubicBezTo>
                  <a:pt x="6817481" y="2821634"/>
                  <a:pt x="6835408" y="2929910"/>
                  <a:pt x="6847077" y="2960237"/>
                </a:cubicBezTo>
                <a:cubicBezTo>
                  <a:pt x="6859227" y="2991816"/>
                  <a:pt x="6782874" y="3069365"/>
                  <a:pt x="4927689" y="4909687"/>
                </a:cubicBezTo>
                <a:cubicBezTo>
                  <a:pt x="3865066" y="5963797"/>
                  <a:pt x="2996025" y="6831461"/>
                  <a:pt x="2996486" y="6837829"/>
                </a:cubicBezTo>
                <a:cubicBezTo>
                  <a:pt x="2997598" y="6853178"/>
                  <a:pt x="2783550" y="6821115"/>
                  <a:pt x="2773210" y="6804385"/>
                </a:cubicBezTo>
                <a:cubicBezTo>
                  <a:pt x="2768837" y="6797309"/>
                  <a:pt x="3670403" y="5886363"/>
                  <a:pt x="4776690" y="4780060"/>
                </a:cubicBezTo>
                <a:cubicBezTo>
                  <a:pt x="5882976" y="3673757"/>
                  <a:pt x="6794885" y="2768600"/>
                  <a:pt x="6803155" y="2768600"/>
                </a:cubicBezTo>
                <a:close/>
                <a:moveTo>
                  <a:pt x="6588973" y="2057400"/>
                </a:moveTo>
                <a:cubicBezTo>
                  <a:pt x="6595743" y="2057400"/>
                  <a:pt x="6601461" y="2061686"/>
                  <a:pt x="6601681" y="2066925"/>
                </a:cubicBezTo>
                <a:cubicBezTo>
                  <a:pt x="6601899" y="2072164"/>
                  <a:pt x="6616944" y="2113598"/>
                  <a:pt x="6635112" y="2159000"/>
                </a:cubicBezTo>
                <a:lnTo>
                  <a:pt x="6668146" y="2241550"/>
                </a:lnTo>
                <a:lnTo>
                  <a:pt x="2258671" y="6671824"/>
                </a:lnTo>
                <a:lnTo>
                  <a:pt x="2186610" y="6642364"/>
                </a:lnTo>
                <a:cubicBezTo>
                  <a:pt x="2146977" y="6626161"/>
                  <a:pt x="2101691" y="6607896"/>
                  <a:pt x="2085975" y="6601775"/>
                </a:cubicBezTo>
                <a:cubicBezTo>
                  <a:pt x="2070259" y="6595656"/>
                  <a:pt x="2057400" y="6586413"/>
                  <a:pt x="2057400" y="6581237"/>
                </a:cubicBezTo>
                <a:cubicBezTo>
                  <a:pt x="2057400" y="6576061"/>
                  <a:pt x="3074234" y="5556081"/>
                  <a:pt x="4317032" y="4314613"/>
                </a:cubicBezTo>
                <a:cubicBezTo>
                  <a:pt x="5559830" y="3073146"/>
                  <a:pt x="6582204" y="2057400"/>
                  <a:pt x="6588973" y="2057400"/>
                </a:cubicBezTo>
                <a:close/>
                <a:moveTo>
                  <a:pt x="6251102" y="1467022"/>
                </a:moveTo>
                <a:cubicBezTo>
                  <a:pt x="6263065" y="1470420"/>
                  <a:pt x="6296629" y="1508211"/>
                  <a:pt x="6325688" y="1551001"/>
                </a:cubicBezTo>
                <a:lnTo>
                  <a:pt x="6378522" y="1628803"/>
                </a:lnTo>
                <a:lnTo>
                  <a:pt x="4011599" y="3995751"/>
                </a:lnTo>
                <a:cubicBezTo>
                  <a:pt x="2709791" y="5297573"/>
                  <a:pt x="1639702" y="6362700"/>
                  <a:pt x="1633624" y="6362700"/>
                </a:cubicBezTo>
                <a:cubicBezTo>
                  <a:pt x="1610445" y="6362700"/>
                  <a:pt x="1473200" y="6271191"/>
                  <a:pt x="1473200" y="6255737"/>
                </a:cubicBezTo>
                <a:cubicBezTo>
                  <a:pt x="1473200" y="6246813"/>
                  <a:pt x="2543334" y="5164312"/>
                  <a:pt x="3851275" y="3850179"/>
                </a:cubicBezTo>
                <a:cubicBezTo>
                  <a:pt x="5577434" y="2115846"/>
                  <a:pt x="6235313" y="1462538"/>
                  <a:pt x="6251102" y="1467022"/>
                </a:cubicBezTo>
                <a:close/>
                <a:moveTo>
                  <a:pt x="5835201" y="965200"/>
                </a:moveTo>
                <a:cubicBezTo>
                  <a:pt x="5854287" y="965200"/>
                  <a:pt x="5969000" y="1082762"/>
                  <a:pt x="5969000" y="1102322"/>
                </a:cubicBezTo>
                <a:cubicBezTo>
                  <a:pt x="5969000" y="1111907"/>
                  <a:pt x="5181759" y="1899741"/>
                  <a:pt x="4219575" y="2853064"/>
                </a:cubicBezTo>
                <a:cubicBezTo>
                  <a:pt x="3257391" y="3806386"/>
                  <a:pt x="2162990" y="4898855"/>
                  <a:pt x="1787572" y="5280773"/>
                </a:cubicBezTo>
                <a:lnTo>
                  <a:pt x="1104994" y="5975168"/>
                </a:lnTo>
                <a:lnTo>
                  <a:pt x="959000" y="5829174"/>
                </a:lnTo>
                <a:lnTo>
                  <a:pt x="3390963" y="3397187"/>
                </a:lnTo>
                <a:cubicBezTo>
                  <a:pt x="4728542" y="2059594"/>
                  <a:pt x="5828449" y="965200"/>
                  <a:pt x="5835201" y="965200"/>
                </a:cubicBezTo>
                <a:close/>
                <a:moveTo>
                  <a:pt x="5327933" y="558800"/>
                </a:moveTo>
                <a:cubicBezTo>
                  <a:pt x="5348557" y="558800"/>
                  <a:pt x="5463432" y="637700"/>
                  <a:pt x="5475937" y="660454"/>
                </a:cubicBezTo>
                <a:cubicBezTo>
                  <a:pt x="5491902" y="689505"/>
                  <a:pt x="702171" y="5476442"/>
                  <a:pt x="666611" y="5466976"/>
                </a:cubicBezTo>
                <a:cubicBezTo>
                  <a:pt x="639631" y="5459794"/>
                  <a:pt x="563227" y="5358758"/>
                  <a:pt x="552106" y="5315556"/>
                </a:cubicBezTo>
                <a:cubicBezTo>
                  <a:pt x="546653" y="5294372"/>
                  <a:pt x="987441" y="4850983"/>
                  <a:pt x="2929458" y="2924175"/>
                </a:cubicBezTo>
                <a:cubicBezTo>
                  <a:pt x="4240684" y="1623219"/>
                  <a:pt x="5319997" y="558800"/>
                  <a:pt x="5327933" y="558800"/>
                </a:cubicBezTo>
                <a:close/>
                <a:moveTo>
                  <a:pt x="4730819" y="239740"/>
                </a:moveTo>
                <a:cubicBezTo>
                  <a:pt x="4830466" y="272067"/>
                  <a:pt x="4890028" y="300130"/>
                  <a:pt x="4895833" y="317487"/>
                </a:cubicBezTo>
                <a:cubicBezTo>
                  <a:pt x="4900066" y="330145"/>
                  <a:pt x="4137247" y="1101486"/>
                  <a:pt x="2619388" y="2619362"/>
                </a:cubicBezTo>
                <a:cubicBezTo>
                  <a:pt x="1363842" y="3874923"/>
                  <a:pt x="331926" y="4902200"/>
                  <a:pt x="326242" y="4902200"/>
                </a:cubicBezTo>
                <a:cubicBezTo>
                  <a:pt x="313804" y="4902200"/>
                  <a:pt x="240950" y="4744737"/>
                  <a:pt x="237434" y="4710254"/>
                </a:cubicBezTo>
                <a:cubicBezTo>
                  <a:pt x="235697" y="4693225"/>
                  <a:pt x="905307" y="4015417"/>
                  <a:pt x="2463800" y="2456629"/>
                </a:cubicBezTo>
                <a:cubicBezTo>
                  <a:pt x="4684721" y="235287"/>
                  <a:pt x="4692786" y="227401"/>
                  <a:pt x="4730819" y="239740"/>
                </a:cubicBezTo>
                <a:close/>
                <a:moveTo>
                  <a:pt x="2224160" y="201147"/>
                </a:moveTo>
                <a:cubicBezTo>
                  <a:pt x="2231408" y="203001"/>
                  <a:pt x="2236197" y="207239"/>
                  <a:pt x="2240062" y="213493"/>
                </a:cubicBezTo>
                <a:cubicBezTo>
                  <a:pt x="2243561" y="219154"/>
                  <a:pt x="1790305" y="679878"/>
                  <a:pt x="1232826" y="1237324"/>
                </a:cubicBezTo>
                <a:cubicBezTo>
                  <a:pt x="675348" y="1794769"/>
                  <a:pt x="215661" y="2245088"/>
                  <a:pt x="211300" y="2238032"/>
                </a:cubicBezTo>
                <a:cubicBezTo>
                  <a:pt x="197912" y="2216369"/>
                  <a:pt x="267312" y="2020182"/>
                  <a:pt x="338093" y="1879600"/>
                </a:cubicBezTo>
                <a:lnTo>
                  <a:pt x="405233" y="1746250"/>
                </a:lnTo>
                <a:lnTo>
                  <a:pt x="1082092" y="1071201"/>
                </a:lnTo>
                <a:cubicBezTo>
                  <a:pt x="1818947" y="336316"/>
                  <a:pt x="1757406" y="387917"/>
                  <a:pt x="2051050" y="258755"/>
                </a:cubicBezTo>
                <a:cubicBezTo>
                  <a:pt x="2158533" y="211478"/>
                  <a:pt x="2202415" y="195585"/>
                  <a:pt x="2224160" y="201147"/>
                </a:cubicBezTo>
                <a:close/>
                <a:moveTo>
                  <a:pt x="4016925" y="38100"/>
                </a:moveTo>
                <a:cubicBezTo>
                  <a:pt x="4073138" y="38100"/>
                  <a:pt x="4216400" y="77841"/>
                  <a:pt x="4216400" y="93434"/>
                </a:cubicBezTo>
                <a:cubicBezTo>
                  <a:pt x="4216400" y="108968"/>
                  <a:pt x="103415" y="4216400"/>
                  <a:pt x="87861" y="4216400"/>
                </a:cubicBezTo>
                <a:cubicBezTo>
                  <a:pt x="77001" y="4216400"/>
                  <a:pt x="38100" y="4055601"/>
                  <a:pt x="38100" y="4010708"/>
                </a:cubicBezTo>
                <a:cubicBezTo>
                  <a:pt x="38100" y="3988797"/>
                  <a:pt x="531655" y="3487918"/>
                  <a:pt x="2009760" y="2009790"/>
                </a:cubicBezTo>
                <a:cubicBezTo>
                  <a:pt x="3689847" y="329677"/>
                  <a:pt x="3986670" y="38100"/>
                  <a:pt x="4016925" y="38100"/>
                </a:cubicBezTo>
                <a:close/>
                <a:moveTo>
                  <a:pt x="3102116" y="0"/>
                </a:moveTo>
                <a:lnTo>
                  <a:pt x="3240158" y="0"/>
                </a:lnTo>
                <a:cubicBezTo>
                  <a:pt x="3316081" y="0"/>
                  <a:pt x="3378200" y="4278"/>
                  <a:pt x="3378200" y="9507"/>
                </a:cubicBezTo>
                <a:cubicBezTo>
                  <a:pt x="3378200" y="21962"/>
                  <a:pt x="21998" y="3378200"/>
                  <a:pt x="9543" y="3378200"/>
                </a:cubicBezTo>
                <a:cubicBezTo>
                  <a:pt x="4294" y="3378200"/>
                  <a:pt x="0" y="3314777"/>
                  <a:pt x="0" y="3237260"/>
                </a:cubicBezTo>
                <a:lnTo>
                  <a:pt x="0" y="3096320"/>
                </a:lnTo>
                <a:lnTo>
                  <a:pt x="1551058" y="1548160"/>
                </a:lnTo>
                <a:close/>
              </a:path>
            </a:pathLst>
          </a:custGeom>
          <a:solidFill>
            <a:schemeClr val="accent1">
              <a:alpha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rot="10800000">
            <a:off x="6085863" y="999310"/>
            <a:ext cx="2905760" cy="467360"/>
          </a:xfrm>
          <a:custGeom>
            <a:avLst/>
            <a:gdLst>
              <a:gd name="connsiteX0" fmla="*/ 2865120 w 2905760"/>
              <a:gd name="connsiteY0" fmla="*/ 386080 h 467360"/>
              <a:gd name="connsiteX1" fmla="*/ 2905760 w 2905760"/>
              <a:gd name="connsiteY1" fmla="*/ 426720 h 467360"/>
              <a:gd name="connsiteX2" fmla="*/ 2865120 w 2905760"/>
              <a:gd name="connsiteY2" fmla="*/ 467360 h 467360"/>
              <a:gd name="connsiteX3" fmla="*/ 2824480 w 2905760"/>
              <a:gd name="connsiteY3" fmla="*/ 426720 h 467360"/>
              <a:gd name="connsiteX4" fmla="*/ 2865120 w 2905760"/>
              <a:gd name="connsiteY4" fmla="*/ 386080 h 467360"/>
              <a:gd name="connsiteX5" fmla="*/ 2682240 w 2905760"/>
              <a:gd name="connsiteY5" fmla="*/ 386080 h 467360"/>
              <a:gd name="connsiteX6" fmla="*/ 2722880 w 2905760"/>
              <a:gd name="connsiteY6" fmla="*/ 426720 h 467360"/>
              <a:gd name="connsiteX7" fmla="*/ 2682240 w 2905760"/>
              <a:gd name="connsiteY7" fmla="*/ 467360 h 467360"/>
              <a:gd name="connsiteX8" fmla="*/ 2641600 w 2905760"/>
              <a:gd name="connsiteY8" fmla="*/ 426720 h 467360"/>
              <a:gd name="connsiteX9" fmla="*/ 2682240 w 2905760"/>
              <a:gd name="connsiteY9" fmla="*/ 386080 h 467360"/>
              <a:gd name="connsiteX10" fmla="*/ 2489200 w 2905760"/>
              <a:gd name="connsiteY10" fmla="*/ 386080 h 467360"/>
              <a:gd name="connsiteX11" fmla="*/ 2529840 w 2905760"/>
              <a:gd name="connsiteY11" fmla="*/ 426720 h 467360"/>
              <a:gd name="connsiteX12" fmla="*/ 2489200 w 2905760"/>
              <a:gd name="connsiteY12" fmla="*/ 467360 h 467360"/>
              <a:gd name="connsiteX13" fmla="*/ 2448560 w 2905760"/>
              <a:gd name="connsiteY13" fmla="*/ 426720 h 467360"/>
              <a:gd name="connsiteX14" fmla="*/ 2489200 w 2905760"/>
              <a:gd name="connsiteY14" fmla="*/ 386080 h 467360"/>
              <a:gd name="connsiteX15" fmla="*/ 2306320 w 2905760"/>
              <a:gd name="connsiteY15" fmla="*/ 386080 h 467360"/>
              <a:gd name="connsiteX16" fmla="*/ 2346960 w 2905760"/>
              <a:gd name="connsiteY16" fmla="*/ 426720 h 467360"/>
              <a:gd name="connsiteX17" fmla="*/ 2306320 w 2905760"/>
              <a:gd name="connsiteY17" fmla="*/ 467360 h 467360"/>
              <a:gd name="connsiteX18" fmla="*/ 2265680 w 2905760"/>
              <a:gd name="connsiteY18" fmla="*/ 426720 h 467360"/>
              <a:gd name="connsiteX19" fmla="*/ 2306320 w 2905760"/>
              <a:gd name="connsiteY19" fmla="*/ 386080 h 467360"/>
              <a:gd name="connsiteX20" fmla="*/ 2113280 w 2905760"/>
              <a:gd name="connsiteY20" fmla="*/ 386080 h 467360"/>
              <a:gd name="connsiteX21" fmla="*/ 2153920 w 2905760"/>
              <a:gd name="connsiteY21" fmla="*/ 426720 h 467360"/>
              <a:gd name="connsiteX22" fmla="*/ 2113280 w 2905760"/>
              <a:gd name="connsiteY22" fmla="*/ 467360 h 467360"/>
              <a:gd name="connsiteX23" fmla="*/ 2072640 w 2905760"/>
              <a:gd name="connsiteY23" fmla="*/ 426720 h 467360"/>
              <a:gd name="connsiteX24" fmla="*/ 2113280 w 2905760"/>
              <a:gd name="connsiteY24" fmla="*/ 386080 h 467360"/>
              <a:gd name="connsiteX25" fmla="*/ 1930400 w 2905760"/>
              <a:gd name="connsiteY25" fmla="*/ 386080 h 467360"/>
              <a:gd name="connsiteX26" fmla="*/ 1971040 w 2905760"/>
              <a:gd name="connsiteY26" fmla="*/ 426720 h 467360"/>
              <a:gd name="connsiteX27" fmla="*/ 1930400 w 2905760"/>
              <a:gd name="connsiteY27" fmla="*/ 467360 h 467360"/>
              <a:gd name="connsiteX28" fmla="*/ 1889760 w 2905760"/>
              <a:gd name="connsiteY28" fmla="*/ 426720 h 467360"/>
              <a:gd name="connsiteX29" fmla="*/ 1930400 w 2905760"/>
              <a:gd name="connsiteY29" fmla="*/ 386080 h 467360"/>
              <a:gd name="connsiteX30" fmla="*/ 1737360 w 2905760"/>
              <a:gd name="connsiteY30" fmla="*/ 386080 h 467360"/>
              <a:gd name="connsiteX31" fmla="*/ 1778000 w 2905760"/>
              <a:gd name="connsiteY31" fmla="*/ 426720 h 467360"/>
              <a:gd name="connsiteX32" fmla="*/ 1737360 w 2905760"/>
              <a:gd name="connsiteY32" fmla="*/ 467360 h 467360"/>
              <a:gd name="connsiteX33" fmla="*/ 1696720 w 2905760"/>
              <a:gd name="connsiteY33" fmla="*/ 426720 h 467360"/>
              <a:gd name="connsiteX34" fmla="*/ 1737360 w 2905760"/>
              <a:gd name="connsiteY34" fmla="*/ 386080 h 467360"/>
              <a:gd name="connsiteX35" fmla="*/ 1554480 w 2905760"/>
              <a:gd name="connsiteY35" fmla="*/ 386080 h 467360"/>
              <a:gd name="connsiteX36" fmla="*/ 1595120 w 2905760"/>
              <a:gd name="connsiteY36" fmla="*/ 426720 h 467360"/>
              <a:gd name="connsiteX37" fmla="*/ 1554480 w 2905760"/>
              <a:gd name="connsiteY37" fmla="*/ 467360 h 467360"/>
              <a:gd name="connsiteX38" fmla="*/ 1513840 w 2905760"/>
              <a:gd name="connsiteY38" fmla="*/ 426720 h 467360"/>
              <a:gd name="connsiteX39" fmla="*/ 1554480 w 2905760"/>
              <a:gd name="connsiteY39" fmla="*/ 386080 h 467360"/>
              <a:gd name="connsiteX40" fmla="*/ 1351280 w 2905760"/>
              <a:gd name="connsiteY40" fmla="*/ 386080 h 467360"/>
              <a:gd name="connsiteX41" fmla="*/ 1391920 w 2905760"/>
              <a:gd name="connsiteY41" fmla="*/ 426720 h 467360"/>
              <a:gd name="connsiteX42" fmla="*/ 1351280 w 2905760"/>
              <a:gd name="connsiteY42" fmla="*/ 467360 h 467360"/>
              <a:gd name="connsiteX43" fmla="*/ 1310640 w 2905760"/>
              <a:gd name="connsiteY43" fmla="*/ 426720 h 467360"/>
              <a:gd name="connsiteX44" fmla="*/ 1351280 w 2905760"/>
              <a:gd name="connsiteY44" fmla="*/ 386080 h 467360"/>
              <a:gd name="connsiteX45" fmla="*/ 1168400 w 2905760"/>
              <a:gd name="connsiteY45" fmla="*/ 386080 h 467360"/>
              <a:gd name="connsiteX46" fmla="*/ 1209040 w 2905760"/>
              <a:gd name="connsiteY46" fmla="*/ 426720 h 467360"/>
              <a:gd name="connsiteX47" fmla="*/ 1168400 w 2905760"/>
              <a:gd name="connsiteY47" fmla="*/ 467360 h 467360"/>
              <a:gd name="connsiteX48" fmla="*/ 1127760 w 2905760"/>
              <a:gd name="connsiteY48" fmla="*/ 426720 h 467360"/>
              <a:gd name="connsiteX49" fmla="*/ 1168400 w 2905760"/>
              <a:gd name="connsiteY49" fmla="*/ 386080 h 467360"/>
              <a:gd name="connsiteX50" fmla="*/ 975360 w 2905760"/>
              <a:gd name="connsiteY50" fmla="*/ 386080 h 467360"/>
              <a:gd name="connsiteX51" fmla="*/ 1016000 w 2905760"/>
              <a:gd name="connsiteY51" fmla="*/ 426720 h 467360"/>
              <a:gd name="connsiteX52" fmla="*/ 975360 w 2905760"/>
              <a:gd name="connsiteY52" fmla="*/ 467360 h 467360"/>
              <a:gd name="connsiteX53" fmla="*/ 934720 w 2905760"/>
              <a:gd name="connsiteY53" fmla="*/ 426720 h 467360"/>
              <a:gd name="connsiteX54" fmla="*/ 975360 w 2905760"/>
              <a:gd name="connsiteY54" fmla="*/ 386080 h 467360"/>
              <a:gd name="connsiteX55" fmla="*/ 792480 w 2905760"/>
              <a:gd name="connsiteY55" fmla="*/ 386080 h 467360"/>
              <a:gd name="connsiteX56" fmla="*/ 833120 w 2905760"/>
              <a:gd name="connsiteY56" fmla="*/ 426720 h 467360"/>
              <a:gd name="connsiteX57" fmla="*/ 792480 w 2905760"/>
              <a:gd name="connsiteY57" fmla="*/ 467360 h 467360"/>
              <a:gd name="connsiteX58" fmla="*/ 751840 w 2905760"/>
              <a:gd name="connsiteY58" fmla="*/ 426720 h 467360"/>
              <a:gd name="connsiteX59" fmla="*/ 792480 w 2905760"/>
              <a:gd name="connsiteY59" fmla="*/ 386080 h 467360"/>
              <a:gd name="connsiteX60" fmla="*/ 599440 w 2905760"/>
              <a:gd name="connsiteY60" fmla="*/ 386080 h 467360"/>
              <a:gd name="connsiteX61" fmla="*/ 640080 w 2905760"/>
              <a:gd name="connsiteY61" fmla="*/ 426720 h 467360"/>
              <a:gd name="connsiteX62" fmla="*/ 599440 w 2905760"/>
              <a:gd name="connsiteY62" fmla="*/ 467360 h 467360"/>
              <a:gd name="connsiteX63" fmla="*/ 558800 w 2905760"/>
              <a:gd name="connsiteY63" fmla="*/ 426720 h 467360"/>
              <a:gd name="connsiteX64" fmla="*/ 599440 w 2905760"/>
              <a:gd name="connsiteY64" fmla="*/ 386080 h 467360"/>
              <a:gd name="connsiteX65" fmla="*/ 416560 w 2905760"/>
              <a:gd name="connsiteY65" fmla="*/ 386080 h 467360"/>
              <a:gd name="connsiteX66" fmla="*/ 457200 w 2905760"/>
              <a:gd name="connsiteY66" fmla="*/ 426720 h 467360"/>
              <a:gd name="connsiteX67" fmla="*/ 416560 w 2905760"/>
              <a:gd name="connsiteY67" fmla="*/ 467360 h 467360"/>
              <a:gd name="connsiteX68" fmla="*/ 375920 w 2905760"/>
              <a:gd name="connsiteY68" fmla="*/ 426720 h 467360"/>
              <a:gd name="connsiteX69" fmla="*/ 416560 w 2905760"/>
              <a:gd name="connsiteY69" fmla="*/ 386080 h 467360"/>
              <a:gd name="connsiteX70" fmla="*/ 223520 w 2905760"/>
              <a:gd name="connsiteY70" fmla="*/ 386080 h 467360"/>
              <a:gd name="connsiteX71" fmla="*/ 264160 w 2905760"/>
              <a:gd name="connsiteY71" fmla="*/ 426720 h 467360"/>
              <a:gd name="connsiteX72" fmla="*/ 223520 w 2905760"/>
              <a:gd name="connsiteY72" fmla="*/ 467360 h 467360"/>
              <a:gd name="connsiteX73" fmla="*/ 182880 w 2905760"/>
              <a:gd name="connsiteY73" fmla="*/ 426720 h 467360"/>
              <a:gd name="connsiteX74" fmla="*/ 223520 w 2905760"/>
              <a:gd name="connsiteY74" fmla="*/ 386080 h 467360"/>
              <a:gd name="connsiteX75" fmla="*/ 40640 w 2905760"/>
              <a:gd name="connsiteY75" fmla="*/ 386080 h 467360"/>
              <a:gd name="connsiteX76" fmla="*/ 81280 w 2905760"/>
              <a:gd name="connsiteY76" fmla="*/ 426720 h 467360"/>
              <a:gd name="connsiteX77" fmla="*/ 40640 w 2905760"/>
              <a:gd name="connsiteY77" fmla="*/ 467360 h 467360"/>
              <a:gd name="connsiteX78" fmla="*/ 0 w 2905760"/>
              <a:gd name="connsiteY78" fmla="*/ 426720 h 467360"/>
              <a:gd name="connsiteX79" fmla="*/ 40640 w 2905760"/>
              <a:gd name="connsiteY79" fmla="*/ 386080 h 467360"/>
              <a:gd name="connsiteX80" fmla="*/ 2865120 w 2905760"/>
              <a:gd name="connsiteY80" fmla="*/ 193040 h 467360"/>
              <a:gd name="connsiteX81" fmla="*/ 2905760 w 2905760"/>
              <a:gd name="connsiteY81" fmla="*/ 233680 h 467360"/>
              <a:gd name="connsiteX82" fmla="*/ 2865120 w 2905760"/>
              <a:gd name="connsiteY82" fmla="*/ 274320 h 467360"/>
              <a:gd name="connsiteX83" fmla="*/ 2824480 w 2905760"/>
              <a:gd name="connsiteY83" fmla="*/ 233680 h 467360"/>
              <a:gd name="connsiteX84" fmla="*/ 2865120 w 2905760"/>
              <a:gd name="connsiteY84" fmla="*/ 193040 h 467360"/>
              <a:gd name="connsiteX85" fmla="*/ 2682240 w 2905760"/>
              <a:gd name="connsiteY85" fmla="*/ 193040 h 467360"/>
              <a:gd name="connsiteX86" fmla="*/ 2722880 w 2905760"/>
              <a:gd name="connsiteY86" fmla="*/ 233680 h 467360"/>
              <a:gd name="connsiteX87" fmla="*/ 2682240 w 2905760"/>
              <a:gd name="connsiteY87" fmla="*/ 274320 h 467360"/>
              <a:gd name="connsiteX88" fmla="*/ 2641600 w 2905760"/>
              <a:gd name="connsiteY88" fmla="*/ 233680 h 467360"/>
              <a:gd name="connsiteX89" fmla="*/ 2682240 w 2905760"/>
              <a:gd name="connsiteY89" fmla="*/ 193040 h 467360"/>
              <a:gd name="connsiteX90" fmla="*/ 2489200 w 2905760"/>
              <a:gd name="connsiteY90" fmla="*/ 193040 h 467360"/>
              <a:gd name="connsiteX91" fmla="*/ 2529840 w 2905760"/>
              <a:gd name="connsiteY91" fmla="*/ 233680 h 467360"/>
              <a:gd name="connsiteX92" fmla="*/ 2489200 w 2905760"/>
              <a:gd name="connsiteY92" fmla="*/ 274320 h 467360"/>
              <a:gd name="connsiteX93" fmla="*/ 2448560 w 2905760"/>
              <a:gd name="connsiteY93" fmla="*/ 233680 h 467360"/>
              <a:gd name="connsiteX94" fmla="*/ 2489200 w 2905760"/>
              <a:gd name="connsiteY94" fmla="*/ 193040 h 467360"/>
              <a:gd name="connsiteX95" fmla="*/ 2306320 w 2905760"/>
              <a:gd name="connsiteY95" fmla="*/ 193040 h 467360"/>
              <a:gd name="connsiteX96" fmla="*/ 2346960 w 2905760"/>
              <a:gd name="connsiteY96" fmla="*/ 233680 h 467360"/>
              <a:gd name="connsiteX97" fmla="*/ 2306320 w 2905760"/>
              <a:gd name="connsiteY97" fmla="*/ 274320 h 467360"/>
              <a:gd name="connsiteX98" fmla="*/ 2265680 w 2905760"/>
              <a:gd name="connsiteY98" fmla="*/ 233680 h 467360"/>
              <a:gd name="connsiteX99" fmla="*/ 2306320 w 2905760"/>
              <a:gd name="connsiteY99" fmla="*/ 193040 h 467360"/>
              <a:gd name="connsiteX100" fmla="*/ 2113280 w 2905760"/>
              <a:gd name="connsiteY100" fmla="*/ 193040 h 467360"/>
              <a:gd name="connsiteX101" fmla="*/ 2153920 w 2905760"/>
              <a:gd name="connsiteY101" fmla="*/ 233680 h 467360"/>
              <a:gd name="connsiteX102" fmla="*/ 2113280 w 2905760"/>
              <a:gd name="connsiteY102" fmla="*/ 274320 h 467360"/>
              <a:gd name="connsiteX103" fmla="*/ 2072640 w 2905760"/>
              <a:gd name="connsiteY103" fmla="*/ 233680 h 467360"/>
              <a:gd name="connsiteX104" fmla="*/ 2113280 w 2905760"/>
              <a:gd name="connsiteY104" fmla="*/ 193040 h 467360"/>
              <a:gd name="connsiteX105" fmla="*/ 1930400 w 2905760"/>
              <a:gd name="connsiteY105" fmla="*/ 193040 h 467360"/>
              <a:gd name="connsiteX106" fmla="*/ 1971040 w 2905760"/>
              <a:gd name="connsiteY106" fmla="*/ 233680 h 467360"/>
              <a:gd name="connsiteX107" fmla="*/ 1930400 w 2905760"/>
              <a:gd name="connsiteY107" fmla="*/ 274320 h 467360"/>
              <a:gd name="connsiteX108" fmla="*/ 1889760 w 2905760"/>
              <a:gd name="connsiteY108" fmla="*/ 233680 h 467360"/>
              <a:gd name="connsiteX109" fmla="*/ 1930400 w 2905760"/>
              <a:gd name="connsiteY109" fmla="*/ 193040 h 467360"/>
              <a:gd name="connsiteX110" fmla="*/ 1737360 w 2905760"/>
              <a:gd name="connsiteY110" fmla="*/ 193040 h 467360"/>
              <a:gd name="connsiteX111" fmla="*/ 1778000 w 2905760"/>
              <a:gd name="connsiteY111" fmla="*/ 233680 h 467360"/>
              <a:gd name="connsiteX112" fmla="*/ 1737360 w 2905760"/>
              <a:gd name="connsiteY112" fmla="*/ 274320 h 467360"/>
              <a:gd name="connsiteX113" fmla="*/ 1696720 w 2905760"/>
              <a:gd name="connsiteY113" fmla="*/ 233680 h 467360"/>
              <a:gd name="connsiteX114" fmla="*/ 1737360 w 2905760"/>
              <a:gd name="connsiteY114" fmla="*/ 193040 h 467360"/>
              <a:gd name="connsiteX115" fmla="*/ 1554480 w 2905760"/>
              <a:gd name="connsiteY115" fmla="*/ 193040 h 467360"/>
              <a:gd name="connsiteX116" fmla="*/ 1595120 w 2905760"/>
              <a:gd name="connsiteY116" fmla="*/ 233680 h 467360"/>
              <a:gd name="connsiteX117" fmla="*/ 1554480 w 2905760"/>
              <a:gd name="connsiteY117" fmla="*/ 274320 h 467360"/>
              <a:gd name="connsiteX118" fmla="*/ 1513840 w 2905760"/>
              <a:gd name="connsiteY118" fmla="*/ 233680 h 467360"/>
              <a:gd name="connsiteX119" fmla="*/ 1554480 w 2905760"/>
              <a:gd name="connsiteY119" fmla="*/ 193040 h 467360"/>
              <a:gd name="connsiteX120" fmla="*/ 1351280 w 2905760"/>
              <a:gd name="connsiteY120" fmla="*/ 193040 h 467360"/>
              <a:gd name="connsiteX121" fmla="*/ 1391920 w 2905760"/>
              <a:gd name="connsiteY121" fmla="*/ 233680 h 467360"/>
              <a:gd name="connsiteX122" fmla="*/ 1351280 w 2905760"/>
              <a:gd name="connsiteY122" fmla="*/ 274320 h 467360"/>
              <a:gd name="connsiteX123" fmla="*/ 1310640 w 2905760"/>
              <a:gd name="connsiteY123" fmla="*/ 233680 h 467360"/>
              <a:gd name="connsiteX124" fmla="*/ 1351280 w 2905760"/>
              <a:gd name="connsiteY124" fmla="*/ 193040 h 467360"/>
              <a:gd name="connsiteX125" fmla="*/ 1168400 w 2905760"/>
              <a:gd name="connsiteY125" fmla="*/ 193040 h 467360"/>
              <a:gd name="connsiteX126" fmla="*/ 1209040 w 2905760"/>
              <a:gd name="connsiteY126" fmla="*/ 233680 h 467360"/>
              <a:gd name="connsiteX127" fmla="*/ 1168400 w 2905760"/>
              <a:gd name="connsiteY127" fmla="*/ 274320 h 467360"/>
              <a:gd name="connsiteX128" fmla="*/ 1127760 w 2905760"/>
              <a:gd name="connsiteY128" fmla="*/ 233680 h 467360"/>
              <a:gd name="connsiteX129" fmla="*/ 1168400 w 2905760"/>
              <a:gd name="connsiteY129" fmla="*/ 193040 h 467360"/>
              <a:gd name="connsiteX130" fmla="*/ 975360 w 2905760"/>
              <a:gd name="connsiteY130" fmla="*/ 193040 h 467360"/>
              <a:gd name="connsiteX131" fmla="*/ 1016000 w 2905760"/>
              <a:gd name="connsiteY131" fmla="*/ 233680 h 467360"/>
              <a:gd name="connsiteX132" fmla="*/ 975360 w 2905760"/>
              <a:gd name="connsiteY132" fmla="*/ 274320 h 467360"/>
              <a:gd name="connsiteX133" fmla="*/ 934720 w 2905760"/>
              <a:gd name="connsiteY133" fmla="*/ 233680 h 467360"/>
              <a:gd name="connsiteX134" fmla="*/ 975360 w 2905760"/>
              <a:gd name="connsiteY134" fmla="*/ 193040 h 467360"/>
              <a:gd name="connsiteX135" fmla="*/ 792480 w 2905760"/>
              <a:gd name="connsiteY135" fmla="*/ 193040 h 467360"/>
              <a:gd name="connsiteX136" fmla="*/ 833120 w 2905760"/>
              <a:gd name="connsiteY136" fmla="*/ 233680 h 467360"/>
              <a:gd name="connsiteX137" fmla="*/ 792480 w 2905760"/>
              <a:gd name="connsiteY137" fmla="*/ 274320 h 467360"/>
              <a:gd name="connsiteX138" fmla="*/ 751840 w 2905760"/>
              <a:gd name="connsiteY138" fmla="*/ 233680 h 467360"/>
              <a:gd name="connsiteX139" fmla="*/ 792480 w 2905760"/>
              <a:gd name="connsiteY139" fmla="*/ 193040 h 467360"/>
              <a:gd name="connsiteX140" fmla="*/ 599440 w 2905760"/>
              <a:gd name="connsiteY140" fmla="*/ 193040 h 467360"/>
              <a:gd name="connsiteX141" fmla="*/ 640080 w 2905760"/>
              <a:gd name="connsiteY141" fmla="*/ 233680 h 467360"/>
              <a:gd name="connsiteX142" fmla="*/ 599440 w 2905760"/>
              <a:gd name="connsiteY142" fmla="*/ 274320 h 467360"/>
              <a:gd name="connsiteX143" fmla="*/ 558800 w 2905760"/>
              <a:gd name="connsiteY143" fmla="*/ 233680 h 467360"/>
              <a:gd name="connsiteX144" fmla="*/ 599440 w 2905760"/>
              <a:gd name="connsiteY144" fmla="*/ 193040 h 467360"/>
              <a:gd name="connsiteX145" fmla="*/ 416560 w 2905760"/>
              <a:gd name="connsiteY145" fmla="*/ 193040 h 467360"/>
              <a:gd name="connsiteX146" fmla="*/ 457200 w 2905760"/>
              <a:gd name="connsiteY146" fmla="*/ 233680 h 467360"/>
              <a:gd name="connsiteX147" fmla="*/ 416560 w 2905760"/>
              <a:gd name="connsiteY147" fmla="*/ 274320 h 467360"/>
              <a:gd name="connsiteX148" fmla="*/ 375920 w 2905760"/>
              <a:gd name="connsiteY148" fmla="*/ 233680 h 467360"/>
              <a:gd name="connsiteX149" fmla="*/ 416560 w 2905760"/>
              <a:gd name="connsiteY149" fmla="*/ 193040 h 467360"/>
              <a:gd name="connsiteX150" fmla="*/ 223520 w 2905760"/>
              <a:gd name="connsiteY150" fmla="*/ 193040 h 467360"/>
              <a:gd name="connsiteX151" fmla="*/ 264160 w 2905760"/>
              <a:gd name="connsiteY151" fmla="*/ 233680 h 467360"/>
              <a:gd name="connsiteX152" fmla="*/ 223520 w 2905760"/>
              <a:gd name="connsiteY152" fmla="*/ 274320 h 467360"/>
              <a:gd name="connsiteX153" fmla="*/ 182880 w 2905760"/>
              <a:gd name="connsiteY153" fmla="*/ 233680 h 467360"/>
              <a:gd name="connsiteX154" fmla="*/ 223520 w 2905760"/>
              <a:gd name="connsiteY154" fmla="*/ 193040 h 467360"/>
              <a:gd name="connsiteX155" fmla="*/ 40640 w 2905760"/>
              <a:gd name="connsiteY155" fmla="*/ 193040 h 467360"/>
              <a:gd name="connsiteX156" fmla="*/ 81280 w 2905760"/>
              <a:gd name="connsiteY156" fmla="*/ 233680 h 467360"/>
              <a:gd name="connsiteX157" fmla="*/ 40640 w 2905760"/>
              <a:gd name="connsiteY157" fmla="*/ 274320 h 467360"/>
              <a:gd name="connsiteX158" fmla="*/ 0 w 2905760"/>
              <a:gd name="connsiteY158" fmla="*/ 233680 h 467360"/>
              <a:gd name="connsiteX159" fmla="*/ 40640 w 2905760"/>
              <a:gd name="connsiteY159" fmla="*/ 193040 h 467360"/>
              <a:gd name="connsiteX160" fmla="*/ 2865120 w 2905760"/>
              <a:gd name="connsiteY160" fmla="*/ 0 h 467360"/>
              <a:gd name="connsiteX161" fmla="*/ 2905760 w 2905760"/>
              <a:gd name="connsiteY161" fmla="*/ 40640 h 467360"/>
              <a:gd name="connsiteX162" fmla="*/ 2865120 w 2905760"/>
              <a:gd name="connsiteY162" fmla="*/ 81280 h 467360"/>
              <a:gd name="connsiteX163" fmla="*/ 2824480 w 2905760"/>
              <a:gd name="connsiteY163" fmla="*/ 40640 h 467360"/>
              <a:gd name="connsiteX164" fmla="*/ 2865120 w 2905760"/>
              <a:gd name="connsiteY164" fmla="*/ 0 h 467360"/>
              <a:gd name="connsiteX165" fmla="*/ 2682240 w 2905760"/>
              <a:gd name="connsiteY165" fmla="*/ 0 h 467360"/>
              <a:gd name="connsiteX166" fmla="*/ 2722880 w 2905760"/>
              <a:gd name="connsiteY166" fmla="*/ 40640 h 467360"/>
              <a:gd name="connsiteX167" fmla="*/ 2682240 w 2905760"/>
              <a:gd name="connsiteY167" fmla="*/ 81280 h 467360"/>
              <a:gd name="connsiteX168" fmla="*/ 2641600 w 2905760"/>
              <a:gd name="connsiteY168" fmla="*/ 40640 h 467360"/>
              <a:gd name="connsiteX169" fmla="*/ 2682240 w 2905760"/>
              <a:gd name="connsiteY169" fmla="*/ 0 h 467360"/>
              <a:gd name="connsiteX170" fmla="*/ 2489200 w 2905760"/>
              <a:gd name="connsiteY170" fmla="*/ 0 h 467360"/>
              <a:gd name="connsiteX171" fmla="*/ 2529840 w 2905760"/>
              <a:gd name="connsiteY171" fmla="*/ 40640 h 467360"/>
              <a:gd name="connsiteX172" fmla="*/ 2489200 w 2905760"/>
              <a:gd name="connsiteY172" fmla="*/ 81280 h 467360"/>
              <a:gd name="connsiteX173" fmla="*/ 2448560 w 2905760"/>
              <a:gd name="connsiteY173" fmla="*/ 40640 h 467360"/>
              <a:gd name="connsiteX174" fmla="*/ 2489200 w 2905760"/>
              <a:gd name="connsiteY174" fmla="*/ 0 h 467360"/>
              <a:gd name="connsiteX175" fmla="*/ 2306320 w 2905760"/>
              <a:gd name="connsiteY175" fmla="*/ 0 h 467360"/>
              <a:gd name="connsiteX176" fmla="*/ 2346960 w 2905760"/>
              <a:gd name="connsiteY176" fmla="*/ 40640 h 467360"/>
              <a:gd name="connsiteX177" fmla="*/ 2306320 w 2905760"/>
              <a:gd name="connsiteY177" fmla="*/ 81280 h 467360"/>
              <a:gd name="connsiteX178" fmla="*/ 2265680 w 2905760"/>
              <a:gd name="connsiteY178" fmla="*/ 40640 h 467360"/>
              <a:gd name="connsiteX179" fmla="*/ 2306320 w 2905760"/>
              <a:gd name="connsiteY179" fmla="*/ 0 h 467360"/>
              <a:gd name="connsiteX180" fmla="*/ 2113280 w 2905760"/>
              <a:gd name="connsiteY180" fmla="*/ 0 h 467360"/>
              <a:gd name="connsiteX181" fmla="*/ 2153920 w 2905760"/>
              <a:gd name="connsiteY181" fmla="*/ 40640 h 467360"/>
              <a:gd name="connsiteX182" fmla="*/ 2113280 w 2905760"/>
              <a:gd name="connsiteY182" fmla="*/ 81280 h 467360"/>
              <a:gd name="connsiteX183" fmla="*/ 2072640 w 2905760"/>
              <a:gd name="connsiteY183" fmla="*/ 40640 h 467360"/>
              <a:gd name="connsiteX184" fmla="*/ 2113280 w 2905760"/>
              <a:gd name="connsiteY184" fmla="*/ 0 h 467360"/>
              <a:gd name="connsiteX185" fmla="*/ 1930400 w 2905760"/>
              <a:gd name="connsiteY185" fmla="*/ 0 h 467360"/>
              <a:gd name="connsiteX186" fmla="*/ 1971040 w 2905760"/>
              <a:gd name="connsiteY186" fmla="*/ 40640 h 467360"/>
              <a:gd name="connsiteX187" fmla="*/ 1930400 w 2905760"/>
              <a:gd name="connsiteY187" fmla="*/ 81280 h 467360"/>
              <a:gd name="connsiteX188" fmla="*/ 1889760 w 2905760"/>
              <a:gd name="connsiteY188" fmla="*/ 40640 h 467360"/>
              <a:gd name="connsiteX189" fmla="*/ 1930400 w 2905760"/>
              <a:gd name="connsiteY189" fmla="*/ 0 h 467360"/>
              <a:gd name="connsiteX190" fmla="*/ 1737360 w 2905760"/>
              <a:gd name="connsiteY190" fmla="*/ 0 h 467360"/>
              <a:gd name="connsiteX191" fmla="*/ 1778000 w 2905760"/>
              <a:gd name="connsiteY191" fmla="*/ 40640 h 467360"/>
              <a:gd name="connsiteX192" fmla="*/ 1737360 w 2905760"/>
              <a:gd name="connsiteY192" fmla="*/ 81280 h 467360"/>
              <a:gd name="connsiteX193" fmla="*/ 1696720 w 2905760"/>
              <a:gd name="connsiteY193" fmla="*/ 40640 h 467360"/>
              <a:gd name="connsiteX194" fmla="*/ 1737360 w 2905760"/>
              <a:gd name="connsiteY194" fmla="*/ 0 h 467360"/>
              <a:gd name="connsiteX195" fmla="*/ 1554480 w 2905760"/>
              <a:gd name="connsiteY195" fmla="*/ 0 h 467360"/>
              <a:gd name="connsiteX196" fmla="*/ 1595120 w 2905760"/>
              <a:gd name="connsiteY196" fmla="*/ 40640 h 467360"/>
              <a:gd name="connsiteX197" fmla="*/ 1554480 w 2905760"/>
              <a:gd name="connsiteY197" fmla="*/ 81280 h 467360"/>
              <a:gd name="connsiteX198" fmla="*/ 1513840 w 2905760"/>
              <a:gd name="connsiteY198" fmla="*/ 40640 h 467360"/>
              <a:gd name="connsiteX199" fmla="*/ 1554480 w 2905760"/>
              <a:gd name="connsiteY199" fmla="*/ 0 h 467360"/>
              <a:gd name="connsiteX200" fmla="*/ 1351280 w 2905760"/>
              <a:gd name="connsiteY200" fmla="*/ 0 h 467360"/>
              <a:gd name="connsiteX201" fmla="*/ 1391920 w 2905760"/>
              <a:gd name="connsiteY201" fmla="*/ 40640 h 467360"/>
              <a:gd name="connsiteX202" fmla="*/ 1351280 w 2905760"/>
              <a:gd name="connsiteY202" fmla="*/ 81280 h 467360"/>
              <a:gd name="connsiteX203" fmla="*/ 1310640 w 2905760"/>
              <a:gd name="connsiteY203" fmla="*/ 40640 h 467360"/>
              <a:gd name="connsiteX204" fmla="*/ 1351280 w 2905760"/>
              <a:gd name="connsiteY204" fmla="*/ 0 h 467360"/>
              <a:gd name="connsiteX205" fmla="*/ 1168400 w 2905760"/>
              <a:gd name="connsiteY205" fmla="*/ 0 h 467360"/>
              <a:gd name="connsiteX206" fmla="*/ 1209040 w 2905760"/>
              <a:gd name="connsiteY206" fmla="*/ 40640 h 467360"/>
              <a:gd name="connsiteX207" fmla="*/ 1168400 w 2905760"/>
              <a:gd name="connsiteY207" fmla="*/ 81280 h 467360"/>
              <a:gd name="connsiteX208" fmla="*/ 1127760 w 2905760"/>
              <a:gd name="connsiteY208" fmla="*/ 40640 h 467360"/>
              <a:gd name="connsiteX209" fmla="*/ 1168400 w 2905760"/>
              <a:gd name="connsiteY209" fmla="*/ 0 h 467360"/>
              <a:gd name="connsiteX210" fmla="*/ 975360 w 2905760"/>
              <a:gd name="connsiteY210" fmla="*/ 0 h 467360"/>
              <a:gd name="connsiteX211" fmla="*/ 1016000 w 2905760"/>
              <a:gd name="connsiteY211" fmla="*/ 40640 h 467360"/>
              <a:gd name="connsiteX212" fmla="*/ 975360 w 2905760"/>
              <a:gd name="connsiteY212" fmla="*/ 81280 h 467360"/>
              <a:gd name="connsiteX213" fmla="*/ 934720 w 2905760"/>
              <a:gd name="connsiteY213" fmla="*/ 40640 h 467360"/>
              <a:gd name="connsiteX214" fmla="*/ 975360 w 2905760"/>
              <a:gd name="connsiteY214" fmla="*/ 0 h 467360"/>
              <a:gd name="connsiteX215" fmla="*/ 792480 w 2905760"/>
              <a:gd name="connsiteY215" fmla="*/ 0 h 467360"/>
              <a:gd name="connsiteX216" fmla="*/ 833120 w 2905760"/>
              <a:gd name="connsiteY216" fmla="*/ 40640 h 467360"/>
              <a:gd name="connsiteX217" fmla="*/ 792480 w 2905760"/>
              <a:gd name="connsiteY217" fmla="*/ 81280 h 467360"/>
              <a:gd name="connsiteX218" fmla="*/ 751840 w 2905760"/>
              <a:gd name="connsiteY218" fmla="*/ 40640 h 467360"/>
              <a:gd name="connsiteX219" fmla="*/ 792480 w 2905760"/>
              <a:gd name="connsiteY219" fmla="*/ 0 h 467360"/>
              <a:gd name="connsiteX220" fmla="*/ 599440 w 2905760"/>
              <a:gd name="connsiteY220" fmla="*/ 0 h 467360"/>
              <a:gd name="connsiteX221" fmla="*/ 640080 w 2905760"/>
              <a:gd name="connsiteY221" fmla="*/ 40640 h 467360"/>
              <a:gd name="connsiteX222" fmla="*/ 599440 w 2905760"/>
              <a:gd name="connsiteY222" fmla="*/ 81280 h 467360"/>
              <a:gd name="connsiteX223" fmla="*/ 558800 w 2905760"/>
              <a:gd name="connsiteY223" fmla="*/ 40640 h 467360"/>
              <a:gd name="connsiteX224" fmla="*/ 599440 w 2905760"/>
              <a:gd name="connsiteY224" fmla="*/ 0 h 467360"/>
              <a:gd name="connsiteX225" fmla="*/ 416560 w 2905760"/>
              <a:gd name="connsiteY225" fmla="*/ 0 h 467360"/>
              <a:gd name="connsiteX226" fmla="*/ 457200 w 2905760"/>
              <a:gd name="connsiteY226" fmla="*/ 40640 h 467360"/>
              <a:gd name="connsiteX227" fmla="*/ 416560 w 2905760"/>
              <a:gd name="connsiteY227" fmla="*/ 81280 h 467360"/>
              <a:gd name="connsiteX228" fmla="*/ 375920 w 2905760"/>
              <a:gd name="connsiteY228" fmla="*/ 40640 h 467360"/>
              <a:gd name="connsiteX229" fmla="*/ 416560 w 2905760"/>
              <a:gd name="connsiteY229" fmla="*/ 0 h 467360"/>
              <a:gd name="connsiteX230" fmla="*/ 223520 w 2905760"/>
              <a:gd name="connsiteY230" fmla="*/ 0 h 467360"/>
              <a:gd name="connsiteX231" fmla="*/ 264160 w 2905760"/>
              <a:gd name="connsiteY231" fmla="*/ 40640 h 467360"/>
              <a:gd name="connsiteX232" fmla="*/ 223520 w 2905760"/>
              <a:gd name="connsiteY232" fmla="*/ 81280 h 467360"/>
              <a:gd name="connsiteX233" fmla="*/ 182880 w 2905760"/>
              <a:gd name="connsiteY233" fmla="*/ 40640 h 467360"/>
              <a:gd name="connsiteX234" fmla="*/ 223520 w 2905760"/>
              <a:gd name="connsiteY234" fmla="*/ 0 h 467360"/>
              <a:gd name="connsiteX235" fmla="*/ 40640 w 2905760"/>
              <a:gd name="connsiteY235" fmla="*/ 0 h 467360"/>
              <a:gd name="connsiteX236" fmla="*/ 81280 w 2905760"/>
              <a:gd name="connsiteY236" fmla="*/ 40640 h 467360"/>
              <a:gd name="connsiteX237" fmla="*/ 40640 w 2905760"/>
              <a:gd name="connsiteY237" fmla="*/ 81280 h 467360"/>
              <a:gd name="connsiteX238" fmla="*/ 0 w 2905760"/>
              <a:gd name="connsiteY238" fmla="*/ 40640 h 467360"/>
              <a:gd name="connsiteX239" fmla="*/ 40640 w 2905760"/>
              <a:gd name="connsiteY239" fmla="*/ 0 h 467360"/>
            </a:gdLst>
            <a:ahLst/>
            <a:cxnLst/>
            <a:rect l="l" t="t" r="r" b="b"/>
            <a:pathLst>
              <a:path w="2905760" h="467360">
                <a:moveTo>
                  <a:pt x="2865120" y="386080"/>
                </a:moveTo>
                <a:cubicBezTo>
                  <a:pt x="2887565" y="386080"/>
                  <a:pt x="2905760" y="404275"/>
                  <a:pt x="2905760" y="426720"/>
                </a:cubicBezTo>
                <a:cubicBezTo>
                  <a:pt x="2905760" y="449165"/>
                  <a:pt x="2887565" y="467360"/>
                  <a:pt x="2865120" y="467360"/>
                </a:cubicBezTo>
                <a:cubicBezTo>
                  <a:pt x="2842675" y="467360"/>
                  <a:pt x="2824480" y="449165"/>
                  <a:pt x="2824480" y="426720"/>
                </a:cubicBezTo>
                <a:cubicBezTo>
                  <a:pt x="2824480" y="404275"/>
                  <a:pt x="2842675" y="386080"/>
                  <a:pt x="2865120" y="386080"/>
                </a:cubicBezTo>
                <a:close/>
                <a:moveTo>
                  <a:pt x="2682240" y="386080"/>
                </a:moveTo>
                <a:cubicBezTo>
                  <a:pt x="2704685" y="386080"/>
                  <a:pt x="2722880" y="404275"/>
                  <a:pt x="2722880" y="426720"/>
                </a:cubicBezTo>
                <a:cubicBezTo>
                  <a:pt x="2722880" y="449165"/>
                  <a:pt x="2704685" y="467360"/>
                  <a:pt x="2682240" y="467360"/>
                </a:cubicBezTo>
                <a:cubicBezTo>
                  <a:pt x="2659795" y="467360"/>
                  <a:pt x="2641600" y="449165"/>
                  <a:pt x="2641600" y="426720"/>
                </a:cubicBezTo>
                <a:cubicBezTo>
                  <a:pt x="2641600" y="404275"/>
                  <a:pt x="2659795" y="386080"/>
                  <a:pt x="2682240" y="386080"/>
                </a:cubicBezTo>
                <a:close/>
                <a:moveTo>
                  <a:pt x="2489200" y="386080"/>
                </a:moveTo>
                <a:cubicBezTo>
                  <a:pt x="2511645" y="386080"/>
                  <a:pt x="2529840" y="404275"/>
                  <a:pt x="2529840" y="426720"/>
                </a:cubicBezTo>
                <a:cubicBezTo>
                  <a:pt x="2529840" y="449165"/>
                  <a:pt x="2511645" y="467360"/>
                  <a:pt x="2489200" y="467360"/>
                </a:cubicBezTo>
                <a:cubicBezTo>
                  <a:pt x="2466755" y="467360"/>
                  <a:pt x="2448560" y="449165"/>
                  <a:pt x="2448560" y="426720"/>
                </a:cubicBezTo>
                <a:cubicBezTo>
                  <a:pt x="2448560" y="404275"/>
                  <a:pt x="2466755" y="386080"/>
                  <a:pt x="2489200" y="386080"/>
                </a:cubicBezTo>
                <a:close/>
                <a:moveTo>
                  <a:pt x="2306320" y="386080"/>
                </a:moveTo>
                <a:cubicBezTo>
                  <a:pt x="2328765" y="386080"/>
                  <a:pt x="2346960" y="404275"/>
                  <a:pt x="2346960" y="426720"/>
                </a:cubicBezTo>
                <a:cubicBezTo>
                  <a:pt x="2346960" y="449165"/>
                  <a:pt x="2328765" y="467360"/>
                  <a:pt x="2306320" y="467360"/>
                </a:cubicBezTo>
                <a:cubicBezTo>
                  <a:pt x="2283875" y="467360"/>
                  <a:pt x="2265680" y="449165"/>
                  <a:pt x="2265680" y="426720"/>
                </a:cubicBezTo>
                <a:cubicBezTo>
                  <a:pt x="2265680" y="404275"/>
                  <a:pt x="2283875" y="386080"/>
                  <a:pt x="2306320" y="386080"/>
                </a:cubicBezTo>
                <a:close/>
                <a:moveTo>
                  <a:pt x="2113280" y="386080"/>
                </a:moveTo>
                <a:cubicBezTo>
                  <a:pt x="2135725" y="386080"/>
                  <a:pt x="2153920" y="404275"/>
                  <a:pt x="2153920" y="426720"/>
                </a:cubicBezTo>
                <a:cubicBezTo>
                  <a:pt x="2153920" y="449165"/>
                  <a:pt x="2135725" y="467360"/>
                  <a:pt x="2113280" y="467360"/>
                </a:cubicBezTo>
                <a:cubicBezTo>
                  <a:pt x="2090835" y="467360"/>
                  <a:pt x="2072640" y="449165"/>
                  <a:pt x="2072640" y="426720"/>
                </a:cubicBezTo>
                <a:cubicBezTo>
                  <a:pt x="2072640" y="404275"/>
                  <a:pt x="2090835" y="386080"/>
                  <a:pt x="2113280" y="386080"/>
                </a:cubicBezTo>
                <a:close/>
                <a:moveTo>
                  <a:pt x="1930400" y="386080"/>
                </a:moveTo>
                <a:cubicBezTo>
                  <a:pt x="1952845" y="386080"/>
                  <a:pt x="1971040" y="404275"/>
                  <a:pt x="1971040" y="426720"/>
                </a:cubicBezTo>
                <a:cubicBezTo>
                  <a:pt x="1971040" y="449165"/>
                  <a:pt x="1952845" y="467360"/>
                  <a:pt x="1930400" y="467360"/>
                </a:cubicBezTo>
                <a:cubicBezTo>
                  <a:pt x="1907955" y="467360"/>
                  <a:pt x="1889760" y="449165"/>
                  <a:pt x="1889760" y="426720"/>
                </a:cubicBezTo>
                <a:cubicBezTo>
                  <a:pt x="1889760" y="404275"/>
                  <a:pt x="1907955" y="386080"/>
                  <a:pt x="1930400" y="386080"/>
                </a:cubicBezTo>
                <a:close/>
                <a:moveTo>
                  <a:pt x="1737360" y="386080"/>
                </a:moveTo>
                <a:cubicBezTo>
                  <a:pt x="1759805" y="386080"/>
                  <a:pt x="1778000" y="404275"/>
                  <a:pt x="1778000" y="426720"/>
                </a:cubicBezTo>
                <a:cubicBezTo>
                  <a:pt x="1778000" y="449165"/>
                  <a:pt x="1759805" y="467360"/>
                  <a:pt x="1737360" y="467360"/>
                </a:cubicBezTo>
                <a:cubicBezTo>
                  <a:pt x="1714915" y="467360"/>
                  <a:pt x="1696720" y="449165"/>
                  <a:pt x="1696720" y="426720"/>
                </a:cubicBezTo>
                <a:cubicBezTo>
                  <a:pt x="1696720" y="404275"/>
                  <a:pt x="1714915" y="386080"/>
                  <a:pt x="1737360" y="386080"/>
                </a:cubicBezTo>
                <a:close/>
                <a:moveTo>
                  <a:pt x="1554480" y="386080"/>
                </a:moveTo>
                <a:cubicBezTo>
                  <a:pt x="1576925" y="386080"/>
                  <a:pt x="1595120" y="404275"/>
                  <a:pt x="1595120" y="426720"/>
                </a:cubicBezTo>
                <a:cubicBezTo>
                  <a:pt x="1595120" y="449165"/>
                  <a:pt x="1576925" y="467360"/>
                  <a:pt x="1554480" y="467360"/>
                </a:cubicBezTo>
                <a:cubicBezTo>
                  <a:pt x="1532035" y="467360"/>
                  <a:pt x="1513840" y="449165"/>
                  <a:pt x="1513840" y="426720"/>
                </a:cubicBezTo>
                <a:cubicBezTo>
                  <a:pt x="1513840" y="404275"/>
                  <a:pt x="1532035" y="386080"/>
                  <a:pt x="1554480" y="386080"/>
                </a:cubicBezTo>
                <a:close/>
                <a:moveTo>
                  <a:pt x="1351280" y="386080"/>
                </a:moveTo>
                <a:cubicBezTo>
                  <a:pt x="1373725" y="386080"/>
                  <a:pt x="1391920" y="404275"/>
                  <a:pt x="1391920" y="426720"/>
                </a:cubicBezTo>
                <a:cubicBezTo>
                  <a:pt x="1391920" y="449165"/>
                  <a:pt x="1373725" y="467360"/>
                  <a:pt x="1351280" y="467360"/>
                </a:cubicBezTo>
                <a:cubicBezTo>
                  <a:pt x="1328835" y="467360"/>
                  <a:pt x="1310640" y="449165"/>
                  <a:pt x="1310640" y="426720"/>
                </a:cubicBezTo>
                <a:cubicBezTo>
                  <a:pt x="1310640" y="404275"/>
                  <a:pt x="1328835" y="386080"/>
                  <a:pt x="1351280" y="386080"/>
                </a:cubicBezTo>
                <a:close/>
                <a:moveTo>
                  <a:pt x="1168400" y="386080"/>
                </a:moveTo>
                <a:cubicBezTo>
                  <a:pt x="1190845" y="386080"/>
                  <a:pt x="1209040" y="404275"/>
                  <a:pt x="1209040" y="426720"/>
                </a:cubicBezTo>
                <a:cubicBezTo>
                  <a:pt x="1209040" y="449165"/>
                  <a:pt x="1190845" y="467360"/>
                  <a:pt x="1168400" y="467360"/>
                </a:cubicBezTo>
                <a:cubicBezTo>
                  <a:pt x="1145955" y="467360"/>
                  <a:pt x="1127760" y="449165"/>
                  <a:pt x="1127760" y="426720"/>
                </a:cubicBezTo>
                <a:cubicBezTo>
                  <a:pt x="1127760" y="404275"/>
                  <a:pt x="1145955" y="386080"/>
                  <a:pt x="1168400" y="386080"/>
                </a:cubicBezTo>
                <a:close/>
                <a:moveTo>
                  <a:pt x="975360" y="386080"/>
                </a:moveTo>
                <a:cubicBezTo>
                  <a:pt x="997805" y="386080"/>
                  <a:pt x="1016000" y="404275"/>
                  <a:pt x="1016000" y="426720"/>
                </a:cubicBezTo>
                <a:cubicBezTo>
                  <a:pt x="1016000" y="449165"/>
                  <a:pt x="997805" y="467360"/>
                  <a:pt x="975360" y="467360"/>
                </a:cubicBezTo>
                <a:cubicBezTo>
                  <a:pt x="952915" y="467360"/>
                  <a:pt x="934720" y="449165"/>
                  <a:pt x="934720" y="426720"/>
                </a:cubicBezTo>
                <a:cubicBezTo>
                  <a:pt x="934720" y="404275"/>
                  <a:pt x="952915" y="386080"/>
                  <a:pt x="975360" y="386080"/>
                </a:cubicBezTo>
                <a:close/>
                <a:moveTo>
                  <a:pt x="792480" y="386080"/>
                </a:moveTo>
                <a:cubicBezTo>
                  <a:pt x="814925" y="386080"/>
                  <a:pt x="833120" y="404275"/>
                  <a:pt x="833120" y="426720"/>
                </a:cubicBezTo>
                <a:cubicBezTo>
                  <a:pt x="833120" y="449165"/>
                  <a:pt x="814925" y="467360"/>
                  <a:pt x="792480" y="467360"/>
                </a:cubicBezTo>
                <a:cubicBezTo>
                  <a:pt x="770035" y="467360"/>
                  <a:pt x="751840" y="449165"/>
                  <a:pt x="751840" y="426720"/>
                </a:cubicBezTo>
                <a:cubicBezTo>
                  <a:pt x="751840" y="404275"/>
                  <a:pt x="770035" y="386080"/>
                  <a:pt x="792480" y="386080"/>
                </a:cubicBezTo>
                <a:close/>
                <a:moveTo>
                  <a:pt x="599440" y="386080"/>
                </a:moveTo>
                <a:cubicBezTo>
                  <a:pt x="621885" y="386080"/>
                  <a:pt x="640080" y="404275"/>
                  <a:pt x="640080" y="426720"/>
                </a:cubicBezTo>
                <a:cubicBezTo>
                  <a:pt x="640080" y="449165"/>
                  <a:pt x="621885" y="467360"/>
                  <a:pt x="599440" y="467360"/>
                </a:cubicBezTo>
                <a:cubicBezTo>
                  <a:pt x="576995" y="467360"/>
                  <a:pt x="558800" y="449165"/>
                  <a:pt x="558800" y="426720"/>
                </a:cubicBezTo>
                <a:cubicBezTo>
                  <a:pt x="558800" y="404275"/>
                  <a:pt x="576995" y="386080"/>
                  <a:pt x="599440" y="386080"/>
                </a:cubicBezTo>
                <a:close/>
                <a:moveTo>
                  <a:pt x="416560" y="386080"/>
                </a:moveTo>
                <a:cubicBezTo>
                  <a:pt x="439005" y="386080"/>
                  <a:pt x="457200" y="404275"/>
                  <a:pt x="457200" y="426720"/>
                </a:cubicBezTo>
                <a:cubicBezTo>
                  <a:pt x="457200" y="449165"/>
                  <a:pt x="439005" y="467360"/>
                  <a:pt x="416560" y="467360"/>
                </a:cubicBezTo>
                <a:cubicBezTo>
                  <a:pt x="394115" y="467360"/>
                  <a:pt x="375920" y="449165"/>
                  <a:pt x="375920" y="426720"/>
                </a:cubicBezTo>
                <a:cubicBezTo>
                  <a:pt x="375920" y="404275"/>
                  <a:pt x="394115" y="386080"/>
                  <a:pt x="416560" y="386080"/>
                </a:cubicBezTo>
                <a:close/>
                <a:moveTo>
                  <a:pt x="223520" y="386080"/>
                </a:moveTo>
                <a:cubicBezTo>
                  <a:pt x="245965" y="386080"/>
                  <a:pt x="264160" y="404275"/>
                  <a:pt x="264160" y="426720"/>
                </a:cubicBezTo>
                <a:cubicBezTo>
                  <a:pt x="264160" y="449165"/>
                  <a:pt x="245965" y="467360"/>
                  <a:pt x="223520" y="467360"/>
                </a:cubicBezTo>
                <a:cubicBezTo>
                  <a:pt x="201075" y="467360"/>
                  <a:pt x="182880" y="449165"/>
                  <a:pt x="182880" y="426720"/>
                </a:cubicBezTo>
                <a:cubicBezTo>
                  <a:pt x="182880" y="404275"/>
                  <a:pt x="201075" y="386080"/>
                  <a:pt x="223520" y="386080"/>
                </a:cubicBezTo>
                <a:close/>
                <a:moveTo>
                  <a:pt x="40640" y="386080"/>
                </a:moveTo>
                <a:cubicBezTo>
                  <a:pt x="63085" y="386080"/>
                  <a:pt x="81280" y="404275"/>
                  <a:pt x="81280" y="426720"/>
                </a:cubicBezTo>
                <a:cubicBezTo>
                  <a:pt x="81280" y="449165"/>
                  <a:pt x="63085" y="467360"/>
                  <a:pt x="40640" y="467360"/>
                </a:cubicBezTo>
                <a:cubicBezTo>
                  <a:pt x="18195" y="467360"/>
                  <a:pt x="0" y="449165"/>
                  <a:pt x="0" y="426720"/>
                </a:cubicBezTo>
                <a:cubicBezTo>
                  <a:pt x="0" y="404275"/>
                  <a:pt x="18195" y="386080"/>
                  <a:pt x="40640" y="386080"/>
                </a:cubicBezTo>
                <a:close/>
                <a:moveTo>
                  <a:pt x="2865120" y="193040"/>
                </a:moveTo>
                <a:cubicBezTo>
                  <a:pt x="2887565" y="193040"/>
                  <a:pt x="2905760" y="211235"/>
                  <a:pt x="2905760" y="233680"/>
                </a:cubicBezTo>
                <a:cubicBezTo>
                  <a:pt x="2905760" y="256125"/>
                  <a:pt x="2887565" y="274320"/>
                  <a:pt x="2865120" y="274320"/>
                </a:cubicBezTo>
                <a:cubicBezTo>
                  <a:pt x="2842675" y="274320"/>
                  <a:pt x="2824480" y="256125"/>
                  <a:pt x="2824480" y="233680"/>
                </a:cubicBezTo>
                <a:cubicBezTo>
                  <a:pt x="2824480" y="211235"/>
                  <a:pt x="2842675" y="193040"/>
                  <a:pt x="2865120" y="193040"/>
                </a:cubicBezTo>
                <a:close/>
                <a:moveTo>
                  <a:pt x="2682240" y="193040"/>
                </a:moveTo>
                <a:cubicBezTo>
                  <a:pt x="2704685" y="193040"/>
                  <a:pt x="2722880" y="211235"/>
                  <a:pt x="2722880" y="233680"/>
                </a:cubicBezTo>
                <a:cubicBezTo>
                  <a:pt x="2722880" y="256125"/>
                  <a:pt x="2704685" y="274320"/>
                  <a:pt x="2682240" y="274320"/>
                </a:cubicBezTo>
                <a:cubicBezTo>
                  <a:pt x="2659795" y="274320"/>
                  <a:pt x="2641600" y="256125"/>
                  <a:pt x="2641600" y="233680"/>
                </a:cubicBezTo>
                <a:cubicBezTo>
                  <a:pt x="2641600" y="211235"/>
                  <a:pt x="2659795" y="193040"/>
                  <a:pt x="2682240" y="193040"/>
                </a:cubicBezTo>
                <a:close/>
                <a:moveTo>
                  <a:pt x="2489200" y="193040"/>
                </a:moveTo>
                <a:cubicBezTo>
                  <a:pt x="2511645" y="193040"/>
                  <a:pt x="2529840" y="211235"/>
                  <a:pt x="2529840" y="233680"/>
                </a:cubicBezTo>
                <a:cubicBezTo>
                  <a:pt x="2529840" y="256125"/>
                  <a:pt x="2511645" y="274320"/>
                  <a:pt x="2489200" y="274320"/>
                </a:cubicBezTo>
                <a:cubicBezTo>
                  <a:pt x="2466755" y="274320"/>
                  <a:pt x="2448560" y="256125"/>
                  <a:pt x="2448560" y="233680"/>
                </a:cubicBezTo>
                <a:cubicBezTo>
                  <a:pt x="2448560" y="211235"/>
                  <a:pt x="2466755" y="193040"/>
                  <a:pt x="2489200" y="193040"/>
                </a:cubicBezTo>
                <a:close/>
                <a:moveTo>
                  <a:pt x="2306320" y="193040"/>
                </a:moveTo>
                <a:cubicBezTo>
                  <a:pt x="2328765" y="193040"/>
                  <a:pt x="2346960" y="211235"/>
                  <a:pt x="2346960" y="233680"/>
                </a:cubicBezTo>
                <a:cubicBezTo>
                  <a:pt x="2346960" y="256125"/>
                  <a:pt x="2328765" y="274320"/>
                  <a:pt x="2306320" y="274320"/>
                </a:cubicBezTo>
                <a:cubicBezTo>
                  <a:pt x="2283875" y="274320"/>
                  <a:pt x="2265680" y="256125"/>
                  <a:pt x="2265680" y="233680"/>
                </a:cubicBezTo>
                <a:cubicBezTo>
                  <a:pt x="2265680" y="211235"/>
                  <a:pt x="2283875" y="193040"/>
                  <a:pt x="2306320" y="193040"/>
                </a:cubicBezTo>
                <a:close/>
                <a:moveTo>
                  <a:pt x="2113280" y="193040"/>
                </a:moveTo>
                <a:cubicBezTo>
                  <a:pt x="2135725" y="193040"/>
                  <a:pt x="2153920" y="211235"/>
                  <a:pt x="2153920" y="233680"/>
                </a:cubicBezTo>
                <a:cubicBezTo>
                  <a:pt x="2153920" y="256125"/>
                  <a:pt x="2135725" y="274320"/>
                  <a:pt x="2113280" y="274320"/>
                </a:cubicBezTo>
                <a:cubicBezTo>
                  <a:pt x="2090835" y="274320"/>
                  <a:pt x="2072640" y="256125"/>
                  <a:pt x="2072640" y="233680"/>
                </a:cubicBezTo>
                <a:cubicBezTo>
                  <a:pt x="2072640" y="211235"/>
                  <a:pt x="2090835" y="193040"/>
                  <a:pt x="2113280" y="193040"/>
                </a:cubicBezTo>
                <a:close/>
                <a:moveTo>
                  <a:pt x="1930400" y="193040"/>
                </a:moveTo>
                <a:cubicBezTo>
                  <a:pt x="1952845" y="193040"/>
                  <a:pt x="1971040" y="211235"/>
                  <a:pt x="1971040" y="233680"/>
                </a:cubicBezTo>
                <a:cubicBezTo>
                  <a:pt x="1971040" y="256125"/>
                  <a:pt x="1952845" y="274320"/>
                  <a:pt x="1930400" y="274320"/>
                </a:cubicBezTo>
                <a:cubicBezTo>
                  <a:pt x="1907955" y="274320"/>
                  <a:pt x="1889760" y="256125"/>
                  <a:pt x="1889760" y="233680"/>
                </a:cubicBezTo>
                <a:cubicBezTo>
                  <a:pt x="1889760" y="211235"/>
                  <a:pt x="1907955" y="193040"/>
                  <a:pt x="1930400" y="193040"/>
                </a:cubicBezTo>
                <a:close/>
                <a:moveTo>
                  <a:pt x="1737360" y="193040"/>
                </a:moveTo>
                <a:cubicBezTo>
                  <a:pt x="1759805" y="193040"/>
                  <a:pt x="1778000" y="211235"/>
                  <a:pt x="1778000" y="233680"/>
                </a:cubicBezTo>
                <a:cubicBezTo>
                  <a:pt x="1778000" y="256125"/>
                  <a:pt x="1759805" y="274320"/>
                  <a:pt x="1737360" y="274320"/>
                </a:cubicBezTo>
                <a:cubicBezTo>
                  <a:pt x="1714915" y="274320"/>
                  <a:pt x="1696720" y="256125"/>
                  <a:pt x="1696720" y="233680"/>
                </a:cubicBezTo>
                <a:cubicBezTo>
                  <a:pt x="1696720" y="211235"/>
                  <a:pt x="1714915" y="193040"/>
                  <a:pt x="1737360" y="193040"/>
                </a:cubicBezTo>
                <a:close/>
                <a:moveTo>
                  <a:pt x="1554480" y="193040"/>
                </a:moveTo>
                <a:cubicBezTo>
                  <a:pt x="1576925" y="193040"/>
                  <a:pt x="1595120" y="211235"/>
                  <a:pt x="1595120" y="233680"/>
                </a:cubicBezTo>
                <a:cubicBezTo>
                  <a:pt x="1595120" y="256125"/>
                  <a:pt x="1576925" y="274320"/>
                  <a:pt x="1554480" y="274320"/>
                </a:cubicBezTo>
                <a:cubicBezTo>
                  <a:pt x="1532035" y="274320"/>
                  <a:pt x="1513840" y="256125"/>
                  <a:pt x="1513840" y="233680"/>
                </a:cubicBezTo>
                <a:cubicBezTo>
                  <a:pt x="1513840" y="211235"/>
                  <a:pt x="1532035" y="193040"/>
                  <a:pt x="1554480" y="193040"/>
                </a:cubicBezTo>
                <a:close/>
                <a:moveTo>
                  <a:pt x="1351280" y="193040"/>
                </a:moveTo>
                <a:cubicBezTo>
                  <a:pt x="1373725" y="193040"/>
                  <a:pt x="1391920" y="211235"/>
                  <a:pt x="1391920" y="233680"/>
                </a:cubicBezTo>
                <a:cubicBezTo>
                  <a:pt x="1391920" y="256125"/>
                  <a:pt x="1373725" y="274320"/>
                  <a:pt x="1351280" y="274320"/>
                </a:cubicBezTo>
                <a:cubicBezTo>
                  <a:pt x="1328835" y="274320"/>
                  <a:pt x="1310640" y="256125"/>
                  <a:pt x="1310640" y="233680"/>
                </a:cubicBezTo>
                <a:cubicBezTo>
                  <a:pt x="1310640" y="211235"/>
                  <a:pt x="1328835" y="193040"/>
                  <a:pt x="1351280" y="193040"/>
                </a:cubicBezTo>
                <a:close/>
                <a:moveTo>
                  <a:pt x="1168400" y="193040"/>
                </a:moveTo>
                <a:cubicBezTo>
                  <a:pt x="1190845" y="193040"/>
                  <a:pt x="1209040" y="211235"/>
                  <a:pt x="1209040" y="233680"/>
                </a:cubicBezTo>
                <a:cubicBezTo>
                  <a:pt x="1209040" y="256125"/>
                  <a:pt x="1190845" y="274320"/>
                  <a:pt x="1168400" y="274320"/>
                </a:cubicBezTo>
                <a:cubicBezTo>
                  <a:pt x="1145955" y="274320"/>
                  <a:pt x="1127760" y="256125"/>
                  <a:pt x="1127760" y="233680"/>
                </a:cubicBezTo>
                <a:cubicBezTo>
                  <a:pt x="1127760" y="211235"/>
                  <a:pt x="1145955" y="193040"/>
                  <a:pt x="1168400" y="193040"/>
                </a:cubicBezTo>
                <a:close/>
                <a:moveTo>
                  <a:pt x="975360" y="193040"/>
                </a:moveTo>
                <a:cubicBezTo>
                  <a:pt x="997805" y="193040"/>
                  <a:pt x="1016000" y="211235"/>
                  <a:pt x="1016000" y="233680"/>
                </a:cubicBezTo>
                <a:cubicBezTo>
                  <a:pt x="1016000" y="256125"/>
                  <a:pt x="997805" y="274320"/>
                  <a:pt x="975360" y="274320"/>
                </a:cubicBezTo>
                <a:cubicBezTo>
                  <a:pt x="952915" y="274320"/>
                  <a:pt x="934720" y="256125"/>
                  <a:pt x="934720" y="233680"/>
                </a:cubicBezTo>
                <a:cubicBezTo>
                  <a:pt x="934720" y="211235"/>
                  <a:pt x="952915" y="193040"/>
                  <a:pt x="975360" y="193040"/>
                </a:cubicBezTo>
                <a:close/>
                <a:moveTo>
                  <a:pt x="792480" y="193040"/>
                </a:moveTo>
                <a:cubicBezTo>
                  <a:pt x="814925" y="193040"/>
                  <a:pt x="833120" y="211235"/>
                  <a:pt x="833120" y="233680"/>
                </a:cubicBezTo>
                <a:cubicBezTo>
                  <a:pt x="833120" y="256125"/>
                  <a:pt x="814925" y="274320"/>
                  <a:pt x="792480" y="274320"/>
                </a:cubicBezTo>
                <a:cubicBezTo>
                  <a:pt x="770035" y="274320"/>
                  <a:pt x="751840" y="256125"/>
                  <a:pt x="751840" y="233680"/>
                </a:cubicBezTo>
                <a:cubicBezTo>
                  <a:pt x="751840" y="211235"/>
                  <a:pt x="770035" y="193040"/>
                  <a:pt x="792480" y="193040"/>
                </a:cubicBezTo>
                <a:close/>
                <a:moveTo>
                  <a:pt x="599440" y="193040"/>
                </a:moveTo>
                <a:cubicBezTo>
                  <a:pt x="621885" y="193040"/>
                  <a:pt x="640080" y="211235"/>
                  <a:pt x="640080" y="233680"/>
                </a:cubicBezTo>
                <a:cubicBezTo>
                  <a:pt x="640080" y="256125"/>
                  <a:pt x="621885" y="274320"/>
                  <a:pt x="599440" y="274320"/>
                </a:cubicBezTo>
                <a:cubicBezTo>
                  <a:pt x="576995" y="274320"/>
                  <a:pt x="558800" y="256125"/>
                  <a:pt x="558800" y="233680"/>
                </a:cubicBezTo>
                <a:cubicBezTo>
                  <a:pt x="558800" y="211235"/>
                  <a:pt x="576995" y="193040"/>
                  <a:pt x="599440" y="193040"/>
                </a:cubicBezTo>
                <a:close/>
                <a:moveTo>
                  <a:pt x="416560" y="193040"/>
                </a:moveTo>
                <a:cubicBezTo>
                  <a:pt x="439005" y="193040"/>
                  <a:pt x="457200" y="211235"/>
                  <a:pt x="457200" y="233680"/>
                </a:cubicBezTo>
                <a:cubicBezTo>
                  <a:pt x="457200" y="256125"/>
                  <a:pt x="439005" y="274320"/>
                  <a:pt x="416560" y="274320"/>
                </a:cubicBezTo>
                <a:cubicBezTo>
                  <a:pt x="394115" y="274320"/>
                  <a:pt x="375920" y="256125"/>
                  <a:pt x="375920" y="233680"/>
                </a:cubicBezTo>
                <a:cubicBezTo>
                  <a:pt x="375920" y="211235"/>
                  <a:pt x="394115" y="193040"/>
                  <a:pt x="416560" y="193040"/>
                </a:cubicBezTo>
                <a:close/>
                <a:moveTo>
                  <a:pt x="223520" y="193040"/>
                </a:moveTo>
                <a:cubicBezTo>
                  <a:pt x="245965" y="193040"/>
                  <a:pt x="264160" y="211235"/>
                  <a:pt x="264160" y="233680"/>
                </a:cubicBezTo>
                <a:cubicBezTo>
                  <a:pt x="264160" y="256125"/>
                  <a:pt x="245965" y="274320"/>
                  <a:pt x="223520" y="274320"/>
                </a:cubicBezTo>
                <a:cubicBezTo>
                  <a:pt x="201075" y="274320"/>
                  <a:pt x="182880" y="256125"/>
                  <a:pt x="182880" y="233680"/>
                </a:cubicBezTo>
                <a:cubicBezTo>
                  <a:pt x="182880" y="211235"/>
                  <a:pt x="201075" y="193040"/>
                  <a:pt x="223520" y="193040"/>
                </a:cubicBezTo>
                <a:close/>
                <a:moveTo>
                  <a:pt x="40640" y="193040"/>
                </a:moveTo>
                <a:cubicBezTo>
                  <a:pt x="63085" y="193040"/>
                  <a:pt x="81280" y="211235"/>
                  <a:pt x="81280" y="233680"/>
                </a:cubicBezTo>
                <a:cubicBezTo>
                  <a:pt x="81280" y="256125"/>
                  <a:pt x="63085" y="274320"/>
                  <a:pt x="40640" y="274320"/>
                </a:cubicBezTo>
                <a:cubicBezTo>
                  <a:pt x="18195" y="274320"/>
                  <a:pt x="0" y="256125"/>
                  <a:pt x="0" y="233680"/>
                </a:cubicBezTo>
                <a:cubicBezTo>
                  <a:pt x="0" y="211235"/>
                  <a:pt x="18195" y="193040"/>
                  <a:pt x="40640" y="193040"/>
                </a:cubicBezTo>
                <a:close/>
                <a:moveTo>
                  <a:pt x="2865120" y="0"/>
                </a:moveTo>
                <a:cubicBezTo>
                  <a:pt x="2887565" y="0"/>
                  <a:pt x="2905760" y="18195"/>
                  <a:pt x="2905760" y="40640"/>
                </a:cubicBezTo>
                <a:cubicBezTo>
                  <a:pt x="2905760" y="63085"/>
                  <a:pt x="2887565" y="81280"/>
                  <a:pt x="2865120" y="81280"/>
                </a:cubicBezTo>
                <a:cubicBezTo>
                  <a:pt x="2842675" y="81280"/>
                  <a:pt x="2824480" y="63085"/>
                  <a:pt x="2824480" y="40640"/>
                </a:cubicBezTo>
                <a:cubicBezTo>
                  <a:pt x="2824480" y="18195"/>
                  <a:pt x="2842675" y="0"/>
                  <a:pt x="2865120" y="0"/>
                </a:cubicBezTo>
                <a:close/>
                <a:moveTo>
                  <a:pt x="2682240" y="0"/>
                </a:moveTo>
                <a:cubicBezTo>
                  <a:pt x="2704685" y="0"/>
                  <a:pt x="2722880" y="18195"/>
                  <a:pt x="2722880" y="40640"/>
                </a:cubicBezTo>
                <a:cubicBezTo>
                  <a:pt x="2722880" y="63085"/>
                  <a:pt x="2704685" y="81280"/>
                  <a:pt x="2682240" y="81280"/>
                </a:cubicBezTo>
                <a:cubicBezTo>
                  <a:pt x="2659795" y="81280"/>
                  <a:pt x="2641600" y="63085"/>
                  <a:pt x="2641600" y="40640"/>
                </a:cubicBezTo>
                <a:cubicBezTo>
                  <a:pt x="2641600" y="18195"/>
                  <a:pt x="2659795" y="0"/>
                  <a:pt x="2682240" y="0"/>
                </a:cubicBezTo>
                <a:close/>
                <a:moveTo>
                  <a:pt x="2489200" y="0"/>
                </a:moveTo>
                <a:cubicBezTo>
                  <a:pt x="2511645" y="0"/>
                  <a:pt x="2529840" y="18195"/>
                  <a:pt x="2529840" y="40640"/>
                </a:cubicBezTo>
                <a:cubicBezTo>
                  <a:pt x="2529840" y="63085"/>
                  <a:pt x="2511645" y="81280"/>
                  <a:pt x="2489200" y="81280"/>
                </a:cubicBezTo>
                <a:cubicBezTo>
                  <a:pt x="2466755" y="81280"/>
                  <a:pt x="2448560" y="63085"/>
                  <a:pt x="2448560" y="40640"/>
                </a:cubicBezTo>
                <a:cubicBezTo>
                  <a:pt x="2448560" y="18195"/>
                  <a:pt x="2466755" y="0"/>
                  <a:pt x="2489200" y="0"/>
                </a:cubicBezTo>
                <a:close/>
                <a:moveTo>
                  <a:pt x="2306320" y="0"/>
                </a:moveTo>
                <a:cubicBezTo>
                  <a:pt x="2328765" y="0"/>
                  <a:pt x="2346960" y="18195"/>
                  <a:pt x="2346960" y="40640"/>
                </a:cubicBezTo>
                <a:cubicBezTo>
                  <a:pt x="2346960" y="63085"/>
                  <a:pt x="2328765" y="81280"/>
                  <a:pt x="2306320" y="81280"/>
                </a:cubicBezTo>
                <a:cubicBezTo>
                  <a:pt x="2283875" y="81280"/>
                  <a:pt x="2265680" y="63085"/>
                  <a:pt x="2265680" y="40640"/>
                </a:cubicBezTo>
                <a:cubicBezTo>
                  <a:pt x="2265680" y="18195"/>
                  <a:pt x="2283875" y="0"/>
                  <a:pt x="2306320" y="0"/>
                </a:cubicBezTo>
                <a:close/>
                <a:moveTo>
                  <a:pt x="2113280" y="0"/>
                </a:moveTo>
                <a:cubicBezTo>
                  <a:pt x="2135725" y="0"/>
                  <a:pt x="2153920" y="18195"/>
                  <a:pt x="2153920" y="40640"/>
                </a:cubicBezTo>
                <a:cubicBezTo>
                  <a:pt x="2153920" y="63085"/>
                  <a:pt x="2135725" y="81280"/>
                  <a:pt x="2113280" y="81280"/>
                </a:cubicBezTo>
                <a:cubicBezTo>
                  <a:pt x="2090835" y="81280"/>
                  <a:pt x="2072640" y="63085"/>
                  <a:pt x="2072640" y="40640"/>
                </a:cubicBezTo>
                <a:cubicBezTo>
                  <a:pt x="2072640" y="18195"/>
                  <a:pt x="2090835" y="0"/>
                  <a:pt x="2113280" y="0"/>
                </a:cubicBezTo>
                <a:close/>
                <a:moveTo>
                  <a:pt x="1930400" y="0"/>
                </a:moveTo>
                <a:cubicBezTo>
                  <a:pt x="1952845" y="0"/>
                  <a:pt x="1971040" y="18195"/>
                  <a:pt x="1971040" y="40640"/>
                </a:cubicBezTo>
                <a:cubicBezTo>
                  <a:pt x="1971040" y="63085"/>
                  <a:pt x="1952845" y="81280"/>
                  <a:pt x="1930400" y="81280"/>
                </a:cubicBezTo>
                <a:cubicBezTo>
                  <a:pt x="1907955" y="81280"/>
                  <a:pt x="1889760" y="63085"/>
                  <a:pt x="1889760" y="40640"/>
                </a:cubicBezTo>
                <a:cubicBezTo>
                  <a:pt x="1889760" y="18195"/>
                  <a:pt x="1907955" y="0"/>
                  <a:pt x="1930400" y="0"/>
                </a:cubicBezTo>
                <a:close/>
                <a:moveTo>
                  <a:pt x="1737360" y="0"/>
                </a:moveTo>
                <a:cubicBezTo>
                  <a:pt x="1759805" y="0"/>
                  <a:pt x="1778000" y="18195"/>
                  <a:pt x="1778000" y="40640"/>
                </a:cubicBezTo>
                <a:cubicBezTo>
                  <a:pt x="1778000" y="63085"/>
                  <a:pt x="1759805" y="81280"/>
                  <a:pt x="1737360" y="81280"/>
                </a:cubicBezTo>
                <a:cubicBezTo>
                  <a:pt x="1714915" y="81280"/>
                  <a:pt x="1696720" y="63085"/>
                  <a:pt x="1696720" y="40640"/>
                </a:cubicBezTo>
                <a:cubicBezTo>
                  <a:pt x="1696720" y="18195"/>
                  <a:pt x="1714915" y="0"/>
                  <a:pt x="1737360" y="0"/>
                </a:cubicBezTo>
                <a:close/>
                <a:moveTo>
                  <a:pt x="1554480" y="0"/>
                </a:moveTo>
                <a:cubicBezTo>
                  <a:pt x="1576925" y="0"/>
                  <a:pt x="1595120" y="18195"/>
                  <a:pt x="1595120" y="40640"/>
                </a:cubicBezTo>
                <a:cubicBezTo>
                  <a:pt x="1595120" y="63085"/>
                  <a:pt x="1576925" y="81280"/>
                  <a:pt x="1554480" y="81280"/>
                </a:cubicBezTo>
                <a:cubicBezTo>
                  <a:pt x="1532035" y="81280"/>
                  <a:pt x="1513840" y="63085"/>
                  <a:pt x="1513840" y="40640"/>
                </a:cubicBezTo>
                <a:cubicBezTo>
                  <a:pt x="1513840" y="18195"/>
                  <a:pt x="1532035" y="0"/>
                  <a:pt x="1554480" y="0"/>
                </a:cubicBezTo>
                <a:close/>
                <a:moveTo>
                  <a:pt x="1351280" y="0"/>
                </a:moveTo>
                <a:cubicBezTo>
                  <a:pt x="1373725" y="0"/>
                  <a:pt x="1391920" y="18195"/>
                  <a:pt x="1391920" y="40640"/>
                </a:cubicBezTo>
                <a:cubicBezTo>
                  <a:pt x="1391920" y="63085"/>
                  <a:pt x="1373725" y="81280"/>
                  <a:pt x="1351280" y="81280"/>
                </a:cubicBezTo>
                <a:cubicBezTo>
                  <a:pt x="1328835" y="81280"/>
                  <a:pt x="1310640" y="63085"/>
                  <a:pt x="1310640" y="40640"/>
                </a:cubicBezTo>
                <a:cubicBezTo>
                  <a:pt x="1310640" y="18195"/>
                  <a:pt x="1328835" y="0"/>
                  <a:pt x="1351280" y="0"/>
                </a:cubicBezTo>
                <a:close/>
                <a:moveTo>
                  <a:pt x="1168400" y="0"/>
                </a:moveTo>
                <a:cubicBezTo>
                  <a:pt x="1190845" y="0"/>
                  <a:pt x="1209040" y="18195"/>
                  <a:pt x="1209040" y="40640"/>
                </a:cubicBezTo>
                <a:cubicBezTo>
                  <a:pt x="1209040" y="63085"/>
                  <a:pt x="1190845" y="81280"/>
                  <a:pt x="1168400" y="81280"/>
                </a:cubicBezTo>
                <a:cubicBezTo>
                  <a:pt x="1145955" y="81280"/>
                  <a:pt x="1127760" y="63085"/>
                  <a:pt x="1127760" y="40640"/>
                </a:cubicBezTo>
                <a:cubicBezTo>
                  <a:pt x="1127760" y="18195"/>
                  <a:pt x="1145955" y="0"/>
                  <a:pt x="1168400" y="0"/>
                </a:cubicBezTo>
                <a:close/>
                <a:moveTo>
                  <a:pt x="975360" y="0"/>
                </a:moveTo>
                <a:cubicBezTo>
                  <a:pt x="997805" y="0"/>
                  <a:pt x="1016000" y="18195"/>
                  <a:pt x="1016000" y="40640"/>
                </a:cubicBezTo>
                <a:cubicBezTo>
                  <a:pt x="1016000" y="63085"/>
                  <a:pt x="997805" y="81280"/>
                  <a:pt x="975360" y="81280"/>
                </a:cubicBezTo>
                <a:cubicBezTo>
                  <a:pt x="952915" y="81280"/>
                  <a:pt x="934720" y="63085"/>
                  <a:pt x="934720" y="40640"/>
                </a:cubicBezTo>
                <a:cubicBezTo>
                  <a:pt x="934720" y="18195"/>
                  <a:pt x="952915" y="0"/>
                  <a:pt x="975360" y="0"/>
                </a:cubicBezTo>
                <a:close/>
                <a:moveTo>
                  <a:pt x="792480" y="0"/>
                </a:moveTo>
                <a:cubicBezTo>
                  <a:pt x="814925" y="0"/>
                  <a:pt x="833120" y="18195"/>
                  <a:pt x="833120" y="40640"/>
                </a:cubicBezTo>
                <a:cubicBezTo>
                  <a:pt x="833120" y="63085"/>
                  <a:pt x="814925" y="81280"/>
                  <a:pt x="792480" y="81280"/>
                </a:cubicBezTo>
                <a:cubicBezTo>
                  <a:pt x="770035" y="81280"/>
                  <a:pt x="751840" y="63085"/>
                  <a:pt x="751840" y="40640"/>
                </a:cubicBezTo>
                <a:cubicBezTo>
                  <a:pt x="751840" y="18195"/>
                  <a:pt x="770035" y="0"/>
                  <a:pt x="792480" y="0"/>
                </a:cubicBezTo>
                <a:close/>
                <a:moveTo>
                  <a:pt x="599440" y="0"/>
                </a:moveTo>
                <a:cubicBezTo>
                  <a:pt x="621885" y="0"/>
                  <a:pt x="640080" y="18195"/>
                  <a:pt x="640080" y="40640"/>
                </a:cubicBezTo>
                <a:cubicBezTo>
                  <a:pt x="640080" y="63085"/>
                  <a:pt x="621885" y="81280"/>
                  <a:pt x="599440" y="81280"/>
                </a:cubicBezTo>
                <a:cubicBezTo>
                  <a:pt x="576995" y="81280"/>
                  <a:pt x="558800" y="63085"/>
                  <a:pt x="558800" y="40640"/>
                </a:cubicBezTo>
                <a:cubicBezTo>
                  <a:pt x="558800" y="18195"/>
                  <a:pt x="576995" y="0"/>
                  <a:pt x="599440" y="0"/>
                </a:cubicBezTo>
                <a:close/>
                <a:moveTo>
                  <a:pt x="416560" y="0"/>
                </a:moveTo>
                <a:cubicBezTo>
                  <a:pt x="439005" y="0"/>
                  <a:pt x="457200" y="18195"/>
                  <a:pt x="457200" y="40640"/>
                </a:cubicBezTo>
                <a:cubicBezTo>
                  <a:pt x="457200" y="63085"/>
                  <a:pt x="439005" y="81280"/>
                  <a:pt x="416560" y="81280"/>
                </a:cubicBezTo>
                <a:cubicBezTo>
                  <a:pt x="394115" y="81280"/>
                  <a:pt x="375920" y="63085"/>
                  <a:pt x="375920" y="40640"/>
                </a:cubicBezTo>
                <a:cubicBezTo>
                  <a:pt x="375920" y="18195"/>
                  <a:pt x="394115" y="0"/>
                  <a:pt x="416560" y="0"/>
                </a:cubicBezTo>
                <a:close/>
                <a:moveTo>
                  <a:pt x="223520" y="0"/>
                </a:moveTo>
                <a:cubicBezTo>
                  <a:pt x="245965" y="0"/>
                  <a:pt x="264160" y="18195"/>
                  <a:pt x="264160" y="40640"/>
                </a:cubicBezTo>
                <a:cubicBezTo>
                  <a:pt x="264160" y="63085"/>
                  <a:pt x="245965" y="81280"/>
                  <a:pt x="223520" y="81280"/>
                </a:cubicBezTo>
                <a:cubicBezTo>
                  <a:pt x="201075" y="81280"/>
                  <a:pt x="182880" y="63085"/>
                  <a:pt x="182880" y="40640"/>
                </a:cubicBezTo>
                <a:cubicBezTo>
                  <a:pt x="182880" y="18195"/>
                  <a:pt x="201075" y="0"/>
                  <a:pt x="223520" y="0"/>
                </a:cubicBezTo>
                <a:close/>
                <a:moveTo>
                  <a:pt x="40640" y="0"/>
                </a:moveTo>
                <a:cubicBezTo>
                  <a:pt x="63085" y="0"/>
                  <a:pt x="81280" y="18195"/>
                  <a:pt x="81280" y="40640"/>
                </a:cubicBezTo>
                <a:cubicBezTo>
                  <a:pt x="81280" y="63085"/>
                  <a:pt x="63085" y="81280"/>
                  <a:pt x="40640" y="81280"/>
                </a:cubicBezTo>
                <a:cubicBezTo>
                  <a:pt x="18195" y="81280"/>
                  <a:pt x="0" y="63085"/>
                  <a:pt x="0" y="40640"/>
                </a:cubicBezTo>
                <a:cubicBezTo>
                  <a:pt x="0" y="18195"/>
                  <a:pt x="18195" y="0"/>
                  <a:pt x="4064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40000"/>
                  <a:lumOff val="60000"/>
                  <a:alpha val="60000"/>
                </a:schemeClr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019175" y="1971251"/>
            <a:ext cx="623930" cy="422145"/>
            <a:chOff x="1019175" y="1971251"/>
            <a:chExt cx="623930" cy="422145"/>
          </a:xfrm>
        </p:grpSpPr>
        <p:sp>
          <p:nvSpPr>
            <p:cNvPr id="26" name="标题 1"/>
            <p:cNvSpPr txBox="1"/>
            <p:nvPr/>
          </p:nvSpPr>
          <p:spPr>
            <a:xfrm rot="5400000" flipH="1">
              <a:off x="1220960" y="1971251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7" name="标题 1"/>
            <p:cNvSpPr txBox="1"/>
            <p:nvPr/>
          </p:nvSpPr>
          <p:spPr>
            <a:xfrm rot="5400000" flipH="1">
              <a:off x="1019175" y="1971251"/>
              <a:ext cx="422145" cy="422145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049635" y="351240"/>
            <a:ext cx="469265" cy="317500"/>
            <a:chOff x="11049635" y="351240"/>
            <a:chExt cx="469265" cy="317500"/>
          </a:xfrm>
        </p:grpSpPr>
        <p:sp>
          <p:nvSpPr>
            <p:cNvPr id="29" name="标题 1"/>
            <p:cNvSpPr txBox="1"/>
            <p:nvPr/>
          </p:nvSpPr>
          <p:spPr>
            <a:xfrm rot="5400000" flipH="1">
              <a:off x="11201400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0" name="标题 1"/>
            <p:cNvSpPr txBox="1"/>
            <p:nvPr/>
          </p:nvSpPr>
          <p:spPr>
            <a:xfrm rot="5400000" flipH="1">
              <a:off x="11049635" y="351240"/>
              <a:ext cx="317500" cy="317500"/>
            </a:xfrm>
            <a:prstGeom prst="ellipse">
              <a:avLst/>
            </a:prstGeom>
            <a:noFill/>
            <a:ln w="12700" cap="sq">
              <a:gradFill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0800000" scaled="0"/>
              </a:gradFill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2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3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4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5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6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7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8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9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0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1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2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3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4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5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6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7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8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19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ags/tag20.xml><?xml version="1.0" encoding="utf-8"?>
<p:tagLst xmlns:p="http://schemas.openxmlformats.org/presentationml/2006/main">
  <p:tag name="KSO_WM_DIAGRAM_VIRTUALLY_FRAME" val="{&quot;height&quot;:46.93102362204722,&quot;left&quot;:77.88417322834646,&quot;top&quot;:406.12299212598424,&quot;width&quot;:421.2533858267716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E4654E"/>
      </a:accent1>
      <a:accent2>
        <a:srgbClr val="FFC000"/>
      </a:accent2>
      <a:accent3>
        <a:srgbClr val="E4654E"/>
      </a:accent3>
      <a:accent4>
        <a:srgbClr val="FFC000"/>
      </a:accent4>
      <a:accent5>
        <a:srgbClr val="E4654E"/>
      </a:accent5>
      <a:accent6>
        <a:srgbClr val="FFC000"/>
      </a:accent6>
      <a:hlink>
        <a:srgbClr val="EE7B08"/>
      </a:hlink>
      <a:folHlink>
        <a:srgbClr val="977B2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6477</Words>
  <Application>WPS 演示</Application>
  <PresentationFormat/>
  <Paragraphs>346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Source Han Sans CN Regular</vt:lpstr>
      <vt:lpstr>Source Han Sans</vt:lpstr>
      <vt:lpstr>OPPOSans H</vt:lpstr>
      <vt:lpstr>Source Han Sans CN Bold</vt:lpstr>
      <vt:lpstr>OPPOSans B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WPS_1549355691</cp:lastModifiedBy>
  <cp:revision>2</cp:revision>
  <dcterms:created xsi:type="dcterms:W3CDTF">2025-04-28T16:01:45Z</dcterms:created>
  <dcterms:modified xsi:type="dcterms:W3CDTF">2025-04-28T16:02:12Z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BCE291752D854B4CB93344F7FE308E5C_13</vt:lpwstr>
  </property>
  <property fmtid="{D5CDD505-2E9C-101B-9397-08002B2CF9AE}" pid="3" name="KSOProductBuildVer">
    <vt:lpwstr>2052-12.1.0.20784</vt:lpwstr>
  </property>
</Properties>
</file>