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embeddedFontLst>
    <p:embeddedFont>
      <p:font typeface="OPPOSans B" panose="02010600030101010101" charset="-122"/>
      <p:regular r:id="rId25"/>
    </p:embeddedFont>
    <p:embeddedFont>
      <p:font typeface="Source Han Sans" panose="02010600030101010101" charset="-122"/>
      <p:regular r:id="rId26"/>
    </p:embeddedFont>
    <p:embeddedFont>
      <p:font typeface="Source Han Sans CN Bold" panose="02010600030101010101" charset="-122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</a:blip>
          <a:srcRect l="29281" t="648" r="29744" b="14"/>
          <a:stretch>
            <a:fillRect/>
          </a:stretch>
        </p:blipFill>
        <p:spPr>
          <a:xfrm>
            <a:off x="7144512" y="0"/>
            <a:ext cx="5047488" cy="6858000"/>
          </a:xfrm>
          <a:custGeom>
            <a:avLst/>
            <a:gdLst>
              <a:gd name="connsiteX0" fmla="*/ 0 w 5047488"/>
              <a:gd name="connsiteY0" fmla="*/ 0 h 6858000"/>
              <a:gd name="connsiteX1" fmla="*/ 5047488 w 5047488"/>
              <a:gd name="connsiteY1" fmla="*/ 0 h 6858000"/>
              <a:gd name="connsiteX2" fmla="*/ 5047488 w 5047488"/>
              <a:gd name="connsiteY2" fmla="*/ 6858000 h 6858000"/>
              <a:gd name="connsiteX3" fmla="*/ 0 w 5047488"/>
              <a:gd name="connsiteY3" fmla="*/ 6858000 h 6858000"/>
            </a:gdLst>
            <a:ahLst/>
            <a:cxnLst/>
            <a:rect l="l" t="t" r="r" b="b"/>
            <a:pathLst>
              <a:path w="5047488" h="6858000">
                <a:moveTo>
                  <a:pt x="0" y="0"/>
                </a:moveTo>
                <a:lnTo>
                  <a:pt x="5047488" y="0"/>
                </a:lnTo>
                <a:lnTo>
                  <a:pt x="5047488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5400000">
            <a:off x="525145" y="-540915"/>
            <a:ext cx="6858001" cy="7930055"/>
          </a:xfrm>
          <a:prstGeom prst="round2SameRect">
            <a:avLst>
              <a:gd name="adj1" fmla="val 8161"/>
              <a:gd name="adj2" fmla="val 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58521" y="2668287"/>
            <a:ext cx="5865907" cy="1663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三农问题与国家发展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232859" y="1357016"/>
            <a:ext cx="3991402" cy="4646886"/>
          </a:xfrm>
          <a:prstGeom prst="roundRect">
            <a:avLst>
              <a:gd name="adj" fmla="val 8427"/>
            </a:avLst>
          </a:prstGeom>
          <a:solidFill>
            <a:schemeClr val="accent1"/>
          </a:solidFill>
          <a:ln w="635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alphaModFix/>
          </a:blip>
          <a:srcRect l="24400" t="2055" r="29553" b="2288"/>
          <a:stretch>
            <a:fillRect/>
          </a:stretch>
        </p:blipFill>
        <p:spPr>
          <a:xfrm>
            <a:off x="7232859" y="1357016"/>
            <a:ext cx="3991402" cy="4646886"/>
          </a:xfrm>
          <a:custGeom>
            <a:avLst/>
            <a:gdLst>
              <a:gd name="connsiteX0" fmla="*/ 336355 w 3991402"/>
              <a:gd name="connsiteY0" fmla="*/ 0 h 4646886"/>
              <a:gd name="connsiteX1" fmla="*/ 3655047 w 3991402"/>
              <a:gd name="connsiteY1" fmla="*/ 0 h 4646886"/>
              <a:gd name="connsiteX2" fmla="*/ 3991402 w 3991402"/>
              <a:gd name="connsiteY2" fmla="*/ 336355 h 4646886"/>
              <a:gd name="connsiteX3" fmla="*/ 3991402 w 3991402"/>
              <a:gd name="connsiteY3" fmla="*/ 4310531 h 4646886"/>
              <a:gd name="connsiteX4" fmla="*/ 3655047 w 3991402"/>
              <a:gd name="connsiteY4" fmla="*/ 4646886 h 4646886"/>
              <a:gd name="connsiteX5" fmla="*/ 336355 w 3991402"/>
              <a:gd name="connsiteY5" fmla="*/ 4646886 h 4646886"/>
              <a:gd name="connsiteX6" fmla="*/ 0 w 3991402"/>
              <a:gd name="connsiteY6" fmla="*/ 4310531 h 4646886"/>
              <a:gd name="connsiteX7" fmla="*/ 0 w 3991402"/>
              <a:gd name="connsiteY7" fmla="*/ 336355 h 4646886"/>
              <a:gd name="connsiteX8" fmla="*/ 336355 w 3991402"/>
              <a:gd name="connsiteY8" fmla="*/ 0 h 4646886"/>
            </a:gdLst>
            <a:ahLst/>
            <a:cxnLst/>
            <a:rect l="l" t="t" r="r" b="b"/>
            <a:pathLst>
              <a:path w="3991402" h="4646886">
                <a:moveTo>
                  <a:pt x="336355" y="0"/>
                </a:moveTo>
                <a:lnTo>
                  <a:pt x="3655047" y="0"/>
                </a:lnTo>
                <a:cubicBezTo>
                  <a:pt x="3840811" y="0"/>
                  <a:pt x="3991402" y="150591"/>
                  <a:pt x="3991402" y="336355"/>
                </a:cubicBezTo>
                <a:lnTo>
                  <a:pt x="3991402" y="4310531"/>
                </a:lnTo>
                <a:cubicBezTo>
                  <a:pt x="3991402" y="4496295"/>
                  <a:pt x="3840811" y="4646886"/>
                  <a:pt x="3655047" y="4646886"/>
                </a:cubicBezTo>
                <a:lnTo>
                  <a:pt x="336355" y="4646886"/>
                </a:lnTo>
                <a:cubicBezTo>
                  <a:pt x="150591" y="4646886"/>
                  <a:pt x="0" y="4496295"/>
                  <a:pt x="0" y="4310531"/>
                </a:cubicBezTo>
                <a:lnTo>
                  <a:pt x="0" y="336355"/>
                </a:lnTo>
                <a:cubicBezTo>
                  <a:pt x="0" y="150591"/>
                  <a:pt x="150591" y="0"/>
                  <a:pt x="33635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6784966" y="2150364"/>
            <a:ext cx="764286" cy="76428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918323" y="4931674"/>
            <a:ext cx="611875" cy="6118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400000">
            <a:off x="3035511" y="1439570"/>
            <a:ext cx="480063" cy="65510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57983" y="5298345"/>
            <a:ext cx="2054225" cy="3648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3113730" y="5298345"/>
            <a:ext cx="1952625" cy="3648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73762" y="5232142"/>
            <a:ext cx="497305" cy="497305"/>
          </a:xfrm>
          <a:prstGeom prst="ellipse">
            <a:avLst/>
          </a:prstGeom>
          <a:gradFill>
            <a:gsLst>
              <a:gs pos="2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015437" y="5232142"/>
            <a:ext cx="497305" cy="497305"/>
          </a:xfrm>
          <a:prstGeom prst="ellipse">
            <a:avLst/>
          </a:prstGeom>
          <a:gradFill>
            <a:gsLst>
              <a:gs pos="2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148244" y="5360334"/>
            <a:ext cx="231690" cy="240920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ahLst/>
            <a:cxnLst/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11211" y="5346462"/>
            <a:ext cx="222406" cy="240920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645039" y="5375235"/>
            <a:ext cx="540888" cy="261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5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时间:  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63931" y="5370455"/>
            <a:ext cx="1135598" cy="2714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5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小组成员：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092528" y="720039"/>
            <a:ext cx="1667448" cy="20706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657250" y="4563915"/>
            <a:ext cx="287003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41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3510690" y="4704417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22" name="标题 1"/>
          <p:cNvSpPr txBox="1"/>
          <p:nvPr/>
        </p:nvSpPr>
        <p:spPr>
          <a:xfrm flipH="1">
            <a:off x="-2" y="6361430"/>
            <a:ext cx="496570" cy="496570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ahLst/>
            <a:cxnLst/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31283" y="1464860"/>
            <a:ext cx="3739976" cy="15041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88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Bold"/>
                <a:ea typeface="Source Han Sans CN Bold"/>
                <a:cs typeface="Source Han Sans CN Bold"/>
              </a:rPr>
              <a:t>2025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flipH="1">
            <a:off x="3558380" y="1928724"/>
            <a:ext cx="968889" cy="671879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18900000">
            <a:off x="3923597" y="2079044"/>
            <a:ext cx="355588" cy="210593"/>
          </a:xfrm>
          <a:prstGeom prst="corner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6952855" y="2314667"/>
            <a:ext cx="439059" cy="434603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1096981" y="5073969"/>
            <a:ext cx="254559" cy="327285"/>
          </a:xfrm>
          <a:custGeom>
            <a:avLst/>
            <a:gdLst>
              <a:gd name="connsiteX0" fmla="*/ 603790 w 1207579"/>
              <a:gd name="connsiteY0" fmla="*/ 0 h 1552575"/>
              <a:gd name="connsiteX1" fmla="*/ 0 w 1207579"/>
              <a:gd name="connsiteY1" fmla="*/ 603790 h 1552575"/>
              <a:gd name="connsiteX2" fmla="*/ 603790 w 1207579"/>
              <a:gd name="connsiteY2" fmla="*/ 1552575 h 1552575"/>
              <a:gd name="connsiteX3" fmla="*/ 1207580 w 1207579"/>
              <a:gd name="connsiteY3" fmla="*/ 603790 h 1552575"/>
              <a:gd name="connsiteX4" fmla="*/ 603790 w 1207579"/>
              <a:gd name="connsiteY4" fmla="*/ 0 h 1552575"/>
              <a:gd name="connsiteX5" fmla="*/ 603790 w 1207579"/>
              <a:gd name="connsiteY5" fmla="*/ 946690 h 1552575"/>
              <a:gd name="connsiteX6" fmla="*/ 270415 w 1207579"/>
              <a:gd name="connsiteY6" fmla="*/ 613315 h 1552575"/>
              <a:gd name="connsiteX7" fmla="*/ 603790 w 1207579"/>
              <a:gd name="connsiteY7" fmla="*/ 279940 h 1552575"/>
              <a:gd name="connsiteX8" fmla="*/ 937165 w 1207579"/>
              <a:gd name="connsiteY8" fmla="*/ 613315 h 1552575"/>
              <a:gd name="connsiteX9" fmla="*/ 603790 w 1207579"/>
              <a:gd name="connsiteY9" fmla="*/ 946690 h 1552575"/>
            </a:gdLst>
            <a:ahLst/>
            <a:cxnLst/>
            <a:rect l="l" t="t" r="r" b="b"/>
            <a:pathLst>
              <a:path w="1207579" h="1552575">
                <a:moveTo>
                  <a:pt x="603790" y="0"/>
                </a:moveTo>
                <a:cubicBezTo>
                  <a:pt x="270326" y="0"/>
                  <a:pt x="0" y="270326"/>
                  <a:pt x="0" y="603790"/>
                </a:cubicBezTo>
                <a:cubicBezTo>
                  <a:pt x="0" y="983266"/>
                  <a:pt x="603790" y="1552575"/>
                  <a:pt x="603790" y="1552575"/>
                </a:cubicBezTo>
                <a:cubicBezTo>
                  <a:pt x="603790" y="1552575"/>
                  <a:pt x="1207580" y="1000125"/>
                  <a:pt x="1207580" y="603790"/>
                </a:cubicBezTo>
                <a:cubicBezTo>
                  <a:pt x="1207580" y="270326"/>
                  <a:pt x="937253" y="0"/>
                  <a:pt x="603790" y="0"/>
                </a:cubicBezTo>
                <a:close/>
                <a:moveTo>
                  <a:pt x="603790" y="946690"/>
                </a:moveTo>
                <a:cubicBezTo>
                  <a:pt x="419672" y="946690"/>
                  <a:pt x="270415" y="797433"/>
                  <a:pt x="270415" y="613315"/>
                </a:cubicBezTo>
                <a:cubicBezTo>
                  <a:pt x="270415" y="429197"/>
                  <a:pt x="419672" y="279940"/>
                  <a:pt x="603790" y="279940"/>
                </a:cubicBezTo>
                <a:cubicBezTo>
                  <a:pt x="787908" y="279940"/>
                  <a:pt x="937165" y="429197"/>
                  <a:pt x="937165" y="613315"/>
                </a:cubicBezTo>
                <a:cubicBezTo>
                  <a:pt x="937165" y="797433"/>
                  <a:pt x="787908" y="946690"/>
                  <a:pt x="603790" y="9466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1243145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11312544" y="923239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0822626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10888058" y="923239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0402107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10469333" y="923239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9981588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10055963" y="923239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36" name="标题 1"/>
          <p:cNvCxnSpPr/>
          <p:nvPr/>
        </p:nvCxnSpPr>
        <p:spPr>
          <a:xfrm>
            <a:off x="7366719" y="997700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37" name="标题 1"/>
          <p:cNvSpPr txBox="1"/>
          <p:nvPr/>
        </p:nvSpPr>
        <p:spPr>
          <a:xfrm>
            <a:off x="4191139" y="5375235"/>
            <a:ext cx="896488" cy="261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5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2025.4.22
</a:t>
            </a: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1980604" y="5345055"/>
            <a:ext cx="868898" cy="2714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843" dirty="0" err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何文熙、黎业成</a:t>
            </a:r>
            <a:endParaRPr kumimoji="1" lang="en-US" altLang="zh-CN" sz="843" dirty="0">
              <a:ln w="12700">
                <a:noFill/>
              </a:ln>
              <a:solidFill>
                <a:srgbClr val="000000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10000"/>
              </a:lnSpc>
            </a:pPr>
            <a:r>
              <a:rPr kumimoji="1" lang="zh-CN" altLang="en-US" sz="843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</a:rPr>
              <a:t>孔令淇、李睿楠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7918900" y="2753055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三农问题的现状与挑战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486596" y="2757870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2.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994567" y="2757870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1.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415643" y="2753055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三农问题的战略意义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918900" y="3771593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乡村振兴战略的实践与成效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415643" y="3771593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解决三农问题的政策举措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994567" y="3763059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3.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486596" y="3763059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4.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415643" y="4797669"/>
            <a:ext cx="3600000" cy="9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未来展望与建议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994567" y="4789135"/>
            <a:ext cx="393700" cy="393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5.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16200000">
            <a:off x="669725" y="440543"/>
            <a:ext cx="2520000" cy="2520000"/>
          </a:xfrm>
          <a:prstGeom prst="teardrop">
            <a:avLst/>
          </a:prstGeom>
          <a:solidFill>
            <a:schemeClr val="accent1"/>
          </a:solidFill>
          <a:ln w="46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58683" y="1312602"/>
            <a:ext cx="2142084" cy="55399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Catalogue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473707" y="1456924"/>
            <a:ext cx="783613" cy="33855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目录</a:t>
            </a:r>
            <a:endParaRPr kumimoji="1" lang="zh-CN" altLang="en-US"/>
          </a:p>
        </p:txBody>
      </p:sp>
      <p:cxnSp>
        <p:nvCxnSpPr>
          <p:cNvPr id="16" name="标题 1"/>
          <p:cNvCxnSpPr/>
          <p:nvPr/>
        </p:nvCxnSpPr>
        <p:spPr>
          <a:xfrm flipH="1">
            <a:off x="845207" y="1937909"/>
            <a:ext cx="2727886" cy="0"/>
          </a:xfrm>
          <a:prstGeom prst="line">
            <a:avLst/>
          </a:prstGeom>
          <a:noFill/>
          <a:ln w="12700" cap="sq">
            <a:solidFill>
              <a:schemeClr val="bg1"/>
            </a:solidFill>
            <a:miter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</a:blip>
          <a:srcRect l="29281" t="648" r="29744" b="14"/>
          <a:stretch>
            <a:fillRect/>
          </a:stretch>
        </p:blipFill>
        <p:spPr>
          <a:xfrm>
            <a:off x="7144512" y="0"/>
            <a:ext cx="5047488" cy="6858000"/>
          </a:xfrm>
          <a:custGeom>
            <a:avLst/>
            <a:gdLst>
              <a:gd name="connsiteX0" fmla="*/ 0 w 5047488"/>
              <a:gd name="connsiteY0" fmla="*/ 0 h 6858000"/>
              <a:gd name="connsiteX1" fmla="*/ 5047488 w 5047488"/>
              <a:gd name="connsiteY1" fmla="*/ 0 h 6858000"/>
              <a:gd name="connsiteX2" fmla="*/ 5047488 w 5047488"/>
              <a:gd name="connsiteY2" fmla="*/ 6858000 h 6858000"/>
              <a:gd name="connsiteX3" fmla="*/ 0 w 5047488"/>
              <a:gd name="connsiteY3" fmla="*/ 6858000 h 6858000"/>
            </a:gdLst>
            <a:ahLst/>
            <a:cxnLst/>
            <a:rect l="l" t="t" r="r" b="b"/>
            <a:pathLst>
              <a:path w="5047488" h="6858000">
                <a:moveTo>
                  <a:pt x="0" y="0"/>
                </a:moveTo>
                <a:lnTo>
                  <a:pt x="5047488" y="0"/>
                </a:lnTo>
                <a:lnTo>
                  <a:pt x="5047488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5400000">
            <a:off x="536026" y="-536026"/>
            <a:ext cx="6858001" cy="7930055"/>
          </a:xfrm>
          <a:prstGeom prst="round2SameRect">
            <a:avLst>
              <a:gd name="adj1" fmla="val 8161"/>
              <a:gd name="adj2" fmla="val 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775388"/>
            <a:ext cx="2239103" cy="4800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50948" y="3224278"/>
            <a:ext cx="5458345" cy="13676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三农问题的战略意义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232859" y="1357016"/>
            <a:ext cx="3991402" cy="4646886"/>
          </a:xfrm>
          <a:prstGeom prst="roundRect">
            <a:avLst>
              <a:gd name="adj" fmla="val 8427"/>
            </a:avLst>
          </a:prstGeom>
          <a:solidFill>
            <a:schemeClr val="accent1"/>
          </a:solidFill>
          <a:ln w="635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alphaModFix/>
          </a:blip>
          <a:srcRect l="24400" t="2055" r="29553" b="2288"/>
          <a:stretch>
            <a:fillRect/>
          </a:stretch>
        </p:blipFill>
        <p:spPr>
          <a:xfrm>
            <a:off x="7232859" y="1357016"/>
            <a:ext cx="3991402" cy="4646886"/>
          </a:xfrm>
          <a:custGeom>
            <a:avLst/>
            <a:gdLst>
              <a:gd name="connsiteX0" fmla="*/ 336355 w 3991402"/>
              <a:gd name="connsiteY0" fmla="*/ 0 h 4646886"/>
              <a:gd name="connsiteX1" fmla="*/ 3655047 w 3991402"/>
              <a:gd name="connsiteY1" fmla="*/ 0 h 4646886"/>
              <a:gd name="connsiteX2" fmla="*/ 3991402 w 3991402"/>
              <a:gd name="connsiteY2" fmla="*/ 336355 h 4646886"/>
              <a:gd name="connsiteX3" fmla="*/ 3991402 w 3991402"/>
              <a:gd name="connsiteY3" fmla="*/ 4310531 h 4646886"/>
              <a:gd name="connsiteX4" fmla="*/ 3655047 w 3991402"/>
              <a:gd name="connsiteY4" fmla="*/ 4646886 h 4646886"/>
              <a:gd name="connsiteX5" fmla="*/ 336355 w 3991402"/>
              <a:gd name="connsiteY5" fmla="*/ 4646886 h 4646886"/>
              <a:gd name="connsiteX6" fmla="*/ 0 w 3991402"/>
              <a:gd name="connsiteY6" fmla="*/ 4310531 h 4646886"/>
              <a:gd name="connsiteX7" fmla="*/ 0 w 3991402"/>
              <a:gd name="connsiteY7" fmla="*/ 336355 h 4646886"/>
              <a:gd name="connsiteX8" fmla="*/ 336355 w 3991402"/>
              <a:gd name="connsiteY8" fmla="*/ 0 h 4646886"/>
            </a:gdLst>
            <a:ahLst/>
            <a:cxnLst/>
            <a:rect l="l" t="t" r="r" b="b"/>
            <a:pathLst>
              <a:path w="3991402" h="4646886">
                <a:moveTo>
                  <a:pt x="336355" y="0"/>
                </a:moveTo>
                <a:lnTo>
                  <a:pt x="3655047" y="0"/>
                </a:lnTo>
                <a:cubicBezTo>
                  <a:pt x="3840811" y="0"/>
                  <a:pt x="3991402" y="150591"/>
                  <a:pt x="3991402" y="336355"/>
                </a:cubicBezTo>
                <a:lnTo>
                  <a:pt x="3991402" y="4310531"/>
                </a:lnTo>
                <a:cubicBezTo>
                  <a:pt x="3991402" y="4496295"/>
                  <a:pt x="3840811" y="4646886"/>
                  <a:pt x="3655047" y="4646886"/>
                </a:cubicBezTo>
                <a:lnTo>
                  <a:pt x="336355" y="4646886"/>
                </a:lnTo>
                <a:cubicBezTo>
                  <a:pt x="150591" y="4646886"/>
                  <a:pt x="0" y="4496295"/>
                  <a:pt x="0" y="4310531"/>
                </a:cubicBezTo>
                <a:lnTo>
                  <a:pt x="0" y="336355"/>
                </a:lnTo>
                <a:cubicBezTo>
                  <a:pt x="0" y="150591"/>
                  <a:pt x="150591" y="0"/>
                  <a:pt x="33635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标题 1"/>
          <p:cNvSpPr txBox="1"/>
          <p:nvPr/>
        </p:nvSpPr>
        <p:spPr>
          <a:xfrm>
            <a:off x="6784966" y="2150364"/>
            <a:ext cx="764286" cy="76428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918323" y="4931674"/>
            <a:ext cx="611875" cy="6118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2870411" y="1965027"/>
            <a:ext cx="480063" cy="62208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41962" y="923239"/>
            <a:ext cx="1667448" cy="20706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57250" y="4936972"/>
            <a:ext cx="287003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6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3510690" y="5064774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5" name="标题 1"/>
          <p:cNvSpPr txBox="1"/>
          <p:nvPr/>
        </p:nvSpPr>
        <p:spPr>
          <a:xfrm flipH="1">
            <a:off x="-2" y="6361430"/>
            <a:ext cx="496570" cy="496570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ahLst/>
            <a:cxnLst/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952855" y="2314667"/>
            <a:ext cx="439059" cy="434603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96981" y="5073969"/>
            <a:ext cx="254559" cy="327285"/>
          </a:xfrm>
          <a:custGeom>
            <a:avLst/>
            <a:gdLst>
              <a:gd name="connsiteX0" fmla="*/ 603790 w 1207579"/>
              <a:gd name="connsiteY0" fmla="*/ 0 h 1552575"/>
              <a:gd name="connsiteX1" fmla="*/ 0 w 1207579"/>
              <a:gd name="connsiteY1" fmla="*/ 603790 h 1552575"/>
              <a:gd name="connsiteX2" fmla="*/ 603790 w 1207579"/>
              <a:gd name="connsiteY2" fmla="*/ 1552575 h 1552575"/>
              <a:gd name="connsiteX3" fmla="*/ 1207580 w 1207579"/>
              <a:gd name="connsiteY3" fmla="*/ 603790 h 1552575"/>
              <a:gd name="connsiteX4" fmla="*/ 603790 w 1207579"/>
              <a:gd name="connsiteY4" fmla="*/ 0 h 1552575"/>
              <a:gd name="connsiteX5" fmla="*/ 603790 w 1207579"/>
              <a:gd name="connsiteY5" fmla="*/ 946690 h 1552575"/>
              <a:gd name="connsiteX6" fmla="*/ 270415 w 1207579"/>
              <a:gd name="connsiteY6" fmla="*/ 613315 h 1552575"/>
              <a:gd name="connsiteX7" fmla="*/ 603790 w 1207579"/>
              <a:gd name="connsiteY7" fmla="*/ 279940 h 1552575"/>
              <a:gd name="connsiteX8" fmla="*/ 937165 w 1207579"/>
              <a:gd name="connsiteY8" fmla="*/ 613315 h 1552575"/>
              <a:gd name="connsiteX9" fmla="*/ 603790 w 1207579"/>
              <a:gd name="connsiteY9" fmla="*/ 946690 h 1552575"/>
            </a:gdLst>
            <a:ahLst/>
            <a:cxnLst/>
            <a:rect l="l" t="t" r="r" b="b"/>
            <a:pathLst>
              <a:path w="1207579" h="1552575">
                <a:moveTo>
                  <a:pt x="603790" y="0"/>
                </a:moveTo>
                <a:cubicBezTo>
                  <a:pt x="270326" y="0"/>
                  <a:pt x="0" y="270326"/>
                  <a:pt x="0" y="603790"/>
                </a:cubicBezTo>
                <a:cubicBezTo>
                  <a:pt x="0" y="983266"/>
                  <a:pt x="603790" y="1552575"/>
                  <a:pt x="603790" y="1552575"/>
                </a:cubicBezTo>
                <a:cubicBezTo>
                  <a:pt x="603790" y="1552575"/>
                  <a:pt x="1207580" y="1000125"/>
                  <a:pt x="1207580" y="603790"/>
                </a:cubicBezTo>
                <a:cubicBezTo>
                  <a:pt x="1207580" y="270326"/>
                  <a:pt x="937253" y="0"/>
                  <a:pt x="603790" y="0"/>
                </a:cubicBezTo>
                <a:close/>
                <a:moveTo>
                  <a:pt x="603790" y="946690"/>
                </a:moveTo>
                <a:cubicBezTo>
                  <a:pt x="419672" y="946690"/>
                  <a:pt x="270415" y="797433"/>
                  <a:pt x="270415" y="613315"/>
                </a:cubicBezTo>
                <a:cubicBezTo>
                  <a:pt x="270415" y="429197"/>
                  <a:pt x="419672" y="279940"/>
                  <a:pt x="603790" y="279940"/>
                </a:cubicBezTo>
                <a:cubicBezTo>
                  <a:pt x="787908" y="279940"/>
                  <a:pt x="937165" y="429197"/>
                  <a:pt x="937165" y="613315"/>
                </a:cubicBezTo>
                <a:cubicBezTo>
                  <a:pt x="937165" y="797433"/>
                  <a:pt x="787908" y="946690"/>
                  <a:pt x="603790" y="9466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243145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312544" y="923239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0822626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0888058" y="923239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0402107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0469333" y="923239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981588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0055963" y="923239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26" name="标题 1"/>
          <p:cNvCxnSpPr/>
          <p:nvPr/>
        </p:nvCxnSpPr>
        <p:spPr>
          <a:xfrm>
            <a:off x="7366719" y="997700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27" name="标题 1"/>
          <p:cNvSpPr txBox="1"/>
          <p:nvPr/>
        </p:nvSpPr>
        <p:spPr>
          <a:xfrm>
            <a:off x="393700" y="2142327"/>
            <a:ext cx="2292506" cy="1047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PART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832778" y="1075527"/>
            <a:ext cx="1213006" cy="21146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01</a:t>
            </a:r>
            <a:endParaRPr kumimoji="1"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-245110" y="5242560"/>
            <a:ext cx="12669520" cy="1615440"/>
          </a:xfrm>
          <a:prstGeom prst="ellipse">
            <a:avLst/>
          </a:prstGeom>
          <a:gradFill>
            <a:gsLst>
              <a:gs pos="35000">
                <a:schemeClr val="bg1">
                  <a:alpha val="100000"/>
                </a:schemeClr>
              </a:gs>
              <a:gs pos="74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360170" y="4988560"/>
            <a:ext cx="9458960" cy="1247140"/>
          </a:xfrm>
          <a:prstGeom prst="ellipse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360170" y="4886960"/>
            <a:ext cx="9458960" cy="1247140"/>
          </a:xfrm>
          <a:prstGeom prst="ellipse">
            <a:avLst/>
          </a:prstGeom>
          <a:gradFill>
            <a:gsLst>
              <a:gs pos="39000">
                <a:schemeClr val="bg1">
                  <a:alpha val="100000"/>
                </a:schemeClr>
              </a:gs>
              <a:gs pos="76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49893" y="2235546"/>
            <a:ext cx="1128820" cy="1309432"/>
            <a:chOff x="1749893" y="2235546"/>
            <a:chExt cx="1128820" cy="1309432"/>
          </a:xfrm>
        </p:grpSpPr>
        <p:sp>
          <p:nvSpPr>
            <p:cNvPr id="7" name="标题 1"/>
            <p:cNvSpPr txBox="1"/>
            <p:nvPr/>
          </p:nvSpPr>
          <p:spPr>
            <a:xfrm>
              <a:off x="1749893" y="2235546"/>
              <a:ext cx="1128820" cy="1309432"/>
            </a:xfrm>
            <a:custGeom>
              <a:avLst/>
              <a:gdLst>
                <a:gd name="connsiteX0" fmla="*/ 482290 w 1727200"/>
                <a:gd name="connsiteY0" fmla="*/ 1812898 h 2003553"/>
                <a:gd name="connsiteX1" fmla="*/ 872744 w 1727200"/>
                <a:gd name="connsiteY1" fmla="*/ 1812898 h 2003553"/>
                <a:gd name="connsiteX2" fmla="*/ 872744 w 1727200"/>
                <a:gd name="connsiteY2" fmla="*/ 1998981 h 2003553"/>
                <a:gd name="connsiteX3" fmla="*/ 863600 w 1727200"/>
                <a:gd name="connsiteY3" fmla="*/ 2003553 h 2003553"/>
                <a:gd name="connsiteX4" fmla="*/ 863600 w 1727200"/>
                <a:gd name="connsiteY4" fmla="*/ 0 h 2003553"/>
                <a:gd name="connsiteX5" fmla="*/ 1727200 w 1727200"/>
                <a:gd name="connsiteY5" fmla="*/ 431800 h 2003553"/>
                <a:gd name="connsiteX6" fmla="*/ 1727200 w 1727200"/>
                <a:gd name="connsiteY6" fmla="*/ 942289 h 2003553"/>
                <a:gd name="connsiteX7" fmla="*/ 872744 w 1727200"/>
                <a:gd name="connsiteY7" fmla="*/ 942289 h 2003553"/>
                <a:gd name="connsiteX8" fmla="*/ 872744 w 1727200"/>
                <a:gd name="connsiteY8" fmla="*/ 958053 h 2003553"/>
                <a:gd name="connsiteX9" fmla="*/ 872745 w 1727200"/>
                <a:gd name="connsiteY9" fmla="*/ 958055 h 2003553"/>
                <a:gd name="connsiteX10" fmla="*/ 872745 w 1727200"/>
                <a:gd name="connsiteY10" fmla="*/ 1812897 h 2003553"/>
                <a:gd name="connsiteX11" fmla="*/ 482291 w 1727200"/>
                <a:gd name="connsiteY11" fmla="*/ 1812897 h 2003553"/>
                <a:gd name="connsiteX12" fmla="*/ 386444 w 1727200"/>
                <a:gd name="connsiteY12" fmla="*/ 1764974 h 2003553"/>
                <a:gd name="connsiteX13" fmla="*/ 863601 w 1727200"/>
                <a:gd name="connsiteY13" fmla="*/ 942290 h 2003553"/>
                <a:gd name="connsiteX14" fmla="*/ 863600 w 1727200"/>
                <a:gd name="connsiteY14" fmla="*/ 942289 h 2003553"/>
                <a:gd name="connsiteX15" fmla="*/ 386443 w 1727200"/>
                <a:gd name="connsiteY15" fmla="*/ 1764974 h 2003553"/>
                <a:gd name="connsiteX16" fmla="*/ 0 w 1727200"/>
                <a:gd name="connsiteY16" fmla="*/ 1571752 h 2003553"/>
                <a:gd name="connsiteX17" fmla="*/ 0 w 1727200"/>
                <a:gd name="connsiteY17" fmla="*/ 431800 h 2003553"/>
              </a:gdLst>
              <a:ahLst/>
              <a:cxnLst/>
              <a:rect l="l" t="t" r="r" b="b"/>
              <a:pathLst>
                <a:path w="1727200" h="2003553">
                  <a:moveTo>
                    <a:pt x="482290" y="1812898"/>
                  </a:moveTo>
                  <a:lnTo>
                    <a:pt x="872744" y="1812898"/>
                  </a:lnTo>
                  <a:lnTo>
                    <a:pt x="872744" y="1998981"/>
                  </a:lnTo>
                  <a:lnTo>
                    <a:pt x="863600" y="2003553"/>
                  </a:lnTo>
                  <a:close/>
                  <a:moveTo>
                    <a:pt x="863600" y="0"/>
                  </a:moveTo>
                  <a:lnTo>
                    <a:pt x="1727200" y="431800"/>
                  </a:lnTo>
                  <a:lnTo>
                    <a:pt x="1727200" y="942289"/>
                  </a:lnTo>
                  <a:lnTo>
                    <a:pt x="872744" y="942289"/>
                  </a:lnTo>
                  <a:lnTo>
                    <a:pt x="872744" y="958053"/>
                  </a:lnTo>
                  <a:lnTo>
                    <a:pt x="872745" y="958055"/>
                  </a:lnTo>
                  <a:lnTo>
                    <a:pt x="872745" y="1812897"/>
                  </a:lnTo>
                  <a:lnTo>
                    <a:pt x="482291" y="1812897"/>
                  </a:lnTo>
                  <a:lnTo>
                    <a:pt x="386444" y="1764974"/>
                  </a:lnTo>
                  <a:lnTo>
                    <a:pt x="863601" y="942290"/>
                  </a:lnTo>
                  <a:lnTo>
                    <a:pt x="863600" y="942289"/>
                  </a:lnTo>
                  <a:lnTo>
                    <a:pt x="386443" y="1764974"/>
                  </a:lnTo>
                  <a:lnTo>
                    <a:pt x="0" y="1571752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2312808" y="2518548"/>
              <a:ext cx="565656" cy="1025933"/>
            </a:xfrm>
            <a:custGeom>
              <a:avLst/>
              <a:gdLst>
                <a:gd name="connsiteX0" fmla="*/ 857505 w 857505"/>
                <a:gd name="connsiteY0" fmla="*/ 0 h 1560734"/>
                <a:gd name="connsiteX1" fmla="*/ 854456 w 857505"/>
                <a:gd name="connsiteY1" fmla="*/ 1133507 h 1560734"/>
                <a:gd name="connsiteX2" fmla="*/ 468014 w 857505"/>
                <a:gd name="connsiteY2" fmla="*/ 1326729 h 1560734"/>
                <a:gd name="connsiteX3" fmla="*/ 372168 w 857505"/>
                <a:gd name="connsiteY3" fmla="*/ 1374651 h 1560734"/>
                <a:gd name="connsiteX4" fmla="*/ 372167 w 857505"/>
                <a:gd name="connsiteY4" fmla="*/ 1374651 h 1560734"/>
                <a:gd name="connsiteX5" fmla="*/ 1 w 857505"/>
                <a:gd name="connsiteY5" fmla="*/ 1560734 h 1560734"/>
                <a:gd name="connsiteX6" fmla="*/ 1 w 857505"/>
                <a:gd name="connsiteY6" fmla="*/ 1374651 h 1560734"/>
                <a:gd name="connsiteX7" fmla="*/ 2 w 857505"/>
                <a:gd name="connsiteY7" fmla="*/ 1374651 h 1560734"/>
                <a:gd name="connsiteX8" fmla="*/ 0 w 857505"/>
                <a:gd name="connsiteY8" fmla="*/ 504044 h 1560734"/>
                <a:gd name="connsiteX9" fmla="*/ 857505 w 857505"/>
                <a:gd name="connsiteY9" fmla="*/ 0 h 1560734"/>
                <a:gd name="connsiteX10" fmla="*/ 857505 w 857505"/>
                <a:gd name="connsiteY10" fmla="*/ 0 h 1560734"/>
                <a:gd name="connsiteX11" fmla="*/ 857505 w 857505"/>
                <a:gd name="connsiteY11" fmla="*/ 0 h 1560734"/>
                <a:gd name="connsiteX12" fmla="*/ 857505 w 857505"/>
                <a:gd name="connsiteY12" fmla="*/ 0 h 1560734"/>
                <a:gd name="connsiteX13" fmla="*/ 864203 w 864203"/>
                <a:gd name="connsiteY13" fmla="*/ 0 h 1560734"/>
              </a:gdLst>
              <a:ahLst/>
              <a:cxnLst/>
              <a:rect l="l" t="t" r="r" b="b"/>
              <a:pathLst>
                <a:path w="857505" h="1560734">
                  <a:moveTo>
                    <a:pt x="857505" y="0"/>
                  </a:moveTo>
                  <a:cubicBezTo>
                    <a:pt x="856489" y="377836"/>
                    <a:pt x="855472" y="755671"/>
                    <a:pt x="854456" y="1133507"/>
                  </a:cubicBezTo>
                  <a:lnTo>
                    <a:pt x="468014" y="1326729"/>
                  </a:lnTo>
                  <a:lnTo>
                    <a:pt x="372168" y="1374651"/>
                  </a:lnTo>
                  <a:lnTo>
                    <a:pt x="372167" y="1374651"/>
                  </a:lnTo>
                  <a:lnTo>
                    <a:pt x="1" y="1560734"/>
                  </a:lnTo>
                  <a:lnTo>
                    <a:pt x="1" y="1374651"/>
                  </a:lnTo>
                  <a:lnTo>
                    <a:pt x="2" y="1374651"/>
                  </a:lnTo>
                  <a:cubicBezTo>
                    <a:pt x="1" y="1084449"/>
                    <a:pt x="1" y="794246"/>
                    <a:pt x="0" y="504044"/>
                  </a:cubicBezTo>
                  <a:lnTo>
                    <a:pt x="857505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834020" y="3644900"/>
            <a:ext cx="2960566" cy="519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农业：粮食安全的基石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34020" y="4068776"/>
            <a:ext cx="2960566" cy="17564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农业是国民经济的基础产业，2024年粮食产量突破1.4万亿斤，保障了国家的粮食安全。
但农业仍面临自然灾害、病虫害等风险，需加强农业科技投入，提升抗灾能力。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609367" y="3290793"/>
            <a:ext cx="2960566" cy="519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农村：乡村振兴的主战场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609367" y="3714669"/>
            <a:ext cx="2960566" cy="17564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农村是农民生活和农业生产的载体，农村基础设施不断完善，但城乡差距依然存在。
2024年农村居民收入达20,890元，仅相当于城镇居民收入的38%，需加大农村产业扶持力度。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384714" y="3644900"/>
            <a:ext cx="2960566" cy="4943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农民：共同富裕的关键群体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384714" y="4068776"/>
            <a:ext cx="2960566" cy="17564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农民是乡村振兴的主体，其收入水平直接影响共同富裕进程。
通过发展特色农业、乡村旅游等产业，拓宽农民增收渠道，促进农民增收致富。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553683" y="2509520"/>
            <a:ext cx="1521240" cy="74377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01</a:t>
            </a:r>
            <a:endParaRPr kumimoji="1"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525240" y="1881439"/>
            <a:ext cx="1128820" cy="1309432"/>
            <a:chOff x="5525240" y="1881439"/>
            <a:chExt cx="1128820" cy="1309432"/>
          </a:xfrm>
        </p:grpSpPr>
        <p:sp>
          <p:nvSpPr>
            <p:cNvPr id="17" name="标题 1"/>
            <p:cNvSpPr txBox="1"/>
            <p:nvPr/>
          </p:nvSpPr>
          <p:spPr>
            <a:xfrm>
              <a:off x="5525240" y="1881439"/>
              <a:ext cx="1128820" cy="1309432"/>
            </a:xfrm>
            <a:custGeom>
              <a:avLst/>
              <a:gdLst>
                <a:gd name="connsiteX0" fmla="*/ 482290 w 1727200"/>
                <a:gd name="connsiteY0" fmla="*/ 1812898 h 2003553"/>
                <a:gd name="connsiteX1" fmla="*/ 872744 w 1727200"/>
                <a:gd name="connsiteY1" fmla="*/ 1812898 h 2003553"/>
                <a:gd name="connsiteX2" fmla="*/ 872744 w 1727200"/>
                <a:gd name="connsiteY2" fmla="*/ 1998981 h 2003553"/>
                <a:gd name="connsiteX3" fmla="*/ 863600 w 1727200"/>
                <a:gd name="connsiteY3" fmla="*/ 2003553 h 2003553"/>
                <a:gd name="connsiteX4" fmla="*/ 863600 w 1727200"/>
                <a:gd name="connsiteY4" fmla="*/ 0 h 2003553"/>
                <a:gd name="connsiteX5" fmla="*/ 1727200 w 1727200"/>
                <a:gd name="connsiteY5" fmla="*/ 431800 h 2003553"/>
                <a:gd name="connsiteX6" fmla="*/ 1727200 w 1727200"/>
                <a:gd name="connsiteY6" fmla="*/ 942289 h 2003553"/>
                <a:gd name="connsiteX7" fmla="*/ 872744 w 1727200"/>
                <a:gd name="connsiteY7" fmla="*/ 942289 h 2003553"/>
                <a:gd name="connsiteX8" fmla="*/ 872744 w 1727200"/>
                <a:gd name="connsiteY8" fmla="*/ 958053 h 2003553"/>
                <a:gd name="connsiteX9" fmla="*/ 872745 w 1727200"/>
                <a:gd name="connsiteY9" fmla="*/ 958055 h 2003553"/>
                <a:gd name="connsiteX10" fmla="*/ 872745 w 1727200"/>
                <a:gd name="connsiteY10" fmla="*/ 1812897 h 2003553"/>
                <a:gd name="connsiteX11" fmla="*/ 482291 w 1727200"/>
                <a:gd name="connsiteY11" fmla="*/ 1812897 h 2003553"/>
                <a:gd name="connsiteX12" fmla="*/ 386444 w 1727200"/>
                <a:gd name="connsiteY12" fmla="*/ 1764974 h 2003553"/>
                <a:gd name="connsiteX13" fmla="*/ 863601 w 1727200"/>
                <a:gd name="connsiteY13" fmla="*/ 942290 h 2003553"/>
                <a:gd name="connsiteX14" fmla="*/ 863600 w 1727200"/>
                <a:gd name="connsiteY14" fmla="*/ 942289 h 2003553"/>
                <a:gd name="connsiteX15" fmla="*/ 386443 w 1727200"/>
                <a:gd name="connsiteY15" fmla="*/ 1764974 h 2003553"/>
                <a:gd name="connsiteX16" fmla="*/ 0 w 1727200"/>
                <a:gd name="connsiteY16" fmla="*/ 1571752 h 2003553"/>
                <a:gd name="connsiteX17" fmla="*/ 0 w 1727200"/>
                <a:gd name="connsiteY17" fmla="*/ 431800 h 2003553"/>
              </a:gdLst>
              <a:ahLst/>
              <a:cxnLst/>
              <a:rect l="l" t="t" r="r" b="b"/>
              <a:pathLst>
                <a:path w="1727200" h="2003553">
                  <a:moveTo>
                    <a:pt x="482290" y="1812898"/>
                  </a:moveTo>
                  <a:lnTo>
                    <a:pt x="872744" y="1812898"/>
                  </a:lnTo>
                  <a:lnTo>
                    <a:pt x="872744" y="1998981"/>
                  </a:lnTo>
                  <a:lnTo>
                    <a:pt x="863600" y="2003553"/>
                  </a:lnTo>
                  <a:close/>
                  <a:moveTo>
                    <a:pt x="863600" y="0"/>
                  </a:moveTo>
                  <a:lnTo>
                    <a:pt x="1727200" y="431800"/>
                  </a:lnTo>
                  <a:lnTo>
                    <a:pt x="1727200" y="942289"/>
                  </a:lnTo>
                  <a:lnTo>
                    <a:pt x="872744" y="942289"/>
                  </a:lnTo>
                  <a:lnTo>
                    <a:pt x="872744" y="958053"/>
                  </a:lnTo>
                  <a:lnTo>
                    <a:pt x="872745" y="958055"/>
                  </a:lnTo>
                  <a:lnTo>
                    <a:pt x="872745" y="1812897"/>
                  </a:lnTo>
                  <a:lnTo>
                    <a:pt x="482291" y="1812897"/>
                  </a:lnTo>
                  <a:lnTo>
                    <a:pt x="386444" y="1764974"/>
                  </a:lnTo>
                  <a:lnTo>
                    <a:pt x="863601" y="942290"/>
                  </a:lnTo>
                  <a:lnTo>
                    <a:pt x="863600" y="942289"/>
                  </a:lnTo>
                  <a:lnTo>
                    <a:pt x="386443" y="1764974"/>
                  </a:lnTo>
                  <a:lnTo>
                    <a:pt x="0" y="1571752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>
              <a:off x="6088155" y="2164441"/>
              <a:ext cx="565656" cy="1025933"/>
            </a:xfrm>
            <a:custGeom>
              <a:avLst/>
              <a:gdLst>
                <a:gd name="connsiteX0" fmla="*/ 857505 w 857505"/>
                <a:gd name="connsiteY0" fmla="*/ 0 h 1560734"/>
                <a:gd name="connsiteX1" fmla="*/ 854456 w 857505"/>
                <a:gd name="connsiteY1" fmla="*/ 1133507 h 1560734"/>
                <a:gd name="connsiteX2" fmla="*/ 468014 w 857505"/>
                <a:gd name="connsiteY2" fmla="*/ 1326729 h 1560734"/>
                <a:gd name="connsiteX3" fmla="*/ 372168 w 857505"/>
                <a:gd name="connsiteY3" fmla="*/ 1374651 h 1560734"/>
                <a:gd name="connsiteX4" fmla="*/ 372167 w 857505"/>
                <a:gd name="connsiteY4" fmla="*/ 1374651 h 1560734"/>
                <a:gd name="connsiteX5" fmla="*/ 1 w 857505"/>
                <a:gd name="connsiteY5" fmla="*/ 1560734 h 1560734"/>
                <a:gd name="connsiteX6" fmla="*/ 1 w 857505"/>
                <a:gd name="connsiteY6" fmla="*/ 1374651 h 1560734"/>
                <a:gd name="connsiteX7" fmla="*/ 2 w 857505"/>
                <a:gd name="connsiteY7" fmla="*/ 1374651 h 1560734"/>
                <a:gd name="connsiteX8" fmla="*/ 0 w 857505"/>
                <a:gd name="connsiteY8" fmla="*/ 504044 h 1560734"/>
                <a:gd name="connsiteX9" fmla="*/ 857505 w 857505"/>
                <a:gd name="connsiteY9" fmla="*/ 0 h 1560734"/>
                <a:gd name="connsiteX10" fmla="*/ 857505 w 857505"/>
                <a:gd name="connsiteY10" fmla="*/ 0 h 1560734"/>
                <a:gd name="connsiteX11" fmla="*/ 857505 w 857505"/>
                <a:gd name="connsiteY11" fmla="*/ 0 h 1560734"/>
                <a:gd name="connsiteX12" fmla="*/ 857505 w 857505"/>
                <a:gd name="connsiteY12" fmla="*/ 0 h 1560734"/>
                <a:gd name="connsiteX13" fmla="*/ 864203 w 864203"/>
                <a:gd name="connsiteY13" fmla="*/ 0 h 1560734"/>
              </a:gdLst>
              <a:ahLst/>
              <a:cxnLst/>
              <a:rect l="l" t="t" r="r" b="b"/>
              <a:pathLst>
                <a:path w="857505" h="1560734">
                  <a:moveTo>
                    <a:pt x="857505" y="0"/>
                  </a:moveTo>
                  <a:cubicBezTo>
                    <a:pt x="856489" y="377836"/>
                    <a:pt x="855472" y="755671"/>
                    <a:pt x="854456" y="1133507"/>
                  </a:cubicBezTo>
                  <a:lnTo>
                    <a:pt x="468014" y="1326729"/>
                  </a:lnTo>
                  <a:lnTo>
                    <a:pt x="372168" y="1374651"/>
                  </a:lnTo>
                  <a:lnTo>
                    <a:pt x="372167" y="1374651"/>
                  </a:lnTo>
                  <a:lnTo>
                    <a:pt x="1" y="1560734"/>
                  </a:lnTo>
                  <a:lnTo>
                    <a:pt x="1" y="1374651"/>
                  </a:lnTo>
                  <a:lnTo>
                    <a:pt x="2" y="1374651"/>
                  </a:lnTo>
                  <a:cubicBezTo>
                    <a:pt x="1" y="1084449"/>
                    <a:pt x="1" y="794246"/>
                    <a:pt x="0" y="504044"/>
                  </a:cubicBezTo>
                  <a:lnTo>
                    <a:pt x="857505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5329030" y="2155413"/>
            <a:ext cx="1521240" cy="74377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02</a:t>
            </a:r>
            <a:endParaRPr kumimoji="1"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9300587" y="2235546"/>
            <a:ext cx="1128820" cy="1309432"/>
            <a:chOff x="9300587" y="2235546"/>
            <a:chExt cx="1128820" cy="1309432"/>
          </a:xfrm>
        </p:grpSpPr>
        <p:sp>
          <p:nvSpPr>
            <p:cNvPr id="21" name="标题 1"/>
            <p:cNvSpPr txBox="1"/>
            <p:nvPr/>
          </p:nvSpPr>
          <p:spPr>
            <a:xfrm>
              <a:off x="9300587" y="2235546"/>
              <a:ext cx="1128820" cy="1309432"/>
            </a:xfrm>
            <a:custGeom>
              <a:avLst/>
              <a:gdLst>
                <a:gd name="connsiteX0" fmla="*/ 482290 w 1727200"/>
                <a:gd name="connsiteY0" fmla="*/ 1812898 h 2003553"/>
                <a:gd name="connsiteX1" fmla="*/ 872744 w 1727200"/>
                <a:gd name="connsiteY1" fmla="*/ 1812898 h 2003553"/>
                <a:gd name="connsiteX2" fmla="*/ 872744 w 1727200"/>
                <a:gd name="connsiteY2" fmla="*/ 1998981 h 2003553"/>
                <a:gd name="connsiteX3" fmla="*/ 863600 w 1727200"/>
                <a:gd name="connsiteY3" fmla="*/ 2003553 h 2003553"/>
                <a:gd name="connsiteX4" fmla="*/ 863600 w 1727200"/>
                <a:gd name="connsiteY4" fmla="*/ 0 h 2003553"/>
                <a:gd name="connsiteX5" fmla="*/ 1727200 w 1727200"/>
                <a:gd name="connsiteY5" fmla="*/ 431800 h 2003553"/>
                <a:gd name="connsiteX6" fmla="*/ 1727200 w 1727200"/>
                <a:gd name="connsiteY6" fmla="*/ 942289 h 2003553"/>
                <a:gd name="connsiteX7" fmla="*/ 872744 w 1727200"/>
                <a:gd name="connsiteY7" fmla="*/ 942289 h 2003553"/>
                <a:gd name="connsiteX8" fmla="*/ 872744 w 1727200"/>
                <a:gd name="connsiteY8" fmla="*/ 958053 h 2003553"/>
                <a:gd name="connsiteX9" fmla="*/ 872745 w 1727200"/>
                <a:gd name="connsiteY9" fmla="*/ 958055 h 2003553"/>
                <a:gd name="connsiteX10" fmla="*/ 872745 w 1727200"/>
                <a:gd name="connsiteY10" fmla="*/ 1812897 h 2003553"/>
                <a:gd name="connsiteX11" fmla="*/ 482291 w 1727200"/>
                <a:gd name="connsiteY11" fmla="*/ 1812897 h 2003553"/>
                <a:gd name="connsiteX12" fmla="*/ 386444 w 1727200"/>
                <a:gd name="connsiteY12" fmla="*/ 1764974 h 2003553"/>
                <a:gd name="connsiteX13" fmla="*/ 863601 w 1727200"/>
                <a:gd name="connsiteY13" fmla="*/ 942290 h 2003553"/>
                <a:gd name="connsiteX14" fmla="*/ 863600 w 1727200"/>
                <a:gd name="connsiteY14" fmla="*/ 942289 h 2003553"/>
                <a:gd name="connsiteX15" fmla="*/ 386443 w 1727200"/>
                <a:gd name="connsiteY15" fmla="*/ 1764974 h 2003553"/>
                <a:gd name="connsiteX16" fmla="*/ 0 w 1727200"/>
                <a:gd name="connsiteY16" fmla="*/ 1571752 h 2003553"/>
                <a:gd name="connsiteX17" fmla="*/ 0 w 1727200"/>
                <a:gd name="connsiteY17" fmla="*/ 431800 h 2003553"/>
              </a:gdLst>
              <a:ahLst/>
              <a:cxnLst/>
              <a:rect l="l" t="t" r="r" b="b"/>
              <a:pathLst>
                <a:path w="1727200" h="2003553">
                  <a:moveTo>
                    <a:pt x="482290" y="1812898"/>
                  </a:moveTo>
                  <a:lnTo>
                    <a:pt x="872744" y="1812898"/>
                  </a:lnTo>
                  <a:lnTo>
                    <a:pt x="872744" y="1998981"/>
                  </a:lnTo>
                  <a:lnTo>
                    <a:pt x="863600" y="2003553"/>
                  </a:lnTo>
                  <a:close/>
                  <a:moveTo>
                    <a:pt x="863600" y="0"/>
                  </a:moveTo>
                  <a:lnTo>
                    <a:pt x="1727200" y="431800"/>
                  </a:lnTo>
                  <a:lnTo>
                    <a:pt x="1727200" y="942289"/>
                  </a:lnTo>
                  <a:lnTo>
                    <a:pt x="872744" y="942289"/>
                  </a:lnTo>
                  <a:lnTo>
                    <a:pt x="872744" y="958053"/>
                  </a:lnTo>
                  <a:lnTo>
                    <a:pt x="872745" y="958055"/>
                  </a:lnTo>
                  <a:lnTo>
                    <a:pt x="872745" y="1812897"/>
                  </a:lnTo>
                  <a:lnTo>
                    <a:pt x="482291" y="1812897"/>
                  </a:lnTo>
                  <a:lnTo>
                    <a:pt x="386444" y="1764974"/>
                  </a:lnTo>
                  <a:lnTo>
                    <a:pt x="863601" y="942290"/>
                  </a:lnTo>
                  <a:lnTo>
                    <a:pt x="863600" y="942289"/>
                  </a:lnTo>
                  <a:lnTo>
                    <a:pt x="386443" y="1764974"/>
                  </a:lnTo>
                  <a:lnTo>
                    <a:pt x="0" y="1571752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2" name="标题 1"/>
            <p:cNvSpPr txBox="1"/>
            <p:nvPr/>
          </p:nvSpPr>
          <p:spPr>
            <a:xfrm>
              <a:off x="9863502" y="2518548"/>
              <a:ext cx="565656" cy="1025933"/>
            </a:xfrm>
            <a:custGeom>
              <a:avLst/>
              <a:gdLst>
                <a:gd name="connsiteX0" fmla="*/ 857505 w 857505"/>
                <a:gd name="connsiteY0" fmla="*/ 0 h 1560734"/>
                <a:gd name="connsiteX1" fmla="*/ 854456 w 857505"/>
                <a:gd name="connsiteY1" fmla="*/ 1133507 h 1560734"/>
                <a:gd name="connsiteX2" fmla="*/ 468014 w 857505"/>
                <a:gd name="connsiteY2" fmla="*/ 1326729 h 1560734"/>
                <a:gd name="connsiteX3" fmla="*/ 372168 w 857505"/>
                <a:gd name="connsiteY3" fmla="*/ 1374651 h 1560734"/>
                <a:gd name="connsiteX4" fmla="*/ 372167 w 857505"/>
                <a:gd name="connsiteY4" fmla="*/ 1374651 h 1560734"/>
                <a:gd name="connsiteX5" fmla="*/ 1 w 857505"/>
                <a:gd name="connsiteY5" fmla="*/ 1560734 h 1560734"/>
                <a:gd name="connsiteX6" fmla="*/ 1 w 857505"/>
                <a:gd name="connsiteY6" fmla="*/ 1374651 h 1560734"/>
                <a:gd name="connsiteX7" fmla="*/ 2 w 857505"/>
                <a:gd name="connsiteY7" fmla="*/ 1374651 h 1560734"/>
                <a:gd name="connsiteX8" fmla="*/ 0 w 857505"/>
                <a:gd name="connsiteY8" fmla="*/ 504044 h 1560734"/>
                <a:gd name="connsiteX9" fmla="*/ 857505 w 857505"/>
                <a:gd name="connsiteY9" fmla="*/ 0 h 1560734"/>
                <a:gd name="connsiteX10" fmla="*/ 857505 w 857505"/>
                <a:gd name="connsiteY10" fmla="*/ 0 h 1560734"/>
                <a:gd name="connsiteX11" fmla="*/ 857505 w 857505"/>
                <a:gd name="connsiteY11" fmla="*/ 0 h 1560734"/>
                <a:gd name="connsiteX12" fmla="*/ 857505 w 857505"/>
                <a:gd name="connsiteY12" fmla="*/ 0 h 1560734"/>
                <a:gd name="connsiteX13" fmla="*/ 864203 w 864203"/>
                <a:gd name="connsiteY13" fmla="*/ 0 h 1560734"/>
              </a:gdLst>
              <a:ahLst/>
              <a:cxnLst/>
              <a:rect l="l" t="t" r="r" b="b"/>
              <a:pathLst>
                <a:path w="857505" h="1560734">
                  <a:moveTo>
                    <a:pt x="857505" y="0"/>
                  </a:moveTo>
                  <a:cubicBezTo>
                    <a:pt x="856489" y="377836"/>
                    <a:pt x="855472" y="755671"/>
                    <a:pt x="854456" y="1133507"/>
                  </a:cubicBezTo>
                  <a:lnTo>
                    <a:pt x="468014" y="1326729"/>
                  </a:lnTo>
                  <a:lnTo>
                    <a:pt x="372168" y="1374651"/>
                  </a:lnTo>
                  <a:lnTo>
                    <a:pt x="372167" y="1374651"/>
                  </a:lnTo>
                  <a:lnTo>
                    <a:pt x="1" y="1560734"/>
                  </a:lnTo>
                  <a:lnTo>
                    <a:pt x="1" y="1374651"/>
                  </a:lnTo>
                  <a:lnTo>
                    <a:pt x="2" y="1374651"/>
                  </a:lnTo>
                  <a:cubicBezTo>
                    <a:pt x="1" y="1084449"/>
                    <a:pt x="1" y="794246"/>
                    <a:pt x="0" y="504044"/>
                  </a:cubicBezTo>
                  <a:lnTo>
                    <a:pt x="857505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3" name="标题 1"/>
          <p:cNvSpPr txBox="1"/>
          <p:nvPr/>
        </p:nvSpPr>
        <p:spPr>
          <a:xfrm>
            <a:off x="9104378" y="2509520"/>
            <a:ext cx="1521240" cy="74377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03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5400000" flipV="1">
            <a:off x="-764071" y="4695734"/>
            <a:ext cx="2556256" cy="50800"/>
          </a:xfrm>
          <a:prstGeom prst="parallelogram">
            <a:avLst>
              <a:gd name="adj" fmla="val 100000"/>
            </a:avLst>
          </a:pr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5400000" flipV="1">
            <a:off x="10544395" y="4290620"/>
            <a:ext cx="2556256" cy="50800"/>
          </a:xfrm>
          <a:prstGeom prst="parallelogram">
            <a:avLst>
              <a:gd name="adj" fmla="val 100000"/>
            </a:avLst>
          </a:pr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5400000" flipV="1">
            <a:off x="10112576" y="5982478"/>
            <a:ext cx="1406324" cy="90077"/>
          </a:xfrm>
          <a:prstGeom prst="parallelogram">
            <a:avLst>
              <a:gd name="adj" fmla="val 100000"/>
            </a:avLst>
          </a:pr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5400000" flipV="1">
            <a:off x="-342258" y="2811015"/>
            <a:ext cx="1406324" cy="90077"/>
          </a:xfrm>
          <a:prstGeom prst="parallelogram">
            <a:avLst>
              <a:gd name="adj" fmla="val 100000"/>
            </a:avLst>
          </a:prstGeom>
          <a:gradFill>
            <a:gsLst>
              <a:gs pos="1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三农问题的内涵与现状</a:t>
            </a:r>
            <a:endParaRPr kumimoji="1"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30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1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4591031" y="1656873"/>
            <a:ext cx="1498619" cy="1733898"/>
          </a:xfrm>
          <a:custGeom>
            <a:avLst/>
            <a:gdLst>
              <a:gd name="connsiteX0" fmla="*/ 886408 w 1498619"/>
              <a:gd name="connsiteY0" fmla="*/ 0 h 1733898"/>
              <a:gd name="connsiteX1" fmla="*/ 1382007 w 1498619"/>
              <a:gd name="connsiteY1" fmla="*/ 151384 h 1733898"/>
              <a:gd name="connsiteX2" fmla="*/ 1498619 w 1498619"/>
              <a:gd name="connsiteY2" fmla="*/ 247598 h 1733898"/>
              <a:gd name="connsiteX3" fmla="*/ 1484044 w 1498619"/>
              <a:gd name="connsiteY3" fmla="*/ 259623 h 1733898"/>
              <a:gd name="connsiteX4" fmla="*/ 1224421 w 1498619"/>
              <a:gd name="connsiteY4" fmla="*/ 886408 h 1733898"/>
              <a:gd name="connsiteX5" fmla="*/ 1228997 w 1498619"/>
              <a:gd name="connsiteY5" fmla="*/ 977038 h 1733898"/>
              <a:gd name="connsiteX6" fmla="*/ 1238658 w 1498619"/>
              <a:gd name="connsiteY6" fmla="*/ 1040335 h 1733898"/>
              <a:gd name="connsiteX7" fmla="*/ 1235027 w 1498619"/>
              <a:gd name="connsiteY7" fmla="*/ 1041268 h 1733898"/>
              <a:gd name="connsiteX8" fmla="*/ 630219 w 1498619"/>
              <a:gd name="connsiteY8" fmla="*/ 1709183 h 1733898"/>
              <a:gd name="connsiteX9" fmla="*/ 626447 w 1498619"/>
              <a:gd name="connsiteY9" fmla="*/ 1733898 h 1733898"/>
              <a:gd name="connsiteX10" fmla="*/ 622817 w 1498619"/>
              <a:gd name="connsiteY10" fmla="*/ 1732965 h 1733898"/>
              <a:gd name="connsiteX11" fmla="*/ 0 w 1498619"/>
              <a:gd name="connsiteY11" fmla="*/ 886408 h 1733898"/>
              <a:gd name="connsiteX12" fmla="*/ 886408 w 1498619"/>
              <a:gd name="connsiteY12" fmla="*/ 0 h 1733898"/>
            </a:gdLst>
            <a:ahLst/>
            <a:cxnLst/>
            <a:rect l="l" t="t" r="r" b="b"/>
            <a:pathLst>
              <a:path w="1498619" h="1733898">
                <a:moveTo>
                  <a:pt x="886408" y="0"/>
                </a:moveTo>
                <a:cubicBezTo>
                  <a:pt x="1069989" y="0"/>
                  <a:pt x="1240536" y="55808"/>
                  <a:pt x="1382007" y="151384"/>
                </a:cubicBezTo>
                <a:lnTo>
                  <a:pt x="1498619" y="247598"/>
                </a:lnTo>
                <a:lnTo>
                  <a:pt x="1484044" y="259623"/>
                </a:lnTo>
                <a:cubicBezTo>
                  <a:pt x="1323636" y="420031"/>
                  <a:pt x="1224421" y="641633"/>
                  <a:pt x="1224421" y="886408"/>
                </a:cubicBezTo>
                <a:cubicBezTo>
                  <a:pt x="1224421" y="917005"/>
                  <a:pt x="1225971" y="947240"/>
                  <a:pt x="1228997" y="977038"/>
                </a:cubicBezTo>
                <a:lnTo>
                  <a:pt x="1238658" y="1040335"/>
                </a:lnTo>
                <a:lnTo>
                  <a:pt x="1235027" y="1041268"/>
                </a:lnTo>
                <a:cubicBezTo>
                  <a:pt x="929710" y="1136232"/>
                  <a:pt x="695161" y="1391816"/>
                  <a:pt x="630219" y="1709183"/>
                </a:cubicBezTo>
                <a:lnTo>
                  <a:pt x="626447" y="1733898"/>
                </a:lnTo>
                <a:lnTo>
                  <a:pt x="622817" y="1732965"/>
                </a:lnTo>
                <a:cubicBezTo>
                  <a:pt x="261988" y="1620736"/>
                  <a:pt x="0" y="1284168"/>
                  <a:pt x="0" y="886408"/>
                </a:cubicBezTo>
                <a:cubicBezTo>
                  <a:pt x="0" y="396858"/>
                  <a:pt x="396858" y="0"/>
                  <a:pt x="886408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089650" y="1656873"/>
            <a:ext cx="1498618" cy="1733899"/>
          </a:xfrm>
          <a:custGeom>
            <a:avLst/>
            <a:gdLst>
              <a:gd name="connsiteX0" fmla="*/ 612210 w 1498618"/>
              <a:gd name="connsiteY0" fmla="*/ 0 h 1733899"/>
              <a:gd name="connsiteX1" fmla="*/ 1498618 w 1498618"/>
              <a:gd name="connsiteY1" fmla="*/ 886408 h 1733899"/>
              <a:gd name="connsiteX2" fmla="*/ 875801 w 1498618"/>
              <a:gd name="connsiteY2" fmla="*/ 1732965 h 1733899"/>
              <a:gd name="connsiteX3" fmla="*/ 872171 w 1498618"/>
              <a:gd name="connsiteY3" fmla="*/ 1733899 h 1733899"/>
              <a:gd name="connsiteX4" fmla="*/ 868398 w 1498618"/>
              <a:gd name="connsiteY4" fmla="*/ 1709183 h 1733899"/>
              <a:gd name="connsiteX5" fmla="*/ 263590 w 1498618"/>
              <a:gd name="connsiteY5" fmla="*/ 1041268 h 1733899"/>
              <a:gd name="connsiteX6" fmla="*/ 259960 w 1498618"/>
              <a:gd name="connsiteY6" fmla="*/ 1040335 h 1733899"/>
              <a:gd name="connsiteX7" fmla="*/ 269621 w 1498618"/>
              <a:gd name="connsiteY7" fmla="*/ 977038 h 1733899"/>
              <a:gd name="connsiteX8" fmla="*/ 274197 w 1498618"/>
              <a:gd name="connsiteY8" fmla="*/ 886408 h 1733899"/>
              <a:gd name="connsiteX9" fmla="*/ 14574 w 1498618"/>
              <a:gd name="connsiteY9" fmla="*/ 259623 h 1733899"/>
              <a:gd name="connsiteX10" fmla="*/ 0 w 1498618"/>
              <a:gd name="connsiteY10" fmla="*/ 247598 h 1733899"/>
              <a:gd name="connsiteX11" fmla="*/ 116611 w 1498618"/>
              <a:gd name="connsiteY11" fmla="*/ 151384 h 1733899"/>
              <a:gd name="connsiteX12" fmla="*/ 612210 w 1498618"/>
              <a:gd name="connsiteY12" fmla="*/ 0 h 1733899"/>
            </a:gdLst>
            <a:ahLst/>
            <a:cxnLst/>
            <a:rect l="l" t="t" r="r" b="b"/>
            <a:pathLst>
              <a:path w="1498618" h="1733899">
                <a:moveTo>
                  <a:pt x="612210" y="0"/>
                </a:moveTo>
                <a:cubicBezTo>
                  <a:pt x="1101760" y="0"/>
                  <a:pt x="1498618" y="396858"/>
                  <a:pt x="1498618" y="886408"/>
                </a:cubicBezTo>
                <a:cubicBezTo>
                  <a:pt x="1498618" y="1284168"/>
                  <a:pt x="1236630" y="1620736"/>
                  <a:pt x="875801" y="1732965"/>
                </a:cubicBezTo>
                <a:lnTo>
                  <a:pt x="872171" y="1733899"/>
                </a:lnTo>
                <a:lnTo>
                  <a:pt x="868398" y="1709183"/>
                </a:lnTo>
                <a:cubicBezTo>
                  <a:pt x="803456" y="1391816"/>
                  <a:pt x="568907" y="1136232"/>
                  <a:pt x="263590" y="1041268"/>
                </a:cubicBezTo>
                <a:lnTo>
                  <a:pt x="259960" y="1040335"/>
                </a:lnTo>
                <a:lnTo>
                  <a:pt x="269621" y="977038"/>
                </a:lnTo>
                <a:cubicBezTo>
                  <a:pt x="272647" y="947240"/>
                  <a:pt x="274197" y="917005"/>
                  <a:pt x="274197" y="886408"/>
                </a:cubicBezTo>
                <a:cubicBezTo>
                  <a:pt x="274197" y="641633"/>
                  <a:pt x="174983" y="420031"/>
                  <a:pt x="14574" y="259623"/>
                </a:cubicBezTo>
                <a:lnTo>
                  <a:pt x="0" y="247598"/>
                </a:lnTo>
                <a:lnTo>
                  <a:pt x="116611" y="151384"/>
                </a:lnTo>
                <a:cubicBezTo>
                  <a:pt x="258083" y="55808"/>
                  <a:pt x="428629" y="0"/>
                  <a:pt x="61221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203240" y="3182091"/>
            <a:ext cx="1772816" cy="1249015"/>
          </a:xfrm>
          <a:custGeom>
            <a:avLst/>
            <a:gdLst>
              <a:gd name="connsiteX0" fmla="*/ 886409 w 1772816"/>
              <a:gd name="connsiteY0" fmla="*/ 0 h 1249015"/>
              <a:gd name="connsiteX1" fmla="*/ 1003020 w 1772816"/>
              <a:gd name="connsiteY1" fmla="*/ 96214 h 1249015"/>
              <a:gd name="connsiteX2" fmla="*/ 1498619 w 1772816"/>
              <a:gd name="connsiteY2" fmla="*/ 247598 h 1249015"/>
              <a:gd name="connsiteX3" fmla="*/ 1677261 w 1772816"/>
              <a:gd name="connsiteY3" fmla="*/ 229589 h 1249015"/>
              <a:gd name="connsiteX4" fmla="*/ 1758580 w 1772816"/>
              <a:gd name="connsiteY4" fmla="*/ 208681 h 1249015"/>
              <a:gd name="connsiteX5" fmla="*/ 1768240 w 1772816"/>
              <a:gd name="connsiteY5" fmla="*/ 271977 h 1249015"/>
              <a:gd name="connsiteX6" fmla="*/ 1772816 w 1772816"/>
              <a:gd name="connsiteY6" fmla="*/ 362607 h 1249015"/>
              <a:gd name="connsiteX7" fmla="*/ 886408 w 1772816"/>
              <a:gd name="connsiteY7" fmla="*/ 1249015 h 1249015"/>
              <a:gd name="connsiteX8" fmla="*/ 0 w 1772816"/>
              <a:gd name="connsiteY8" fmla="*/ 362607 h 1249015"/>
              <a:gd name="connsiteX9" fmla="*/ 4576 w 1772816"/>
              <a:gd name="connsiteY9" fmla="*/ 271977 h 1249015"/>
              <a:gd name="connsiteX10" fmla="*/ 14237 w 1772816"/>
              <a:gd name="connsiteY10" fmla="*/ 208680 h 1249015"/>
              <a:gd name="connsiteX11" fmla="*/ 95556 w 1772816"/>
              <a:gd name="connsiteY11" fmla="*/ 229589 h 1249015"/>
              <a:gd name="connsiteX12" fmla="*/ 274198 w 1772816"/>
              <a:gd name="connsiteY12" fmla="*/ 247598 h 1249015"/>
              <a:gd name="connsiteX13" fmla="*/ 769797 w 1772816"/>
              <a:gd name="connsiteY13" fmla="*/ 96214 h 1249015"/>
              <a:gd name="connsiteX14" fmla="*/ 886409 w 1772816"/>
              <a:gd name="connsiteY14" fmla="*/ 0 h 1249015"/>
            </a:gdLst>
            <a:ahLst/>
            <a:cxnLst/>
            <a:rect l="l" t="t" r="r" b="b"/>
            <a:pathLst>
              <a:path w="1772816" h="1249015">
                <a:moveTo>
                  <a:pt x="886409" y="0"/>
                </a:moveTo>
                <a:lnTo>
                  <a:pt x="1003020" y="96214"/>
                </a:lnTo>
                <a:cubicBezTo>
                  <a:pt x="1144492" y="191790"/>
                  <a:pt x="1315038" y="247598"/>
                  <a:pt x="1498619" y="247598"/>
                </a:cubicBezTo>
                <a:cubicBezTo>
                  <a:pt x="1559813" y="247598"/>
                  <a:pt x="1619558" y="241397"/>
                  <a:pt x="1677261" y="229589"/>
                </a:cubicBezTo>
                <a:lnTo>
                  <a:pt x="1758580" y="208681"/>
                </a:lnTo>
                <a:lnTo>
                  <a:pt x="1768240" y="271977"/>
                </a:lnTo>
                <a:cubicBezTo>
                  <a:pt x="1771266" y="301775"/>
                  <a:pt x="1772816" y="332010"/>
                  <a:pt x="1772816" y="362607"/>
                </a:cubicBezTo>
                <a:cubicBezTo>
                  <a:pt x="1772816" y="852157"/>
                  <a:pt x="1375958" y="1249015"/>
                  <a:pt x="886408" y="1249015"/>
                </a:cubicBezTo>
                <a:cubicBezTo>
                  <a:pt x="396858" y="1249015"/>
                  <a:pt x="0" y="852157"/>
                  <a:pt x="0" y="362607"/>
                </a:cubicBezTo>
                <a:cubicBezTo>
                  <a:pt x="0" y="332010"/>
                  <a:pt x="1550" y="301775"/>
                  <a:pt x="4576" y="271977"/>
                </a:cubicBezTo>
                <a:lnTo>
                  <a:pt x="14237" y="208680"/>
                </a:lnTo>
                <a:lnTo>
                  <a:pt x="95556" y="229589"/>
                </a:lnTo>
                <a:cubicBezTo>
                  <a:pt x="153259" y="241397"/>
                  <a:pt x="213004" y="247598"/>
                  <a:pt x="274198" y="247598"/>
                </a:cubicBezTo>
                <a:cubicBezTo>
                  <a:pt x="457779" y="247598"/>
                  <a:pt x="628326" y="191790"/>
                  <a:pt x="769797" y="96214"/>
                </a:cubicBezTo>
                <a:lnTo>
                  <a:pt x="886409" y="0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509319" y="5119078"/>
            <a:ext cx="3165175" cy="11976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农村是生态资源的重要承载地，绿色农业发展助力生态文明建设。
2024年农村生态农业面积占比提升，成为生态建设的重要组成部分。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504806" y="4431106"/>
            <a:ext cx="3165175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186335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生态文明建设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054866" y="2164646"/>
            <a:ext cx="3165175" cy="11976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农业稳定是经济稳定的基础，农村消费市场潜力巨大，农民增收能拉动内需。
2024年农村消费市场增长迅速，成为经济增长的新动力。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50352" y="1476674"/>
            <a:ext cx="3165175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经济稳定与增长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959258" y="2164646"/>
            <a:ext cx="2858744" cy="11976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3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农村社会稳定是国家稳定的重要保障，解决三农问题能减少社会矛盾。
通过加强农村社会治理，提升农民生活质量，促进农村社会和谐稳定。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954744" y="1476674"/>
            <a:ext cx="2858744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社会和谐与稳定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747133" y="2154579"/>
            <a:ext cx="457846" cy="457846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045088" y="2154579"/>
            <a:ext cx="400905" cy="457846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860725" y="3601102"/>
            <a:ext cx="457846" cy="443075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三农问题对国家发展的影响</a:t>
            </a:r>
            <a:endParaRPr kumimoji="1"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17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</a:blip>
          <a:srcRect l="29281" t="648" r="29744" b="14"/>
          <a:stretch>
            <a:fillRect/>
          </a:stretch>
        </p:blipFill>
        <p:spPr>
          <a:xfrm>
            <a:off x="7144512" y="0"/>
            <a:ext cx="5047488" cy="6858000"/>
          </a:xfrm>
          <a:custGeom>
            <a:avLst/>
            <a:gdLst>
              <a:gd name="connsiteX0" fmla="*/ 0 w 5047488"/>
              <a:gd name="connsiteY0" fmla="*/ 0 h 6858000"/>
              <a:gd name="connsiteX1" fmla="*/ 5047488 w 5047488"/>
              <a:gd name="connsiteY1" fmla="*/ 0 h 6858000"/>
              <a:gd name="connsiteX2" fmla="*/ 5047488 w 5047488"/>
              <a:gd name="connsiteY2" fmla="*/ 6858000 h 6858000"/>
              <a:gd name="connsiteX3" fmla="*/ 0 w 5047488"/>
              <a:gd name="connsiteY3" fmla="*/ 6858000 h 6858000"/>
            </a:gdLst>
            <a:ahLst/>
            <a:cxnLst/>
            <a:rect l="l" t="t" r="r" b="b"/>
            <a:pathLst>
              <a:path w="5047488" h="6858000">
                <a:moveTo>
                  <a:pt x="0" y="0"/>
                </a:moveTo>
                <a:lnTo>
                  <a:pt x="5047488" y="0"/>
                </a:lnTo>
                <a:lnTo>
                  <a:pt x="5047488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5400000">
            <a:off x="536026" y="-536026"/>
            <a:ext cx="6858001" cy="7930055"/>
          </a:xfrm>
          <a:prstGeom prst="round2SameRect">
            <a:avLst>
              <a:gd name="adj1" fmla="val 8161"/>
              <a:gd name="adj2" fmla="val 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775388"/>
            <a:ext cx="2239103" cy="4800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50948" y="3224278"/>
            <a:ext cx="5458345" cy="13676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三农问题的现状与挑战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232859" y="1357016"/>
            <a:ext cx="3991402" cy="4646886"/>
          </a:xfrm>
          <a:prstGeom prst="roundRect">
            <a:avLst>
              <a:gd name="adj" fmla="val 8427"/>
            </a:avLst>
          </a:prstGeom>
          <a:solidFill>
            <a:schemeClr val="accent1"/>
          </a:solidFill>
          <a:ln w="635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alphaModFix/>
          </a:blip>
          <a:srcRect l="24400" t="2055" r="29553" b="2288"/>
          <a:stretch>
            <a:fillRect/>
          </a:stretch>
        </p:blipFill>
        <p:spPr>
          <a:xfrm>
            <a:off x="7232859" y="1357016"/>
            <a:ext cx="3991402" cy="4646886"/>
          </a:xfrm>
          <a:custGeom>
            <a:avLst/>
            <a:gdLst>
              <a:gd name="connsiteX0" fmla="*/ 336355 w 3991402"/>
              <a:gd name="connsiteY0" fmla="*/ 0 h 4646886"/>
              <a:gd name="connsiteX1" fmla="*/ 3655047 w 3991402"/>
              <a:gd name="connsiteY1" fmla="*/ 0 h 4646886"/>
              <a:gd name="connsiteX2" fmla="*/ 3991402 w 3991402"/>
              <a:gd name="connsiteY2" fmla="*/ 336355 h 4646886"/>
              <a:gd name="connsiteX3" fmla="*/ 3991402 w 3991402"/>
              <a:gd name="connsiteY3" fmla="*/ 4310531 h 4646886"/>
              <a:gd name="connsiteX4" fmla="*/ 3655047 w 3991402"/>
              <a:gd name="connsiteY4" fmla="*/ 4646886 h 4646886"/>
              <a:gd name="connsiteX5" fmla="*/ 336355 w 3991402"/>
              <a:gd name="connsiteY5" fmla="*/ 4646886 h 4646886"/>
              <a:gd name="connsiteX6" fmla="*/ 0 w 3991402"/>
              <a:gd name="connsiteY6" fmla="*/ 4310531 h 4646886"/>
              <a:gd name="connsiteX7" fmla="*/ 0 w 3991402"/>
              <a:gd name="connsiteY7" fmla="*/ 336355 h 4646886"/>
              <a:gd name="connsiteX8" fmla="*/ 336355 w 3991402"/>
              <a:gd name="connsiteY8" fmla="*/ 0 h 4646886"/>
            </a:gdLst>
            <a:ahLst/>
            <a:cxnLst/>
            <a:rect l="l" t="t" r="r" b="b"/>
            <a:pathLst>
              <a:path w="3991402" h="4646886">
                <a:moveTo>
                  <a:pt x="336355" y="0"/>
                </a:moveTo>
                <a:lnTo>
                  <a:pt x="3655047" y="0"/>
                </a:lnTo>
                <a:cubicBezTo>
                  <a:pt x="3840811" y="0"/>
                  <a:pt x="3991402" y="150591"/>
                  <a:pt x="3991402" y="336355"/>
                </a:cubicBezTo>
                <a:lnTo>
                  <a:pt x="3991402" y="4310531"/>
                </a:lnTo>
                <a:cubicBezTo>
                  <a:pt x="3991402" y="4496295"/>
                  <a:pt x="3840811" y="4646886"/>
                  <a:pt x="3655047" y="4646886"/>
                </a:cubicBezTo>
                <a:lnTo>
                  <a:pt x="336355" y="4646886"/>
                </a:lnTo>
                <a:cubicBezTo>
                  <a:pt x="150591" y="4646886"/>
                  <a:pt x="0" y="4496295"/>
                  <a:pt x="0" y="4310531"/>
                </a:cubicBezTo>
                <a:lnTo>
                  <a:pt x="0" y="336355"/>
                </a:lnTo>
                <a:cubicBezTo>
                  <a:pt x="0" y="150591"/>
                  <a:pt x="150591" y="0"/>
                  <a:pt x="33635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标题 1"/>
          <p:cNvSpPr txBox="1"/>
          <p:nvPr/>
        </p:nvSpPr>
        <p:spPr>
          <a:xfrm>
            <a:off x="6784966" y="2150364"/>
            <a:ext cx="764286" cy="76428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918323" y="4931674"/>
            <a:ext cx="611875" cy="6118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2870411" y="1965027"/>
            <a:ext cx="480063" cy="62208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41962" y="923239"/>
            <a:ext cx="1667448" cy="20706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57250" y="4936972"/>
            <a:ext cx="287003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6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3510690" y="5064774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5" name="标题 1"/>
          <p:cNvSpPr txBox="1"/>
          <p:nvPr/>
        </p:nvSpPr>
        <p:spPr>
          <a:xfrm flipH="1">
            <a:off x="-2" y="6361430"/>
            <a:ext cx="496570" cy="496570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ahLst/>
            <a:cxnLst/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952855" y="2314667"/>
            <a:ext cx="439059" cy="434603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96981" y="5073969"/>
            <a:ext cx="254559" cy="327285"/>
          </a:xfrm>
          <a:custGeom>
            <a:avLst/>
            <a:gdLst>
              <a:gd name="connsiteX0" fmla="*/ 603790 w 1207579"/>
              <a:gd name="connsiteY0" fmla="*/ 0 h 1552575"/>
              <a:gd name="connsiteX1" fmla="*/ 0 w 1207579"/>
              <a:gd name="connsiteY1" fmla="*/ 603790 h 1552575"/>
              <a:gd name="connsiteX2" fmla="*/ 603790 w 1207579"/>
              <a:gd name="connsiteY2" fmla="*/ 1552575 h 1552575"/>
              <a:gd name="connsiteX3" fmla="*/ 1207580 w 1207579"/>
              <a:gd name="connsiteY3" fmla="*/ 603790 h 1552575"/>
              <a:gd name="connsiteX4" fmla="*/ 603790 w 1207579"/>
              <a:gd name="connsiteY4" fmla="*/ 0 h 1552575"/>
              <a:gd name="connsiteX5" fmla="*/ 603790 w 1207579"/>
              <a:gd name="connsiteY5" fmla="*/ 946690 h 1552575"/>
              <a:gd name="connsiteX6" fmla="*/ 270415 w 1207579"/>
              <a:gd name="connsiteY6" fmla="*/ 613315 h 1552575"/>
              <a:gd name="connsiteX7" fmla="*/ 603790 w 1207579"/>
              <a:gd name="connsiteY7" fmla="*/ 279940 h 1552575"/>
              <a:gd name="connsiteX8" fmla="*/ 937165 w 1207579"/>
              <a:gd name="connsiteY8" fmla="*/ 613315 h 1552575"/>
              <a:gd name="connsiteX9" fmla="*/ 603790 w 1207579"/>
              <a:gd name="connsiteY9" fmla="*/ 946690 h 1552575"/>
            </a:gdLst>
            <a:ahLst/>
            <a:cxnLst/>
            <a:rect l="l" t="t" r="r" b="b"/>
            <a:pathLst>
              <a:path w="1207579" h="1552575">
                <a:moveTo>
                  <a:pt x="603790" y="0"/>
                </a:moveTo>
                <a:cubicBezTo>
                  <a:pt x="270326" y="0"/>
                  <a:pt x="0" y="270326"/>
                  <a:pt x="0" y="603790"/>
                </a:cubicBezTo>
                <a:cubicBezTo>
                  <a:pt x="0" y="983266"/>
                  <a:pt x="603790" y="1552575"/>
                  <a:pt x="603790" y="1552575"/>
                </a:cubicBezTo>
                <a:cubicBezTo>
                  <a:pt x="603790" y="1552575"/>
                  <a:pt x="1207580" y="1000125"/>
                  <a:pt x="1207580" y="603790"/>
                </a:cubicBezTo>
                <a:cubicBezTo>
                  <a:pt x="1207580" y="270326"/>
                  <a:pt x="937253" y="0"/>
                  <a:pt x="603790" y="0"/>
                </a:cubicBezTo>
                <a:close/>
                <a:moveTo>
                  <a:pt x="603790" y="946690"/>
                </a:moveTo>
                <a:cubicBezTo>
                  <a:pt x="419672" y="946690"/>
                  <a:pt x="270415" y="797433"/>
                  <a:pt x="270415" y="613315"/>
                </a:cubicBezTo>
                <a:cubicBezTo>
                  <a:pt x="270415" y="429197"/>
                  <a:pt x="419672" y="279940"/>
                  <a:pt x="603790" y="279940"/>
                </a:cubicBezTo>
                <a:cubicBezTo>
                  <a:pt x="787908" y="279940"/>
                  <a:pt x="937165" y="429197"/>
                  <a:pt x="937165" y="613315"/>
                </a:cubicBezTo>
                <a:cubicBezTo>
                  <a:pt x="937165" y="797433"/>
                  <a:pt x="787908" y="946690"/>
                  <a:pt x="603790" y="9466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243145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312544" y="923239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0822626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0888058" y="923239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0402107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0469333" y="923239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981588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0055963" y="923239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26" name="标题 1"/>
          <p:cNvCxnSpPr/>
          <p:nvPr/>
        </p:nvCxnSpPr>
        <p:spPr>
          <a:xfrm>
            <a:off x="7366719" y="997700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27" name="标题 1"/>
          <p:cNvSpPr txBox="1"/>
          <p:nvPr/>
        </p:nvSpPr>
        <p:spPr>
          <a:xfrm>
            <a:off x="393700" y="2142327"/>
            <a:ext cx="2292506" cy="1047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PART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832778" y="1075527"/>
            <a:ext cx="1213006" cy="21146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02</a:t>
            </a: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8134495" y="1359561"/>
            <a:ext cx="3069389" cy="4517106"/>
          </a:xfrm>
          <a:prstGeom prst="roundRect">
            <a:avLst>
              <a:gd name="adj" fmla="val 6083"/>
            </a:avLst>
          </a:prstGeom>
          <a:solidFill>
            <a:schemeClr val="bg1"/>
          </a:solidFill>
          <a:ln w="12700" cap="sq">
            <a:solidFill>
              <a:schemeClr val="accent1">
                <a:lumMod val="60000"/>
                <a:lumOff val="40000"/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993975" y="1690208"/>
            <a:ext cx="1350428" cy="1350428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509990" y="2221088"/>
            <a:ext cx="318400" cy="288666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092952" y="1789185"/>
            <a:ext cx="1152474" cy="115247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304094" y="3114213"/>
            <a:ext cx="2730191" cy="70964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23000">
                      <a:srgbClr val="00843B">
                        <a:alpha val="100000"/>
                      </a:srgbClr>
                    </a:gs>
                    <a:gs pos="100000">
                      <a:srgbClr val="1CFF82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ource Han Sans CN Bold"/>
                <a:ea typeface="Source Han Sans CN Bold"/>
                <a:cs typeface="Source Han Sans CN Bold"/>
              </a:rPr>
              <a:t>市场竞争力弱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304093" y="3922153"/>
            <a:ext cx="2730193" cy="171006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我国农产品在国际市场上的竞争力不足，品牌建设滞后。
2024年我国农产品出口额仅占全球的3%，需加强品牌培育和市场拓展。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415099" y="2111295"/>
            <a:ext cx="508180" cy="50825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549848" y="1359561"/>
            <a:ext cx="3069389" cy="4517106"/>
          </a:xfrm>
          <a:prstGeom prst="roundRect">
            <a:avLst>
              <a:gd name="adj" fmla="val 6083"/>
            </a:avLst>
          </a:prstGeom>
          <a:solidFill>
            <a:schemeClr val="bg1"/>
          </a:solidFill>
          <a:ln w="127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409328" y="1690208"/>
            <a:ext cx="1350428" cy="1350428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925343" y="2221088"/>
            <a:ext cx="318400" cy="288666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508305" y="1789185"/>
            <a:ext cx="1152474" cy="115247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719447" y="3114213"/>
            <a:ext cx="2730191" cy="70964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23000">
                      <a:srgbClr val="00843B">
                        <a:alpha val="100000"/>
                      </a:srgbClr>
                    </a:gs>
                    <a:gs pos="100000">
                      <a:srgbClr val="1CFF82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ource Han Sans CN Bold"/>
                <a:ea typeface="Source Han Sans CN Bold"/>
                <a:cs typeface="Source Han Sans CN Bold"/>
              </a:rPr>
              <a:t>产业融合深度不够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719446" y="3922153"/>
            <a:ext cx="2730193" cy="171006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农业与二三产业融合程度低，农产品附加值不高。
2024年农产品加工转化率仅为65%，低于发达国家80%的平均水平。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818910" y="2124595"/>
            <a:ext cx="531266" cy="481652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65200" y="1359561"/>
            <a:ext cx="3069389" cy="4517106"/>
          </a:xfrm>
          <a:prstGeom prst="roundRect">
            <a:avLst>
              <a:gd name="adj" fmla="val 6083"/>
            </a:avLst>
          </a:prstGeom>
          <a:solidFill>
            <a:schemeClr val="bg1"/>
          </a:solidFill>
          <a:ln w="12700" cap="sq">
            <a:solidFill>
              <a:schemeClr val="accent1">
                <a:lumMod val="60000"/>
                <a:lumOff val="40000"/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824680" y="1690208"/>
            <a:ext cx="1350428" cy="1350428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923657" y="1789184"/>
            <a:ext cx="1152474" cy="115247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134799" y="3114213"/>
            <a:ext cx="2730191" cy="70964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23000">
                      <a:srgbClr val="00843B">
                        <a:alpha val="100000"/>
                      </a:srgbClr>
                    </a:gs>
                    <a:gs pos="100000">
                      <a:srgbClr val="1CFF82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ource Han Sans CN Bold"/>
                <a:ea typeface="Source Han Sans CN Bold"/>
                <a:cs typeface="Source Han Sans CN Bold"/>
              </a:rPr>
              <a:t>科技创新不足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134798" y="3922153"/>
            <a:ext cx="2730193" cy="171006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农业科技创新投入相对较少，与发达国家相比仍有差距。
2024年我国农业科技成果转化率不足40%，需加强科技推广体系建设。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2289427" y="2137433"/>
            <a:ext cx="420934" cy="455976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农业现代化的瓶颈</a:t>
            </a:r>
            <a:endParaRPr kumimoji="1"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5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6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4848501" flipH="1">
            <a:off x="219113" y="4060069"/>
            <a:ext cx="2602017" cy="2529902"/>
          </a:xfrm>
          <a:custGeom>
            <a:avLst/>
            <a:gdLst/>
            <a:ahLst/>
            <a:cxnLst/>
            <a:rect l="0" t="0" r="0" b="0"/>
            <a:pathLst>
              <a:path w="5649796" h="5493213">
                <a:moveTo>
                  <a:pt x="2893873" y="2727"/>
                </a:moveTo>
                <a:cubicBezTo>
                  <a:pt x="2014456" y="111853"/>
                  <a:pt x="1103179" y="540557"/>
                  <a:pt x="501243" y="1128323"/>
                </a:cubicBezTo>
                <a:cubicBezTo>
                  <a:pt x="348365" y="1277603"/>
                  <a:pt x="231618" y="1420873"/>
                  <a:pt x="170957" y="1533644"/>
                </a:cubicBezTo>
                <a:cubicBezTo>
                  <a:pt x="141964" y="1587544"/>
                  <a:pt x="99347" y="1664696"/>
                  <a:pt x="76254" y="1705094"/>
                </a:cubicBezTo>
                <a:cubicBezTo>
                  <a:pt x="26585" y="1791980"/>
                  <a:pt x="1821" y="1912468"/>
                  <a:pt x="714" y="2072641"/>
                </a:cubicBezTo>
                <a:cubicBezTo>
                  <a:pt x="0" y="2175895"/>
                  <a:pt x="3341" y="2191488"/>
                  <a:pt x="42180" y="2266173"/>
                </a:cubicBezTo>
                <a:cubicBezTo>
                  <a:pt x="104394" y="2385806"/>
                  <a:pt x="208976" y="2482428"/>
                  <a:pt x="344125" y="2545138"/>
                </a:cubicBezTo>
                <a:cubicBezTo>
                  <a:pt x="503622" y="2619145"/>
                  <a:pt x="690123" y="2670490"/>
                  <a:pt x="858052" y="2686624"/>
                </a:cubicBezTo>
                <a:cubicBezTo>
                  <a:pt x="1163919" y="2716011"/>
                  <a:pt x="1392354" y="2847686"/>
                  <a:pt x="1581085" y="3103396"/>
                </a:cubicBezTo>
                <a:cubicBezTo>
                  <a:pt x="1759179" y="3344694"/>
                  <a:pt x="1819176" y="3467915"/>
                  <a:pt x="2083079" y="4134393"/>
                </a:cubicBezTo>
                <a:cubicBezTo>
                  <a:pt x="2170203" y="4354421"/>
                  <a:pt x="2280480" y="4614453"/>
                  <a:pt x="2328141" y="4712243"/>
                </a:cubicBezTo>
                <a:cubicBezTo>
                  <a:pt x="2529878" y="5126170"/>
                  <a:pt x="2744221" y="5354875"/>
                  <a:pt x="3024704" y="5455477"/>
                </a:cubicBezTo>
                <a:cubicBezTo>
                  <a:pt x="3128826" y="5492824"/>
                  <a:pt x="3132608" y="5493212"/>
                  <a:pt x="3329504" y="5486744"/>
                </a:cubicBezTo>
                <a:cubicBezTo>
                  <a:pt x="3629021" y="5476905"/>
                  <a:pt x="3833895" y="5426395"/>
                  <a:pt x="4100373" y="5296691"/>
                </a:cubicBezTo>
                <a:cubicBezTo>
                  <a:pt x="4531529" y="5086833"/>
                  <a:pt x="4999455" y="4649642"/>
                  <a:pt x="5196837" y="4272247"/>
                </a:cubicBezTo>
                <a:cubicBezTo>
                  <a:pt x="5231012" y="4206905"/>
                  <a:pt x="5288222" y="4106244"/>
                  <a:pt x="5323970" y="4048555"/>
                </a:cubicBezTo>
                <a:cubicBezTo>
                  <a:pt x="5359719" y="3990867"/>
                  <a:pt x="5408443" y="3887997"/>
                  <a:pt x="5432245" y="3819955"/>
                </a:cubicBezTo>
                <a:cubicBezTo>
                  <a:pt x="5456048" y="3751913"/>
                  <a:pt x="5501698" y="3627008"/>
                  <a:pt x="5533689" y="3542389"/>
                </a:cubicBezTo>
                <a:cubicBezTo>
                  <a:pt x="5626372" y="3297235"/>
                  <a:pt x="5648576" y="3132784"/>
                  <a:pt x="5649237" y="2686593"/>
                </a:cubicBezTo>
                <a:cubicBezTo>
                  <a:pt x="5649795" y="2310090"/>
                  <a:pt x="5648387" y="2296090"/>
                  <a:pt x="5584746" y="2045243"/>
                </a:cubicBezTo>
                <a:cubicBezTo>
                  <a:pt x="5459694" y="1552338"/>
                  <a:pt x="5192801" y="1084804"/>
                  <a:pt x="4825019" y="714380"/>
                </a:cubicBezTo>
                <a:cubicBezTo>
                  <a:pt x="4598482" y="486217"/>
                  <a:pt x="4398324" y="341501"/>
                  <a:pt x="4111035" y="198165"/>
                </a:cubicBezTo>
                <a:cubicBezTo>
                  <a:pt x="3833688" y="59789"/>
                  <a:pt x="3597551" y="8993"/>
                  <a:pt x="3201203" y="2446"/>
                </a:cubicBezTo>
                <a:cubicBezTo>
                  <a:pt x="3053127" y="0"/>
                  <a:pt x="2914828" y="126"/>
                  <a:pt x="2893873" y="2727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516666" y="1430853"/>
            <a:ext cx="224704" cy="34330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6200000" flipH="1">
            <a:off x="830049" y="2147187"/>
            <a:ext cx="348716" cy="2282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5400000">
            <a:off x="598544" y="2023587"/>
            <a:ext cx="3874190" cy="3082533"/>
          </a:xfrm>
          <a:prstGeom prst="round2SameRect">
            <a:avLst>
              <a:gd name="adj1" fmla="val 7846"/>
              <a:gd name="adj2" fmla="val 0"/>
            </a:avLst>
          </a:prstGeom>
          <a:solidFill>
            <a:srgbClr val="FFFFFF">
              <a:alpha val="100000"/>
            </a:srgbClr>
          </a:solidFill>
          <a:ln w="12700" cap="sq">
            <a:noFill/>
            <a:miter/>
          </a:ln>
          <a:effectLst>
            <a:outerShdw blurRad="63500" sx="102000" sy="102000" algn="ctr" rotWithShape="0">
              <a:schemeClr val="bg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V="1">
            <a:off x="890284" y="1430849"/>
            <a:ext cx="2627419" cy="656102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224783" y="2361460"/>
            <a:ext cx="2627419" cy="278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农村基础设施建设投入不足，与城市差距明显。
2024年仍有部分农村地区网络信号不稳定，交通不便，影响农村发展。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202753" y="1430849"/>
            <a:ext cx="2090246" cy="6561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9525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基础设施建设滞后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070676" y="1430853"/>
            <a:ext cx="224704" cy="34330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6200000" flipH="1">
            <a:off x="4384060" y="2147187"/>
            <a:ext cx="348716" cy="228246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4152555" y="2023587"/>
            <a:ext cx="3874190" cy="3082533"/>
          </a:xfrm>
          <a:prstGeom prst="round2SameRect">
            <a:avLst>
              <a:gd name="adj1" fmla="val 7846"/>
              <a:gd name="adj2" fmla="val 0"/>
            </a:avLst>
          </a:prstGeom>
          <a:solidFill>
            <a:srgbClr val="FFFFFF">
              <a:alpha val="100000"/>
            </a:srgbClr>
          </a:solidFill>
          <a:ln w="12700" cap="sq">
            <a:noFill/>
            <a:miter/>
          </a:ln>
          <a:effectLst>
            <a:outerShdw blurRad="63500" sx="102000" sy="102000" algn="ctr" rotWithShape="0">
              <a:schemeClr val="bg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V="1">
            <a:off x="4444294" y="1430849"/>
            <a:ext cx="2627419" cy="65610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778793" y="2361460"/>
            <a:ext cx="2627419" cy="278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农村人才流失严重，缺乏高素质的农业从业者和管理人才。
2024年农村人才外流比例高达30%，需加强人才引进和培养。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756763" y="1430849"/>
            <a:ext cx="2090246" cy="6561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9525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人才短缺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624688" y="1430853"/>
            <a:ext cx="224704" cy="34330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6200000" flipH="1">
            <a:off x="7938071" y="2147187"/>
            <a:ext cx="348716" cy="22824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5400000">
            <a:off x="7706566" y="2023587"/>
            <a:ext cx="3874190" cy="3082533"/>
          </a:xfrm>
          <a:prstGeom prst="round2SameRect">
            <a:avLst>
              <a:gd name="adj1" fmla="val 7846"/>
              <a:gd name="adj2" fmla="val 0"/>
            </a:avLst>
          </a:prstGeom>
          <a:solidFill>
            <a:srgbClr val="FFFFFF">
              <a:alpha val="100000"/>
            </a:srgbClr>
          </a:solidFill>
          <a:ln w="12700" cap="sq">
            <a:noFill/>
            <a:miter/>
          </a:ln>
          <a:effectLst>
            <a:outerShdw blurRad="63500" sx="102000" sy="102000" algn="ctr" rotWithShape="0">
              <a:schemeClr val="bg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V="1">
            <a:off x="7998306" y="1430849"/>
            <a:ext cx="2627419" cy="656102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332804" y="2361460"/>
            <a:ext cx="2627419" cy="278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农村生态环境面临污染和生态破坏问题，生态修复任务艰巨。
2024年部分农村地区土壤污染超标，需加强生态治理和保护。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310775" y="1430849"/>
            <a:ext cx="2090246" cy="6561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9525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生态环境脆弱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21048501" flipH="1">
            <a:off x="10948861" y="4732264"/>
            <a:ext cx="1042331" cy="1013442"/>
          </a:xfrm>
          <a:custGeom>
            <a:avLst/>
            <a:gdLst/>
            <a:ahLst/>
            <a:cxnLst/>
            <a:rect l="0" t="0" r="0" b="0"/>
            <a:pathLst>
              <a:path w="5649796" h="5493213">
                <a:moveTo>
                  <a:pt x="2893873" y="2727"/>
                </a:moveTo>
                <a:cubicBezTo>
                  <a:pt x="2014456" y="111853"/>
                  <a:pt x="1103179" y="540557"/>
                  <a:pt x="501243" y="1128323"/>
                </a:cubicBezTo>
                <a:cubicBezTo>
                  <a:pt x="348365" y="1277603"/>
                  <a:pt x="231618" y="1420873"/>
                  <a:pt x="170957" y="1533644"/>
                </a:cubicBezTo>
                <a:cubicBezTo>
                  <a:pt x="141964" y="1587544"/>
                  <a:pt x="99347" y="1664696"/>
                  <a:pt x="76254" y="1705094"/>
                </a:cubicBezTo>
                <a:cubicBezTo>
                  <a:pt x="26585" y="1791980"/>
                  <a:pt x="1821" y="1912468"/>
                  <a:pt x="714" y="2072641"/>
                </a:cubicBezTo>
                <a:cubicBezTo>
                  <a:pt x="0" y="2175895"/>
                  <a:pt x="3341" y="2191488"/>
                  <a:pt x="42180" y="2266173"/>
                </a:cubicBezTo>
                <a:cubicBezTo>
                  <a:pt x="104394" y="2385806"/>
                  <a:pt x="208976" y="2482428"/>
                  <a:pt x="344125" y="2545138"/>
                </a:cubicBezTo>
                <a:cubicBezTo>
                  <a:pt x="503622" y="2619145"/>
                  <a:pt x="690123" y="2670490"/>
                  <a:pt x="858052" y="2686624"/>
                </a:cubicBezTo>
                <a:cubicBezTo>
                  <a:pt x="1163919" y="2716011"/>
                  <a:pt x="1392354" y="2847686"/>
                  <a:pt x="1581085" y="3103396"/>
                </a:cubicBezTo>
                <a:cubicBezTo>
                  <a:pt x="1759179" y="3344694"/>
                  <a:pt x="1819176" y="3467915"/>
                  <a:pt x="2083079" y="4134393"/>
                </a:cubicBezTo>
                <a:cubicBezTo>
                  <a:pt x="2170203" y="4354421"/>
                  <a:pt x="2280480" y="4614453"/>
                  <a:pt x="2328141" y="4712243"/>
                </a:cubicBezTo>
                <a:cubicBezTo>
                  <a:pt x="2529878" y="5126170"/>
                  <a:pt x="2744221" y="5354875"/>
                  <a:pt x="3024704" y="5455477"/>
                </a:cubicBezTo>
                <a:cubicBezTo>
                  <a:pt x="3128826" y="5492824"/>
                  <a:pt x="3132608" y="5493212"/>
                  <a:pt x="3329504" y="5486744"/>
                </a:cubicBezTo>
                <a:cubicBezTo>
                  <a:pt x="3629021" y="5476905"/>
                  <a:pt x="3833895" y="5426395"/>
                  <a:pt x="4100373" y="5296691"/>
                </a:cubicBezTo>
                <a:cubicBezTo>
                  <a:pt x="4531529" y="5086833"/>
                  <a:pt x="4999455" y="4649642"/>
                  <a:pt x="5196837" y="4272247"/>
                </a:cubicBezTo>
                <a:cubicBezTo>
                  <a:pt x="5231012" y="4206905"/>
                  <a:pt x="5288222" y="4106244"/>
                  <a:pt x="5323970" y="4048555"/>
                </a:cubicBezTo>
                <a:cubicBezTo>
                  <a:pt x="5359719" y="3990867"/>
                  <a:pt x="5408443" y="3887997"/>
                  <a:pt x="5432245" y="3819955"/>
                </a:cubicBezTo>
                <a:cubicBezTo>
                  <a:pt x="5456048" y="3751913"/>
                  <a:pt x="5501698" y="3627008"/>
                  <a:pt x="5533689" y="3542389"/>
                </a:cubicBezTo>
                <a:cubicBezTo>
                  <a:pt x="5626372" y="3297235"/>
                  <a:pt x="5648576" y="3132784"/>
                  <a:pt x="5649237" y="2686593"/>
                </a:cubicBezTo>
                <a:cubicBezTo>
                  <a:pt x="5649795" y="2310090"/>
                  <a:pt x="5648387" y="2296090"/>
                  <a:pt x="5584746" y="2045243"/>
                </a:cubicBezTo>
                <a:cubicBezTo>
                  <a:pt x="5459694" y="1552338"/>
                  <a:pt x="5192801" y="1084804"/>
                  <a:pt x="4825019" y="714380"/>
                </a:cubicBezTo>
                <a:cubicBezTo>
                  <a:pt x="4598482" y="486217"/>
                  <a:pt x="4398324" y="341501"/>
                  <a:pt x="4111035" y="198165"/>
                </a:cubicBezTo>
                <a:cubicBezTo>
                  <a:pt x="3833688" y="59789"/>
                  <a:pt x="3597551" y="8993"/>
                  <a:pt x="3201203" y="2446"/>
                </a:cubicBezTo>
                <a:cubicBezTo>
                  <a:pt x="3053127" y="0"/>
                  <a:pt x="2914828" y="126"/>
                  <a:pt x="2893873" y="2727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农村发展的短板</a:t>
            </a:r>
            <a:endParaRPr kumimoji="1"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5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6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21289937">
            <a:off x="1041400" y="1798826"/>
            <a:ext cx="2830916" cy="3666748"/>
          </a:xfrm>
          <a:prstGeom prst="roundRect">
            <a:avLst>
              <a:gd name="adj" fmla="val 3153"/>
            </a:avLst>
          </a:prstGeom>
          <a:solidFill>
            <a:schemeClr val="accent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041400" y="1798826"/>
            <a:ext cx="2830916" cy="3666748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159774" y="1935261"/>
            <a:ext cx="594168" cy="594168"/>
          </a:xfrm>
          <a:prstGeom prst="ellipse">
            <a:avLst/>
          </a:prstGeom>
          <a:solidFill>
            <a:schemeClr val="bg1"/>
          </a:solidFill>
          <a:ln w="285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202287" y="3198957"/>
            <a:ext cx="2509142" cy="21012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农民收入主要依赖农业，收入增长渠道有限。
2024年农民收入增速低于城镇居民，需拓展增收途径。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314599" y="2103371"/>
            <a:ext cx="284518" cy="257948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202287" y="2787990"/>
            <a:ext cx="25146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收入增长缓慢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21289937">
            <a:off x="4674192" y="1798826"/>
            <a:ext cx="2830916" cy="3666748"/>
          </a:xfrm>
          <a:prstGeom prst="roundRect">
            <a:avLst>
              <a:gd name="adj" fmla="val 3153"/>
            </a:avLst>
          </a:prstGeom>
          <a:solidFill>
            <a:schemeClr val="accent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674192" y="1798826"/>
            <a:ext cx="2830916" cy="3666748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792566" y="1935261"/>
            <a:ext cx="594168" cy="594168"/>
          </a:xfrm>
          <a:prstGeom prst="ellipse">
            <a:avLst/>
          </a:prstGeom>
          <a:solidFill>
            <a:schemeClr val="bg1"/>
          </a:solidFill>
          <a:ln w="285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835079" y="3200400"/>
            <a:ext cx="2509142" cy="20998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农村就业机会少，农民就业技能不足，难以适应市场需求。
2024年农村劳动力就业率仅为70%，低于城市85%的水平。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952841" y="2090086"/>
            <a:ext cx="273618" cy="284518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835079" y="2787990"/>
            <a:ext cx="25146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就业机会有限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21289937">
            <a:off x="8357784" y="1798826"/>
            <a:ext cx="2830916" cy="3666748"/>
          </a:xfrm>
          <a:prstGeom prst="roundRect">
            <a:avLst>
              <a:gd name="adj" fmla="val 3153"/>
            </a:avLst>
          </a:prstGeom>
          <a:solidFill>
            <a:schemeClr val="accent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357784" y="1798826"/>
            <a:ext cx="2830916" cy="3666748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476158" y="1935261"/>
            <a:ext cx="594168" cy="594168"/>
          </a:xfrm>
          <a:prstGeom prst="ellipse">
            <a:avLst/>
          </a:prstGeom>
          <a:solidFill>
            <a:schemeClr val="bg1"/>
          </a:solidFill>
          <a:ln w="285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518671" y="3200400"/>
            <a:ext cx="2509142" cy="209985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农民社会保障水平低，医疗、养老等保障体系不完善。
2024年农村居民医保报销比例低于城市居民，需加强社会保障体系建设。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630983" y="2090086"/>
            <a:ext cx="284518" cy="284518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518671" y="2787990"/>
            <a:ext cx="25146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社会保障不足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农民面临的困境</a:t>
            </a:r>
            <a:endParaRPr kumimoji="1"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3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4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</a:blip>
          <a:srcRect l="29281" t="648" r="29744" b="14"/>
          <a:stretch>
            <a:fillRect/>
          </a:stretch>
        </p:blipFill>
        <p:spPr>
          <a:xfrm>
            <a:off x="7144512" y="0"/>
            <a:ext cx="5047488" cy="6858000"/>
          </a:xfrm>
          <a:custGeom>
            <a:avLst/>
            <a:gdLst>
              <a:gd name="connsiteX0" fmla="*/ 0 w 5047488"/>
              <a:gd name="connsiteY0" fmla="*/ 0 h 6858000"/>
              <a:gd name="connsiteX1" fmla="*/ 5047488 w 5047488"/>
              <a:gd name="connsiteY1" fmla="*/ 0 h 6858000"/>
              <a:gd name="connsiteX2" fmla="*/ 5047488 w 5047488"/>
              <a:gd name="connsiteY2" fmla="*/ 6858000 h 6858000"/>
              <a:gd name="connsiteX3" fmla="*/ 0 w 5047488"/>
              <a:gd name="connsiteY3" fmla="*/ 6858000 h 6858000"/>
            </a:gdLst>
            <a:ahLst/>
            <a:cxnLst/>
            <a:rect l="l" t="t" r="r" b="b"/>
            <a:pathLst>
              <a:path w="5047488" h="6858000">
                <a:moveTo>
                  <a:pt x="0" y="0"/>
                </a:moveTo>
                <a:lnTo>
                  <a:pt x="5047488" y="0"/>
                </a:lnTo>
                <a:lnTo>
                  <a:pt x="5047488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5400000">
            <a:off x="536026" y="-536026"/>
            <a:ext cx="6858001" cy="7930055"/>
          </a:xfrm>
          <a:prstGeom prst="round2SameRect">
            <a:avLst>
              <a:gd name="adj1" fmla="val 8161"/>
              <a:gd name="adj2" fmla="val 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775388"/>
            <a:ext cx="2239103" cy="4800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50948" y="3224278"/>
            <a:ext cx="5458345" cy="13676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解决三农问题的政策举措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232859" y="1357016"/>
            <a:ext cx="3991402" cy="4646886"/>
          </a:xfrm>
          <a:prstGeom prst="roundRect">
            <a:avLst>
              <a:gd name="adj" fmla="val 8427"/>
            </a:avLst>
          </a:prstGeom>
          <a:solidFill>
            <a:schemeClr val="accent1"/>
          </a:solidFill>
          <a:ln w="635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alphaModFix/>
          </a:blip>
          <a:srcRect l="24400" t="2055" r="29553" b="2288"/>
          <a:stretch>
            <a:fillRect/>
          </a:stretch>
        </p:blipFill>
        <p:spPr>
          <a:xfrm>
            <a:off x="7232859" y="1357016"/>
            <a:ext cx="3991402" cy="4646886"/>
          </a:xfrm>
          <a:custGeom>
            <a:avLst/>
            <a:gdLst>
              <a:gd name="connsiteX0" fmla="*/ 336355 w 3991402"/>
              <a:gd name="connsiteY0" fmla="*/ 0 h 4646886"/>
              <a:gd name="connsiteX1" fmla="*/ 3655047 w 3991402"/>
              <a:gd name="connsiteY1" fmla="*/ 0 h 4646886"/>
              <a:gd name="connsiteX2" fmla="*/ 3991402 w 3991402"/>
              <a:gd name="connsiteY2" fmla="*/ 336355 h 4646886"/>
              <a:gd name="connsiteX3" fmla="*/ 3991402 w 3991402"/>
              <a:gd name="connsiteY3" fmla="*/ 4310531 h 4646886"/>
              <a:gd name="connsiteX4" fmla="*/ 3655047 w 3991402"/>
              <a:gd name="connsiteY4" fmla="*/ 4646886 h 4646886"/>
              <a:gd name="connsiteX5" fmla="*/ 336355 w 3991402"/>
              <a:gd name="connsiteY5" fmla="*/ 4646886 h 4646886"/>
              <a:gd name="connsiteX6" fmla="*/ 0 w 3991402"/>
              <a:gd name="connsiteY6" fmla="*/ 4310531 h 4646886"/>
              <a:gd name="connsiteX7" fmla="*/ 0 w 3991402"/>
              <a:gd name="connsiteY7" fmla="*/ 336355 h 4646886"/>
              <a:gd name="connsiteX8" fmla="*/ 336355 w 3991402"/>
              <a:gd name="connsiteY8" fmla="*/ 0 h 4646886"/>
            </a:gdLst>
            <a:ahLst/>
            <a:cxnLst/>
            <a:rect l="l" t="t" r="r" b="b"/>
            <a:pathLst>
              <a:path w="3991402" h="4646886">
                <a:moveTo>
                  <a:pt x="336355" y="0"/>
                </a:moveTo>
                <a:lnTo>
                  <a:pt x="3655047" y="0"/>
                </a:lnTo>
                <a:cubicBezTo>
                  <a:pt x="3840811" y="0"/>
                  <a:pt x="3991402" y="150591"/>
                  <a:pt x="3991402" y="336355"/>
                </a:cubicBezTo>
                <a:lnTo>
                  <a:pt x="3991402" y="4310531"/>
                </a:lnTo>
                <a:cubicBezTo>
                  <a:pt x="3991402" y="4496295"/>
                  <a:pt x="3840811" y="4646886"/>
                  <a:pt x="3655047" y="4646886"/>
                </a:cubicBezTo>
                <a:lnTo>
                  <a:pt x="336355" y="4646886"/>
                </a:lnTo>
                <a:cubicBezTo>
                  <a:pt x="150591" y="4646886"/>
                  <a:pt x="0" y="4496295"/>
                  <a:pt x="0" y="4310531"/>
                </a:cubicBezTo>
                <a:lnTo>
                  <a:pt x="0" y="336355"/>
                </a:lnTo>
                <a:cubicBezTo>
                  <a:pt x="0" y="150591"/>
                  <a:pt x="150591" y="0"/>
                  <a:pt x="33635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标题 1"/>
          <p:cNvSpPr txBox="1"/>
          <p:nvPr/>
        </p:nvSpPr>
        <p:spPr>
          <a:xfrm>
            <a:off x="6784966" y="2150364"/>
            <a:ext cx="764286" cy="76428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918323" y="4931674"/>
            <a:ext cx="611875" cy="6118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2870411" y="1965027"/>
            <a:ext cx="480063" cy="62208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41962" y="923239"/>
            <a:ext cx="1667448" cy="20706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57250" y="4936972"/>
            <a:ext cx="287003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6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3510690" y="5064774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5" name="标题 1"/>
          <p:cNvSpPr txBox="1"/>
          <p:nvPr/>
        </p:nvSpPr>
        <p:spPr>
          <a:xfrm flipH="1">
            <a:off x="-2" y="6361430"/>
            <a:ext cx="496570" cy="496570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ahLst/>
            <a:cxnLst/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952855" y="2314667"/>
            <a:ext cx="439059" cy="434603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96981" y="5073969"/>
            <a:ext cx="254559" cy="327285"/>
          </a:xfrm>
          <a:custGeom>
            <a:avLst/>
            <a:gdLst>
              <a:gd name="connsiteX0" fmla="*/ 603790 w 1207579"/>
              <a:gd name="connsiteY0" fmla="*/ 0 h 1552575"/>
              <a:gd name="connsiteX1" fmla="*/ 0 w 1207579"/>
              <a:gd name="connsiteY1" fmla="*/ 603790 h 1552575"/>
              <a:gd name="connsiteX2" fmla="*/ 603790 w 1207579"/>
              <a:gd name="connsiteY2" fmla="*/ 1552575 h 1552575"/>
              <a:gd name="connsiteX3" fmla="*/ 1207580 w 1207579"/>
              <a:gd name="connsiteY3" fmla="*/ 603790 h 1552575"/>
              <a:gd name="connsiteX4" fmla="*/ 603790 w 1207579"/>
              <a:gd name="connsiteY4" fmla="*/ 0 h 1552575"/>
              <a:gd name="connsiteX5" fmla="*/ 603790 w 1207579"/>
              <a:gd name="connsiteY5" fmla="*/ 946690 h 1552575"/>
              <a:gd name="connsiteX6" fmla="*/ 270415 w 1207579"/>
              <a:gd name="connsiteY6" fmla="*/ 613315 h 1552575"/>
              <a:gd name="connsiteX7" fmla="*/ 603790 w 1207579"/>
              <a:gd name="connsiteY7" fmla="*/ 279940 h 1552575"/>
              <a:gd name="connsiteX8" fmla="*/ 937165 w 1207579"/>
              <a:gd name="connsiteY8" fmla="*/ 613315 h 1552575"/>
              <a:gd name="connsiteX9" fmla="*/ 603790 w 1207579"/>
              <a:gd name="connsiteY9" fmla="*/ 946690 h 1552575"/>
            </a:gdLst>
            <a:ahLst/>
            <a:cxnLst/>
            <a:rect l="l" t="t" r="r" b="b"/>
            <a:pathLst>
              <a:path w="1207579" h="1552575">
                <a:moveTo>
                  <a:pt x="603790" y="0"/>
                </a:moveTo>
                <a:cubicBezTo>
                  <a:pt x="270326" y="0"/>
                  <a:pt x="0" y="270326"/>
                  <a:pt x="0" y="603790"/>
                </a:cubicBezTo>
                <a:cubicBezTo>
                  <a:pt x="0" y="983266"/>
                  <a:pt x="603790" y="1552575"/>
                  <a:pt x="603790" y="1552575"/>
                </a:cubicBezTo>
                <a:cubicBezTo>
                  <a:pt x="603790" y="1552575"/>
                  <a:pt x="1207580" y="1000125"/>
                  <a:pt x="1207580" y="603790"/>
                </a:cubicBezTo>
                <a:cubicBezTo>
                  <a:pt x="1207580" y="270326"/>
                  <a:pt x="937253" y="0"/>
                  <a:pt x="603790" y="0"/>
                </a:cubicBezTo>
                <a:close/>
                <a:moveTo>
                  <a:pt x="603790" y="946690"/>
                </a:moveTo>
                <a:cubicBezTo>
                  <a:pt x="419672" y="946690"/>
                  <a:pt x="270415" y="797433"/>
                  <a:pt x="270415" y="613315"/>
                </a:cubicBezTo>
                <a:cubicBezTo>
                  <a:pt x="270415" y="429197"/>
                  <a:pt x="419672" y="279940"/>
                  <a:pt x="603790" y="279940"/>
                </a:cubicBezTo>
                <a:cubicBezTo>
                  <a:pt x="787908" y="279940"/>
                  <a:pt x="937165" y="429197"/>
                  <a:pt x="937165" y="613315"/>
                </a:cubicBezTo>
                <a:cubicBezTo>
                  <a:pt x="937165" y="797433"/>
                  <a:pt x="787908" y="946690"/>
                  <a:pt x="603790" y="9466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243145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312544" y="923239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0822626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0888058" y="923239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0402107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0469333" y="923239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981588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0055963" y="923239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26" name="标题 1"/>
          <p:cNvCxnSpPr/>
          <p:nvPr/>
        </p:nvCxnSpPr>
        <p:spPr>
          <a:xfrm>
            <a:off x="7366719" y="997700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27" name="标题 1"/>
          <p:cNvSpPr txBox="1"/>
          <p:nvPr/>
        </p:nvSpPr>
        <p:spPr>
          <a:xfrm>
            <a:off x="393700" y="2142327"/>
            <a:ext cx="2292506" cy="1047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PART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832778" y="1075527"/>
            <a:ext cx="1213006" cy="21146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03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-469428" y="4055165"/>
            <a:ext cx="13118156" cy="2078935"/>
          </a:xfrm>
          <a:prstGeom prst="roundRect">
            <a:avLst>
              <a:gd name="adj" fmla="val 376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1628801"/>
            <a:ext cx="3402338" cy="340233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388481" y="1628801"/>
            <a:ext cx="3402338" cy="340233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116562" y="1628801"/>
            <a:ext cx="3402338" cy="340233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60400" y="1715656"/>
            <a:ext cx="3402338" cy="34023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67240" y="2743155"/>
            <a:ext cx="2788656" cy="21194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加大对农业、农村的财政支持力度，保障三农发展资金需求。
2024年中央财政对三农投入增长10%，重点支持农业基础设施建设。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67240" y="2453582"/>
            <a:ext cx="2788656" cy="2997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强化财政投入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310317" y="1997634"/>
            <a:ext cx="102504" cy="102502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388481" y="1715656"/>
            <a:ext cx="3402338" cy="34023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695321" y="2743155"/>
            <a:ext cx="2788656" cy="21194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加强农村金融服务，创新金融产品，解决农民融资难题。
2024年农村金融机构贷款余额增长15%，支持农村产业发展。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695321" y="2453582"/>
            <a:ext cx="2788656" cy="2997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完善金融支持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038397" y="1997634"/>
            <a:ext cx="102504" cy="102502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116562" y="1715656"/>
            <a:ext cx="3402338" cy="34023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423402" y="2743155"/>
            <a:ext cx="2788656" cy="21194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深化农村土地制度改革，保障农民土地权益。
2024年农村土地流转面积扩大，宅基地制度改革试点取得成效。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423402" y="2453582"/>
            <a:ext cx="2788656" cy="2997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推进土地制度改革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766479" y="1997634"/>
            <a:ext cx="102504" cy="102502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政策支持与保障</a:t>
            </a:r>
            <a:endParaRPr kumimoji="1"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1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2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516000" y="2012200"/>
            <a:ext cx="11160000" cy="3240000"/>
          </a:xfrm>
          <a:prstGeom prst="roundRect">
            <a:avLst>
              <a:gd name="adj" fmla="val 6002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349900" y="1662678"/>
            <a:ext cx="3046331" cy="3939044"/>
          </a:xfrm>
          <a:custGeom>
            <a:avLst/>
            <a:gdLst>
              <a:gd name="connsiteX0" fmla="*/ 3143250 w 4284811"/>
              <a:gd name="connsiteY0" fmla="*/ 5085017 h 6064091"/>
              <a:gd name="connsiteX1" fmla="*/ 3099435 w 4284811"/>
              <a:gd name="connsiteY1" fmla="*/ 5543550 h 6064091"/>
              <a:gd name="connsiteX2" fmla="*/ 3286125 w 4284811"/>
              <a:gd name="connsiteY2" fmla="*/ 5926836 h 6064091"/>
              <a:gd name="connsiteX3" fmla="*/ 2559749 w 4284811"/>
              <a:gd name="connsiteY3" fmla="*/ 6064092 h 6064091"/>
              <a:gd name="connsiteX4" fmla="*/ 339662 w 4284811"/>
              <a:gd name="connsiteY4" fmla="*/ 6064092 h 6064091"/>
              <a:gd name="connsiteX5" fmla="*/ 0 w 4284811"/>
              <a:gd name="connsiteY5" fmla="*/ 5724525 h 6064091"/>
              <a:gd name="connsiteX6" fmla="*/ 0 w 4284811"/>
              <a:gd name="connsiteY6" fmla="*/ 339662 h 6064091"/>
              <a:gd name="connsiteX7" fmla="*/ 339662 w 4284811"/>
              <a:gd name="connsiteY7" fmla="*/ 0 h 6064091"/>
              <a:gd name="connsiteX8" fmla="*/ 3941445 w 4284811"/>
              <a:gd name="connsiteY8" fmla="*/ 0 h 6064091"/>
              <a:gd name="connsiteX9" fmla="*/ 4281107 w 4284811"/>
              <a:gd name="connsiteY9" fmla="*/ 337852 h 6064091"/>
              <a:gd name="connsiteX10" fmla="*/ 4279011 w 4284811"/>
              <a:gd name="connsiteY10" fmla="*/ 2657951 h 6064091"/>
              <a:gd name="connsiteX11" fmla="*/ 4190714 w 4284811"/>
              <a:gd name="connsiteY11" fmla="*/ 3344609 h 6064091"/>
              <a:gd name="connsiteX12" fmla="*/ 3143250 w 4284811"/>
              <a:gd name="connsiteY12" fmla="*/ 5085017 h 6064091"/>
            </a:gdLst>
            <a:ahLst/>
            <a:cxnLst/>
            <a:rect l="l" t="t" r="r" b="b"/>
            <a:pathLst>
              <a:path w="4284811" h="6064091">
                <a:moveTo>
                  <a:pt x="3143250" y="5085017"/>
                </a:moveTo>
                <a:cubicBezTo>
                  <a:pt x="3011281" y="5203032"/>
                  <a:pt x="2992203" y="5402676"/>
                  <a:pt x="3099435" y="5543550"/>
                </a:cubicBezTo>
                <a:cubicBezTo>
                  <a:pt x="3209925" y="5688235"/>
                  <a:pt x="3315843" y="5854732"/>
                  <a:pt x="3286125" y="5926836"/>
                </a:cubicBezTo>
                <a:cubicBezTo>
                  <a:pt x="3228975" y="6064092"/>
                  <a:pt x="3133725" y="6064092"/>
                  <a:pt x="2559749" y="6064092"/>
                </a:cubicBezTo>
                <a:lnTo>
                  <a:pt x="339662" y="6064092"/>
                </a:lnTo>
                <a:cubicBezTo>
                  <a:pt x="152130" y="6064044"/>
                  <a:pt x="105" y="5912053"/>
                  <a:pt x="0" y="5724525"/>
                </a:cubicBezTo>
                <a:lnTo>
                  <a:pt x="0" y="339662"/>
                </a:lnTo>
                <a:cubicBezTo>
                  <a:pt x="53" y="152093"/>
                  <a:pt x="152093" y="53"/>
                  <a:pt x="339662" y="0"/>
                </a:cubicBezTo>
                <a:lnTo>
                  <a:pt x="3941445" y="0"/>
                </a:lnTo>
                <a:cubicBezTo>
                  <a:pt x="4128335" y="-3"/>
                  <a:pt x="4280107" y="150969"/>
                  <a:pt x="4281107" y="337852"/>
                </a:cubicBezTo>
                <a:cubicBezTo>
                  <a:pt x="4284155" y="895160"/>
                  <a:pt x="4288536" y="2010061"/>
                  <a:pt x="4279011" y="2657951"/>
                </a:cubicBezTo>
                <a:cubicBezTo>
                  <a:pt x="4275392" y="2902649"/>
                  <a:pt x="4221861" y="3200400"/>
                  <a:pt x="4190714" y="3344609"/>
                </a:cubicBezTo>
                <a:cubicBezTo>
                  <a:pt x="4005358" y="4202716"/>
                  <a:pt x="3467100" y="4795076"/>
                  <a:pt x="3143250" y="5085017"/>
                </a:cubicBezTo>
                <a:close/>
              </a:path>
            </a:pathLst>
          </a:custGeom>
          <a:gradFill>
            <a:gsLst>
              <a:gs pos="40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49842" y="4713877"/>
            <a:ext cx="6850388" cy="124026"/>
          </a:xfrm>
          <a:custGeom>
            <a:avLst/>
            <a:gdLst>
              <a:gd name="connsiteX0" fmla="*/ 12192000 w 12192000"/>
              <a:gd name="connsiteY0" fmla="*/ 0 h 318313"/>
              <a:gd name="connsiteX1" fmla="*/ 0 w 12192000"/>
              <a:gd name="connsiteY1" fmla="*/ 0 h 318313"/>
              <a:gd name="connsiteX2" fmla="*/ 0 w 12192000"/>
              <a:gd name="connsiteY2" fmla="*/ 114112 h 318313"/>
              <a:gd name="connsiteX3" fmla="*/ 11795610 w 12192000"/>
              <a:gd name="connsiteY3" fmla="*/ 114112 h 318313"/>
              <a:gd name="connsiteX4" fmla="*/ 11795610 w 12192000"/>
              <a:gd name="connsiteY4" fmla="*/ 318313 h 318313"/>
              <a:gd name="connsiteX5" fmla="*/ 12192000 w 12192000"/>
              <a:gd name="connsiteY5" fmla="*/ 0 h 318313"/>
            </a:gdLst>
            <a:ahLst/>
            <a:cxnLst/>
            <a:rect l="l" t="t" r="r" b="b"/>
            <a:pathLst>
              <a:path w="12192000" h="318313">
                <a:moveTo>
                  <a:pt x="12192000" y="0"/>
                </a:moveTo>
                <a:lnTo>
                  <a:pt x="0" y="0"/>
                </a:lnTo>
                <a:lnTo>
                  <a:pt x="0" y="114112"/>
                </a:lnTo>
                <a:lnTo>
                  <a:pt x="11795610" y="114112"/>
                </a:lnTo>
                <a:lnTo>
                  <a:pt x="11795610" y="318313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1"/>
              </a:gs>
            </a:gsLst>
            <a:lin ang="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56904" y="2895877"/>
            <a:ext cx="3312000" cy="15576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推动农业科技创新，发展智慧农业，提升农业生产效率。
2024年智慧农业试点面积扩大，农业机械化水平提升至75%。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56904" y="2274073"/>
            <a:ext cx="3312000" cy="55177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发展现代农业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650039" y="2895877"/>
            <a:ext cx="3312000" cy="15576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加强农产品加工、物流、电商等产业发展，促进三产融合。
2024年农产品电商平台交易额增长20%，产业融合效益显现。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650039" y="2274073"/>
            <a:ext cx="3312000" cy="55177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推动产业融合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703065" y="2832036"/>
            <a:ext cx="2340000" cy="152417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加强农业品牌建设，提升农产品市场竞争力。
2024年新增农业品牌500个，品牌农产品市场占有率提升。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703065" y="1804973"/>
            <a:ext cx="2340000" cy="88621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培育农业品牌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402937" y="4067187"/>
            <a:ext cx="854207" cy="1445378"/>
          </a:xfrm>
          <a:custGeom>
            <a:avLst/>
            <a:gdLst>
              <a:gd name="connsiteX0" fmla="*/ 0 w 1201483"/>
              <a:gd name="connsiteY0" fmla="*/ 1588008 h 2225135"/>
              <a:gd name="connsiteX1" fmla="*/ 398240 w 1201483"/>
              <a:gd name="connsiteY1" fmla="*/ 2225135 h 2225135"/>
              <a:gd name="connsiteX2" fmla="*/ 1201483 w 1201483"/>
              <a:gd name="connsiteY2" fmla="*/ 0 h 2225135"/>
              <a:gd name="connsiteX3" fmla="*/ 0 w 1201483"/>
              <a:gd name="connsiteY3" fmla="*/ 1588008 h 2225135"/>
            </a:gdLst>
            <a:ahLst/>
            <a:cxnLst/>
            <a:rect l="l" t="t" r="r" b="b"/>
            <a:pathLst>
              <a:path w="1201483" h="2225135">
                <a:moveTo>
                  <a:pt x="0" y="1588008"/>
                </a:moveTo>
                <a:cubicBezTo>
                  <a:pt x="0" y="1588008"/>
                  <a:pt x="456438" y="2085023"/>
                  <a:pt x="398240" y="2225135"/>
                </a:cubicBezTo>
                <a:cubicBezTo>
                  <a:pt x="653796" y="1604772"/>
                  <a:pt x="837247" y="1073087"/>
                  <a:pt x="1201483" y="0"/>
                </a:cubicBezTo>
                <a:cubicBezTo>
                  <a:pt x="836581" y="1030510"/>
                  <a:pt x="0" y="1588008"/>
                  <a:pt x="0" y="1588008"/>
                </a:cubicBezTo>
                <a:close/>
              </a:path>
            </a:pathLst>
          </a:custGeom>
          <a:gradFill>
            <a:gsLst>
              <a:gs pos="2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产业振兴与升级</a:t>
            </a:r>
            <a:endParaRPr kumimoji="1"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15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400" y="3414181"/>
            <a:ext cx="2931512" cy="17325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制定优惠政策，吸引人才返乡创业，投身农村建设。
2024年返乡创业人数增长20%，为农村发展注入新活力。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2807791"/>
            <a:ext cx="2931512" cy="551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加强人才引进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1" y="2442677"/>
            <a:ext cx="291103" cy="281711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950757" y="2116183"/>
            <a:ext cx="314291" cy="3048000"/>
          </a:xfrm>
          <a:custGeom>
            <a:avLst/>
            <a:gdLst>
              <a:gd name="connsiteX0" fmla="*/ 56606 w 314291"/>
              <a:gd name="connsiteY0" fmla="*/ 0 h 3048000"/>
              <a:gd name="connsiteX1" fmla="*/ 113212 w 314291"/>
              <a:gd name="connsiteY1" fmla="*/ 56606 h 3048000"/>
              <a:gd name="connsiteX2" fmla="*/ 113212 w 314291"/>
              <a:gd name="connsiteY2" fmla="*/ 1247565 h 3048000"/>
              <a:gd name="connsiteX3" fmla="*/ 133816 w 314291"/>
              <a:gd name="connsiteY3" fmla="*/ 1251725 h 3048000"/>
              <a:gd name="connsiteX4" fmla="*/ 314291 w 314291"/>
              <a:gd name="connsiteY4" fmla="*/ 1523999 h 3048000"/>
              <a:gd name="connsiteX5" fmla="*/ 133816 w 314291"/>
              <a:gd name="connsiteY5" fmla="*/ 1796274 h 3048000"/>
              <a:gd name="connsiteX6" fmla="*/ 113212 w 314291"/>
              <a:gd name="connsiteY6" fmla="*/ 1800434 h 3048000"/>
              <a:gd name="connsiteX7" fmla="*/ 113212 w 314291"/>
              <a:gd name="connsiteY7" fmla="*/ 2991394 h 3048000"/>
              <a:gd name="connsiteX8" fmla="*/ 56606 w 314291"/>
              <a:gd name="connsiteY8" fmla="*/ 3048000 h 3048000"/>
              <a:gd name="connsiteX9" fmla="*/ 0 w 314291"/>
              <a:gd name="connsiteY9" fmla="*/ 2991394 h 3048000"/>
              <a:gd name="connsiteX10" fmla="*/ 0 w 314291"/>
              <a:gd name="connsiteY10" fmla="*/ 56606 h 3048000"/>
              <a:gd name="connsiteX11" fmla="*/ 56606 w 314291"/>
              <a:gd name="connsiteY11" fmla="*/ 0 h 3048000"/>
            </a:gdLst>
            <a:ahLst/>
            <a:cxnLst/>
            <a:rect l="l" t="t" r="r" b="b"/>
            <a:pathLst>
              <a:path w="314291" h="3048000">
                <a:moveTo>
                  <a:pt x="56606" y="0"/>
                </a:moveTo>
                <a:cubicBezTo>
                  <a:pt x="87869" y="0"/>
                  <a:pt x="113212" y="25343"/>
                  <a:pt x="113212" y="56606"/>
                </a:cubicBezTo>
                <a:lnTo>
                  <a:pt x="113212" y="1247565"/>
                </a:lnTo>
                <a:lnTo>
                  <a:pt x="133816" y="1251725"/>
                </a:lnTo>
                <a:cubicBezTo>
                  <a:pt x="239873" y="1296584"/>
                  <a:pt x="314291" y="1401602"/>
                  <a:pt x="314291" y="1523999"/>
                </a:cubicBezTo>
                <a:cubicBezTo>
                  <a:pt x="314291" y="1646399"/>
                  <a:pt x="239873" y="1751416"/>
                  <a:pt x="133816" y="1796274"/>
                </a:cubicBezTo>
                <a:lnTo>
                  <a:pt x="113212" y="1800434"/>
                </a:lnTo>
                <a:lnTo>
                  <a:pt x="113212" y="2991394"/>
                </a:lnTo>
                <a:cubicBezTo>
                  <a:pt x="113212" y="3022657"/>
                  <a:pt x="87869" y="3048000"/>
                  <a:pt x="56606" y="3048000"/>
                </a:cubicBezTo>
                <a:cubicBezTo>
                  <a:pt x="25343" y="3048000"/>
                  <a:pt x="0" y="3022657"/>
                  <a:pt x="0" y="2991394"/>
                </a:cubicBezTo>
                <a:lnTo>
                  <a:pt x="0" y="56606"/>
                </a:lnTo>
                <a:cubicBezTo>
                  <a:pt x="0" y="25343"/>
                  <a:pt x="25343" y="0"/>
                  <a:pt x="56606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623894" y="3414181"/>
            <a:ext cx="2931512" cy="17325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开展农民技能培训，提升农民就业能力和创业水平。
2024年培训农民100万人次，农民就业技能显著提升。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623894" y="2807791"/>
            <a:ext cx="2931512" cy="551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提升农民素质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623895" y="2451574"/>
            <a:ext cx="291103" cy="263918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914252" y="2116183"/>
            <a:ext cx="314291" cy="3048000"/>
          </a:xfrm>
          <a:custGeom>
            <a:avLst/>
            <a:gdLst>
              <a:gd name="connsiteX0" fmla="*/ 56606 w 314291"/>
              <a:gd name="connsiteY0" fmla="*/ 0 h 3048000"/>
              <a:gd name="connsiteX1" fmla="*/ 113212 w 314291"/>
              <a:gd name="connsiteY1" fmla="*/ 56606 h 3048000"/>
              <a:gd name="connsiteX2" fmla="*/ 113212 w 314291"/>
              <a:gd name="connsiteY2" fmla="*/ 1247565 h 3048000"/>
              <a:gd name="connsiteX3" fmla="*/ 133816 w 314291"/>
              <a:gd name="connsiteY3" fmla="*/ 1251725 h 3048000"/>
              <a:gd name="connsiteX4" fmla="*/ 314291 w 314291"/>
              <a:gd name="connsiteY4" fmla="*/ 1523999 h 3048000"/>
              <a:gd name="connsiteX5" fmla="*/ 133816 w 314291"/>
              <a:gd name="connsiteY5" fmla="*/ 1796274 h 3048000"/>
              <a:gd name="connsiteX6" fmla="*/ 113212 w 314291"/>
              <a:gd name="connsiteY6" fmla="*/ 1800434 h 3048000"/>
              <a:gd name="connsiteX7" fmla="*/ 113212 w 314291"/>
              <a:gd name="connsiteY7" fmla="*/ 2991394 h 3048000"/>
              <a:gd name="connsiteX8" fmla="*/ 56606 w 314291"/>
              <a:gd name="connsiteY8" fmla="*/ 3048000 h 3048000"/>
              <a:gd name="connsiteX9" fmla="*/ 0 w 314291"/>
              <a:gd name="connsiteY9" fmla="*/ 2991394 h 3048000"/>
              <a:gd name="connsiteX10" fmla="*/ 0 w 314291"/>
              <a:gd name="connsiteY10" fmla="*/ 56606 h 3048000"/>
              <a:gd name="connsiteX11" fmla="*/ 56606 w 314291"/>
              <a:gd name="connsiteY11" fmla="*/ 0 h 3048000"/>
            </a:gdLst>
            <a:ahLst/>
            <a:cxnLst/>
            <a:rect l="l" t="t" r="r" b="b"/>
            <a:pathLst>
              <a:path w="314291" h="3048000">
                <a:moveTo>
                  <a:pt x="56606" y="0"/>
                </a:moveTo>
                <a:cubicBezTo>
                  <a:pt x="87869" y="0"/>
                  <a:pt x="113212" y="25343"/>
                  <a:pt x="113212" y="56606"/>
                </a:cubicBezTo>
                <a:lnTo>
                  <a:pt x="113212" y="1247565"/>
                </a:lnTo>
                <a:lnTo>
                  <a:pt x="133816" y="1251725"/>
                </a:lnTo>
                <a:cubicBezTo>
                  <a:pt x="239873" y="1296584"/>
                  <a:pt x="314291" y="1401602"/>
                  <a:pt x="314291" y="1523999"/>
                </a:cubicBezTo>
                <a:cubicBezTo>
                  <a:pt x="314291" y="1646399"/>
                  <a:pt x="239873" y="1751416"/>
                  <a:pt x="133816" y="1796274"/>
                </a:cubicBezTo>
                <a:lnTo>
                  <a:pt x="113212" y="1800434"/>
                </a:lnTo>
                <a:lnTo>
                  <a:pt x="113212" y="2991394"/>
                </a:lnTo>
                <a:cubicBezTo>
                  <a:pt x="113212" y="3022657"/>
                  <a:pt x="87869" y="3048000"/>
                  <a:pt x="56606" y="3048000"/>
                </a:cubicBezTo>
                <a:cubicBezTo>
                  <a:pt x="25343" y="3048000"/>
                  <a:pt x="0" y="3022657"/>
                  <a:pt x="0" y="2991394"/>
                </a:cubicBezTo>
                <a:lnTo>
                  <a:pt x="0" y="56606"/>
                </a:lnTo>
                <a:cubicBezTo>
                  <a:pt x="0" y="25343"/>
                  <a:pt x="25343" y="0"/>
                  <a:pt x="56606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587388" y="3414181"/>
            <a:ext cx="2931512" cy="17325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建立农村人才激励机制，激发人才创新活力。
2024年农村人才奖励政策落地，人才积极性得到调动。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587388" y="2807791"/>
            <a:ext cx="2931512" cy="551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建立人才激励机制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587389" y="2448888"/>
            <a:ext cx="291103" cy="269290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2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人才振兴与培养</a:t>
            </a:r>
            <a:endParaRPr kumimoji="1"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16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7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</a:blip>
          <a:srcRect l="29281" t="648" r="29744" b="14"/>
          <a:stretch>
            <a:fillRect/>
          </a:stretch>
        </p:blipFill>
        <p:spPr>
          <a:xfrm>
            <a:off x="7144512" y="0"/>
            <a:ext cx="5047488" cy="6858000"/>
          </a:xfrm>
          <a:custGeom>
            <a:avLst/>
            <a:gdLst>
              <a:gd name="connsiteX0" fmla="*/ 0 w 5047488"/>
              <a:gd name="connsiteY0" fmla="*/ 0 h 6858000"/>
              <a:gd name="connsiteX1" fmla="*/ 5047488 w 5047488"/>
              <a:gd name="connsiteY1" fmla="*/ 0 h 6858000"/>
              <a:gd name="connsiteX2" fmla="*/ 5047488 w 5047488"/>
              <a:gd name="connsiteY2" fmla="*/ 6858000 h 6858000"/>
              <a:gd name="connsiteX3" fmla="*/ 0 w 5047488"/>
              <a:gd name="connsiteY3" fmla="*/ 6858000 h 6858000"/>
            </a:gdLst>
            <a:ahLst/>
            <a:cxnLst/>
            <a:rect l="l" t="t" r="r" b="b"/>
            <a:pathLst>
              <a:path w="5047488" h="6858000">
                <a:moveTo>
                  <a:pt x="0" y="0"/>
                </a:moveTo>
                <a:lnTo>
                  <a:pt x="5047488" y="0"/>
                </a:lnTo>
                <a:lnTo>
                  <a:pt x="5047488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5400000">
            <a:off x="536026" y="-536026"/>
            <a:ext cx="6858001" cy="7930055"/>
          </a:xfrm>
          <a:prstGeom prst="round2SameRect">
            <a:avLst>
              <a:gd name="adj1" fmla="val 8161"/>
              <a:gd name="adj2" fmla="val 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775388"/>
            <a:ext cx="2239103" cy="4800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50948" y="3224278"/>
            <a:ext cx="5458345" cy="13676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乡村振兴战略的实践与成效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232859" y="1357016"/>
            <a:ext cx="3991402" cy="4646886"/>
          </a:xfrm>
          <a:prstGeom prst="roundRect">
            <a:avLst>
              <a:gd name="adj" fmla="val 8427"/>
            </a:avLst>
          </a:prstGeom>
          <a:solidFill>
            <a:schemeClr val="accent1"/>
          </a:solidFill>
          <a:ln w="635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alphaModFix/>
          </a:blip>
          <a:srcRect l="24400" t="2055" r="29553" b="2288"/>
          <a:stretch>
            <a:fillRect/>
          </a:stretch>
        </p:blipFill>
        <p:spPr>
          <a:xfrm>
            <a:off x="7232859" y="1357016"/>
            <a:ext cx="3991402" cy="4646886"/>
          </a:xfrm>
          <a:custGeom>
            <a:avLst/>
            <a:gdLst>
              <a:gd name="connsiteX0" fmla="*/ 336355 w 3991402"/>
              <a:gd name="connsiteY0" fmla="*/ 0 h 4646886"/>
              <a:gd name="connsiteX1" fmla="*/ 3655047 w 3991402"/>
              <a:gd name="connsiteY1" fmla="*/ 0 h 4646886"/>
              <a:gd name="connsiteX2" fmla="*/ 3991402 w 3991402"/>
              <a:gd name="connsiteY2" fmla="*/ 336355 h 4646886"/>
              <a:gd name="connsiteX3" fmla="*/ 3991402 w 3991402"/>
              <a:gd name="connsiteY3" fmla="*/ 4310531 h 4646886"/>
              <a:gd name="connsiteX4" fmla="*/ 3655047 w 3991402"/>
              <a:gd name="connsiteY4" fmla="*/ 4646886 h 4646886"/>
              <a:gd name="connsiteX5" fmla="*/ 336355 w 3991402"/>
              <a:gd name="connsiteY5" fmla="*/ 4646886 h 4646886"/>
              <a:gd name="connsiteX6" fmla="*/ 0 w 3991402"/>
              <a:gd name="connsiteY6" fmla="*/ 4310531 h 4646886"/>
              <a:gd name="connsiteX7" fmla="*/ 0 w 3991402"/>
              <a:gd name="connsiteY7" fmla="*/ 336355 h 4646886"/>
              <a:gd name="connsiteX8" fmla="*/ 336355 w 3991402"/>
              <a:gd name="connsiteY8" fmla="*/ 0 h 4646886"/>
            </a:gdLst>
            <a:ahLst/>
            <a:cxnLst/>
            <a:rect l="l" t="t" r="r" b="b"/>
            <a:pathLst>
              <a:path w="3991402" h="4646886">
                <a:moveTo>
                  <a:pt x="336355" y="0"/>
                </a:moveTo>
                <a:lnTo>
                  <a:pt x="3655047" y="0"/>
                </a:lnTo>
                <a:cubicBezTo>
                  <a:pt x="3840811" y="0"/>
                  <a:pt x="3991402" y="150591"/>
                  <a:pt x="3991402" y="336355"/>
                </a:cubicBezTo>
                <a:lnTo>
                  <a:pt x="3991402" y="4310531"/>
                </a:lnTo>
                <a:cubicBezTo>
                  <a:pt x="3991402" y="4496295"/>
                  <a:pt x="3840811" y="4646886"/>
                  <a:pt x="3655047" y="4646886"/>
                </a:cubicBezTo>
                <a:lnTo>
                  <a:pt x="336355" y="4646886"/>
                </a:lnTo>
                <a:cubicBezTo>
                  <a:pt x="150591" y="4646886"/>
                  <a:pt x="0" y="4496295"/>
                  <a:pt x="0" y="4310531"/>
                </a:cubicBezTo>
                <a:lnTo>
                  <a:pt x="0" y="336355"/>
                </a:lnTo>
                <a:cubicBezTo>
                  <a:pt x="0" y="150591"/>
                  <a:pt x="150591" y="0"/>
                  <a:pt x="33635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标题 1"/>
          <p:cNvSpPr txBox="1"/>
          <p:nvPr/>
        </p:nvSpPr>
        <p:spPr>
          <a:xfrm>
            <a:off x="6784966" y="2150364"/>
            <a:ext cx="764286" cy="76428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918323" y="4931674"/>
            <a:ext cx="611875" cy="6118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2870411" y="1965027"/>
            <a:ext cx="480063" cy="62208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41962" y="923239"/>
            <a:ext cx="1667448" cy="20706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57250" y="4936972"/>
            <a:ext cx="287003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6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3510690" y="5064774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5" name="标题 1"/>
          <p:cNvSpPr txBox="1"/>
          <p:nvPr/>
        </p:nvSpPr>
        <p:spPr>
          <a:xfrm flipH="1">
            <a:off x="-2" y="6361430"/>
            <a:ext cx="496570" cy="496570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ahLst/>
            <a:cxnLst/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952855" y="2314667"/>
            <a:ext cx="439059" cy="434603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96981" y="5073969"/>
            <a:ext cx="254559" cy="327285"/>
          </a:xfrm>
          <a:custGeom>
            <a:avLst/>
            <a:gdLst>
              <a:gd name="connsiteX0" fmla="*/ 603790 w 1207579"/>
              <a:gd name="connsiteY0" fmla="*/ 0 h 1552575"/>
              <a:gd name="connsiteX1" fmla="*/ 0 w 1207579"/>
              <a:gd name="connsiteY1" fmla="*/ 603790 h 1552575"/>
              <a:gd name="connsiteX2" fmla="*/ 603790 w 1207579"/>
              <a:gd name="connsiteY2" fmla="*/ 1552575 h 1552575"/>
              <a:gd name="connsiteX3" fmla="*/ 1207580 w 1207579"/>
              <a:gd name="connsiteY3" fmla="*/ 603790 h 1552575"/>
              <a:gd name="connsiteX4" fmla="*/ 603790 w 1207579"/>
              <a:gd name="connsiteY4" fmla="*/ 0 h 1552575"/>
              <a:gd name="connsiteX5" fmla="*/ 603790 w 1207579"/>
              <a:gd name="connsiteY5" fmla="*/ 946690 h 1552575"/>
              <a:gd name="connsiteX6" fmla="*/ 270415 w 1207579"/>
              <a:gd name="connsiteY6" fmla="*/ 613315 h 1552575"/>
              <a:gd name="connsiteX7" fmla="*/ 603790 w 1207579"/>
              <a:gd name="connsiteY7" fmla="*/ 279940 h 1552575"/>
              <a:gd name="connsiteX8" fmla="*/ 937165 w 1207579"/>
              <a:gd name="connsiteY8" fmla="*/ 613315 h 1552575"/>
              <a:gd name="connsiteX9" fmla="*/ 603790 w 1207579"/>
              <a:gd name="connsiteY9" fmla="*/ 946690 h 1552575"/>
            </a:gdLst>
            <a:ahLst/>
            <a:cxnLst/>
            <a:rect l="l" t="t" r="r" b="b"/>
            <a:pathLst>
              <a:path w="1207579" h="1552575">
                <a:moveTo>
                  <a:pt x="603790" y="0"/>
                </a:moveTo>
                <a:cubicBezTo>
                  <a:pt x="270326" y="0"/>
                  <a:pt x="0" y="270326"/>
                  <a:pt x="0" y="603790"/>
                </a:cubicBezTo>
                <a:cubicBezTo>
                  <a:pt x="0" y="983266"/>
                  <a:pt x="603790" y="1552575"/>
                  <a:pt x="603790" y="1552575"/>
                </a:cubicBezTo>
                <a:cubicBezTo>
                  <a:pt x="603790" y="1552575"/>
                  <a:pt x="1207580" y="1000125"/>
                  <a:pt x="1207580" y="603790"/>
                </a:cubicBezTo>
                <a:cubicBezTo>
                  <a:pt x="1207580" y="270326"/>
                  <a:pt x="937253" y="0"/>
                  <a:pt x="603790" y="0"/>
                </a:cubicBezTo>
                <a:close/>
                <a:moveTo>
                  <a:pt x="603790" y="946690"/>
                </a:moveTo>
                <a:cubicBezTo>
                  <a:pt x="419672" y="946690"/>
                  <a:pt x="270415" y="797433"/>
                  <a:pt x="270415" y="613315"/>
                </a:cubicBezTo>
                <a:cubicBezTo>
                  <a:pt x="270415" y="429197"/>
                  <a:pt x="419672" y="279940"/>
                  <a:pt x="603790" y="279940"/>
                </a:cubicBezTo>
                <a:cubicBezTo>
                  <a:pt x="787908" y="279940"/>
                  <a:pt x="937165" y="429197"/>
                  <a:pt x="937165" y="613315"/>
                </a:cubicBezTo>
                <a:cubicBezTo>
                  <a:pt x="937165" y="797433"/>
                  <a:pt x="787908" y="946690"/>
                  <a:pt x="603790" y="9466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243145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312544" y="923239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0822626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0888058" y="923239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0402107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0469333" y="923239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981588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0055963" y="923239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26" name="标题 1"/>
          <p:cNvCxnSpPr/>
          <p:nvPr/>
        </p:nvCxnSpPr>
        <p:spPr>
          <a:xfrm>
            <a:off x="7366719" y="997700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27" name="标题 1"/>
          <p:cNvSpPr txBox="1"/>
          <p:nvPr/>
        </p:nvSpPr>
        <p:spPr>
          <a:xfrm>
            <a:off x="393700" y="2142327"/>
            <a:ext cx="2292506" cy="1047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PART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832778" y="1075527"/>
            <a:ext cx="1213006" cy="21146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04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508847" y="1355472"/>
            <a:ext cx="2072789" cy="14859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2465474" y="1739796"/>
            <a:ext cx="8204979" cy="1000611"/>
          </a:xfrm>
          <a:prstGeom prst="roundRect">
            <a:avLst>
              <a:gd name="adj" fmla="val 1118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675709" y="1355472"/>
            <a:ext cx="2072789" cy="148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043869" y="1540049"/>
            <a:ext cx="1336468" cy="111674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3971721" y="1845791"/>
            <a:ext cx="6469338" cy="7690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各地因地制宜发展特色农业，形成了一批优势产业。
2024年特色农产品种植面积扩大，成为农民增收的重要来源。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971720" y="1127140"/>
            <a:ext cx="6454979" cy="5458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特色农业蓬勃发展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508847" y="3054216"/>
            <a:ext cx="2072789" cy="14859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465474" y="3438540"/>
            <a:ext cx="8204979" cy="1000611"/>
          </a:xfrm>
          <a:prstGeom prst="roundRect">
            <a:avLst>
              <a:gd name="adj" fmla="val 1118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675709" y="3054216"/>
            <a:ext cx="2072789" cy="148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043869" y="3238793"/>
            <a:ext cx="1336468" cy="111674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971721" y="3544535"/>
            <a:ext cx="6469338" cy="7690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乡村旅游成为农村产业发展的新亮点，带动农民增收。
2024年乡村旅游收入增长30%，成为农村经济新的增长点。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971720" y="2825884"/>
            <a:ext cx="6467679" cy="5458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乡村旅游兴起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508847" y="4752960"/>
            <a:ext cx="2072789" cy="14859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465474" y="5137284"/>
            <a:ext cx="8204979" cy="1000611"/>
          </a:xfrm>
          <a:prstGeom prst="roundRect">
            <a:avLst>
              <a:gd name="adj" fmla="val 11184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675709" y="4752960"/>
            <a:ext cx="2072789" cy="148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2043869" y="4937537"/>
            <a:ext cx="1336468" cy="111674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971721" y="5243279"/>
            <a:ext cx="6469338" cy="7690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农村电商发展迅速，拓宽了农产品销售渠道。
2024年农村电商平台数量增加，农产品销售额大幅提升。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971720" y="4524628"/>
            <a:ext cx="6467679" cy="5458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农村电商助力销售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产业兴旺</a:t>
            </a:r>
            <a:endParaRPr kumimoji="1"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3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4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73100" y="4087585"/>
            <a:ext cx="3045359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00843B">
                        <a:alpha val="100000"/>
                      </a:srgbClr>
                    </a:gs>
                    <a:gs pos="100000">
                      <a:srgbClr val="00632C">
                        <a:alpha val="100000"/>
                      </a:srgbClr>
                    </a:gs>
                  </a:gsLst>
                  <a:lin ang="2700000" scaled="0"/>
                </a:gradFill>
                <a:latin typeface="Source Han Sans CN Bold"/>
                <a:ea typeface="Source Han Sans CN Bold"/>
                <a:cs typeface="Source Han Sans CN Bold"/>
              </a:rPr>
              <a:t>农村人居环境改善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73100" y="4425930"/>
            <a:ext cx="3045359" cy="170817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加强农村人居环境整治，提升农村生活品质。
2024年农村卫生厕所普及率提升至80%，村容村貌焕然一新。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73540" y="4087585"/>
            <a:ext cx="3045359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00843B">
                        <a:alpha val="100000"/>
                      </a:srgbClr>
                    </a:gs>
                    <a:gs pos="100000">
                      <a:srgbClr val="00632C">
                        <a:alpha val="100000"/>
                      </a:srgbClr>
                    </a:gs>
                  </a:gsLst>
                  <a:lin ang="2700000" scaled="0"/>
                </a:gradFill>
                <a:latin typeface="Source Han Sans CN Bold"/>
                <a:ea typeface="Source Han Sans CN Bold"/>
                <a:cs typeface="Source Han Sans CN Bold"/>
              </a:rPr>
              <a:t>生态旅游兴起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73541" y="4425930"/>
            <a:ext cx="3045359" cy="170817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发展生态旅游，实现农村生态与经济的良性互动。
2024年生态旅游项目增加，成为农村生态建设的重要抓手。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573321" y="1705234"/>
            <a:ext cx="3045359" cy="2743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00843B">
                        <a:alpha val="100000"/>
                      </a:srgbClr>
                    </a:gs>
                    <a:gs pos="100000">
                      <a:srgbClr val="00632C">
                        <a:alpha val="100000"/>
                      </a:srgbClr>
                    </a:gs>
                  </a:gsLst>
                  <a:lin ang="2700000" scaled="0"/>
                </a:gradFill>
                <a:latin typeface="Source Han Sans CN Bold"/>
                <a:ea typeface="Source Han Sans CN Bold"/>
                <a:cs typeface="Source Han Sans CN Bold"/>
              </a:rPr>
              <a:t>生态农业发展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73321" y="2040897"/>
            <a:ext cx="3045359" cy="19217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推动绿色农业发展，加强农村生态保护。
2024年生态农业示范区建设成效显著，生态环境明显改善。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2751841" y="4586387"/>
            <a:ext cx="933127" cy="933127"/>
          </a:xfrm>
          <a:prstGeom prst="roundRect">
            <a:avLst>
              <a:gd name="adj" fmla="val 14086"/>
            </a:avLst>
          </a:prstGeom>
          <a:noFill/>
          <a:ln w="12700" cap="flat">
            <a:noFill/>
            <a:miter/>
          </a:ln>
          <a:effectLst>
            <a:outerShdw blurRad="457200" dist="127000" dir="5400000" sx="90000" sy="90000" algn="t" rotWithShape="0">
              <a:schemeClr val="accent1">
                <a:alpha val="6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flipV="1">
            <a:off x="5074691" y="4084463"/>
            <a:ext cx="2042619" cy="1993506"/>
          </a:xfrm>
          <a:prstGeom prst="triangl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9000">
                <a:schemeClr val="accent1">
                  <a:lumMod val="75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blurRad="190500" dist="38100" dir="2700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flipV="1">
            <a:off x="3929802" y="4084852"/>
            <a:ext cx="2042193" cy="1992727"/>
          </a:xfrm>
          <a:custGeom>
            <a:avLst/>
            <a:gdLst>
              <a:gd name="T0" fmla="*/ 0 w 1734"/>
              <a:gd name="T1" fmla="*/ 0 h 1692"/>
              <a:gd name="T2" fmla="*/ 867 w 1734"/>
              <a:gd name="T3" fmla="*/ 1692 h 1692"/>
              <a:gd name="T4" fmla="*/ 1734 w 1734"/>
              <a:gd name="T5" fmla="*/ 0 h 1692"/>
              <a:gd name="T6" fmla="*/ 0 w 1734"/>
              <a:gd name="T7" fmla="*/ 0 h 1692"/>
            </a:gdLst>
            <a:ahLst/>
            <a:cxnLst/>
            <a:rect l="0" t="0" r="r" b="b"/>
            <a:pathLst>
              <a:path w="1734" h="1692">
                <a:moveTo>
                  <a:pt x="0" y="0"/>
                </a:moveTo>
                <a:lnTo>
                  <a:pt x="867" y="1692"/>
                </a:lnTo>
                <a:lnTo>
                  <a:pt x="1734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9000">
                <a:schemeClr val="accent1">
                  <a:lumMod val="75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blurRad="190500" dist="38100" dir="2700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V="1">
            <a:off x="6220005" y="4084852"/>
            <a:ext cx="2042193" cy="1992727"/>
          </a:xfrm>
          <a:custGeom>
            <a:avLst/>
            <a:gdLst>
              <a:gd name="T0" fmla="*/ 0 w 1734"/>
              <a:gd name="T1" fmla="*/ 0 h 1692"/>
              <a:gd name="T2" fmla="*/ 867 w 1734"/>
              <a:gd name="T3" fmla="*/ 1692 h 1692"/>
              <a:gd name="T4" fmla="*/ 1734 w 1734"/>
              <a:gd name="T5" fmla="*/ 0 h 1692"/>
              <a:gd name="T6" fmla="*/ 0 w 1734"/>
              <a:gd name="T7" fmla="*/ 0 h 1692"/>
            </a:gdLst>
            <a:ahLst/>
            <a:cxnLst/>
            <a:rect l="0" t="0" r="r" b="b"/>
            <a:pathLst>
              <a:path w="1734" h="1692">
                <a:moveTo>
                  <a:pt x="0" y="0"/>
                </a:moveTo>
                <a:lnTo>
                  <a:pt x="867" y="1692"/>
                </a:lnTo>
                <a:lnTo>
                  <a:pt x="1734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9000">
                <a:schemeClr val="accent1">
                  <a:lumMod val="75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blurRad="190500" dist="38100" dir="2700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895476" y="4461521"/>
            <a:ext cx="424675" cy="39285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063070" y="5200510"/>
            <a:ext cx="343996" cy="392854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726535" y="5200510"/>
            <a:ext cx="448727" cy="392854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生态宜居</a:t>
            </a:r>
            <a:endParaRPr kumimoji="1"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18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070614" y="2144830"/>
            <a:ext cx="2699476" cy="3863681"/>
          </a:xfrm>
          <a:prstGeom prst="roundRect">
            <a:avLst>
              <a:gd name="adj" fmla="val 8165"/>
            </a:avLst>
          </a:prstGeom>
          <a:solidFill>
            <a:schemeClr val="bg1"/>
          </a:solidFill>
          <a:ln w="63500" cap="sq">
            <a:solidFill>
              <a:schemeClr val="accent1"/>
            </a:solidFill>
            <a:miter/>
          </a:ln>
          <a:effectLst>
            <a:outerShdw blurRad="127000" dist="63500" dir="5400000" algn="t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796386" y="2144830"/>
            <a:ext cx="2699475" cy="3863679"/>
          </a:xfrm>
          <a:prstGeom prst="roundRect">
            <a:avLst>
              <a:gd name="adj" fmla="val 8165"/>
            </a:avLst>
          </a:prstGeom>
          <a:solidFill>
            <a:schemeClr val="bg1"/>
          </a:solidFill>
          <a:ln w="63500" cap="sq">
            <a:solidFill>
              <a:schemeClr val="accent2"/>
            </a:solidFill>
            <a:miter/>
          </a:ln>
          <a:effectLst>
            <a:outerShdw blurRad="127000" dist="63500" dir="5400000" algn="t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533085" y="2144830"/>
            <a:ext cx="2699476" cy="3863681"/>
          </a:xfrm>
          <a:prstGeom prst="roundRect">
            <a:avLst>
              <a:gd name="adj" fmla="val 8165"/>
            </a:avLst>
          </a:prstGeom>
          <a:solidFill>
            <a:schemeClr val="bg1"/>
          </a:solidFill>
          <a:ln w="63500" cap="sq">
            <a:solidFill>
              <a:schemeClr val="accent1"/>
            </a:solidFill>
            <a:miter/>
          </a:ln>
          <a:effectLst>
            <a:outerShdw blurRad="127000" dist="63500" dir="5400000" algn="t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053538" y="3922082"/>
            <a:ext cx="2202100" cy="18473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开展文明乡风建设，提升农民文明素质。
2024年文明村镇创建活动广泛开展，乡风文明程度显著提升。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042675" y="2375272"/>
            <a:ext cx="2206900" cy="73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200">
                <a:ln w="12700">
                  <a:noFill/>
                </a:ln>
                <a:solidFill>
                  <a:srgbClr val="D9D9D9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321575" y="2375272"/>
            <a:ext cx="2206900" cy="73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200">
                <a:ln w="12700">
                  <a:noFill/>
                </a:ln>
                <a:solidFill>
                  <a:srgbClr val="D9D9D9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789175" y="3111872"/>
            <a:ext cx="2206900" cy="73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632C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农村教育发展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776475" y="2375272"/>
            <a:ext cx="2206900" cy="73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200">
                <a:ln w="12700">
                  <a:noFill/>
                </a:ln>
                <a:solidFill>
                  <a:srgbClr val="D9D9D9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746210" y="1255889"/>
            <a:ext cx="273226" cy="267753"/>
          </a:xfrm>
          <a:prstGeom prst="ellipse">
            <a:avLst/>
          </a:prstGeom>
          <a:solidFill>
            <a:schemeClr val="bg1"/>
          </a:solidFill>
          <a:ln w="38100" cap="sq">
            <a:solidFill>
              <a:schemeClr val="accent1"/>
            </a:solidFill>
            <a:miter/>
          </a:ln>
          <a:effectLst>
            <a:outerShdw dist="38100" dir="2700000" algn="tl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055375" y="3111872"/>
            <a:ext cx="2206900" cy="73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632C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文明乡风建设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332438" y="3922082"/>
            <a:ext cx="2202100" cy="18473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加强农村文化建设，传承和创新农村文化。
2024年农村文化活动丰富多彩，传统文化得到传承。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787338" y="3922082"/>
            <a:ext cx="2202100" cy="18473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加强农村教育投入，提升农村教育水平。
2024年农村教育资源优化配置，教育质量显著提升。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334275" y="3111872"/>
            <a:ext cx="2206900" cy="73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632C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文化传承与创新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009510" y="1255889"/>
            <a:ext cx="273226" cy="267753"/>
          </a:xfrm>
          <a:prstGeom prst="ellipse">
            <a:avLst/>
          </a:prstGeom>
          <a:solidFill>
            <a:schemeClr val="bg1"/>
          </a:solidFill>
          <a:ln w="38100" cap="sq">
            <a:solidFill>
              <a:schemeClr val="accent2"/>
            </a:solidFill>
            <a:miter/>
          </a:ln>
          <a:effectLst>
            <a:outerShdw dist="38100" dir="2700000" algn="tl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2261881" y="1255889"/>
            <a:ext cx="273226" cy="267753"/>
          </a:xfrm>
          <a:prstGeom prst="ellipse">
            <a:avLst/>
          </a:prstGeom>
          <a:solidFill>
            <a:schemeClr val="bg1"/>
          </a:solidFill>
          <a:ln w="38100" cap="sq">
            <a:solidFill>
              <a:schemeClr val="accent1"/>
            </a:solidFill>
            <a:miter/>
          </a:ln>
          <a:effectLst>
            <a:outerShdw dist="38100" dir="2700000" algn="tl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 flipV="1">
            <a:off x="1496847" y="1523642"/>
            <a:ext cx="923505" cy="621188"/>
          </a:xfrm>
          <a:prstGeom prst="line">
            <a:avLst/>
          </a:prstGeom>
          <a:noFill/>
          <a:ln w="6350" cap="flat">
            <a:solidFill>
              <a:schemeClr val="accent1"/>
            </a:solidFill>
            <a:miter/>
          </a:ln>
        </p:spPr>
      </p:cxnSp>
      <p:cxnSp>
        <p:nvCxnSpPr>
          <p:cNvPr id="19" name="标题 1"/>
          <p:cNvCxnSpPr/>
          <p:nvPr/>
        </p:nvCxnSpPr>
        <p:spPr>
          <a:xfrm flipH="1" flipV="1">
            <a:off x="2420352" y="1523642"/>
            <a:ext cx="923505" cy="621188"/>
          </a:xfrm>
          <a:prstGeom prst="line">
            <a:avLst/>
          </a:prstGeom>
          <a:noFill/>
          <a:ln w="6350" cap="flat">
            <a:solidFill>
              <a:schemeClr val="accent1"/>
            </a:solidFill>
            <a:miter/>
          </a:ln>
        </p:spPr>
      </p:cxnSp>
      <p:cxnSp>
        <p:nvCxnSpPr>
          <p:cNvPr id="20" name="标题 1"/>
          <p:cNvCxnSpPr/>
          <p:nvPr/>
        </p:nvCxnSpPr>
        <p:spPr>
          <a:xfrm flipV="1">
            <a:off x="5222619" y="1523642"/>
            <a:ext cx="923505" cy="621188"/>
          </a:xfrm>
          <a:prstGeom prst="line">
            <a:avLst/>
          </a:prstGeom>
          <a:noFill/>
          <a:ln w="6350" cap="sq">
            <a:solidFill>
              <a:schemeClr val="accent2"/>
            </a:solidFill>
            <a:miter/>
          </a:ln>
        </p:spPr>
      </p:cxnSp>
      <p:cxnSp>
        <p:nvCxnSpPr>
          <p:cNvPr id="21" name="标题 1"/>
          <p:cNvCxnSpPr/>
          <p:nvPr/>
        </p:nvCxnSpPr>
        <p:spPr>
          <a:xfrm flipH="1" flipV="1">
            <a:off x="6146124" y="1523642"/>
            <a:ext cx="923505" cy="621188"/>
          </a:xfrm>
          <a:prstGeom prst="line">
            <a:avLst/>
          </a:prstGeom>
          <a:noFill/>
          <a:ln w="6350" cap="sq">
            <a:solidFill>
              <a:schemeClr val="accent2"/>
            </a:solidFill>
            <a:miter/>
          </a:ln>
        </p:spPr>
      </p:cxnSp>
      <p:cxnSp>
        <p:nvCxnSpPr>
          <p:cNvPr id="22" name="标题 1"/>
          <p:cNvCxnSpPr/>
          <p:nvPr/>
        </p:nvCxnSpPr>
        <p:spPr>
          <a:xfrm flipV="1">
            <a:off x="8959318" y="1523642"/>
            <a:ext cx="923505" cy="621188"/>
          </a:xfrm>
          <a:prstGeom prst="line">
            <a:avLst/>
          </a:prstGeom>
          <a:noFill/>
          <a:ln w="6350" cap="flat">
            <a:solidFill>
              <a:schemeClr val="accent1"/>
            </a:solidFill>
            <a:miter/>
          </a:ln>
        </p:spPr>
      </p:cxnSp>
      <p:cxnSp>
        <p:nvCxnSpPr>
          <p:cNvPr id="23" name="标题 1"/>
          <p:cNvCxnSpPr/>
          <p:nvPr/>
        </p:nvCxnSpPr>
        <p:spPr>
          <a:xfrm flipH="1" flipV="1">
            <a:off x="9882823" y="1523642"/>
            <a:ext cx="923505" cy="621188"/>
          </a:xfrm>
          <a:prstGeom prst="line">
            <a:avLst/>
          </a:prstGeom>
          <a:noFill/>
          <a:ln w="6350" cap="flat">
            <a:solidFill>
              <a:schemeClr val="accent1"/>
            </a:solidFill>
            <a:miter/>
          </a:ln>
        </p:spPr>
      </p:cxnSp>
      <p:sp>
        <p:nvSpPr>
          <p:cNvPr id="24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乡风文明</a:t>
            </a:r>
            <a:endParaRPr kumimoji="1"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6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7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810422" y="1791370"/>
            <a:ext cx="3168000" cy="3780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82422" y="1879602"/>
            <a:ext cx="3024000" cy="3600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87305" y="1550736"/>
            <a:ext cx="794088" cy="7940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695688" y="5168232"/>
            <a:ext cx="545432" cy="545432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90877" y="1684195"/>
            <a:ext cx="586942" cy="5271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098422" y="2947750"/>
            <a:ext cx="2592000" cy="234448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强化农村基层党组织建设，发挥党组织的领导核心作用。
2024年农村基层党组织建设成效显著，凝聚力和战斗力增强。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798537" y="5292234"/>
            <a:ext cx="339734" cy="297428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285671" y="1550736"/>
            <a:ext cx="112297" cy="112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87305" y="2437067"/>
            <a:ext cx="160419" cy="1604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98422" y="2224174"/>
            <a:ext cx="2592000" cy="718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加强基层党组织建设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664237" y="1791370"/>
            <a:ext cx="3168000" cy="3780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736237" y="1879602"/>
            <a:ext cx="3024000" cy="3600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241120" y="1550736"/>
            <a:ext cx="794088" cy="794088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549503" y="5168232"/>
            <a:ext cx="545432" cy="545432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344692" y="1684195"/>
            <a:ext cx="586942" cy="5271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4952237" y="2947750"/>
            <a:ext cx="2592000" cy="234448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探索农村社会治理新模式，提升治理效能。
2024年农村社会治理创新试点取得成效，治理能力现代化水平提升。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652352" y="5271081"/>
            <a:ext cx="339734" cy="339734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139487" y="1550736"/>
            <a:ext cx="112297" cy="1122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241120" y="2437067"/>
            <a:ext cx="160419" cy="1604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952237" y="2224174"/>
            <a:ext cx="2592000" cy="718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186335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创新社会治理模式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518052" y="1791370"/>
            <a:ext cx="3168000" cy="3780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590052" y="1879602"/>
            <a:ext cx="3024000" cy="36000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094935" y="1550736"/>
            <a:ext cx="794088" cy="79408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1403318" y="5168232"/>
            <a:ext cx="545432" cy="545432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8198507" y="1684195"/>
            <a:ext cx="586942" cy="52717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8806052" y="2947750"/>
            <a:ext cx="2592000" cy="234448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加强农村法治建设，营造良好的法治环境。
2024年农村法治宣传教育广泛开展，农民法治意识显著提升。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11506167" y="5292234"/>
            <a:ext cx="339734" cy="297428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8993301" y="1550736"/>
            <a:ext cx="112297" cy="1122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8094935" y="2437067"/>
            <a:ext cx="160419" cy="1604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8806052" y="2224174"/>
            <a:ext cx="2592000" cy="718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加强法治建设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治理有效</a:t>
            </a:r>
            <a:endParaRPr kumimoji="1"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35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6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3906324" y="2349996"/>
            <a:ext cx="467818" cy="467495"/>
          </a:xfrm>
          <a:prstGeom prst="rightArrow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817858" y="2349996"/>
            <a:ext cx="467818" cy="467495"/>
          </a:xfrm>
          <a:prstGeom prst="rightArrow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96239" y="1665714"/>
            <a:ext cx="3022590" cy="3807986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802377" y="1901268"/>
            <a:ext cx="410315" cy="426661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664964" y="2463800"/>
            <a:ext cx="2685140" cy="520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社会保障完善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664964" y="3048290"/>
            <a:ext cx="2685140" cy="23492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完善农村社会保障体系，提升农民生活质量。
2024年农村社会保障水平提升，农民获得感和幸福感增强。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73171" y="1665714"/>
            <a:ext cx="3022590" cy="3807986"/>
          </a:xfrm>
          <a:prstGeom prst="round2Diag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971166" y="1901268"/>
            <a:ext cx="426598" cy="426661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41896" y="2463800"/>
            <a:ext cx="2685140" cy="520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农民收入持续增长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41896" y="3048290"/>
            <a:ext cx="2685140" cy="23492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通过产业发展和政策支持，农民收入水平不断提升。
2024年农民收入增长10%，与城镇居民收入差距逐步缩小。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584705" y="1665714"/>
            <a:ext cx="3022590" cy="3807986"/>
          </a:xfrm>
          <a:prstGeom prst="round2Diag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886479" y="1924644"/>
            <a:ext cx="419041" cy="379909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753430" y="2463800"/>
            <a:ext cx="2685140" cy="520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就业机会增加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753430" y="3048290"/>
            <a:ext cx="2685140" cy="23492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加强农村产业发展，创造更多就业机会。
2024年农村就业机会增加，农民就业率提升至75%。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生活富裕</a:t>
            </a:r>
            <a:endParaRPr kumimoji="1"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19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0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</a:blip>
          <a:srcRect l="29281" t="648" r="29744" b="14"/>
          <a:stretch>
            <a:fillRect/>
          </a:stretch>
        </p:blipFill>
        <p:spPr>
          <a:xfrm>
            <a:off x="7144512" y="0"/>
            <a:ext cx="5047488" cy="6858000"/>
          </a:xfrm>
          <a:custGeom>
            <a:avLst/>
            <a:gdLst>
              <a:gd name="connsiteX0" fmla="*/ 0 w 5047488"/>
              <a:gd name="connsiteY0" fmla="*/ 0 h 6858000"/>
              <a:gd name="connsiteX1" fmla="*/ 5047488 w 5047488"/>
              <a:gd name="connsiteY1" fmla="*/ 0 h 6858000"/>
              <a:gd name="connsiteX2" fmla="*/ 5047488 w 5047488"/>
              <a:gd name="connsiteY2" fmla="*/ 6858000 h 6858000"/>
              <a:gd name="connsiteX3" fmla="*/ 0 w 5047488"/>
              <a:gd name="connsiteY3" fmla="*/ 6858000 h 6858000"/>
            </a:gdLst>
            <a:ahLst/>
            <a:cxnLst/>
            <a:rect l="l" t="t" r="r" b="b"/>
            <a:pathLst>
              <a:path w="5047488" h="6858000">
                <a:moveTo>
                  <a:pt x="0" y="0"/>
                </a:moveTo>
                <a:lnTo>
                  <a:pt x="5047488" y="0"/>
                </a:lnTo>
                <a:lnTo>
                  <a:pt x="5047488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5400000">
            <a:off x="536026" y="-536026"/>
            <a:ext cx="6858001" cy="7930055"/>
          </a:xfrm>
          <a:prstGeom prst="round2SameRect">
            <a:avLst>
              <a:gd name="adj1" fmla="val 8161"/>
              <a:gd name="adj2" fmla="val 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775388"/>
            <a:ext cx="2239103" cy="4800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50948" y="3224278"/>
            <a:ext cx="5458345" cy="13676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未来展望与建议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232859" y="1357016"/>
            <a:ext cx="3991402" cy="4646886"/>
          </a:xfrm>
          <a:prstGeom prst="roundRect">
            <a:avLst>
              <a:gd name="adj" fmla="val 8427"/>
            </a:avLst>
          </a:prstGeom>
          <a:solidFill>
            <a:schemeClr val="accent1"/>
          </a:solidFill>
          <a:ln w="635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alphaModFix/>
          </a:blip>
          <a:srcRect l="24400" t="2055" r="29553" b="2288"/>
          <a:stretch>
            <a:fillRect/>
          </a:stretch>
        </p:blipFill>
        <p:spPr>
          <a:xfrm>
            <a:off x="7232859" y="1357016"/>
            <a:ext cx="3991402" cy="4646886"/>
          </a:xfrm>
          <a:custGeom>
            <a:avLst/>
            <a:gdLst>
              <a:gd name="connsiteX0" fmla="*/ 336355 w 3991402"/>
              <a:gd name="connsiteY0" fmla="*/ 0 h 4646886"/>
              <a:gd name="connsiteX1" fmla="*/ 3655047 w 3991402"/>
              <a:gd name="connsiteY1" fmla="*/ 0 h 4646886"/>
              <a:gd name="connsiteX2" fmla="*/ 3991402 w 3991402"/>
              <a:gd name="connsiteY2" fmla="*/ 336355 h 4646886"/>
              <a:gd name="connsiteX3" fmla="*/ 3991402 w 3991402"/>
              <a:gd name="connsiteY3" fmla="*/ 4310531 h 4646886"/>
              <a:gd name="connsiteX4" fmla="*/ 3655047 w 3991402"/>
              <a:gd name="connsiteY4" fmla="*/ 4646886 h 4646886"/>
              <a:gd name="connsiteX5" fmla="*/ 336355 w 3991402"/>
              <a:gd name="connsiteY5" fmla="*/ 4646886 h 4646886"/>
              <a:gd name="connsiteX6" fmla="*/ 0 w 3991402"/>
              <a:gd name="connsiteY6" fmla="*/ 4310531 h 4646886"/>
              <a:gd name="connsiteX7" fmla="*/ 0 w 3991402"/>
              <a:gd name="connsiteY7" fmla="*/ 336355 h 4646886"/>
              <a:gd name="connsiteX8" fmla="*/ 336355 w 3991402"/>
              <a:gd name="connsiteY8" fmla="*/ 0 h 4646886"/>
            </a:gdLst>
            <a:ahLst/>
            <a:cxnLst/>
            <a:rect l="l" t="t" r="r" b="b"/>
            <a:pathLst>
              <a:path w="3991402" h="4646886">
                <a:moveTo>
                  <a:pt x="336355" y="0"/>
                </a:moveTo>
                <a:lnTo>
                  <a:pt x="3655047" y="0"/>
                </a:lnTo>
                <a:cubicBezTo>
                  <a:pt x="3840811" y="0"/>
                  <a:pt x="3991402" y="150591"/>
                  <a:pt x="3991402" y="336355"/>
                </a:cubicBezTo>
                <a:lnTo>
                  <a:pt x="3991402" y="4310531"/>
                </a:lnTo>
                <a:cubicBezTo>
                  <a:pt x="3991402" y="4496295"/>
                  <a:pt x="3840811" y="4646886"/>
                  <a:pt x="3655047" y="4646886"/>
                </a:cubicBezTo>
                <a:lnTo>
                  <a:pt x="336355" y="4646886"/>
                </a:lnTo>
                <a:cubicBezTo>
                  <a:pt x="150591" y="4646886"/>
                  <a:pt x="0" y="4496295"/>
                  <a:pt x="0" y="4310531"/>
                </a:cubicBezTo>
                <a:lnTo>
                  <a:pt x="0" y="336355"/>
                </a:lnTo>
                <a:cubicBezTo>
                  <a:pt x="0" y="150591"/>
                  <a:pt x="150591" y="0"/>
                  <a:pt x="33635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标题 1"/>
          <p:cNvSpPr txBox="1"/>
          <p:nvPr/>
        </p:nvSpPr>
        <p:spPr>
          <a:xfrm>
            <a:off x="6784966" y="2150364"/>
            <a:ext cx="764286" cy="76428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918323" y="4931674"/>
            <a:ext cx="611875" cy="6118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2870411" y="1965027"/>
            <a:ext cx="480063" cy="62208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41962" y="923239"/>
            <a:ext cx="1667448" cy="20706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57250" y="4936972"/>
            <a:ext cx="287003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6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cxnSp>
        <p:nvCxnSpPr>
          <p:cNvPr id="14" name="标题 1"/>
          <p:cNvCxnSpPr/>
          <p:nvPr/>
        </p:nvCxnSpPr>
        <p:spPr>
          <a:xfrm>
            <a:off x="3510690" y="5064774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5" name="标题 1"/>
          <p:cNvSpPr txBox="1"/>
          <p:nvPr/>
        </p:nvSpPr>
        <p:spPr>
          <a:xfrm flipH="1">
            <a:off x="-2" y="6361430"/>
            <a:ext cx="496570" cy="496570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ahLst/>
            <a:cxnLst/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952855" y="2314667"/>
            <a:ext cx="439059" cy="434603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96981" y="5073969"/>
            <a:ext cx="254559" cy="327285"/>
          </a:xfrm>
          <a:custGeom>
            <a:avLst/>
            <a:gdLst>
              <a:gd name="connsiteX0" fmla="*/ 603790 w 1207579"/>
              <a:gd name="connsiteY0" fmla="*/ 0 h 1552575"/>
              <a:gd name="connsiteX1" fmla="*/ 0 w 1207579"/>
              <a:gd name="connsiteY1" fmla="*/ 603790 h 1552575"/>
              <a:gd name="connsiteX2" fmla="*/ 603790 w 1207579"/>
              <a:gd name="connsiteY2" fmla="*/ 1552575 h 1552575"/>
              <a:gd name="connsiteX3" fmla="*/ 1207580 w 1207579"/>
              <a:gd name="connsiteY3" fmla="*/ 603790 h 1552575"/>
              <a:gd name="connsiteX4" fmla="*/ 603790 w 1207579"/>
              <a:gd name="connsiteY4" fmla="*/ 0 h 1552575"/>
              <a:gd name="connsiteX5" fmla="*/ 603790 w 1207579"/>
              <a:gd name="connsiteY5" fmla="*/ 946690 h 1552575"/>
              <a:gd name="connsiteX6" fmla="*/ 270415 w 1207579"/>
              <a:gd name="connsiteY6" fmla="*/ 613315 h 1552575"/>
              <a:gd name="connsiteX7" fmla="*/ 603790 w 1207579"/>
              <a:gd name="connsiteY7" fmla="*/ 279940 h 1552575"/>
              <a:gd name="connsiteX8" fmla="*/ 937165 w 1207579"/>
              <a:gd name="connsiteY8" fmla="*/ 613315 h 1552575"/>
              <a:gd name="connsiteX9" fmla="*/ 603790 w 1207579"/>
              <a:gd name="connsiteY9" fmla="*/ 946690 h 1552575"/>
            </a:gdLst>
            <a:ahLst/>
            <a:cxnLst/>
            <a:rect l="l" t="t" r="r" b="b"/>
            <a:pathLst>
              <a:path w="1207579" h="1552575">
                <a:moveTo>
                  <a:pt x="603790" y="0"/>
                </a:moveTo>
                <a:cubicBezTo>
                  <a:pt x="270326" y="0"/>
                  <a:pt x="0" y="270326"/>
                  <a:pt x="0" y="603790"/>
                </a:cubicBezTo>
                <a:cubicBezTo>
                  <a:pt x="0" y="983266"/>
                  <a:pt x="603790" y="1552575"/>
                  <a:pt x="603790" y="1552575"/>
                </a:cubicBezTo>
                <a:cubicBezTo>
                  <a:pt x="603790" y="1552575"/>
                  <a:pt x="1207580" y="1000125"/>
                  <a:pt x="1207580" y="603790"/>
                </a:cubicBezTo>
                <a:cubicBezTo>
                  <a:pt x="1207580" y="270326"/>
                  <a:pt x="937253" y="0"/>
                  <a:pt x="603790" y="0"/>
                </a:cubicBezTo>
                <a:close/>
                <a:moveTo>
                  <a:pt x="603790" y="946690"/>
                </a:moveTo>
                <a:cubicBezTo>
                  <a:pt x="419672" y="946690"/>
                  <a:pt x="270415" y="797433"/>
                  <a:pt x="270415" y="613315"/>
                </a:cubicBezTo>
                <a:cubicBezTo>
                  <a:pt x="270415" y="429197"/>
                  <a:pt x="419672" y="279940"/>
                  <a:pt x="603790" y="279940"/>
                </a:cubicBezTo>
                <a:cubicBezTo>
                  <a:pt x="787908" y="279940"/>
                  <a:pt x="937165" y="429197"/>
                  <a:pt x="937165" y="613315"/>
                </a:cubicBezTo>
                <a:cubicBezTo>
                  <a:pt x="937165" y="797433"/>
                  <a:pt x="787908" y="946690"/>
                  <a:pt x="603790" y="9466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243145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312544" y="923239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0822626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0888058" y="923239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0402107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0469333" y="923239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981588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0055963" y="923239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26" name="标题 1"/>
          <p:cNvCxnSpPr/>
          <p:nvPr/>
        </p:nvCxnSpPr>
        <p:spPr>
          <a:xfrm>
            <a:off x="7366719" y="997700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27" name="标题 1"/>
          <p:cNvSpPr txBox="1"/>
          <p:nvPr/>
        </p:nvSpPr>
        <p:spPr>
          <a:xfrm>
            <a:off x="393700" y="2142327"/>
            <a:ext cx="2292506" cy="1047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PART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832778" y="1075527"/>
            <a:ext cx="1213006" cy="21146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05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400" y="2268315"/>
            <a:ext cx="3373800" cy="3073706"/>
          </a:xfrm>
          <a:prstGeom prst="rect">
            <a:avLst/>
          </a:prstGeom>
          <a:gradFill>
            <a:gsLst>
              <a:gs pos="50000">
                <a:schemeClr val="accent1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1617385"/>
            <a:ext cx="3373801" cy="650933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28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01695" y="2436410"/>
            <a:ext cx="3091211" cy="215076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随着科技的不断进步，农业现代化进程将加速。
2025年农业机械化水平有望达到80%，智慧农业广泛应用。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01695" y="1617384"/>
            <a:ext cx="3091211" cy="6509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农业现代化加速推进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400412" y="2268315"/>
            <a:ext cx="3373800" cy="3073706"/>
          </a:xfrm>
          <a:prstGeom prst="rect">
            <a:avLst/>
          </a:prstGeom>
          <a:gradFill>
            <a:gsLst>
              <a:gs pos="50000">
                <a:schemeClr val="accent2">
                  <a:lumMod val="40000"/>
                  <a:lumOff val="6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400412" y="1617385"/>
            <a:ext cx="3373801" cy="650933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2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4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541707" y="2436410"/>
            <a:ext cx="3091211" cy="215076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在政策的持续支持下，农村将实现全面振兴。
2025年农村基础设施更加完善，农村产业发展更加兴旺。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541707" y="1617384"/>
            <a:ext cx="3091211" cy="6509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农村全面振兴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140424" y="2268315"/>
            <a:ext cx="3373800" cy="3073706"/>
          </a:xfrm>
          <a:prstGeom prst="rect">
            <a:avLst/>
          </a:prstGeom>
          <a:gradFill>
            <a:gsLst>
              <a:gs pos="50000">
                <a:schemeClr val="accent1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140424" y="1617385"/>
            <a:ext cx="3373801" cy="650933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28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281719" y="2436410"/>
            <a:ext cx="3091211" cy="215076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农民收入水平将进一步提升，生活质量显著改善。
2025年农民收入有望达到25,000元，与城镇居民收入差距进一步缩小。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281719" y="1617384"/>
            <a:ext cx="3091211" cy="6509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农民生活更加富裕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863319" y="4587175"/>
            <a:ext cx="447987" cy="485278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134838" y="4587175"/>
            <a:ext cx="424925" cy="485278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569889" y="4587175"/>
            <a:ext cx="514871" cy="485278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255098" y="5006642"/>
            <a:ext cx="1497046" cy="2254915"/>
          </a:xfrm>
          <a:custGeom>
            <a:avLst/>
            <a:gdLst>
              <a:gd name="connsiteX0" fmla="*/ 921143 w 1842285"/>
              <a:gd name="connsiteY0" fmla="*/ 0 h 5812935"/>
              <a:gd name="connsiteX1" fmla="*/ 1842285 w 1842285"/>
              <a:gd name="connsiteY1" fmla="*/ 1588177 h 5812935"/>
              <a:gd name="connsiteX2" fmla="*/ 1323127 w 1842285"/>
              <a:gd name="connsiteY2" fmla="*/ 1588177 h 5812935"/>
              <a:gd name="connsiteX3" fmla="*/ 1715058 w 1842285"/>
              <a:gd name="connsiteY3" fmla="*/ 5812935 h 5812935"/>
              <a:gd name="connsiteX4" fmla="*/ 127226 w 1842285"/>
              <a:gd name="connsiteY4" fmla="*/ 5812935 h 5812935"/>
              <a:gd name="connsiteX5" fmla="*/ 519157 w 1842285"/>
              <a:gd name="connsiteY5" fmla="*/ 1588177 h 5812935"/>
              <a:gd name="connsiteX6" fmla="*/ 0 w 1842285"/>
              <a:gd name="connsiteY6" fmla="*/ 1588177 h 5812935"/>
              <a:gd name="connsiteX0-1" fmla="*/ 1771817 w 2692959"/>
              <a:gd name="connsiteY0-2" fmla="*/ 0 h 6219335"/>
              <a:gd name="connsiteX1-3" fmla="*/ 2692959 w 2692959"/>
              <a:gd name="connsiteY1-4" fmla="*/ 1588177 h 6219335"/>
              <a:gd name="connsiteX2-5" fmla="*/ 2173801 w 2692959"/>
              <a:gd name="connsiteY2-6" fmla="*/ 1588177 h 6219335"/>
              <a:gd name="connsiteX3-7" fmla="*/ 2565732 w 2692959"/>
              <a:gd name="connsiteY3-8" fmla="*/ 5812935 h 6219335"/>
              <a:gd name="connsiteX4-9" fmla="*/ 0 w 2692959"/>
              <a:gd name="connsiteY4-10" fmla="*/ 6219335 h 6219335"/>
              <a:gd name="connsiteX5-11" fmla="*/ 1369831 w 2692959"/>
              <a:gd name="connsiteY5-12" fmla="*/ 1588177 h 6219335"/>
              <a:gd name="connsiteX6-13" fmla="*/ 850674 w 2692959"/>
              <a:gd name="connsiteY6-14" fmla="*/ 1588177 h 6219335"/>
              <a:gd name="connsiteX7" fmla="*/ 1771817 w 2692959"/>
              <a:gd name="connsiteY7" fmla="*/ 0 h 6219335"/>
              <a:gd name="connsiteX0-15" fmla="*/ 1771817 w 3403932"/>
              <a:gd name="connsiteY0-16" fmla="*/ 0 h 6219335"/>
              <a:gd name="connsiteX1-17" fmla="*/ 2692959 w 3403932"/>
              <a:gd name="connsiteY1-18" fmla="*/ 1588177 h 6219335"/>
              <a:gd name="connsiteX2-19" fmla="*/ 2173801 w 3403932"/>
              <a:gd name="connsiteY2-20" fmla="*/ 1588177 h 6219335"/>
              <a:gd name="connsiteX3-21" fmla="*/ 3403932 w 3403932"/>
              <a:gd name="connsiteY3-22" fmla="*/ 6143135 h 6219335"/>
              <a:gd name="connsiteX4-23" fmla="*/ 0 w 3403932"/>
              <a:gd name="connsiteY4-24" fmla="*/ 6219335 h 6219335"/>
              <a:gd name="connsiteX5-25" fmla="*/ 1369831 w 3403932"/>
              <a:gd name="connsiteY5-26" fmla="*/ 1588177 h 6219335"/>
              <a:gd name="connsiteX6-27" fmla="*/ 850674 w 3403932"/>
              <a:gd name="connsiteY6-28" fmla="*/ 1588177 h 6219335"/>
              <a:gd name="connsiteX7-29" fmla="*/ 1771817 w 3403932"/>
              <a:gd name="connsiteY7-30" fmla="*/ 0 h 6219335"/>
              <a:gd name="connsiteX0-31" fmla="*/ 1771817 w 3403932"/>
              <a:gd name="connsiteY0-32" fmla="*/ 0 h 6219335"/>
              <a:gd name="connsiteX1-33" fmla="*/ 2692959 w 3403932"/>
              <a:gd name="connsiteY1-34" fmla="*/ 1588177 h 6219335"/>
              <a:gd name="connsiteX2-35" fmla="*/ 2173801 w 3403932"/>
              <a:gd name="connsiteY2-36" fmla="*/ 1588177 h 6219335"/>
              <a:gd name="connsiteX3-37" fmla="*/ 3403932 w 3403932"/>
              <a:gd name="connsiteY3-38" fmla="*/ 6143135 h 6219335"/>
              <a:gd name="connsiteX4-39" fmla="*/ 0 w 3403932"/>
              <a:gd name="connsiteY4-40" fmla="*/ 6219335 h 6219335"/>
              <a:gd name="connsiteX5-41" fmla="*/ 1369831 w 3403932"/>
              <a:gd name="connsiteY5-42" fmla="*/ 1588177 h 6219335"/>
              <a:gd name="connsiteX6-43" fmla="*/ 850674 w 3403932"/>
              <a:gd name="connsiteY6-44" fmla="*/ 1588177 h 6219335"/>
              <a:gd name="connsiteX7-45" fmla="*/ 1771817 w 3403932"/>
              <a:gd name="connsiteY7-46" fmla="*/ 0 h 6219335"/>
              <a:gd name="connsiteX0-47" fmla="*/ 1771817 w 3403932"/>
              <a:gd name="connsiteY0-48" fmla="*/ 0 h 6219335"/>
              <a:gd name="connsiteX1-49" fmla="*/ 2692959 w 3403932"/>
              <a:gd name="connsiteY1-50" fmla="*/ 1588177 h 6219335"/>
              <a:gd name="connsiteX2-51" fmla="*/ 2173801 w 3403932"/>
              <a:gd name="connsiteY2-52" fmla="*/ 1588177 h 6219335"/>
              <a:gd name="connsiteX3-53" fmla="*/ 3403932 w 3403932"/>
              <a:gd name="connsiteY3-54" fmla="*/ 6143135 h 6219335"/>
              <a:gd name="connsiteX4-55" fmla="*/ 0 w 3403932"/>
              <a:gd name="connsiteY4-56" fmla="*/ 6219335 h 6219335"/>
              <a:gd name="connsiteX5-57" fmla="*/ 1369831 w 3403932"/>
              <a:gd name="connsiteY5-58" fmla="*/ 1588177 h 6219335"/>
              <a:gd name="connsiteX6-59" fmla="*/ 850674 w 3403932"/>
              <a:gd name="connsiteY6-60" fmla="*/ 1588177 h 6219335"/>
              <a:gd name="connsiteX7-61" fmla="*/ 1771817 w 3403932"/>
              <a:gd name="connsiteY7-62" fmla="*/ 0 h 6219335"/>
              <a:gd name="connsiteX0-63" fmla="*/ 1771817 w 3403932"/>
              <a:gd name="connsiteY0-64" fmla="*/ 0 h 6219335"/>
              <a:gd name="connsiteX1-65" fmla="*/ 2692959 w 3403932"/>
              <a:gd name="connsiteY1-66" fmla="*/ 1588177 h 6219335"/>
              <a:gd name="connsiteX2-67" fmla="*/ 2173801 w 3403932"/>
              <a:gd name="connsiteY2-68" fmla="*/ 1588177 h 6219335"/>
              <a:gd name="connsiteX3-69" fmla="*/ 3403932 w 3403932"/>
              <a:gd name="connsiteY3-70" fmla="*/ 6143135 h 6219335"/>
              <a:gd name="connsiteX4-71" fmla="*/ 0 w 3403932"/>
              <a:gd name="connsiteY4-72" fmla="*/ 6219335 h 6219335"/>
              <a:gd name="connsiteX5-73" fmla="*/ 1369831 w 3403932"/>
              <a:gd name="connsiteY5-74" fmla="*/ 1588177 h 6219335"/>
              <a:gd name="connsiteX6-75" fmla="*/ 850674 w 3403932"/>
              <a:gd name="connsiteY6-76" fmla="*/ 1588177 h 6219335"/>
              <a:gd name="connsiteX7-77" fmla="*/ 1771817 w 3403932"/>
              <a:gd name="connsiteY7-78" fmla="*/ 0 h 6219335"/>
              <a:gd name="connsiteX0-79" fmla="*/ 1771817 w 3403932"/>
              <a:gd name="connsiteY0-80" fmla="*/ 0 h 6219335"/>
              <a:gd name="connsiteX1-81" fmla="*/ 2692959 w 3403932"/>
              <a:gd name="connsiteY1-82" fmla="*/ 1588177 h 6219335"/>
              <a:gd name="connsiteX2-83" fmla="*/ 2173801 w 3403932"/>
              <a:gd name="connsiteY2-84" fmla="*/ 1588177 h 6219335"/>
              <a:gd name="connsiteX3-85" fmla="*/ 3403932 w 3403932"/>
              <a:gd name="connsiteY3-86" fmla="*/ 6143135 h 6219335"/>
              <a:gd name="connsiteX4-87" fmla="*/ 0 w 3403932"/>
              <a:gd name="connsiteY4-88" fmla="*/ 6219335 h 6219335"/>
              <a:gd name="connsiteX5-89" fmla="*/ 1369831 w 3403932"/>
              <a:gd name="connsiteY5-90" fmla="*/ 1588177 h 6219335"/>
              <a:gd name="connsiteX6-91" fmla="*/ 850674 w 3403932"/>
              <a:gd name="connsiteY6-92" fmla="*/ 1588177 h 6219335"/>
              <a:gd name="connsiteX7-93" fmla="*/ 1771817 w 3403932"/>
              <a:gd name="connsiteY7-94" fmla="*/ 0 h 6219335"/>
              <a:gd name="connsiteX0-95" fmla="*/ 1771817 w 3403932"/>
              <a:gd name="connsiteY0-96" fmla="*/ 0 h 6219335"/>
              <a:gd name="connsiteX1-97" fmla="*/ 2692959 w 3403932"/>
              <a:gd name="connsiteY1-98" fmla="*/ 1588177 h 6219335"/>
              <a:gd name="connsiteX2-99" fmla="*/ 2173801 w 3403932"/>
              <a:gd name="connsiteY2-100" fmla="*/ 1588177 h 6219335"/>
              <a:gd name="connsiteX3-101" fmla="*/ 3403932 w 3403932"/>
              <a:gd name="connsiteY3-102" fmla="*/ 6143135 h 6219335"/>
              <a:gd name="connsiteX4-103" fmla="*/ 0 w 3403932"/>
              <a:gd name="connsiteY4-104" fmla="*/ 6219335 h 6219335"/>
              <a:gd name="connsiteX5-105" fmla="*/ 1369831 w 3403932"/>
              <a:gd name="connsiteY5-106" fmla="*/ 1588177 h 6219335"/>
              <a:gd name="connsiteX6-107" fmla="*/ 850674 w 3403932"/>
              <a:gd name="connsiteY6-108" fmla="*/ 1588177 h 6219335"/>
              <a:gd name="connsiteX7-109" fmla="*/ 1771817 w 3403932"/>
              <a:gd name="connsiteY7-110" fmla="*/ 0 h 6219335"/>
              <a:gd name="connsiteX0-111" fmla="*/ 1771817 w 3403932"/>
              <a:gd name="connsiteY0-112" fmla="*/ 0 h 6219335"/>
              <a:gd name="connsiteX1-113" fmla="*/ 2692959 w 3403932"/>
              <a:gd name="connsiteY1-114" fmla="*/ 1588177 h 6219335"/>
              <a:gd name="connsiteX2-115" fmla="*/ 2173801 w 3403932"/>
              <a:gd name="connsiteY2-116" fmla="*/ 1588177 h 6219335"/>
              <a:gd name="connsiteX3-117" fmla="*/ 3403932 w 3403932"/>
              <a:gd name="connsiteY3-118" fmla="*/ 6143135 h 6219335"/>
              <a:gd name="connsiteX4-119" fmla="*/ 0 w 3403932"/>
              <a:gd name="connsiteY4-120" fmla="*/ 6219335 h 6219335"/>
              <a:gd name="connsiteX5-121" fmla="*/ 1369831 w 3403932"/>
              <a:gd name="connsiteY5-122" fmla="*/ 1588177 h 6219335"/>
              <a:gd name="connsiteX6-123" fmla="*/ 850674 w 3403932"/>
              <a:gd name="connsiteY6-124" fmla="*/ 1588177 h 6219335"/>
              <a:gd name="connsiteX7-125" fmla="*/ 1771817 w 3403932"/>
              <a:gd name="connsiteY7-126" fmla="*/ 0 h 6219335"/>
              <a:gd name="connsiteX0-127" fmla="*/ 1771817 w 3403932"/>
              <a:gd name="connsiteY0-128" fmla="*/ 0 h 6219335"/>
              <a:gd name="connsiteX1-129" fmla="*/ 2692959 w 3403932"/>
              <a:gd name="connsiteY1-130" fmla="*/ 1588177 h 6219335"/>
              <a:gd name="connsiteX2-131" fmla="*/ 2173801 w 3403932"/>
              <a:gd name="connsiteY2-132" fmla="*/ 1588177 h 6219335"/>
              <a:gd name="connsiteX3-133" fmla="*/ 3403932 w 3403932"/>
              <a:gd name="connsiteY3-134" fmla="*/ 6143135 h 6219335"/>
              <a:gd name="connsiteX4-135" fmla="*/ 0 w 3403932"/>
              <a:gd name="connsiteY4-136" fmla="*/ 6219335 h 6219335"/>
              <a:gd name="connsiteX5-137" fmla="*/ 1369831 w 3403932"/>
              <a:gd name="connsiteY5-138" fmla="*/ 1588177 h 6219335"/>
              <a:gd name="connsiteX6-139" fmla="*/ 825274 w 3403932"/>
              <a:gd name="connsiteY6-140" fmla="*/ 1689777 h 6219335"/>
              <a:gd name="connsiteX7-141" fmla="*/ 1771817 w 3403932"/>
              <a:gd name="connsiteY7-142" fmla="*/ 0 h 6219335"/>
              <a:gd name="connsiteX0-143" fmla="*/ 1771817 w 3403932"/>
              <a:gd name="connsiteY0-144" fmla="*/ 0 h 6219335"/>
              <a:gd name="connsiteX1-145" fmla="*/ 2692959 w 3403932"/>
              <a:gd name="connsiteY1-146" fmla="*/ 1664377 h 6219335"/>
              <a:gd name="connsiteX2-147" fmla="*/ 2173801 w 3403932"/>
              <a:gd name="connsiteY2-148" fmla="*/ 1588177 h 6219335"/>
              <a:gd name="connsiteX3-149" fmla="*/ 3403932 w 3403932"/>
              <a:gd name="connsiteY3-150" fmla="*/ 6143135 h 6219335"/>
              <a:gd name="connsiteX4-151" fmla="*/ 0 w 3403932"/>
              <a:gd name="connsiteY4-152" fmla="*/ 6219335 h 6219335"/>
              <a:gd name="connsiteX5-153" fmla="*/ 1369831 w 3403932"/>
              <a:gd name="connsiteY5-154" fmla="*/ 1588177 h 6219335"/>
              <a:gd name="connsiteX6-155" fmla="*/ 825274 w 3403932"/>
              <a:gd name="connsiteY6-156" fmla="*/ 1689777 h 6219335"/>
              <a:gd name="connsiteX7-157" fmla="*/ 1771817 w 3403932"/>
              <a:gd name="connsiteY7-158" fmla="*/ 0 h 6219335"/>
              <a:gd name="connsiteX0-159" fmla="*/ 1822617 w 3403932"/>
              <a:gd name="connsiteY0-160" fmla="*/ 0 h 5444635"/>
              <a:gd name="connsiteX1-161" fmla="*/ 2692959 w 3403932"/>
              <a:gd name="connsiteY1-162" fmla="*/ 889677 h 5444635"/>
              <a:gd name="connsiteX2-163" fmla="*/ 2173801 w 3403932"/>
              <a:gd name="connsiteY2-164" fmla="*/ 813477 h 5444635"/>
              <a:gd name="connsiteX3-165" fmla="*/ 3403932 w 3403932"/>
              <a:gd name="connsiteY3-166" fmla="*/ 5368435 h 5444635"/>
              <a:gd name="connsiteX4-167" fmla="*/ 0 w 3403932"/>
              <a:gd name="connsiteY4-168" fmla="*/ 5444635 h 5444635"/>
              <a:gd name="connsiteX5-169" fmla="*/ 1369831 w 3403932"/>
              <a:gd name="connsiteY5-170" fmla="*/ 813477 h 5444635"/>
              <a:gd name="connsiteX6-171" fmla="*/ 825274 w 3403932"/>
              <a:gd name="connsiteY6-172" fmla="*/ 915077 h 5444635"/>
              <a:gd name="connsiteX7-173" fmla="*/ 1822617 w 3403932"/>
              <a:gd name="connsiteY7-174" fmla="*/ 0 h 5444635"/>
              <a:gd name="connsiteX0-175" fmla="*/ 1784517 w 3365832"/>
              <a:gd name="connsiteY0-176" fmla="*/ 0 h 5368435"/>
              <a:gd name="connsiteX1-177" fmla="*/ 2654859 w 3365832"/>
              <a:gd name="connsiteY1-178" fmla="*/ 889677 h 5368435"/>
              <a:gd name="connsiteX2-179" fmla="*/ 2135701 w 3365832"/>
              <a:gd name="connsiteY2-180" fmla="*/ 813477 h 5368435"/>
              <a:gd name="connsiteX3-181" fmla="*/ 3365832 w 3365832"/>
              <a:gd name="connsiteY3-182" fmla="*/ 5368435 h 5368435"/>
              <a:gd name="connsiteX4-183" fmla="*/ 0 w 3365832"/>
              <a:gd name="connsiteY4-184" fmla="*/ 5368435 h 5368435"/>
              <a:gd name="connsiteX5-185" fmla="*/ 1331731 w 3365832"/>
              <a:gd name="connsiteY5-186" fmla="*/ 813477 h 5368435"/>
              <a:gd name="connsiteX6-187" fmla="*/ 787174 w 3365832"/>
              <a:gd name="connsiteY6-188" fmla="*/ 915077 h 5368435"/>
              <a:gd name="connsiteX7-189" fmla="*/ 1784517 w 3365832"/>
              <a:gd name="connsiteY7-190" fmla="*/ 0 h 5368435"/>
              <a:gd name="connsiteX0-191" fmla="*/ 1784517 w 3492832"/>
              <a:gd name="connsiteY0-192" fmla="*/ 0 h 5368435"/>
              <a:gd name="connsiteX1-193" fmla="*/ 2654859 w 3492832"/>
              <a:gd name="connsiteY1-194" fmla="*/ 889677 h 5368435"/>
              <a:gd name="connsiteX2-195" fmla="*/ 2135701 w 3492832"/>
              <a:gd name="connsiteY2-196" fmla="*/ 813477 h 5368435"/>
              <a:gd name="connsiteX3-197" fmla="*/ 3492832 w 3492832"/>
              <a:gd name="connsiteY3-198" fmla="*/ 5368435 h 5368435"/>
              <a:gd name="connsiteX4-199" fmla="*/ 0 w 3492832"/>
              <a:gd name="connsiteY4-200" fmla="*/ 5368435 h 5368435"/>
              <a:gd name="connsiteX5-201" fmla="*/ 1331731 w 3492832"/>
              <a:gd name="connsiteY5-202" fmla="*/ 813477 h 5368435"/>
              <a:gd name="connsiteX6-203" fmla="*/ 787174 w 3492832"/>
              <a:gd name="connsiteY6-204" fmla="*/ 915077 h 5368435"/>
              <a:gd name="connsiteX7-205" fmla="*/ 1784517 w 3492832"/>
              <a:gd name="connsiteY7-206" fmla="*/ 0 h 5368435"/>
              <a:gd name="connsiteX0-207" fmla="*/ 1784517 w 3581732"/>
              <a:gd name="connsiteY0-208" fmla="*/ 0 h 5393835"/>
              <a:gd name="connsiteX1-209" fmla="*/ 2654859 w 3581732"/>
              <a:gd name="connsiteY1-210" fmla="*/ 889677 h 5393835"/>
              <a:gd name="connsiteX2-211" fmla="*/ 2135701 w 3581732"/>
              <a:gd name="connsiteY2-212" fmla="*/ 813477 h 5393835"/>
              <a:gd name="connsiteX3-213" fmla="*/ 3581732 w 3581732"/>
              <a:gd name="connsiteY3-214" fmla="*/ 5393835 h 5393835"/>
              <a:gd name="connsiteX4-215" fmla="*/ 0 w 3581732"/>
              <a:gd name="connsiteY4-216" fmla="*/ 5368435 h 5393835"/>
              <a:gd name="connsiteX5-217" fmla="*/ 1331731 w 3581732"/>
              <a:gd name="connsiteY5-218" fmla="*/ 813477 h 5393835"/>
              <a:gd name="connsiteX6-219" fmla="*/ 787174 w 3581732"/>
              <a:gd name="connsiteY6-220" fmla="*/ 915077 h 5393835"/>
              <a:gd name="connsiteX7-221" fmla="*/ 1784517 w 3581732"/>
              <a:gd name="connsiteY7-222" fmla="*/ 0 h 5393835"/>
              <a:gd name="connsiteX0-223" fmla="*/ 1784517 w 3581732"/>
              <a:gd name="connsiteY0-224" fmla="*/ 0 h 5393835"/>
              <a:gd name="connsiteX1-225" fmla="*/ 2654859 w 3581732"/>
              <a:gd name="connsiteY1-226" fmla="*/ 889677 h 5393835"/>
              <a:gd name="connsiteX2-227" fmla="*/ 2135701 w 3581732"/>
              <a:gd name="connsiteY2-228" fmla="*/ 813477 h 5393835"/>
              <a:gd name="connsiteX3-229" fmla="*/ 3581732 w 3581732"/>
              <a:gd name="connsiteY3-230" fmla="*/ 5393835 h 5393835"/>
              <a:gd name="connsiteX4-231" fmla="*/ 0 w 3581732"/>
              <a:gd name="connsiteY4-232" fmla="*/ 5368435 h 5393835"/>
              <a:gd name="connsiteX5-233" fmla="*/ 1331731 w 3581732"/>
              <a:gd name="connsiteY5-234" fmla="*/ 813477 h 5393835"/>
              <a:gd name="connsiteX6-235" fmla="*/ 787174 w 3581732"/>
              <a:gd name="connsiteY6-236" fmla="*/ 915077 h 5393835"/>
              <a:gd name="connsiteX7-237" fmla="*/ 1784517 w 3581732"/>
              <a:gd name="connsiteY7-238" fmla="*/ 0 h 5393835"/>
              <a:gd name="connsiteX0-239" fmla="*/ 1784517 w 3581732"/>
              <a:gd name="connsiteY0-240" fmla="*/ 0 h 5393835"/>
              <a:gd name="connsiteX1-241" fmla="*/ 2654859 w 3581732"/>
              <a:gd name="connsiteY1-242" fmla="*/ 889677 h 5393835"/>
              <a:gd name="connsiteX2-243" fmla="*/ 2135701 w 3581732"/>
              <a:gd name="connsiteY2-244" fmla="*/ 813477 h 5393835"/>
              <a:gd name="connsiteX3-245" fmla="*/ 3581732 w 3581732"/>
              <a:gd name="connsiteY3-246" fmla="*/ 5393835 h 5393835"/>
              <a:gd name="connsiteX4-247" fmla="*/ 0 w 3581732"/>
              <a:gd name="connsiteY4-248" fmla="*/ 5368435 h 5393835"/>
              <a:gd name="connsiteX5-249" fmla="*/ 1331731 w 3581732"/>
              <a:gd name="connsiteY5-250" fmla="*/ 813477 h 5393835"/>
              <a:gd name="connsiteX6-251" fmla="*/ 787174 w 3581732"/>
              <a:gd name="connsiteY6-252" fmla="*/ 915077 h 5393835"/>
              <a:gd name="connsiteX7-253" fmla="*/ 1784517 w 3581732"/>
              <a:gd name="connsiteY7-254" fmla="*/ 0 h 5393835"/>
              <a:gd name="connsiteX0-255" fmla="*/ 1784517 w 3581732"/>
              <a:gd name="connsiteY0-256" fmla="*/ 0 h 5393835"/>
              <a:gd name="connsiteX1-257" fmla="*/ 2654859 w 3581732"/>
              <a:gd name="connsiteY1-258" fmla="*/ 889677 h 5393835"/>
              <a:gd name="connsiteX2-259" fmla="*/ 2135701 w 3581732"/>
              <a:gd name="connsiteY2-260" fmla="*/ 813477 h 5393835"/>
              <a:gd name="connsiteX3-261" fmla="*/ 3581732 w 3581732"/>
              <a:gd name="connsiteY3-262" fmla="*/ 5393835 h 5393835"/>
              <a:gd name="connsiteX4-263" fmla="*/ 0 w 3581732"/>
              <a:gd name="connsiteY4-264" fmla="*/ 5368435 h 5393835"/>
              <a:gd name="connsiteX5-265" fmla="*/ 1331731 w 3581732"/>
              <a:gd name="connsiteY5-266" fmla="*/ 813477 h 5393835"/>
              <a:gd name="connsiteX6-267" fmla="*/ 787174 w 3581732"/>
              <a:gd name="connsiteY6-268" fmla="*/ 915077 h 5393835"/>
              <a:gd name="connsiteX7-269" fmla="*/ 1784517 w 3581732"/>
              <a:gd name="connsiteY7-270" fmla="*/ 0 h 5393835"/>
              <a:gd name="connsiteX0-271" fmla="*/ 1784517 w 3581732"/>
              <a:gd name="connsiteY0-272" fmla="*/ 0 h 5393835"/>
              <a:gd name="connsiteX1-273" fmla="*/ 2654859 w 3581732"/>
              <a:gd name="connsiteY1-274" fmla="*/ 889677 h 5393835"/>
              <a:gd name="connsiteX2-275" fmla="*/ 2135701 w 3581732"/>
              <a:gd name="connsiteY2-276" fmla="*/ 813477 h 5393835"/>
              <a:gd name="connsiteX3-277" fmla="*/ 3581732 w 3581732"/>
              <a:gd name="connsiteY3-278" fmla="*/ 5393835 h 5393835"/>
              <a:gd name="connsiteX4-279" fmla="*/ 0 w 3581732"/>
              <a:gd name="connsiteY4-280" fmla="*/ 5368435 h 5393835"/>
              <a:gd name="connsiteX5-281" fmla="*/ 1331731 w 3581732"/>
              <a:gd name="connsiteY5-282" fmla="*/ 813477 h 5393835"/>
              <a:gd name="connsiteX6-283" fmla="*/ 787174 w 3581732"/>
              <a:gd name="connsiteY6-284" fmla="*/ 915077 h 5393835"/>
              <a:gd name="connsiteX7-285" fmla="*/ 1784517 w 3581732"/>
              <a:gd name="connsiteY7-286" fmla="*/ 0 h 5393835"/>
              <a:gd name="connsiteX0-287" fmla="*/ 1784517 w 3581732"/>
              <a:gd name="connsiteY0-288" fmla="*/ 0 h 5393835"/>
              <a:gd name="connsiteX1-289" fmla="*/ 2654859 w 3581732"/>
              <a:gd name="connsiteY1-290" fmla="*/ 889677 h 5393835"/>
              <a:gd name="connsiteX2-291" fmla="*/ 2110301 w 3581732"/>
              <a:gd name="connsiteY2-292" fmla="*/ 711877 h 5393835"/>
              <a:gd name="connsiteX3-293" fmla="*/ 3581732 w 3581732"/>
              <a:gd name="connsiteY3-294" fmla="*/ 5393835 h 5393835"/>
              <a:gd name="connsiteX4-295" fmla="*/ 0 w 3581732"/>
              <a:gd name="connsiteY4-296" fmla="*/ 5368435 h 5393835"/>
              <a:gd name="connsiteX5-297" fmla="*/ 1331731 w 3581732"/>
              <a:gd name="connsiteY5-298" fmla="*/ 813477 h 5393835"/>
              <a:gd name="connsiteX6-299" fmla="*/ 787174 w 3581732"/>
              <a:gd name="connsiteY6-300" fmla="*/ 915077 h 5393835"/>
              <a:gd name="connsiteX7-301" fmla="*/ 1784517 w 3581732"/>
              <a:gd name="connsiteY7-302" fmla="*/ 0 h 5393835"/>
              <a:gd name="connsiteX0-303" fmla="*/ 1784517 w 3581732"/>
              <a:gd name="connsiteY0-304" fmla="*/ 0 h 5393835"/>
              <a:gd name="connsiteX1-305" fmla="*/ 2654859 w 3581732"/>
              <a:gd name="connsiteY1-306" fmla="*/ 889677 h 5393835"/>
              <a:gd name="connsiteX2-307" fmla="*/ 2110301 w 3581732"/>
              <a:gd name="connsiteY2-308" fmla="*/ 711877 h 5393835"/>
              <a:gd name="connsiteX3-309" fmla="*/ 3581732 w 3581732"/>
              <a:gd name="connsiteY3-310" fmla="*/ 5393835 h 5393835"/>
              <a:gd name="connsiteX4-311" fmla="*/ 0 w 3581732"/>
              <a:gd name="connsiteY4-312" fmla="*/ 5368435 h 5393835"/>
              <a:gd name="connsiteX5-313" fmla="*/ 1331731 w 3581732"/>
              <a:gd name="connsiteY5-314" fmla="*/ 737277 h 5393835"/>
              <a:gd name="connsiteX6-315" fmla="*/ 787174 w 3581732"/>
              <a:gd name="connsiteY6-316" fmla="*/ 915077 h 5393835"/>
              <a:gd name="connsiteX7-317" fmla="*/ 1784517 w 3581732"/>
              <a:gd name="connsiteY7-318" fmla="*/ 0 h 5393835"/>
              <a:gd name="connsiteX0-319" fmla="*/ 1784517 w 3581732"/>
              <a:gd name="connsiteY0-320" fmla="*/ 0 h 5393835"/>
              <a:gd name="connsiteX1-321" fmla="*/ 2654859 w 3581732"/>
              <a:gd name="connsiteY1-322" fmla="*/ 889677 h 5393835"/>
              <a:gd name="connsiteX2-323" fmla="*/ 2110301 w 3581732"/>
              <a:gd name="connsiteY2-324" fmla="*/ 711877 h 5393835"/>
              <a:gd name="connsiteX3-325" fmla="*/ 3581732 w 3581732"/>
              <a:gd name="connsiteY3-326" fmla="*/ 5393835 h 5393835"/>
              <a:gd name="connsiteX4-327" fmla="*/ 0 w 3581732"/>
              <a:gd name="connsiteY4-328" fmla="*/ 5368435 h 5393835"/>
              <a:gd name="connsiteX5-329" fmla="*/ 1331731 w 3581732"/>
              <a:gd name="connsiteY5-330" fmla="*/ 749977 h 5393835"/>
              <a:gd name="connsiteX6-331" fmla="*/ 787174 w 3581732"/>
              <a:gd name="connsiteY6-332" fmla="*/ 915077 h 5393835"/>
              <a:gd name="connsiteX7-333" fmla="*/ 1784517 w 3581732"/>
              <a:gd name="connsiteY7-334" fmla="*/ 0 h 5393835"/>
              <a:gd name="connsiteX0-335" fmla="*/ 1784517 w 3581732"/>
              <a:gd name="connsiteY0-336" fmla="*/ 0 h 5393835"/>
              <a:gd name="connsiteX1-337" fmla="*/ 2654859 w 3581732"/>
              <a:gd name="connsiteY1-338" fmla="*/ 889677 h 5393835"/>
              <a:gd name="connsiteX2-339" fmla="*/ 2110301 w 3581732"/>
              <a:gd name="connsiteY2-340" fmla="*/ 711877 h 5393835"/>
              <a:gd name="connsiteX3-341" fmla="*/ 3581732 w 3581732"/>
              <a:gd name="connsiteY3-342" fmla="*/ 5393835 h 5393835"/>
              <a:gd name="connsiteX4-343" fmla="*/ 0 w 3581732"/>
              <a:gd name="connsiteY4-344" fmla="*/ 5368435 h 5393835"/>
              <a:gd name="connsiteX5-345" fmla="*/ 1331731 w 3581732"/>
              <a:gd name="connsiteY5-346" fmla="*/ 711877 h 5393835"/>
              <a:gd name="connsiteX6-347" fmla="*/ 787174 w 3581732"/>
              <a:gd name="connsiteY6-348" fmla="*/ 915077 h 5393835"/>
              <a:gd name="connsiteX7-349" fmla="*/ 1784517 w 3581732"/>
              <a:gd name="connsiteY7-350" fmla="*/ 0 h 5393835"/>
              <a:gd name="connsiteX0-351" fmla="*/ 1784517 w 3581732"/>
              <a:gd name="connsiteY0-352" fmla="*/ 0 h 5393835"/>
              <a:gd name="connsiteX1-353" fmla="*/ 2654859 w 3581732"/>
              <a:gd name="connsiteY1-354" fmla="*/ 915077 h 5393835"/>
              <a:gd name="connsiteX2-355" fmla="*/ 2110301 w 3581732"/>
              <a:gd name="connsiteY2-356" fmla="*/ 711877 h 5393835"/>
              <a:gd name="connsiteX3-357" fmla="*/ 3581732 w 3581732"/>
              <a:gd name="connsiteY3-358" fmla="*/ 5393835 h 5393835"/>
              <a:gd name="connsiteX4-359" fmla="*/ 0 w 3581732"/>
              <a:gd name="connsiteY4-360" fmla="*/ 5368435 h 5393835"/>
              <a:gd name="connsiteX5-361" fmla="*/ 1331731 w 3581732"/>
              <a:gd name="connsiteY5-362" fmla="*/ 711877 h 5393835"/>
              <a:gd name="connsiteX6-363" fmla="*/ 787174 w 3581732"/>
              <a:gd name="connsiteY6-364" fmla="*/ 915077 h 5393835"/>
              <a:gd name="connsiteX7-365" fmla="*/ 1784517 w 3581732"/>
              <a:gd name="connsiteY7-366" fmla="*/ 0 h 5393835"/>
              <a:gd name="connsiteX0-367" fmla="*/ 1784517 w 3581732"/>
              <a:gd name="connsiteY0-368" fmla="*/ 0 h 5393835"/>
              <a:gd name="connsiteX1-369" fmla="*/ 2692959 w 3581732"/>
              <a:gd name="connsiteY1-370" fmla="*/ 902377 h 5393835"/>
              <a:gd name="connsiteX2-371" fmla="*/ 2110301 w 3581732"/>
              <a:gd name="connsiteY2-372" fmla="*/ 711877 h 5393835"/>
              <a:gd name="connsiteX3-373" fmla="*/ 3581732 w 3581732"/>
              <a:gd name="connsiteY3-374" fmla="*/ 5393835 h 5393835"/>
              <a:gd name="connsiteX4-375" fmla="*/ 0 w 3581732"/>
              <a:gd name="connsiteY4-376" fmla="*/ 5368435 h 5393835"/>
              <a:gd name="connsiteX5-377" fmla="*/ 1331731 w 3581732"/>
              <a:gd name="connsiteY5-378" fmla="*/ 711877 h 5393835"/>
              <a:gd name="connsiteX6-379" fmla="*/ 787174 w 3581732"/>
              <a:gd name="connsiteY6-380" fmla="*/ 915077 h 5393835"/>
              <a:gd name="connsiteX7-381" fmla="*/ 1784517 w 3581732"/>
              <a:gd name="connsiteY7-382" fmla="*/ 0 h 5393835"/>
              <a:gd name="connsiteX0-383" fmla="*/ 1784517 w 3581732"/>
              <a:gd name="connsiteY0-384" fmla="*/ 0 h 5393835"/>
              <a:gd name="connsiteX1-385" fmla="*/ 2692959 w 3581732"/>
              <a:gd name="connsiteY1-386" fmla="*/ 902377 h 5393835"/>
              <a:gd name="connsiteX2-387" fmla="*/ 2110301 w 3581732"/>
              <a:gd name="connsiteY2-388" fmla="*/ 711877 h 5393835"/>
              <a:gd name="connsiteX3-389" fmla="*/ 3581732 w 3581732"/>
              <a:gd name="connsiteY3-390" fmla="*/ 5393835 h 5393835"/>
              <a:gd name="connsiteX4-391" fmla="*/ 0 w 3581732"/>
              <a:gd name="connsiteY4-392" fmla="*/ 5368435 h 5393835"/>
              <a:gd name="connsiteX5-393" fmla="*/ 1484131 w 3581732"/>
              <a:gd name="connsiteY5-394" fmla="*/ 699177 h 5393835"/>
              <a:gd name="connsiteX6-395" fmla="*/ 787174 w 3581732"/>
              <a:gd name="connsiteY6-396" fmla="*/ 915077 h 5393835"/>
              <a:gd name="connsiteX7-397" fmla="*/ 1784517 w 3581732"/>
              <a:gd name="connsiteY7-398" fmla="*/ 0 h 5393835"/>
              <a:gd name="connsiteX0-399" fmla="*/ 1784517 w 3581732"/>
              <a:gd name="connsiteY0-400" fmla="*/ 0 h 5393835"/>
              <a:gd name="connsiteX1-401" fmla="*/ 2692959 w 3581732"/>
              <a:gd name="connsiteY1-402" fmla="*/ 902377 h 5393835"/>
              <a:gd name="connsiteX2-403" fmla="*/ 2110301 w 3581732"/>
              <a:gd name="connsiteY2-404" fmla="*/ 711877 h 5393835"/>
              <a:gd name="connsiteX3-405" fmla="*/ 3581732 w 3581732"/>
              <a:gd name="connsiteY3-406" fmla="*/ 5393835 h 5393835"/>
              <a:gd name="connsiteX4-407" fmla="*/ 0 w 3581732"/>
              <a:gd name="connsiteY4-408" fmla="*/ 5368435 h 5393835"/>
              <a:gd name="connsiteX5-409" fmla="*/ 1484131 w 3581732"/>
              <a:gd name="connsiteY5-410" fmla="*/ 699177 h 5393835"/>
              <a:gd name="connsiteX6-411" fmla="*/ 787174 w 3581732"/>
              <a:gd name="connsiteY6-412" fmla="*/ 915077 h 5393835"/>
              <a:gd name="connsiteX7-413" fmla="*/ 1784517 w 3581732"/>
              <a:gd name="connsiteY7-414" fmla="*/ 0 h 5393835"/>
              <a:gd name="connsiteX0-415" fmla="*/ 1784517 w 3581732"/>
              <a:gd name="connsiteY0-416" fmla="*/ 0 h 5393835"/>
              <a:gd name="connsiteX1-417" fmla="*/ 2692959 w 3581732"/>
              <a:gd name="connsiteY1-418" fmla="*/ 902377 h 5393835"/>
              <a:gd name="connsiteX2-419" fmla="*/ 2110301 w 3581732"/>
              <a:gd name="connsiteY2-420" fmla="*/ 711877 h 5393835"/>
              <a:gd name="connsiteX3-421" fmla="*/ 3581732 w 3581732"/>
              <a:gd name="connsiteY3-422" fmla="*/ 5393835 h 5393835"/>
              <a:gd name="connsiteX4-423" fmla="*/ 0 w 3581732"/>
              <a:gd name="connsiteY4-424" fmla="*/ 5368435 h 5393835"/>
              <a:gd name="connsiteX5-425" fmla="*/ 1484131 w 3581732"/>
              <a:gd name="connsiteY5-426" fmla="*/ 699177 h 5393835"/>
              <a:gd name="connsiteX6-427" fmla="*/ 914174 w 3581732"/>
              <a:gd name="connsiteY6-428" fmla="*/ 775377 h 5393835"/>
              <a:gd name="connsiteX7-429" fmla="*/ 1784517 w 3581732"/>
              <a:gd name="connsiteY7-430" fmla="*/ 0 h 5393835"/>
              <a:gd name="connsiteX0-431" fmla="*/ 1784517 w 3581732"/>
              <a:gd name="connsiteY0-432" fmla="*/ 0 h 5393835"/>
              <a:gd name="connsiteX1-433" fmla="*/ 2692959 w 3581732"/>
              <a:gd name="connsiteY1-434" fmla="*/ 762677 h 5393835"/>
              <a:gd name="connsiteX2-435" fmla="*/ 2110301 w 3581732"/>
              <a:gd name="connsiteY2-436" fmla="*/ 711877 h 5393835"/>
              <a:gd name="connsiteX3-437" fmla="*/ 3581732 w 3581732"/>
              <a:gd name="connsiteY3-438" fmla="*/ 5393835 h 5393835"/>
              <a:gd name="connsiteX4-439" fmla="*/ 0 w 3581732"/>
              <a:gd name="connsiteY4-440" fmla="*/ 5368435 h 5393835"/>
              <a:gd name="connsiteX5-441" fmla="*/ 1484131 w 3581732"/>
              <a:gd name="connsiteY5-442" fmla="*/ 699177 h 5393835"/>
              <a:gd name="connsiteX6-443" fmla="*/ 914174 w 3581732"/>
              <a:gd name="connsiteY6-444" fmla="*/ 775377 h 5393835"/>
              <a:gd name="connsiteX7-445" fmla="*/ 1784517 w 3581732"/>
              <a:gd name="connsiteY7-446" fmla="*/ 0 h 5393835"/>
              <a:gd name="connsiteX0-447" fmla="*/ 1784517 w 3581732"/>
              <a:gd name="connsiteY0-448" fmla="*/ 0 h 5393835"/>
              <a:gd name="connsiteX1-449" fmla="*/ 2667559 w 3581732"/>
              <a:gd name="connsiteY1-450" fmla="*/ 965877 h 5393835"/>
              <a:gd name="connsiteX2-451" fmla="*/ 2110301 w 3581732"/>
              <a:gd name="connsiteY2-452" fmla="*/ 711877 h 5393835"/>
              <a:gd name="connsiteX3-453" fmla="*/ 3581732 w 3581732"/>
              <a:gd name="connsiteY3-454" fmla="*/ 5393835 h 5393835"/>
              <a:gd name="connsiteX4-455" fmla="*/ 0 w 3581732"/>
              <a:gd name="connsiteY4-456" fmla="*/ 5368435 h 5393835"/>
              <a:gd name="connsiteX5-457" fmla="*/ 1484131 w 3581732"/>
              <a:gd name="connsiteY5-458" fmla="*/ 699177 h 5393835"/>
              <a:gd name="connsiteX6-459" fmla="*/ 914174 w 3581732"/>
              <a:gd name="connsiteY6-460" fmla="*/ 775377 h 5393835"/>
              <a:gd name="connsiteX7-461" fmla="*/ 1784517 w 3581732"/>
              <a:gd name="connsiteY7-462" fmla="*/ 0 h 5393835"/>
              <a:gd name="connsiteX0-463" fmla="*/ 1784517 w 3581732"/>
              <a:gd name="connsiteY0-464" fmla="*/ 0 h 5393835"/>
              <a:gd name="connsiteX1-465" fmla="*/ 2667559 w 3581732"/>
              <a:gd name="connsiteY1-466" fmla="*/ 965877 h 5393835"/>
              <a:gd name="connsiteX2-467" fmla="*/ 2110301 w 3581732"/>
              <a:gd name="connsiteY2-468" fmla="*/ 711877 h 5393835"/>
              <a:gd name="connsiteX3-469" fmla="*/ 3581732 w 3581732"/>
              <a:gd name="connsiteY3-470" fmla="*/ 5393835 h 5393835"/>
              <a:gd name="connsiteX4-471" fmla="*/ 0 w 3581732"/>
              <a:gd name="connsiteY4-472" fmla="*/ 5368435 h 5393835"/>
              <a:gd name="connsiteX5-473" fmla="*/ 1484131 w 3581732"/>
              <a:gd name="connsiteY5-474" fmla="*/ 699177 h 5393835"/>
              <a:gd name="connsiteX6-475" fmla="*/ 914174 w 3581732"/>
              <a:gd name="connsiteY6-476" fmla="*/ 927777 h 5393835"/>
              <a:gd name="connsiteX7-477" fmla="*/ 1784517 w 3581732"/>
              <a:gd name="connsiteY7-478" fmla="*/ 0 h 5393835"/>
              <a:gd name="connsiteX0-479" fmla="*/ 1784517 w 3581732"/>
              <a:gd name="connsiteY0-480" fmla="*/ 0 h 5393835"/>
              <a:gd name="connsiteX1-481" fmla="*/ 2667559 w 3581732"/>
              <a:gd name="connsiteY1-482" fmla="*/ 965877 h 5393835"/>
              <a:gd name="connsiteX2-483" fmla="*/ 2110301 w 3581732"/>
              <a:gd name="connsiteY2-484" fmla="*/ 711877 h 5393835"/>
              <a:gd name="connsiteX3-485" fmla="*/ 3581732 w 3581732"/>
              <a:gd name="connsiteY3-486" fmla="*/ 5393835 h 5393835"/>
              <a:gd name="connsiteX4-487" fmla="*/ 0 w 3581732"/>
              <a:gd name="connsiteY4-488" fmla="*/ 5368435 h 5393835"/>
              <a:gd name="connsiteX5-489" fmla="*/ 1471431 w 3581732"/>
              <a:gd name="connsiteY5-490" fmla="*/ 864277 h 5393835"/>
              <a:gd name="connsiteX6-491" fmla="*/ 914174 w 3581732"/>
              <a:gd name="connsiteY6-492" fmla="*/ 927777 h 5393835"/>
              <a:gd name="connsiteX7-493" fmla="*/ 1784517 w 3581732"/>
              <a:gd name="connsiteY7-494" fmla="*/ 0 h 5393835"/>
              <a:gd name="connsiteX0-495" fmla="*/ 1784517 w 3581732"/>
              <a:gd name="connsiteY0-496" fmla="*/ 0 h 5393835"/>
              <a:gd name="connsiteX1-497" fmla="*/ 2667559 w 3581732"/>
              <a:gd name="connsiteY1-498" fmla="*/ 965877 h 5393835"/>
              <a:gd name="connsiteX2-499" fmla="*/ 2084901 w 3581732"/>
              <a:gd name="connsiteY2-500" fmla="*/ 876977 h 5393835"/>
              <a:gd name="connsiteX3-501" fmla="*/ 3581732 w 3581732"/>
              <a:gd name="connsiteY3-502" fmla="*/ 5393835 h 5393835"/>
              <a:gd name="connsiteX4-503" fmla="*/ 0 w 3581732"/>
              <a:gd name="connsiteY4-504" fmla="*/ 5368435 h 5393835"/>
              <a:gd name="connsiteX5-505" fmla="*/ 1471431 w 3581732"/>
              <a:gd name="connsiteY5-506" fmla="*/ 864277 h 5393835"/>
              <a:gd name="connsiteX6-507" fmla="*/ 914174 w 3581732"/>
              <a:gd name="connsiteY6-508" fmla="*/ 927777 h 5393835"/>
              <a:gd name="connsiteX7-509" fmla="*/ 1784517 w 3581732"/>
              <a:gd name="connsiteY7-510" fmla="*/ 0 h 5393835"/>
            </a:gdLst>
            <a:ahLst/>
            <a:cxnLst/>
            <a:rect l="l" t="t" r="r" b="b"/>
            <a:pathLst>
              <a:path w="3581732" h="5393835">
                <a:moveTo>
                  <a:pt x="1784517" y="0"/>
                </a:moveTo>
                <a:lnTo>
                  <a:pt x="2667559" y="965877"/>
                </a:lnTo>
                <a:lnTo>
                  <a:pt x="2084901" y="876977"/>
                </a:lnTo>
                <a:cubicBezTo>
                  <a:pt x="2088545" y="2496896"/>
                  <a:pt x="2498588" y="4116816"/>
                  <a:pt x="3581732" y="5393835"/>
                </a:cubicBezTo>
                <a:lnTo>
                  <a:pt x="0" y="5368435"/>
                </a:lnTo>
                <a:cubicBezTo>
                  <a:pt x="1129710" y="4193016"/>
                  <a:pt x="1383121" y="2661996"/>
                  <a:pt x="1471431" y="864277"/>
                </a:cubicBezTo>
                <a:lnTo>
                  <a:pt x="914174" y="927777"/>
                </a:lnTo>
                <a:lnTo>
                  <a:pt x="178451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40000"/>
                </a:schemeClr>
              </a:gs>
              <a:gs pos="100000">
                <a:schemeClr val="accent2">
                  <a:alpha val="0"/>
                  <a:lumMod val="0"/>
                  <a:lumOff val="10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0847885" y="3353747"/>
            <a:ext cx="1570599" cy="2365698"/>
          </a:xfrm>
          <a:custGeom>
            <a:avLst/>
            <a:gdLst>
              <a:gd name="connsiteX0" fmla="*/ 921143 w 1842285"/>
              <a:gd name="connsiteY0" fmla="*/ 0 h 5812935"/>
              <a:gd name="connsiteX1" fmla="*/ 1842285 w 1842285"/>
              <a:gd name="connsiteY1" fmla="*/ 1588177 h 5812935"/>
              <a:gd name="connsiteX2" fmla="*/ 1323127 w 1842285"/>
              <a:gd name="connsiteY2" fmla="*/ 1588177 h 5812935"/>
              <a:gd name="connsiteX3" fmla="*/ 1715058 w 1842285"/>
              <a:gd name="connsiteY3" fmla="*/ 5812935 h 5812935"/>
              <a:gd name="connsiteX4" fmla="*/ 127226 w 1842285"/>
              <a:gd name="connsiteY4" fmla="*/ 5812935 h 5812935"/>
              <a:gd name="connsiteX5" fmla="*/ 519157 w 1842285"/>
              <a:gd name="connsiteY5" fmla="*/ 1588177 h 5812935"/>
              <a:gd name="connsiteX6" fmla="*/ 0 w 1842285"/>
              <a:gd name="connsiteY6" fmla="*/ 1588177 h 5812935"/>
              <a:gd name="connsiteX0-1" fmla="*/ 1771817 w 2692959"/>
              <a:gd name="connsiteY0-2" fmla="*/ 0 h 6219335"/>
              <a:gd name="connsiteX1-3" fmla="*/ 2692959 w 2692959"/>
              <a:gd name="connsiteY1-4" fmla="*/ 1588177 h 6219335"/>
              <a:gd name="connsiteX2-5" fmla="*/ 2173801 w 2692959"/>
              <a:gd name="connsiteY2-6" fmla="*/ 1588177 h 6219335"/>
              <a:gd name="connsiteX3-7" fmla="*/ 2565732 w 2692959"/>
              <a:gd name="connsiteY3-8" fmla="*/ 5812935 h 6219335"/>
              <a:gd name="connsiteX4-9" fmla="*/ 0 w 2692959"/>
              <a:gd name="connsiteY4-10" fmla="*/ 6219335 h 6219335"/>
              <a:gd name="connsiteX5-11" fmla="*/ 1369831 w 2692959"/>
              <a:gd name="connsiteY5-12" fmla="*/ 1588177 h 6219335"/>
              <a:gd name="connsiteX6-13" fmla="*/ 850674 w 2692959"/>
              <a:gd name="connsiteY6-14" fmla="*/ 1588177 h 6219335"/>
              <a:gd name="connsiteX7" fmla="*/ 1771817 w 2692959"/>
              <a:gd name="connsiteY7" fmla="*/ 0 h 6219335"/>
              <a:gd name="connsiteX0-15" fmla="*/ 1771817 w 3403932"/>
              <a:gd name="connsiteY0-16" fmla="*/ 0 h 6219335"/>
              <a:gd name="connsiteX1-17" fmla="*/ 2692959 w 3403932"/>
              <a:gd name="connsiteY1-18" fmla="*/ 1588177 h 6219335"/>
              <a:gd name="connsiteX2-19" fmla="*/ 2173801 w 3403932"/>
              <a:gd name="connsiteY2-20" fmla="*/ 1588177 h 6219335"/>
              <a:gd name="connsiteX3-21" fmla="*/ 3403932 w 3403932"/>
              <a:gd name="connsiteY3-22" fmla="*/ 6143135 h 6219335"/>
              <a:gd name="connsiteX4-23" fmla="*/ 0 w 3403932"/>
              <a:gd name="connsiteY4-24" fmla="*/ 6219335 h 6219335"/>
              <a:gd name="connsiteX5-25" fmla="*/ 1369831 w 3403932"/>
              <a:gd name="connsiteY5-26" fmla="*/ 1588177 h 6219335"/>
              <a:gd name="connsiteX6-27" fmla="*/ 850674 w 3403932"/>
              <a:gd name="connsiteY6-28" fmla="*/ 1588177 h 6219335"/>
              <a:gd name="connsiteX7-29" fmla="*/ 1771817 w 3403932"/>
              <a:gd name="connsiteY7-30" fmla="*/ 0 h 6219335"/>
              <a:gd name="connsiteX0-31" fmla="*/ 1771817 w 3403932"/>
              <a:gd name="connsiteY0-32" fmla="*/ 0 h 6219335"/>
              <a:gd name="connsiteX1-33" fmla="*/ 2692959 w 3403932"/>
              <a:gd name="connsiteY1-34" fmla="*/ 1588177 h 6219335"/>
              <a:gd name="connsiteX2-35" fmla="*/ 2173801 w 3403932"/>
              <a:gd name="connsiteY2-36" fmla="*/ 1588177 h 6219335"/>
              <a:gd name="connsiteX3-37" fmla="*/ 3403932 w 3403932"/>
              <a:gd name="connsiteY3-38" fmla="*/ 6143135 h 6219335"/>
              <a:gd name="connsiteX4-39" fmla="*/ 0 w 3403932"/>
              <a:gd name="connsiteY4-40" fmla="*/ 6219335 h 6219335"/>
              <a:gd name="connsiteX5-41" fmla="*/ 1369831 w 3403932"/>
              <a:gd name="connsiteY5-42" fmla="*/ 1588177 h 6219335"/>
              <a:gd name="connsiteX6-43" fmla="*/ 850674 w 3403932"/>
              <a:gd name="connsiteY6-44" fmla="*/ 1588177 h 6219335"/>
              <a:gd name="connsiteX7-45" fmla="*/ 1771817 w 3403932"/>
              <a:gd name="connsiteY7-46" fmla="*/ 0 h 6219335"/>
              <a:gd name="connsiteX0-47" fmla="*/ 1771817 w 3403932"/>
              <a:gd name="connsiteY0-48" fmla="*/ 0 h 6219335"/>
              <a:gd name="connsiteX1-49" fmla="*/ 2692959 w 3403932"/>
              <a:gd name="connsiteY1-50" fmla="*/ 1588177 h 6219335"/>
              <a:gd name="connsiteX2-51" fmla="*/ 2173801 w 3403932"/>
              <a:gd name="connsiteY2-52" fmla="*/ 1588177 h 6219335"/>
              <a:gd name="connsiteX3-53" fmla="*/ 3403932 w 3403932"/>
              <a:gd name="connsiteY3-54" fmla="*/ 6143135 h 6219335"/>
              <a:gd name="connsiteX4-55" fmla="*/ 0 w 3403932"/>
              <a:gd name="connsiteY4-56" fmla="*/ 6219335 h 6219335"/>
              <a:gd name="connsiteX5-57" fmla="*/ 1369831 w 3403932"/>
              <a:gd name="connsiteY5-58" fmla="*/ 1588177 h 6219335"/>
              <a:gd name="connsiteX6-59" fmla="*/ 850674 w 3403932"/>
              <a:gd name="connsiteY6-60" fmla="*/ 1588177 h 6219335"/>
              <a:gd name="connsiteX7-61" fmla="*/ 1771817 w 3403932"/>
              <a:gd name="connsiteY7-62" fmla="*/ 0 h 6219335"/>
              <a:gd name="connsiteX0-63" fmla="*/ 1771817 w 3403932"/>
              <a:gd name="connsiteY0-64" fmla="*/ 0 h 6219335"/>
              <a:gd name="connsiteX1-65" fmla="*/ 2692959 w 3403932"/>
              <a:gd name="connsiteY1-66" fmla="*/ 1588177 h 6219335"/>
              <a:gd name="connsiteX2-67" fmla="*/ 2173801 w 3403932"/>
              <a:gd name="connsiteY2-68" fmla="*/ 1588177 h 6219335"/>
              <a:gd name="connsiteX3-69" fmla="*/ 3403932 w 3403932"/>
              <a:gd name="connsiteY3-70" fmla="*/ 6143135 h 6219335"/>
              <a:gd name="connsiteX4-71" fmla="*/ 0 w 3403932"/>
              <a:gd name="connsiteY4-72" fmla="*/ 6219335 h 6219335"/>
              <a:gd name="connsiteX5-73" fmla="*/ 1369831 w 3403932"/>
              <a:gd name="connsiteY5-74" fmla="*/ 1588177 h 6219335"/>
              <a:gd name="connsiteX6-75" fmla="*/ 850674 w 3403932"/>
              <a:gd name="connsiteY6-76" fmla="*/ 1588177 h 6219335"/>
              <a:gd name="connsiteX7-77" fmla="*/ 1771817 w 3403932"/>
              <a:gd name="connsiteY7-78" fmla="*/ 0 h 6219335"/>
              <a:gd name="connsiteX0-79" fmla="*/ 1771817 w 3403932"/>
              <a:gd name="connsiteY0-80" fmla="*/ 0 h 6219335"/>
              <a:gd name="connsiteX1-81" fmla="*/ 2692959 w 3403932"/>
              <a:gd name="connsiteY1-82" fmla="*/ 1588177 h 6219335"/>
              <a:gd name="connsiteX2-83" fmla="*/ 2173801 w 3403932"/>
              <a:gd name="connsiteY2-84" fmla="*/ 1588177 h 6219335"/>
              <a:gd name="connsiteX3-85" fmla="*/ 3403932 w 3403932"/>
              <a:gd name="connsiteY3-86" fmla="*/ 6143135 h 6219335"/>
              <a:gd name="connsiteX4-87" fmla="*/ 0 w 3403932"/>
              <a:gd name="connsiteY4-88" fmla="*/ 6219335 h 6219335"/>
              <a:gd name="connsiteX5-89" fmla="*/ 1369831 w 3403932"/>
              <a:gd name="connsiteY5-90" fmla="*/ 1588177 h 6219335"/>
              <a:gd name="connsiteX6-91" fmla="*/ 850674 w 3403932"/>
              <a:gd name="connsiteY6-92" fmla="*/ 1588177 h 6219335"/>
              <a:gd name="connsiteX7-93" fmla="*/ 1771817 w 3403932"/>
              <a:gd name="connsiteY7-94" fmla="*/ 0 h 6219335"/>
              <a:gd name="connsiteX0-95" fmla="*/ 1771817 w 3403932"/>
              <a:gd name="connsiteY0-96" fmla="*/ 0 h 6219335"/>
              <a:gd name="connsiteX1-97" fmla="*/ 2692959 w 3403932"/>
              <a:gd name="connsiteY1-98" fmla="*/ 1588177 h 6219335"/>
              <a:gd name="connsiteX2-99" fmla="*/ 2173801 w 3403932"/>
              <a:gd name="connsiteY2-100" fmla="*/ 1588177 h 6219335"/>
              <a:gd name="connsiteX3-101" fmla="*/ 3403932 w 3403932"/>
              <a:gd name="connsiteY3-102" fmla="*/ 6143135 h 6219335"/>
              <a:gd name="connsiteX4-103" fmla="*/ 0 w 3403932"/>
              <a:gd name="connsiteY4-104" fmla="*/ 6219335 h 6219335"/>
              <a:gd name="connsiteX5-105" fmla="*/ 1369831 w 3403932"/>
              <a:gd name="connsiteY5-106" fmla="*/ 1588177 h 6219335"/>
              <a:gd name="connsiteX6-107" fmla="*/ 850674 w 3403932"/>
              <a:gd name="connsiteY6-108" fmla="*/ 1588177 h 6219335"/>
              <a:gd name="connsiteX7-109" fmla="*/ 1771817 w 3403932"/>
              <a:gd name="connsiteY7-110" fmla="*/ 0 h 6219335"/>
              <a:gd name="connsiteX0-111" fmla="*/ 1771817 w 3403932"/>
              <a:gd name="connsiteY0-112" fmla="*/ 0 h 6219335"/>
              <a:gd name="connsiteX1-113" fmla="*/ 2692959 w 3403932"/>
              <a:gd name="connsiteY1-114" fmla="*/ 1588177 h 6219335"/>
              <a:gd name="connsiteX2-115" fmla="*/ 2173801 w 3403932"/>
              <a:gd name="connsiteY2-116" fmla="*/ 1588177 h 6219335"/>
              <a:gd name="connsiteX3-117" fmla="*/ 3403932 w 3403932"/>
              <a:gd name="connsiteY3-118" fmla="*/ 6143135 h 6219335"/>
              <a:gd name="connsiteX4-119" fmla="*/ 0 w 3403932"/>
              <a:gd name="connsiteY4-120" fmla="*/ 6219335 h 6219335"/>
              <a:gd name="connsiteX5-121" fmla="*/ 1369831 w 3403932"/>
              <a:gd name="connsiteY5-122" fmla="*/ 1588177 h 6219335"/>
              <a:gd name="connsiteX6-123" fmla="*/ 850674 w 3403932"/>
              <a:gd name="connsiteY6-124" fmla="*/ 1588177 h 6219335"/>
              <a:gd name="connsiteX7-125" fmla="*/ 1771817 w 3403932"/>
              <a:gd name="connsiteY7-126" fmla="*/ 0 h 6219335"/>
              <a:gd name="connsiteX0-127" fmla="*/ 1771817 w 3403932"/>
              <a:gd name="connsiteY0-128" fmla="*/ 0 h 6219335"/>
              <a:gd name="connsiteX1-129" fmla="*/ 2692959 w 3403932"/>
              <a:gd name="connsiteY1-130" fmla="*/ 1588177 h 6219335"/>
              <a:gd name="connsiteX2-131" fmla="*/ 2173801 w 3403932"/>
              <a:gd name="connsiteY2-132" fmla="*/ 1588177 h 6219335"/>
              <a:gd name="connsiteX3-133" fmla="*/ 3403932 w 3403932"/>
              <a:gd name="connsiteY3-134" fmla="*/ 6143135 h 6219335"/>
              <a:gd name="connsiteX4-135" fmla="*/ 0 w 3403932"/>
              <a:gd name="connsiteY4-136" fmla="*/ 6219335 h 6219335"/>
              <a:gd name="connsiteX5-137" fmla="*/ 1369831 w 3403932"/>
              <a:gd name="connsiteY5-138" fmla="*/ 1588177 h 6219335"/>
              <a:gd name="connsiteX6-139" fmla="*/ 825274 w 3403932"/>
              <a:gd name="connsiteY6-140" fmla="*/ 1689777 h 6219335"/>
              <a:gd name="connsiteX7-141" fmla="*/ 1771817 w 3403932"/>
              <a:gd name="connsiteY7-142" fmla="*/ 0 h 6219335"/>
              <a:gd name="connsiteX0-143" fmla="*/ 1771817 w 3403932"/>
              <a:gd name="connsiteY0-144" fmla="*/ 0 h 6219335"/>
              <a:gd name="connsiteX1-145" fmla="*/ 2692959 w 3403932"/>
              <a:gd name="connsiteY1-146" fmla="*/ 1664377 h 6219335"/>
              <a:gd name="connsiteX2-147" fmla="*/ 2173801 w 3403932"/>
              <a:gd name="connsiteY2-148" fmla="*/ 1588177 h 6219335"/>
              <a:gd name="connsiteX3-149" fmla="*/ 3403932 w 3403932"/>
              <a:gd name="connsiteY3-150" fmla="*/ 6143135 h 6219335"/>
              <a:gd name="connsiteX4-151" fmla="*/ 0 w 3403932"/>
              <a:gd name="connsiteY4-152" fmla="*/ 6219335 h 6219335"/>
              <a:gd name="connsiteX5-153" fmla="*/ 1369831 w 3403932"/>
              <a:gd name="connsiteY5-154" fmla="*/ 1588177 h 6219335"/>
              <a:gd name="connsiteX6-155" fmla="*/ 825274 w 3403932"/>
              <a:gd name="connsiteY6-156" fmla="*/ 1689777 h 6219335"/>
              <a:gd name="connsiteX7-157" fmla="*/ 1771817 w 3403932"/>
              <a:gd name="connsiteY7-158" fmla="*/ 0 h 6219335"/>
              <a:gd name="connsiteX0-159" fmla="*/ 1822617 w 3403932"/>
              <a:gd name="connsiteY0-160" fmla="*/ 0 h 5444635"/>
              <a:gd name="connsiteX1-161" fmla="*/ 2692959 w 3403932"/>
              <a:gd name="connsiteY1-162" fmla="*/ 889677 h 5444635"/>
              <a:gd name="connsiteX2-163" fmla="*/ 2173801 w 3403932"/>
              <a:gd name="connsiteY2-164" fmla="*/ 813477 h 5444635"/>
              <a:gd name="connsiteX3-165" fmla="*/ 3403932 w 3403932"/>
              <a:gd name="connsiteY3-166" fmla="*/ 5368435 h 5444635"/>
              <a:gd name="connsiteX4-167" fmla="*/ 0 w 3403932"/>
              <a:gd name="connsiteY4-168" fmla="*/ 5444635 h 5444635"/>
              <a:gd name="connsiteX5-169" fmla="*/ 1369831 w 3403932"/>
              <a:gd name="connsiteY5-170" fmla="*/ 813477 h 5444635"/>
              <a:gd name="connsiteX6-171" fmla="*/ 825274 w 3403932"/>
              <a:gd name="connsiteY6-172" fmla="*/ 915077 h 5444635"/>
              <a:gd name="connsiteX7-173" fmla="*/ 1822617 w 3403932"/>
              <a:gd name="connsiteY7-174" fmla="*/ 0 h 5444635"/>
              <a:gd name="connsiteX0-175" fmla="*/ 1784517 w 3365832"/>
              <a:gd name="connsiteY0-176" fmla="*/ 0 h 5368435"/>
              <a:gd name="connsiteX1-177" fmla="*/ 2654859 w 3365832"/>
              <a:gd name="connsiteY1-178" fmla="*/ 889677 h 5368435"/>
              <a:gd name="connsiteX2-179" fmla="*/ 2135701 w 3365832"/>
              <a:gd name="connsiteY2-180" fmla="*/ 813477 h 5368435"/>
              <a:gd name="connsiteX3-181" fmla="*/ 3365832 w 3365832"/>
              <a:gd name="connsiteY3-182" fmla="*/ 5368435 h 5368435"/>
              <a:gd name="connsiteX4-183" fmla="*/ 0 w 3365832"/>
              <a:gd name="connsiteY4-184" fmla="*/ 5368435 h 5368435"/>
              <a:gd name="connsiteX5-185" fmla="*/ 1331731 w 3365832"/>
              <a:gd name="connsiteY5-186" fmla="*/ 813477 h 5368435"/>
              <a:gd name="connsiteX6-187" fmla="*/ 787174 w 3365832"/>
              <a:gd name="connsiteY6-188" fmla="*/ 915077 h 5368435"/>
              <a:gd name="connsiteX7-189" fmla="*/ 1784517 w 3365832"/>
              <a:gd name="connsiteY7-190" fmla="*/ 0 h 5368435"/>
              <a:gd name="connsiteX0-191" fmla="*/ 1784517 w 3492832"/>
              <a:gd name="connsiteY0-192" fmla="*/ 0 h 5368435"/>
              <a:gd name="connsiteX1-193" fmla="*/ 2654859 w 3492832"/>
              <a:gd name="connsiteY1-194" fmla="*/ 889677 h 5368435"/>
              <a:gd name="connsiteX2-195" fmla="*/ 2135701 w 3492832"/>
              <a:gd name="connsiteY2-196" fmla="*/ 813477 h 5368435"/>
              <a:gd name="connsiteX3-197" fmla="*/ 3492832 w 3492832"/>
              <a:gd name="connsiteY3-198" fmla="*/ 5368435 h 5368435"/>
              <a:gd name="connsiteX4-199" fmla="*/ 0 w 3492832"/>
              <a:gd name="connsiteY4-200" fmla="*/ 5368435 h 5368435"/>
              <a:gd name="connsiteX5-201" fmla="*/ 1331731 w 3492832"/>
              <a:gd name="connsiteY5-202" fmla="*/ 813477 h 5368435"/>
              <a:gd name="connsiteX6-203" fmla="*/ 787174 w 3492832"/>
              <a:gd name="connsiteY6-204" fmla="*/ 915077 h 5368435"/>
              <a:gd name="connsiteX7-205" fmla="*/ 1784517 w 3492832"/>
              <a:gd name="connsiteY7-206" fmla="*/ 0 h 5368435"/>
              <a:gd name="connsiteX0-207" fmla="*/ 1784517 w 3581732"/>
              <a:gd name="connsiteY0-208" fmla="*/ 0 h 5393835"/>
              <a:gd name="connsiteX1-209" fmla="*/ 2654859 w 3581732"/>
              <a:gd name="connsiteY1-210" fmla="*/ 889677 h 5393835"/>
              <a:gd name="connsiteX2-211" fmla="*/ 2135701 w 3581732"/>
              <a:gd name="connsiteY2-212" fmla="*/ 813477 h 5393835"/>
              <a:gd name="connsiteX3-213" fmla="*/ 3581732 w 3581732"/>
              <a:gd name="connsiteY3-214" fmla="*/ 5393835 h 5393835"/>
              <a:gd name="connsiteX4-215" fmla="*/ 0 w 3581732"/>
              <a:gd name="connsiteY4-216" fmla="*/ 5368435 h 5393835"/>
              <a:gd name="connsiteX5-217" fmla="*/ 1331731 w 3581732"/>
              <a:gd name="connsiteY5-218" fmla="*/ 813477 h 5393835"/>
              <a:gd name="connsiteX6-219" fmla="*/ 787174 w 3581732"/>
              <a:gd name="connsiteY6-220" fmla="*/ 915077 h 5393835"/>
              <a:gd name="connsiteX7-221" fmla="*/ 1784517 w 3581732"/>
              <a:gd name="connsiteY7-222" fmla="*/ 0 h 5393835"/>
              <a:gd name="connsiteX0-223" fmla="*/ 1784517 w 3581732"/>
              <a:gd name="connsiteY0-224" fmla="*/ 0 h 5393835"/>
              <a:gd name="connsiteX1-225" fmla="*/ 2654859 w 3581732"/>
              <a:gd name="connsiteY1-226" fmla="*/ 889677 h 5393835"/>
              <a:gd name="connsiteX2-227" fmla="*/ 2135701 w 3581732"/>
              <a:gd name="connsiteY2-228" fmla="*/ 813477 h 5393835"/>
              <a:gd name="connsiteX3-229" fmla="*/ 3581732 w 3581732"/>
              <a:gd name="connsiteY3-230" fmla="*/ 5393835 h 5393835"/>
              <a:gd name="connsiteX4-231" fmla="*/ 0 w 3581732"/>
              <a:gd name="connsiteY4-232" fmla="*/ 5368435 h 5393835"/>
              <a:gd name="connsiteX5-233" fmla="*/ 1331731 w 3581732"/>
              <a:gd name="connsiteY5-234" fmla="*/ 813477 h 5393835"/>
              <a:gd name="connsiteX6-235" fmla="*/ 787174 w 3581732"/>
              <a:gd name="connsiteY6-236" fmla="*/ 915077 h 5393835"/>
              <a:gd name="connsiteX7-237" fmla="*/ 1784517 w 3581732"/>
              <a:gd name="connsiteY7-238" fmla="*/ 0 h 5393835"/>
              <a:gd name="connsiteX0-239" fmla="*/ 1784517 w 3581732"/>
              <a:gd name="connsiteY0-240" fmla="*/ 0 h 5393835"/>
              <a:gd name="connsiteX1-241" fmla="*/ 2654859 w 3581732"/>
              <a:gd name="connsiteY1-242" fmla="*/ 889677 h 5393835"/>
              <a:gd name="connsiteX2-243" fmla="*/ 2135701 w 3581732"/>
              <a:gd name="connsiteY2-244" fmla="*/ 813477 h 5393835"/>
              <a:gd name="connsiteX3-245" fmla="*/ 3581732 w 3581732"/>
              <a:gd name="connsiteY3-246" fmla="*/ 5393835 h 5393835"/>
              <a:gd name="connsiteX4-247" fmla="*/ 0 w 3581732"/>
              <a:gd name="connsiteY4-248" fmla="*/ 5368435 h 5393835"/>
              <a:gd name="connsiteX5-249" fmla="*/ 1331731 w 3581732"/>
              <a:gd name="connsiteY5-250" fmla="*/ 813477 h 5393835"/>
              <a:gd name="connsiteX6-251" fmla="*/ 787174 w 3581732"/>
              <a:gd name="connsiteY6-252" fmla="*/ 915077 h 5393835"/>
              <a:gd name="connsiteX7-253" fmla="*/ 1784517 w 3581732"/>
              <a:gd name="connsiteY7-254" fmla="*/ 0 h 5393835"/>
              <a:gd name="connsiteX0-255" fmla="*/ 1784517 w 3581732"/>
              <a:gd name="connsiteY0-256" fmla="*/ 0 h 5393835"/>
              <a:gd name="connsiteX1-257" fmla="*/ 2654859 w 3581732"/>
              <a:gd name="connsiteY1-258" fmla="*/ 889677 h 5393835"/>
              <a:gd name="connsiteX2-259" fmla="*/ 2135701 w 3581732"/>
              <a:gd name="connsiteY2-260" fmla="*/ 813477 h 5393835"/>
              <a:gd name="connsiteX3-261" fmla="*/ 3581732 w 3581732"/>
              <a:gd name="connsiteY3-262" fmla="*/ 5393835 h 5393835"/>
              <a:gd name="connsiteX4-263" fmla="*/ 0 w 3581732"/>
              <a:gd name="connsiteY4-264" fmla="*/ 5368435 h 5393835"/>
              <a:gd name="connsiteX5-265" fmla="*/ 1331731 w 3581732"/>
              <a:gd name="connsiteY5-266" fmla="*/ 813477 h 5393835"/>
              <a:gd name="connsiteX6-267" fmla="*/ 787174 w 3581732"/>
              <a:gd name="connsiteY6-268" fmla="*/ 915077 h 5393835"/>
              <a:gd name="connsiteX7-269" fmla="*/ 1784517 w 3581732"/>
              <a:gd name="connsiteY7-270" fmla="*/ 0 h 5393835"/>
              <a:gd name="connsiteX0-271" fmla="*/ 1784517 w 3581732"/>
              <a:gd name="connsiteY0-272" fmla="*/ 0 h 5393835"/>
              <a:gd name="connsiteX1-273" fmla="*/ 2654859 w 3581732"/>
              <a:gd name="connsiteY1-274" fmla="*/ 889677 h 5393835"/>
              <a:gd name="connsiteX2-275" fmla="*/ 2135701 w 3581732"/>
              <a:gd name="connsiteY2-276" fmla="*/ 813477 h 5393835"/>
              <a:gd name="connsiteX3-277" fmla="*/ 3581732 w 3581732"/>
              <a:gd name="connsiteY3-278" fmla="*/ 5393835 h 5393835"/>
              <a:gd name="connsiteX4-279" fmla="*/ 0 w 3581732"/>
              <a:gd name="connsiteY4-280" fmla="*/ 5368435 h 5393835"/>
              <a:gd name="connsiteX5-281" fmla="*/ 1331731 w 3581732"/>
              <a:gd name="connsiteY5-282" fmla="*/ 813477 h 5393835"/>
              <a:gd name="connsiteX6-283" fmla="*/ 787174 w 3581732"/>
              <a:gd name="connsiteY6-284" fmla="*/ 915077 h 5393835"/>
              <a:gd name="connsiteX7-285" fmla="*/ 1784517 w 3581732"/>
              <a:gd name="connsiteY7-286" fmla="*/ 0 h 5393835"/>
              <a:gd name="connsiteX0-287" fmla="*/ 1784517 w 3581732"/>
              <a:gd name="connsiteY0-288" fmla="*/ 0 h 5393835"/>
              <a:gd name="connsiteX1-289" fmla="*/ 2654859 w 3581732"/>
              <a:gd name="connsiteY1-290" fmla="*/ 889677 h 5393835"/>
              <a:gd name="connsiteX2-291" fmla="*/ 2110301 w 3581732"/>
              <a:gd name="connsiteY2-292" fmla="*/ 711877 h 5393835"/>
              <a:gd name="connsiteX3-293" fmla="*/ 3581732 w 3581732"/>
              <a:gd name="connsiteY3-294" fmla="*/ 5393835 h 5393835"/>
              <a:gd name="connsiteX4-295" fmla="*/ 0 w 3581732"/>
              <a:gd name="connsiteY4-296" fmla="*/ 5368435 h 5393835"/>
              <a:gd name="connsiteX5-297" fmla="*/ 1331731 w 3581732"/>
              <a:gd name="connsiteY5-298" fmla="*/ 813477 h 5393835"/>
              <a:gd name="connsiteX6-299" fmla="*/ 787174 w 3581732"/>
              <a:gd name="connsiteY6-300" fmla="*/ 915077 h 5393835"/>
              <a:gd name="connsiteX7-301" fmla="*/ 1784517 w 3581732"/>
              <a:gd name="connsiteY7-302" fmla="*/ 0 h 5393835"/>
              <a:gd name="connsiteX0-303" fmla="*/ 1784517 w 3581732"/>
              <a:gd name="connsiteY0-304" fmla="*/ 0 h 5393835"/>
              <a:gd name="connsiteX1-305" fmla="*/ 2654859 w 3581732"/>
              <a:gd name="connsiteY1-306" fmla="*/ 889677 h 5393835"/>
              <a:gd name="connsiteX2-307" fmla="*/ 2110301 w 3581732"/>
              <a:gd name="connsiteY2-308" fmla="*/ 711877 h 5393835"/>
              <a:gd name="connsiteX3-309" fmla="*/ 3581732 w 3581732"/>
              <a:gd name="connsiteY3-310" fmla="*/ 5393835 h 5393835"/>
              <a:gd name="connsiteX4-311" fmla="*/ 0 w 3581732"/>
              <a:gd name="connsiteY4-312" fmla="*/ 5368435 h 5393835"/>
              <a:gd name="connsiteX5-313" fmla="*/ 1331731 w 3581732"/>
              <a:gd name="connsiteY5-314" fmla="*/ 737277 h 5393835"/>
              <a:gd name="connsiteX6-315" fmla="*/ 787174 w 3581732"/>
              <a:gd name="connsiteY6-316" fmla="*/ 915077 h 5393835"/>
              <a:gd name="connsiteX7-317" fmla="*/ 1784517 w 3581732"/>
              <a:gd name="connsiteY7-318" fmla="*/ 0 h 5393835"/>
              <a:gd name="connsiteX0-319" fmla="*/ 1784517 w 3581732"/>
              <a:gd name="connsiteY0-320" fmla="*/ 0 h 5393835"/>
              <a:gd name="connsiteX1-321" fmla="*/ 2654859 w 3581732"/>
              <a:gd name="connsiteY1-322" fmla="*/ 889677 h 5393835"/>
              <a:gd name="connsiteX2-323" fmla="*/ 2110301 w 3581732"/>
              <a:gd name="connsiteY2-324" fmla="*/ 711877 h 5393835"/>
              <a:gd name="connsiteX3-325" fmla="*/ 3581732 w 3581732"/>
              <a:gd name="connsiteY3-326" fmla="*/ 5393835 h 5393835"/>
              <a:gd name="connsiteX4-327" fmla="*/ 0 w 3581732"/>
              <a:gd name="connsiteY4-328" fmla="*/ 5368435 h 5393835"/>
              <a:gd name="connsiteX5-329" fmla="*/ 1331731 w 3581732"/>
              <a:gd name="connsiteY5-330" fmla="*/ 749977 h 5393835"/>
              <a:gd name="connsiteX6-331" fmla="*/ 787174 w 3581732"/>
              <a:gd name="connsiteY6-332" fmla="*/ 915077 h 5393835"/>
              <a:gd name="connsiteX7-333" fmla="*/ 1784517 w 3581732"/>
              <a:gd name="connsiteY7-334" fmla="*/ 0 h 5393835"/>
              <a:gd name="connsiteX0-335" fmla="*/ 1784517 w 3581732"/>
              <a:gd name="connsiteY0-336" fmla="*/ 0 h 5393835"/>
              <a:gd name="connsiteX1-337" fmla="*/ 2654859 w 3581732"/>
              <a:gd name="connsiteY1-338" fmla="*/ 889677 h 5393835"/>
              <a:gd name="connsiteX2-339" fmla="*/ 2110301 w 3581732"/>
              <a:gd name="connsiteY2-340" fmla="*/ 711877 h 5393835"/>
              <a:gd name="connsiteX3-341" fmla="*/ 3581732 w 3581732"/>
              <a:gd name="connsiteY3-342" fmla="*/ 5393835 h 5393835"/>
              <a:gd name="connsiteX4-343" fmla="*/ 0 w 3581732"/>
              <a:gd name="connsiteY4-344" fmla="*/ 5368435 h 5393835"/>
              <a:gd name="connsiteX5-345" fmla="*/ 1331731 w 3581732"/>
              <a:gd name="connsiteY5-346" fmla="*/ 711877 h 5393835"/>
              <a:gd name="connsiteX6-347" fmla="*/ 787174 w 3581732"/>
              <a:gd name="connsiteY6-348" fmla="*/ 915077 h 5393835"/>
              <a:gd name="connsiteX7-349" fmla="*/ 1784517 w 3581732"/>
              <a:gd name="connsiteY7-350" fmla="*/ 0 h 5393835"/>
              <a:gd name="connsiteX0-351" fmla="*/ 1784517 w 3581732"/>
              <a:gd name="connsiteY0-352" fmla="*/ 0 h 5393835"/>
              <a:gd name="connsiteX1-353" fmla="*/ 2654859 w 3581732"/>
              <a:gd name="connsiteY1-354" fmla="*/ 915077 h 5393835"/>
              <a:gd name="connsiteX2-355" fmla="*/ 2110301 w 3581732"/>
              <a:gd name="connsiteY2-356" fmla="*/ 711877 h 5393835"/>
              <a:gd name="connsiteX3-357" fmla="*/ 3581732 w 3581732"/>
              <a:gd name="connsiteY3-358" fmla="*/ 5393835 h 5393835"/>
              <a:gd name="connsiteX4-359" fmla="*/ 0 w 3581732"/>
              <a:gd name="connsiteY4-360" fmla="*/ 5368435 h 5393835"/>
              <a:gd name="connsiteX5-361" fmla="*/ 1331731 w 3581732"/>
              <a:gd name="connsiteY5-362" fmla="*/ 711877 h 5393835"/>
              <a:gd name="connsiteX6-363" fmla="*/ 787174 w 3581732"/>
              <a:gd name="connsiteY6-364" fmla="*/ 915077 h 5393835"/>
              <a:gd name="connsiteX7-365" fmla="*/ 1784517 w 3581732"/>
              <a:gd name="connsiteY7-366" fmla="*/ 0 h 5393835"/>
              <a:gd name="connsiteX0-367" fmla="*/ 1784517 w 3581732"/>
              <a:gd name="connsiteY0-368" fmla="*/ 0 h 5393835"/>
              <a:gd name="connsiteX1-369" fmla="*/ 2692959 w 3581732"/>
              <a:gd name="connsiteY1-370" fmla="*/ 902377 h 5393835"/>
              <a:gd name="connsiteX2-371" fmla="*/ 2110301 w 3581732"/>
              <a:gd name="connsiteY2-372" fmla="*/ 711877 h 5393835"/>
              <a:gd name="connsiteX3-373" fmla="*/ 3581732 w 3581732"/>
              <a:gd name="connsiteY3-374" fmla="*/ 5393835 h 5393835"/>
              <a:gd name="connsiteX4-375" fmla="*/ 0 w 3581732"/>
              <a:gd name="connsiteY4-376" fmla="*/ 5368435 h 5393835"/>
              <a:gd name="connsiteX5-377" fmla="*/ 1331731 w 3581732"/>
              <a:gd name="connsiteY5-378" fmla="*/ 711877 h 5393835"/>
              <a:gd name="connsiteX6-379" fmla="*/ 787174 w 3581732"/>
              <a:gd name="connsiteY6-380" fmla="*/ 915077 h 5393835"/>
              <a:gd name="connsiteX7-381" fmla="*/ 1784517 w 3581732"/>
              <a:gd name="connsiteY7-382" fmla="*/ 0 h 5393835"/>
              <a:gd name="connsiteX0-383" fmla="*/ 1784517 w 3581732"/>
              <a:gd name="connsiteY0-384" fmla="*/ 0 h 5393835"/>
              <a:gd name="connsiteX1-385" fmla="*/ 2692959 w 3581732"/>
              <a:gd name="connsiteY1-386" fmla="*/ 902377 h 5393835"/>
              <a:gd name="connsiteX2-387" fmla="*/ 2110301 w 3581732"/>
              <a:gd name="connsiteY2-388" fmla="*/ 711877 h 5393835"/>
              <a:gd name="connsiteX3-389" fmla="*/ 3581732 w 3581732"/>
              <a:gd name="connsiteY3-390" fmla="*/ 5393835 h 5393835"/>
              <a:gd name="connsiteX4-391" fmla="*/ 0 w 3581732"/>
              <a:gd name="connsiteY4-392" fmla="*/ 5368435 h 5393835"/>
              <a:gd name="connsiteX5-393" fmla="*/ 1484131 w 3581732"/>
              <a:gd name="connsiteY5-394" fmla="*/ 699177 h 5393835"/>
              <a:gd name="connsiteX6-395" fmla="*/ 787174 w 3581732"/>
              <a:gd name="connsiteY6-396" fmla="*/ 915077 h 5393835"/>
              <a:gd name="connsiteX7-397" fmla="*/ 1784517 w 3581732"/>
              <a:gd name="connsiteY7-398" fmla="*/ 0 h 5393835"/>
              <a:gd name="connsiteX0-399" fmla="*/ 1784517 w 3581732"/>
              <a:gd name="connsiteY0-400" fmla="*/ 0 h 5393835"/>
              <a:gd name="connsiteX1-401" fmla="*/ 2692959 w 3581732"/>
              <a:gd name="connsiteY1-402" fmla="*/ 902377 h 5393835"/>
              <a:gd name="connsiteX2-403" fmla="*/ 2110301 w 3581732"/>
              <a:gd name="connsiteY2-404" fmla="*/ 711877 h 5393835"/>
              <a:gd name="connsiteX3-405" fmla="*/ 3581732 w 3581732"/>
              <a:gd name="connsiteY3-406" fmla="*/ 5393835 h 5393835"/>
              <a:gd name="connsiteX4-407" fmla="*/ 0 w 3581732"/>
              <a:gd name="connsiteY4-408" fmla="*/ 5368435 h 5393835"/>
              <a:gd name="connsiteX5-409" fmla="*/ 1484131 w 3581732"/>
              <a:gd name="connsiteY5-410" fmla="*/ 699177 h 5393835"/>
              <a:gd name="connsiteX6-411" fmla="*/ 787174 w 3581732"/>
              <a:gd name="connsiteY6-412" fmla="*/ 915077 h 5393835"/>
              <a:gd name="connsiteX7-413" fmla="*/ 1784517 w 3581732"/>
              <a:gd name="connsiteY7-414" fmla="*/ 0 h 5393835"/>
              <a:gd name="connsiteX0-415" fmla="*/ 1784517 w 3581732"/>
              <a:gd name="connsiteY0-416" fmla="*/ 0 h 5393835"/>
              <a:gd name="connsiteX1-417" fmla="*/ 2692959 w 3581732"/>
              <a:gd name="connsiteY1-418" fmla="*/ 902377 h 5393835"/>
              <a:gd name="connsiteX2-419" fmla="*/ 2110301 w 3581732"/>
              <a:gd name="connsiteY2-420" fmla="*/ 711877 h 5393835"/>
              <a:gd name="connsiteX3-421" fmla="*/ 3581732 w 3581732"/>
              <a:gd name="connsiteY3-422" fmla="*/ 5393835 h 5393835"/>
              <a:gd name="connsiteX4-423" fmla="*/ 0 w 3581732"/>
              <a:gd name="connsiteY4-424" fmla="*/ 5368435 h 5393835"/>
              <a:gd name="connsiteX5-425" fmla="*/ 1484131 w 3581732"/>
              <a:gd name="connsiteY5-426" fmla="*/ 699177 h 5393835"/>
              <a:gd name="connsiteX6-427" fmla="*/ 914174 w 3581732"/>
              <a:gd name="connsiteY6-428" fmla="*/ 775377 h 5393835"/>
              <a:gd name="connsiteX7-429" fmla="*/ 1784517 w 3581732"/>
              <a:gd name="connsiteY7-430" fmla="*/ 0 h 5393835"/>
              <a:gd name="connsiteX0-431" fmla="*/ 1784517 w 3581732"/>
              <a:gd name="connsiteY0-432" fmla="*/ 0 h 5393835"/>
              <a:gd name="connsiteX1-433" fmla="*/ 2692959 w 3581732"/>
              <a:gd name="connsiteY1-434" fmla="*/ 762677 h 5393835"/>
              <a:gd name="connsiteX2-435" fmla="*/ 2110301 w 3581732"/>
              <a:gd name="connsiteY2-436" fmla="*/ 711877 h 5393835"/>
              <a:gd name="connsiteX3-437" fmla="*/ 3581732 w 3581732"/>
              <a:gd name="connsiteY3-438" fmla="*/ 5393835 h 5393835"/>
              <a:gd name="connsiteX4-439" fmla="*/ 0 w 3581732"/>
              <a:gd name="connsiteY4-440" fmla="*/ 5368435 h 5393835"/>
              <a:gd name="connsiteX5-441" fmla="*/ 1484131 w 3581732"/>
              <a:gd name="connsiteY5-442" fmla="*/ 699177 h 5393835"/>
              <a:gd name="connsiteX6-443" fmla="*/ 914174 w 3581732"/>
              <a:gd name="connsiteY6-444" fmla="*/ 775377 h 5393835"/>
              <a:gd name="connsiteX7-445" fmla="*/ 1784517 w 3581732"/>
              <a:gd name="connsiteY7-446" fmla="*/ 0 h 5393835"/>
              <a:gd name="connsiteX0-447" fmla="*/ 1784517 w 3581732"/>
              <a:gd name="connsiteY0-448" fmla="*/ 0 h 5393835"/>
              <a:gd name="connsiteX1-449" fmla="*/ 2667559 w 3581732"/>
              <a:gd name="connsiteY1-450" fmla="*/ 965877 h 5393835"/>
              <a:gd name="connsiteX2-451" fmla="*/ 2110301 w 3581732"/>
              <a:gd name="connsiteY2-452" fmla="*/ 711877 h 5393835"/>
              <a:gd name="connsiteX3-453" fmla="*/ 3581732 w 3581732"/>
              <a:gd name="connsiteY3-454" fmla="*/ 5393835 h 5393835"/>
              <a:gd name="connsiteX4-455" fmla="*/ 0 w 3581732"/>
              <a:gd name="connsiteY4-456" fmla="*/ 5368435 h 5393835"/>
              <a:gd name="connsiteX5-457" fmla="*/ 1484131 w 3581732"/>
              <a:gd name="connsiteY5-458" fmla="*/ 699177 h 5393835"/>
              <a:gd name="connsiteX6-459" fmla="*/ 914174 w 3581732"/>
              <a:gd name="connsiteY6-460" fmla="*/ 775377 h 5393835"/>
              <a:gd name="connsiteX7-461" fmla="*/ 1784517 w 3581732"/>
              <a:gd name="connsiteY7-462" fmla="*/ 0 h 5393835"/>
              <a:gd name="connsiteX0-463" fmla="*/ 1784517 w 3581732"/>
              <a:gd name="connsiteY0-464" fmla="*/ 0 h 5393835"/>
              <a:gd name="connsiteX1-465" fmla="*/ 2667559 w 3581732"/>
              <a:gd name="connsiteY1-466" fmla="*/ 965877 h 5393835"/>
              <a:gd name="connsiteX2-467" fmla="*/ 2110301 w 3581732"/>
              <a:gd name="connsiteY2-468" fmla="*/ 711877 h 5393835"/>
              <a:gd name="connsiteX3-469" fmla="*/ 3581732 w 3581732"/>
              <a:gd name="connsiteY3-470" fmla="*/ 5393835 h 5393835"/>
              <a:gd name="connsiteX4-471" fmla="*/ 0 w 3581732"/>
              <a:gd name="connsiteY4-472" fmla="*/ 5368435 h 5393835"/>
              <a:gd name="connsiteX5-473" fmla="*/ 1484131 w 3581732"/>
              <a:gd name="connsiteY5-474" fmla="*/ 699177 h 5393835"/>
              <a:gd name="connsiteX6-475" fmla="*/ 914174 w 3581732"/>
              <a:gd name="connsiteY6-476" fmla="*/ 927777 h 5393835"/>
              <a:gd name="connsiteX7-477" fmla="*/ 1784517 w 3581732"/>
              <a:gd name="connsiteY7-478" fmla="*/ 0 h 5393835"/>
              <a:gd name="connsiteX0-479" fmla="*/ 1784517 w 3581732"/>
              <a:gd name="connsiteY0-480" fmla="*/ 0 h 5393835"/>
              <a:gd name="connsiteX1-481" fmla="*/ 2667559 w 3581732"/>
              <a:gd name="connsiteY1-482" fmla="*/ 965877 h 5393835"/>
              <a:gd name="connsiteX2-483" fmla="*/ 2110301 w 3581732"/>
              <a:gd name="connsiteY2-484" fmla="*/ 711877 h 5393835"/>
              <a:gd name="connsiteX3-485" fmla="*/ 3581732 w 3581732"/>
              <a:gd name="connsiteY3-486" fmla="*/ 5393835 h 5393835"/>
              <a:gd name="connsiteX4-487" fmla="*/ 0 w 3581732"/>
              <a:gd name="connsiteY4-488" fmla="*/ 5368435 h 5393835"/>
              <a:gd name="connsiteX5-489" fmla="*/ 1471431 w 3581732"/>
              <a:gd name="connsiteY5-490" fmla="*/ 864277 h 5393835"/>
              <a:gd name="connsiteX6-491" fmla="*/ 914174 w 3581732"/>
              <a:gd name="connsiteY6-492" fmla="*/ 927777 h 5393835"/>
              <a:gd name="connsiteX7-493" fmla="*/ 1784517 w 3581732"/>
              <a:gd name="connsiteY7-494" fmla="*/ 0 h 5393835"/>
              <a:gd name="connsiteX0-495" fmla="*/ 1784517 w 3581732"/>
              <a:gd name="connsiteY0-496" fmla="*/ 0 h 5393835"/>
              <a:gd name="connsiteX1-497" fmla="*/ 2667559 w 3581732"/>
              <a:gd name="connsiteY1-498" fmla="*/ 965877 h 5393835"/>
              <a:gd name="connsiteX2-499" fmla="*/ 2084901 w 3581732"/>
              <a:gd name="connsiteY2-500" fmla="*/ 876977 h 5393835"/>
              <a:gd name="connsiteX3-501" fmla="*/ 3581732 w 3581732"/>
              <a:gd name="connsiteY3-502" fmla="*/ 5393835 h 5393835"/>
              <a:gd name="connsiteX4-503" fmla="*/ 0 w 3581732"/>
              <a:gd name="connsiteY4-504" fmla="*/ 5368435 h 5393835"/>
              <a:gd name="connsiteX5-505" fmla="*/ 1471431 w 3581732"/>
              <a:gd name="connsiteY5-506" fmla="*/ 864277 h 5393835"/>
              <a:gd name="connsiteX6-507" fmla="*/ 914174 w 3581732"/>
              <a:gd name="connsiteY6-508" fmla="*/ 927777 h 5393835"/>
              <a:gd name="connsiteX7-509" fmla="*/ 1784517 w 3581732"/>
              <a:gd name="connsiteY7-510" fmla="*/ 0 h 5393835"/>
            </a:gdLst>
            <a:ahLst/>
            <a:cxnLst/>
            <a:rect l="l" t="t" r="r" b="b"/>
            <a:pathLst>
              <a:path w="3581732" h="5393835">
                <a:moveTo>
                  <a:pt x="1784517" y="0"/>
                </a:moveTo>
                <a:lnTo>
                  <a:pt x="2667559" y="965877"/>
                </a:lnTo>
                <a:lnTo>
                  <a:pt x="2084901" y="876977"/>
                </a:lnTo>
                <a:cubicBezTo>
                  <a:pt x="2088545" y="2496896"/>
                  <a:pt x="2498588" y="4116816"/>
                  <a:pt x="3581732" y="5393835"/>
                </a:cubicBezTo>
                <a:lnTo>
                  <a:pt x="0" y="5368435"/>
                </a:lnTo>
                <a:cubicBezTo>
                  <a:pt x="1129710" y="4193016"/>
                  <a:pt x="1383121" y="2661996"/>
                  <a:pt x="1471431" y="864277"/>
                </a:cubicBezTo>
                <a:lnTo>
                  <a:pt x="914174" y="927777"/>
                </a:lnTo>
                <a:lnTo>
                  <a:pt x="1784517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5000"/>
                </a:schemeClr>
              </a:gs>
              <a:gs pos="100000">
                <a:schemeClr val="accent2">
                  <a:alpha val="0"/>
                  <a:lumMod val="0"/>
                  <a:lumOff val="10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-223185" y="3289144"/>
            <a:ext cx="1267062" cy="1908498"/>
          </a:xfrm>
          <a:custGeom>
            <a:avLst/>
            <a:gdLst>
              <a:gd name="connsiteX0" fmla="*/ 921143 w 1842285"/>
              <a:gd name="connsiteY0" fmla="*/ 0 h 5812935"/>
              <a:gd name="connsiteX1" fmla="*/ 1842285 w 1842285"/>
              <a:gd name="connsiteY1" fmla="*/ 1588177 h 5812935"/>
              <a:gd name="connsiteX2" fmla="*/ 1323127 w 1842285"/>
              <a:gd name="connsiteY2" fmla="*/ 1588177 h 5812935"/>
              <a:gd name="connsiteX3" fmla="*/ 1715058 w 1842285"/>
              <a:gd name="connsiteY3" fmla="*/ 5812935 h 5812935"/>
              <a:gd name="connsiteX4" fmla="*/ 127226 w 1842285"/>
              <a:gd name="connsiteY4" fmla="*/ 5812935 h 5812935"/>
              <a:gd name="connsiteX5" fmla="*/ 519157 w 1842285"/>
              <a:gd name="connsiteY5" fmla="*/ 1588177 h 5812935"/>
              <a:gd name="connsiteX6" fmla="*/ 0 w 1842285"/>
              <a:gd name="connsiteY6" fmla="*/ 1588177 h 5812935"/>
              <a:gd name="connsiteX0-1" fmla="*/ 1771817 w 2692959"/>
              <a:gd name="connsiteY0-2" fmla="*/ 0 h 6219335"/>
              <a:gd name="connsiteX1-3" fmla="*/ 2692959 w 2692959"/>
              <a:gd name="connsiteY1-4" fmla="*/ 1588177 h 6219335"/>
              <a:gd name="connsiteX2-5" fmla="*/ 2173801 w 2692959"/>
              <a:gd name="connsiteY2-6" fmla="*/ 1588177 h 6219335"/>
              <a:gd name="connsiteX3-7" fmla="*/ 2565732 w 2692959"/>
              <a:gd name="connsiteY3-8" fmla="*/ 5812935 h 6219335"/>
              <a:gd name="connsiteX4-9" fmla="*/ 0 w 2692959"/>
              <a:gd name="connsiteY4-10" fmla="*/ 6219335 h 6219335"/>
              <a:gd name="connsiteX5-11" fmla="*/ 1369831 w 2692959"/>
              <a:gd name="connsiteY5-12" fmla="*/ 1588177 h 6219335"/>
              <a:gd name="connsiteX6-13" fmla="*/ 850674 w 2692959"/>
              <a:gd name="connsiteY6-14" fmla="*/ 1588177 h 6219335"/>
              <a:gd name="connsiteX7" fmla="*/ 1771817 w 2692959"/>
              <a:gd name="connsiteY7" fmla="*/ 0 h 6219335"/>
              <a:gd name="connsiteX0-15" fmla="*/ 1771817 w 3403932"/>
              <a:gd name="connsiteY0-16" fmla="*/ 0 h 6219335"/>
              <a:gd name="connsiteX1-17" fmla="*/ 2692959 w 3403932"/>
              <a:gd name="connsiteY1-18" fmla="*/ 1588177 h 6219335"/>
              <a:gd name="connsiteX2-19" fmla="*/ 2173801 w 3403932"/>
              <a:gd name="connsiteY2-20" fmla="*/ 1588177 h 6219335"/>
              <a:gd name="connsiteX3-21" fmla="*/ 3403932 w 3403932"/>
              <a:gd name="connsiteY3-22" fmla="*/ 6143135 h 6219335"/>
              <a:gd name="connsiteX4-23" fmla="*/ 0 w 3403932"/>
              <a:gd name="connsiteY4-24" fmla="*/ 6219335 h 6219335"/>
              <a:gd name="connsiteX5-25" fmla="*/ 1369831 w 3403932"/>
              <a:gd name="connsiteY5-26" fmla="*/ 1588177 h 6219335"/>
              <a:gd name="connsiteX6-27" fmla="*/ 850674 w 3403932"/>
              <a:gd name="connsiteY6-28" fmla="*/ 1588177 h 6219335"/>
              <a:gd name="connsiteX7-29" fmla="*/ 1771817 w 3403932"/>
              <a:gd name="connsiteY7-30" fmla="*/ 0 h 6219335"/>
              <a:gd name="connsiteX0-31" fmla="*/ 1771817 w 3403932"/>
              <a:gd name="connsiteY0-32" fmla="*/ 0 h 6219335"/>
              <a:gd name="connsiteX1-33" fmla="*/ 2692959 w 3403932"/>
              <a:gd name="connsiteY1-34" fmla="*/ 1588177 h 6219335"/>
              <a:gd name="connsiteX2-35" fmla="*/ 2173801 w 3403932"/>
              <a:gd name="connsiteY2-36" fmla="*/ 1588177 h 6219335"/>
              <a:gd name="connsiteX3-37" fmla="*/ 3403932 w 3403932"/>
              <a:gd name="connsiteY3-38" fmla="*/ 6143135 h 6219335"/>
              <a:gd name="connsiteX4-39" fmla="*/ 0 w 3403932"/>
              <a:gd name="connsiteY4-40" fmla="*/ 6219335 h 6219335"/>
              <a:gd name="connsiteX5-41" fmla="*/ 1369831 w 3403932"/>
              <a:gd name="connsiteY5-42" fmla="*/ 1588177 h 6219335"/>
              <a:gd name="connsiteX6-43" fmla="*/ 850674 w 3403932"/>
              <a:gd name="connsiteY6-44" fmla="*/ 1588177 h 6219335"/>
              <a:gd name="connsiteX7-45" fmla="*/ 1771817 w 3403932"/>
              <a:gd name="connsiteY7-46" fmla="*/ 0 h 6219335"/>
              <a:gd name="connsiteX0-47" fmla="*/ 1771817 w 3403932"/>
              <a:gd name="connsiteY0-48" fmla="*/ 0 h 6219335"/>
              <a:gd name="connsiteX1-49" fmla="*/ 2692959 w 3403932"/>
              <a:gd name="connsiteY1-50" fmla="*/ 1588177 h 6219335"/>
              <a:gd name="connsiteX2-51" fmla="*/ 2173801 w 3403932"/>
              <a:gd name="connsiteY2-52" fmla="*/ 1588177 h 6219335"/>
              <a:gd name="connsiteX3-53" fmla="*/ 3403932 w 3403932"/>
              <a:gd name="connsiteY3-54" fmla="*/ 6143135 h 6219335"/>
              <a:gd name="connsiteX4-55" fmla="*/ 0 w 3403932"/>
              <a:gd name="connsiteY4-56" fmla="*/ 6219335 h 6219335"/>
              <a:gd name="connsiteX5-57" fmla="*/ 1369831 w 3403932"/>
              <a:gd name="connsiteY5-58" fmla="*/ 1588177 h 6219335"/>
              <a:gd name="connsiteX6-59" fmla="*/ 850674 w 3403932"/>
              <a:gd name="connsiteY6-60" fmla="*/ 1588177 h 6219335"/>
              <a:gd name="connsiteX7-61" fmla="*/ 1771817 w 3403932"/>
              <a:gd name="connsiteY7-62" fmla="*/ 0 h 6219335"/>
              <a:gd name="connsiteX0-63" fmla="*/ 1771817 w 3403932"/>
              <a:gd name="connsiteY0-64" fmla="*/ 0 h 6219335"/>
              <a:gd name="connsiteX1-65" fmla="*/ 2692959 w 3403932"/>
              <a:gd name="connsiteY1-66" fmla="*/ 1588177 h 6219335"/>
              <a:gd name="connsiteX2-67" fmla="*/ 2173801 w 3403932"/>
              <a:gd name="connsiteY2-68" fmla="*/ 1588177 h 6219335"/>
              <a:gd name="connsiteX3-69" fmla="*/ 3403932 w 3403932"/>
              <a:gd name="connsiteY3-70" fmla="*/ 6143135 h 6219335"/>
              <a:gd name="connsiteX4-71" fmla="*/ 0 w 3403932"/>
              <a:gd name="connsiteY4-72" fmla="*/ 6219335 h 6219335"/>
              <a:gd name="connsiteX5-73" fmla="*/ 1369831 w 3403932"/>
              <a:gd name="connsiteY5-74" fmla="*/ 1588177 h 6219335"/>
              <a:gd name="connsiteX6-75" fmla="*/ 850674 w 3403932"/>
              <a:gd name="connsiteY6-76" fmla="*/ 1588177 h 6219335"/>
              <a:gd name="connsiteX7-77" fmla="*/ 1771817 w 3403932"/>
              <a:gd name="connsiteY7-78" fmla="*/ 0 h 6219335"/>
              <a:gd name="connsiteX0-79" fmla="*/ 1771817 w 3403932"/>
              <a:gd name="connsiteY0-80" fmla="*/ 0 h 6219335"/>
              <a:gd name="connsiteX1-81" fmla="*/ 2692959 w 3403932"/>
              <a:gd name="connsiteY1-82" fmla="*/ 1588177 h 6219335"/>
              <a:gd name="connsiteX2-83" fmla="*/ 2173801 w 3403932"/>
              <a:gd name="connsiteY2-84" fmla="*/ 1588177 h 6219335"/>
              <a:gd name="connsiteX3-85" fmla="*/ 3403932 w 3403932"/>
              <a:gd name="connsiteY3-86" fmla="*/ 6143135 h 6219335"/>
              <a:gd name="connsiteX4-87" fmla="*/ 0 w 3403932"/>
              <a:gd name="connsiteY4-88" fmla="*/ 6219335 h 6219335"/>
              <a:gd name="connsiteX5-89" fmla="*/ 1369831 w 3403932"/>
              <a:gd name="connsiteY5-90" fmla="*/ 1588177 h 6219335"/>
              <a:gd name="connsiteX6-91" fmla="*/ 850674 w 3403932"/>
              <a:gd name="connsiteY6-92" fmla="*/ 1588177 h 6219335"/>
              <a:gd name="connsiteX7-93" fmla="*/ 1771817 w 3403932"/>
              <a:gd name="connsiteY7-94" fmla="*/ 0 h 6219335"/>
              <a:gd name="connsiteX0-95" fmla="*/ 1771817 w 3403932"/>
              <a:gd name="connsiteY0-96" fmla="*/ 0 h 6219335"/>
              <a:gd name="connsiteX1-97" fmla="*/ 2692959 w 3403932"/>
              <a:gd name="connsiteY1-98" fmla="*/ 1588177 h 6219335"/>
              <a:gd name="connsiteX2-99" fmla="*/ 2173801 w 3403932"/>
              <a:gd name="connsiteY2-100" fmla="*/ 1588177 h 6219335"/>
              <a:gd name="connsiteX3-101" fmla="*/ 3403932 w 3403932"/>
              <a:gd name="connsiteY3-102" fmla="*/ 6143135 h 6219335"/>
              <a:gd name="connsiteX4-103" fmla="*/ 0 w 3403932"/>
              <a:gd name="connsiteY4-104" fmla="*/ 6219335 h 6219335"/>
              <a:gd name="connsiteX5-105" fmla="*/ 1369831 w 3403932"/>
              <a:gd name="connsiteY5-106" fmla="*/ 1588177 h 6219335"/>
              <a:gd name="connsiteX6-107" fmla="*/ 850674 w 3403932"/>
              <a:gd name="connsiteY6-108" fmla="*/ 1588177 h 6219335"/>
              <a:gd name="connsiteX7-109" fmla="*/ 1771817 w 3403932"/>
              <a:gd name="connsiteY7-110" fmla="*/ 0 h 6219335"/>
              <a:gd name="connsiteX0-111" fmla="*/ 1771817 w 3403932"/>
              <a:gd name="connsiteY0-112" fmla="*/ 0 h 6219335"/>
              <a:gd name="connsiteX1-113" fmla="*/ 2692959 w 3403932"/>
              <a:gd name="connsiteY1-114" fmla="*/ 1588177 h 6219335"/>
              <a:gd name="connsiteX2-115" fmla="*/ 2173801 w 3403932"/>
              <a:gd name="connsiteY2-116" fmla="*/ 1588177 h 6219335"/>
              <a:gd name="connsiteX3-117" fmla="*/ 3403932 w 3403932"/>
              <a:gd name="connsiteY3-118" fmla="*/ 6143135 h 6219335"/>
              <a:gd name="connsiteX4-119" fmla="*/ 0 w 3403932"/>
              <a:gd name="connsiteY4-120" fmla="*/ 6219335 h 6219335"/>
              <a:gd name="connsiteX5-121" fmla="*/ 1369831 w 3403932"/>
              <a:gd name="connsiteY5-122" fmla="*/ 1588177 h 6219335"/>
              <a:gd name="connsiteX6-123" fmla="*/ 850674 w 3403932"/>
              <a:gd name="connsiteY6-124" fmla="*/ 1588177 h 6219335"/>
              <a:gd name="connsiteX7-125" fmla="*/ 1771817 w 3403932"/>
              <a:gd name="connsiteY7-126" fmla="*/ 0 h 6219335"/>
              <a:gd name="connsiteX0-127" fmla="*/ 1771817 w 3403932"/>
              <a:gd name="connsiteY0-128" fmla="*/ 0 h 6219335"/>
              <a:gd name="connsiteX1-129" fmla="*/ 2692959 w 3403932"/>
              <a:gd name="connsiteY1-130" fmla="*/ 1588177 h 6219335"/>
              <a:gd name="connsiteX2-131" fmla="*/ 2173801 w 3403932"/>
              <a:gd name="connsiteY2-132" fmla="*/ 1588177 h 6219335"/>
              <a:gd name="connsiteX3-133" fmla="*/ 3403932 w 3403932"/>
              <a:gd name="connsiteY3-134" fmla="*/ 6143135 h 6219335"/>
              <a:gd name="connsiteX4-135" fmla="*/ 0 w 3403932"/>
              <a:gd name="connsiteY4-136" fmla="*/ 6219335 h 6219335"/>
              <a:gd name="connsiteX5-137" fmla="*/ 1369831 w 3403932"/>
              <a:gd name="connsiteY5-138" fmla="*/ 1588177 h 6219335"/>
              <a:gd name="connsiteX6-139" fmla="*/ 825274 w 3403932"/>
              <a:gd name="connsiteY6-140" fmla="*/ 1689777 h 6219335"/>
              <a:gd name="connsiteX7-141" fmla="*/ 1771817 w 3403932"/>
              <a:gd name="connsiteY7-142" fmla="*/ 0 h 6219335"/>
              <a:gd name="connsiteX0-143" fmla="*/ 1771817 w 3403932"/>
              <a:gd name="connsiteY0-144" fmla="*/ 0 h 6219335"/>
              <a:gd name="connsiteX1-145" fmla="*/ 2692959 w 3403932"/>
              <a:gd name="connsiteY1-146" fmla="*/ 1664377 h 6219335"/>
              <a:gd name="connsiteX2-147" fmla="*/ 2173801 w 3403932"/>
              <a:gd name="connsiteY2-148" fmla="*/ 1588177 h 6219335"/>
              <a:gd name="connsiteX3-149" fmla="*/ 3403932 w 3403932"/>
              <a:gd name="connsiteY3-150" fmla="*/ 6143135 h 6219335"/>
              <a:gd name="connsiteX4-151" fmla="*/ 0 w 3403932"/>
              <a:gd name="connsiteY4-152" fmla="*/ 6219335 h 6219335"/>
              <a:gd name="connsiteX5-153" fmla="*/ 1369831 w 3403932"/>
              <a:gd name="connsiteY5-154" fmla="*/ 1588177 h 6219335"/>
              <a:gd name="connsiteX6-155" fmla="*/ 825274 w 3403932"/>
              <a:gd name="connsiteY6-156" fmla="*/ 1689777 h 6219335"/>
              <a:gd name="connsiteX7-157" fmla="*/ 1771817 w 3403932"/>
              <a:gd name="connsiteY7-158" fmla="*/ 0 h 6219335"/>
              <a:gd name="connsiteX0-159" fmla="*/ 1822617 w 3403932"/>
              <a:gd name="connsiteY0-160" fmla="*/ 0 h 5444635"/>
              <a:gd name="connsiteX1-161" fmla="*/ 2692959 w 3403932"/>
              <a:gd name="connsiteY1-162" fmla="*/ 889677 h 5444635"/>
              <a:gd name="connsiteX2-163" fmla="*/ 2173801 w 3403932"/>
              <a:gd name="connsiteY2-164" fmla="*/ 813477 h 5444635"/>
              <a:gd name="connsiteX3-165" fmla="*/ 3403932 w 3403932"/>
              <a:gd name="connsiteY3-166" fmla="*/ 5368435 h 5444635"/>
              <a:gd name="connsiteX4-167" fmla="*/ 0 w 3403932"/>
              <a:gd name="connsiteY4-168" fmla="*/ 5444635 h 5444635"/>
              <a:gd name="connsiteX5-169" fmla="*/ 1369831 w 3403932"/>
              <a:gd name="connsiteY5-170" fmla="*/ 813477 h 5444635"/>
              <a:gd name="connsiteX6-171" fmla="*/ 825274 w 3403932"/>
              <a:gd name="connsiteY6-172" fmla="*/ 915077 h 5444635"/>
              <a:gd name="connsiteX7-173" fmla="*/ 1822617 w 3403932"/>
              <a:gd name="connsiteY7-174" fmla="*/ 0 h 5444635"/>
              <a:gd name="connsiteX0-175" fmla="*/ 1784517 w 3365832"/>
              <a:gd name="connsiteY0-176" fmla="*/ 0 h 5368435"/>
              <a:gd name="connsiteX1-177" fmla="*/ 2654859 w 3365832"/>
              <a:gd name="connsiteY1-178" fmla="*/ 889677 h 5368435"/>
              <a:gd name="connsiteX2-179" fmla="*/ 2135701 w 3365832"/>
              <a:gd name="connsiteY2-180" fmla="*/ 813477 h 5368435"/>
              <a:gd name="connsiteX3-181" fmla="*/ 3365832 w 3365832"/>
              <a:gd name="connsiteY3-182" fmla="*/ 5368435 h 5368435"/>
              <a:gd name="connsiteX4-183" fmla="*/ 0 w 3365832"/>
              <a:gd name="connsiteY4-184" fmla="*/ 5368435 h 5368435"/>
              <a:gd name="connsiteX5-185" fmla="*/ 1331731 w 3365832"/>
              <a:gd name="connsiteY5-186" fmla="*/ 813477 h 5368435"/>
              <a:gd name="connsiteX6-187" fmla="*/ 787174 w 3365832"/>
              <a:gd name="connsiteY6-188" fmla="*/ 915077 h 5368435"/>
              <a:gd name="connsiteX7-189" fmla="*/ 1784517 w 3365832"/>
              <a:gd name="connsiteY7-190" fmla="*/ 0 h 5368435"/>
              <a:gd name="connsiteX0-191" fmla="*/ 1784517 w 3492832"/>
              <a:gd name="connsiteY0-192" fmla="*/ 0 h 5368435"/>
              <a:gd name="connsiteX1-193" fmla="*/ 2654859 w 3492832"/>
              <a:gd name="connsiteY1-194" fmla="*/ 889677 h 5368435"/>
              <a:gd name="connsiteX2-195" fmla="*/ 2135701 w 3492832"/>
              <a:gd name="connsiteY2-196" fmla="*/ 813477 h 5368435"/>
              <a:gd name="connsiteX3-197" fmla="*/ 3492832 w 3492832"/>
              <a:gd name="connsiteY3-198" fmla="*/ 5368435 h 5368435"/>
              <a:gd name="connsiteX4-199" fmla="*/ 0 w 3492832"/>
              <a:gd name="connsiteY4-200" fmla="*/ 5368435 h 5368435"/>
              <a:gd name="connsiteX5-201" fmla="*/ 1331731 w 3492832"/>
              <a:gd name="connsiteY5-202" fmla="*/ 813477 h 5368435"/>
              <a:gd name="connsiteX6-203" fmla="*/ 787174 w 3492832"/>
              <a:gd name="connsiteY6-204" fmla="*/ 915077 h 5368435"/>
              <a:gd name="connsiteX7-205" fmla="*/ 1784517 w 3492832"/>
              <a:gd name="connsiteY7-206" fmla="*/ 0 h 5368435"/>
              <a:gd name="connsiteX0-207" fmla="*/ 1784517 w 3581732"/>
              <a:gd name="connsiteY0-208" fmla="*/ 0 h 5393835"/>
              <a:gd name="connsiteX1-209" fmla="*/ 2654859 w 3581732"/>
              <a:gd name="connsiteY1-210" fmla="*/ 889677 h 5393835"/>
              <a:gd name="connsiteX2-211" fmla="*/ 2135701 w 3581732"/>
              <a:gd name="connsiteY2-212" fmla="*/ 813477 h 5393835"/>
              <a:gd name="connsiteX3-213" fmla="*/ 3581732 w 3581732"/>
              <a:gd name="connsiteY3-214" fmla="*/ 5393835 h 5393835"/>
              <a:gd name="connsiteX4-215" fmla="*/ 0 w 3581732"/>
              <a:gd name="connsiteY4-216" fmla="*/ 5368435 h 5393835"/>
              <a:gd name="connsiteX5-217" fmla="*/ 1331731 w 3581732"/>
              <a:gd name="connsiteY5-218" fmla="*/ 813477 h 5393835"/>
              <a:gd name="connsiteX6-219" fmla="*/ 787174 w 3581732"/>
              <a:gd name="connsiteY6-220" fmla="*/ 915077 h 5393835"/>
              <a:gd name="connsiteX7-221" fmla="*/ 1784517 w 3581732"/>
              <a:gd name="connsiteY7-222" fmla="*/ 0 h 5393835"/>
              <a:gd name="connsiteX0-223" fmla="*/ 1784517 w 3581732"/>
              <a:gd name="connsiteY0-224" fmla="*/ 0 h 5393835"/>
              <a:gd name="connsiteX1-225" fmla="*/ 2654859 w 3581732"/>
              <a:gd name="connsiteY1-226" fmla="*/ 889677 h 5393835"/>
              <a:gd name="connsiteX2-227" fmla="*/ 2135701 w 3581732"/>
              <a:gd name="connsiteY2-228" fmla="*/ 813477 h 5393835"/>
              <a:gd name="connsiteX3-229" fmla="*/ 3581732 w 3581732"/>
              <a:gd name="connsiteY3-230" fmla="*/ 5393835 h 5393835"/>
              <a:gd name="connsiteX4-231" fmla="*/ 0 w 3581732"/>
              <a:gd name="connsiteY4-232" fmla="*/ 5368435 h 5393835"/>
              <a:gd name="connsiteX5-233" fmla="*/ 1331731 w 3581732"/>
              <a:gd name="connsiteY5-234" fmla="*/ 813477 h 5393835"/>
              <a:gd name="connsiteX6-235" fmla="*/ 787174 w 3581732"/>
              <a:gd name="connsiteY6-236" fmla="*/ 915077 h 5393835"/>
              <a:gd name="connsiteX7-237" fmla="*/ 1784517 w 3581732"/>
              <a:gd name="connsiteY7-238" fmla="*/ 0 h 5393835"/>
              <a:gd name="connsiteX0-239" fmla="*/ 1784517 w 3581732"/>
              <a:gd name="connsiteY0-240" fmla="*/ 0 h 5393835"/>
              <a:gd name="connsiteX1-241" fmla="*/ 2654859 w 3581732"/>
              <a:gd name="connsiteY1-242" fmla="*/ 889677 h 5393835"/>
              <a:gd name="connsiteX2-243" fmla="*/ 2135701 w 3581732"/>
              <a:gd name="connsiteY2-244" fmla="*/ 813477 h 5393835"/>
              <a:gd name="connsiteX3-245" fmla="*/ 3581732 w 3581732"/>
              <a:gd name="connsiteY3-246" fmla="*/ 5393835 h 5393835"/>
              <a:gd name="connsiteX4-247" fmla="*/ 0 w 3581732"/>
              <a:gd name="connsiteY4-248" fmla="*/ 5368435 h 5393835"/>
              <a:gd name="connsiteX5-249" fmla="*/ 1331731 w 3581732"/>
              <a:gd name="connsiteY5-250" fmla="*/ 813477 h 5393835"/>
              <a:gd name="connsiteX6-251" fmla="*/ 787174 w 3581732"/>
              <a:gd name="connsiteY6-252" fmla="*/ 915077 h 5393835"/>
              <a:gd name="connsiteX7-253" fmla="*/ 1784517 w 3581732"/>
              <a:gd name="connsiteY7-254" fmla="*/ 0 h 5393835"/>
              <a:gd name="connsiteX0-255" fmla="*/ 1784517 w 3581732"/>
              <a:gd name="connsiteY0-256" fmla="*/ 0 h 5393835"/>
              <a:gd name="connsiteX1-257" fmla="*/ 2654859 w 3581732"/>
              <a:gd name="connsiteY1-258" fmla="*/ 889677 h 5393835"/>
              <a:gd name="connsiteX2-259" fmla="*/ 2135701 w 3581732"/>
              <a:gd name="connsiteY2-260" fmla="*/ 813477 h 5393835"/>
              <a:gd name="connsiteX3-261" fmla="*/ 3581732 w 3581732"/>
              <a:gd name="connsiteY3-262" fmla="*/ 5393835 h 5393835"/>
              <a:gd name="connsiteX4-263" fmla="*/ 0 w 3581732"/>
              <a:gd name="connsiteY4-264" fmla="*/ 5368435 h 5393835"/>
              <a:gd name="connsiteX5-265" fmla="*/ 1331731 w 3581732"/>
              <a:gd name="connsiteY5-266" fmla="*/ 813477 h 5393835"/>
              <a:gd name="connsiteX6-267" fmla="*/ 787174 w 3581732"/>
              <a:gd name="connsiteY6-268" fmla="*/ 915077 h 5393835"/>
              <a:gd name="connsiteX7-269" fmla="*/ 1784517 w 3581732"/>
              <a:gd name="connsiteY7-270" fmla="*/ 0 h 5393835"/>
              <a:gd name="connsiteX0-271" fmla="*/ 1784517 w 3581732"/>
              <a:gd name="connsiteY0-272" fmla="*/ 0 h 5393835"/>
              <a:gd name="connsiteX1-273" fmla="*/ 2654859 w 3581732"/>
              <a:gd name="connsiteY1-274" fmla="*/ 889677 h 5393835"/>
              <a:gd name="connsiteX2-275" fmla="*/ 2135701 w 3581732"/>
              <a:gd name="connsiteY2-276" fmla="*/ 813477 h 5393835"/>
              <a:gd name="connsiteX3-277" fmla="*/ 3581732 w 3581732"/>
              <a:gd name="connsiteY3-278" fmla="*/ 5393835 h 5393835"/>
              <a:gd name="connsiteX4-279" fmla="*/ 0 w 3581732"/>
              <a:gd name="connsiteY4-280" fmla="*/ 5368435 h 5393835"/>
              <a:gd name="connsiteX5-281" fmla="*/ 1331731 w 3581732"/>
              <a:gd name="connsiteY5-282" fmla="*/ 813477 h 5393835"/>
              <a:gd name="connsiteX6-283" fmla="*/ 787174 w 3581732"/>
              <a:gd name="connsiteY6-284" fmla="*/ 915077 h 5393835"/>
              <a:gd name="connsiteX7-285" fmla="*/ 1784517 w 3581732"/>
              <a:gd name="connsiteY7-286" fmla="*/ 0 h 5393835"/>
              <a:gd name="connsiteX0-287" fmla="*/ 1784517 w 3581732"/>
              <a:gd name="connsiteY0-288" fmla="*/ 0 h 5393835"/>
              <a:gd name="connsiteX1-289" fmla="*/ 2654859 w 3581732"/>
              <a:gd name="connsiteY1-290" fmla="*/ 889677 h 5393835"/>
              <a:gd name="connsiteX2-291" fmla="*/ 2110301 w 3581732"/>
              <a:gd name="connsiteY2-292" fmla="*/ 711877 h 5393835"/>
              <a:gd name="connsiteX3-293" fmla="*/ 3581732 w 3581732"/>
              <a:gd name="connsiteY3-294" fmla="*/ 5393835 h 5393835"/>
              <a:gd name="connsiteX4-295" fmla="*/ 0 w 3581732"/>
              <a:gd name="connsiteY4-296" fmla="*/ 5368435 h 5393835"/>
              <a:gd name="connsiteX5-297" fmla="*/ 1331731 w 3581732"/>
              <a:gd name="connsiteY5-298" fmla="*/ 813477 h 5393835"/>
              <a:gd name="connsiteX6-299" fmla="*/ 787174 w 3581732"/>
              <a:gd name="connsiteY6-300" fmla="*/ 915077 h 5393835"/>
              <a:gd name="connsiteX7-301" fmla="*/ 1784517 w 3581732"/>
              <a:gd name="connsiteY7-302" fmla="*/ 0 h 5393835"/>
              <a:gd name="connsiteX0-303" fmla="*/ 1784517 w 3581732"/>
              <a:gd name="connsiteY0-304" fmla="*/ 0 h 5393835"/>
              <a:gd name="connsiteX1-305" fmla="*/ 2654859 w 3581732"/>
              <a:gd name="connsiteY1-306" fmla="*/ 889677 h 5393835"/>
              <a:gd name="connsiteX2-307" fmla="*/ 2110301 w 3581732"/>
              <a:gd name="connsiteY2-308" fmla="*/ 711877 h 5393835"/>
              <a:gd name="connsiteX3-309" fmla="*/ 3581732 w 3581732"/>
              <a:gd name="connsiteY3-310" fmla="*/ 5393835 h 5393835"/>
              <a:gd name="connsiteX4-311" fmla="*/ 0 w 3581732"/>
              <a:gd name="connsiteY4-312" fmla="*/ 5368435 h 5393835"/>
              <a:gd name="connsiteX5-313" fmla="*/ 1331731 w 3581732"/>
              <a:gd name="connsiteY5-314" fmla="*/ 737277 h 5393835"/>
              <a:gd name="connsiteX6-315" fmla="*/ 787174 w 3581732"/>
              <a:gd name="connsiteY6-316" fmla="*/ 915077 h 5393835"/>
              <a:gd name="connsiteX7-317" fmla="*/ 1784517 w 3581732"/>
              <a:gd name="connsiteY7-318" fmla="*/ 0 h 5393835"/>
              <a:gd name="connsiteX0-319" fmla="*/ 1784517 w 3581732"/>
              <a:gd name="connsiteY0-320" fmla="*/ 0 h 5393835"/>
              <a:gd name="connsiteX1-321" fmla="*/ 2654859 w 3581732"/>
              <a:gd name="connsiteY1-322" fmla="*/ 889677 h 5393835"/>
              <a:gd name="connsiteX2-323" fmla="*/ 2110301 w 3581732"/>
              <a:gd name="connsiteY2-324" fmla="*/ 711877 h 5393835"/>
              <a:gd name="connsiteX3-325" fmla="*/ 3581732 w 3581732"/>
              <a:gd name="connsiteY3-326" fmla="*/ 5393835 h 5393835"/>
              <a:gd name="connsiteX4-327" fmla="*/ 0 w 3581732"/>
              <a:gd name="connsiteY4-328" fmla="*/ 5368435 h 5393835"/>
              <a:gd name="connsiteX5-329" fmla="*/ 1331731 w 3581732"/>
              <a:gd name="connsiteY5-330" fmla="*/ 749977 h 5393835"/>
              <a:gd name="connsiteX6-331" fmla="*/ 787174 w 3581732"/>
              <a:gd name="connsiteY6-332" fmla="*/ 915077 h 5393835"/>
              <a:gd name="connsiteX7-333" fmla="*/ 1784517 w 3581732"/>
              <a:gd name="connsiteY7-334" fmla="*/ 0 h 5393835"/>
              <a:gd name="connsiteX0-335" fmla="*/ 1784517 w 3581732"/>
              <a:gd name="connsiteY0-336" fmla="*/ 0 h 5393835"/>
              <a:gd name="connsiteX1-337" fmla="*/ 2654859 w 3581732"/>
              <a:gd name="connsiteY1-338" fmla="*/ 889677 h 5393835"/>
              <a:gd name="connsiteX2-339" fmla="*/ 2110301 w 3581732"/>
              <a:gd name="connsiteY2-340" fmla="*/ 711877 h 5393835"/>
              <a:gd name="connsiteX3-341" fmla="*/ 3581732 w 3581732"/>
              <a:gd name="connsiteY3-342" fmla="*/ 5393835 h 5393835"/>
              <a:gd name="connsiteX4-343" fmla="*/ 0 w 3581732"/>
              <a:gd name="connsiteY4-344" fmla="*/ 5368435 h 5393835"/>
              <a:gd name="connsiteX5-345" fmla="*/ 1331731 w 3581732"/>
              <a:gd name="connsiteY5-346" fmla="*/ 711877 h 5393835"/>
              <a:gd name="connsiteX6-347" fmla="*/ 787174 w 3581732"/>
              <a:gd name="connsiteY6-348" fmla="*/ 915077 h 5393835"/>
              <a:gd name="connsiteX7-349" fmla="*/ 1784517 w 3581732"/>
              <a:gd name="connsiteY7-350" fmla="*/ 0 h 5393835"/>
              <a:gd name="connsiteX0-351" fmla="*/ 1784517 w 3581732"/>
              <a:gd name="connsiteY0-352" fmla="*/ 0 h 5393835"/>
              <a:gd name="connsiteX1-353" fmla="*/ 2654859 w 3581732"/>
              <a:gd name="connsiteY1-354" fmla="*/ 915077 h 5393835"/>
              <a:gd name="connsiteX2-355" fmla="*/ 2110301 w 3581732"/>
              <a:gd name="connsiteY2-356" fmla="*/ 711877 h 5393835"/>
              <a:gd name="connsiteX3-357" fmla="*/ 3581732 w 3581732"/>
              <a:gd name="connsiteY3-358" fmla="*/ 5393835 h 5393835"/>
              <a:gd name="connsiteX4-359" fmla="*/ 0 w 3581732"/>
              <a:gd name="connsiteY4-360" fmla="*/ 5368435 h 5393835"/>
              <a:gd name="connsiteX5-361" fmla="*/ 1331731 w 3581732"/>
              <a:gd name="connsiteY5-362" fmla="*/ 711877 h 5393835"/>
              <a:gd name="connsiteX6-363" fmla="*/ 787174 w 3581732"/>
              <a:gd name="connsiteY6-364" fmla="*/ 915077 h 5393835"/>
              <a:gd name="connsiteX7-365" fmla="*/ 1784517 w 3581732"/>
              <a:gd name="connsiteY7-366" fmla="*/ 0 h 5393835"/>
              <a:gd name="connsiteX0-367" fmla="*/ 1784517 w 3581732"/>
              <a:gd name="connsiteY0-368" fmla="*/ 0 h 5393835"/>
              <a:gd name="connsiteX1-369" fmla="*/ 2692959 w 3581732"/>
              <a:gd name="connsiteY1-370" fmla="*/ 902377 h 5393835"/>
              <a:gd name="connsiteX2-371" fmla="*/ 2110301 w 3581732"/>
              <a:gd name="connsiteY2-372" fmla="*/ 711877 h 5393835"/>
              <a:gd name="connsiteX3-373" fmla="*/ 3581732 w 3581732"/>
              <a:gd name="connsiteY3-374" fmla="*/ 5393835 h 5393835"/>
              <a:gd name="connsiteX4-375" fmla="*/ 0 w 3581732"/>
              <a:gd name="connsiteY4-376" fmla="*/ 5368435 h 5393835"/>
              <a:gd name="connsiteX5-377" fmla="*/ 1331731 w 3581732"/>
              <a:gd name="connsiteY5-378" fmla="*/ 711877 h 5393835"/>
              <a:gd name="connsiteX6-379" fmla="*/ 787174 w 3581732"/>
              <a:gd name="connsiteY6-380" fmla="*/ 915077 h 5393835"/>
              <a:gd name="connsiteX7-381" fmla="*/ 1784517 w 3581732"/>
              <a:gd name="connsiteY7-382" fmla="*/ 0 h 5393835"/>
              <a:gd name="connsiteX0-383" fmla="*/ 1784517 w 3581732"/>
              <a:gd name="connsiteY0-384" fmla="*/ 0 h 5393835"/>
              <a:gd name="connsiteX1-385" fmla="*/ 2692959 w 3581732"/>
              <a:gd name="connsiteY1-386" fmla="*/ 902377 h 5393835"/>
              <a:gd name="connsiteX2-387" fmla="*/ 2110301 w 3581732"/>
              <a:gd name="connsiteY2-388" fmla="*/ 711877 h 5393835"/>
              <a:gd name="connsiteX3-389" fmla="*/ 3581732 w 3581732"/>
              <a:gd name="connsiteY3-390" fmla="*/ 5393835 h 5393835"/>
              <a:gd name="connsiteX4-391" fmla="*/ 0 w 3581732"/>
              <a:gd name="connsiteY4-392" fmla="*/ 5368435 h 5393835"/>
              <a:gd name="connsiteX5-393" fmla="*/ 1484131 w 3581732"/>
              <a:gd name="connsiteY5-394" fmla="*/ 699177 h 5393835"/>
              <a:gd name="connsiteX6-395" fmla="*/ 787174 w 3581732"/>
              <a:gd name="connsiteY6-396" fmla="*/ 915077 h 5393835"/>
              <a:gd name="connsiteX7-397" fmla="*/ 1784517 w 3581732"/>
              <a:gd name="connsiteY7-398" fmla="*/ 0 h 5393835"/>
              <a:gd name="connsiteX0-399" fmla="*/ 1784517 w 3581732"/>
              <a:gd name="connsiteY0-400" fmla="*/ 0 h 5393835"/>
              <a:gd name="connsiteX1-401" fmla="*/ 2692959 w 3581732"/>
              <a:gd name="connsiteY1-402" fmla="*/ 902377 h 5393835"/>
              <a:gd name="connsiteX2-403" fmla="*/ 2110301 w 3581732"/>
              <a:gd name="connsiteY2-404" fmla="*/ 711877 h 5393835"/>
              <a:gd name="connsiteX3-405" fmla="*/ 3581732 w 3581732"/>
              <a:gd name="connsiteY3-406" fmla="*/ 5393835 h 5393835"/>
              <a:gd name="connsiteX4-407" fmla="*/ 0 w 3581732"/>
              <a:gd name="connsiteY4-408" fmla="*/ 5368435 h 5393835"/>
              <a:gd name="connsiteX5-409" fmla="*/ 1484131 w 3581732"/>
              <a:gd name="connsiteY5-410" fmla="*/ 699177 h 5393835"/>
              <a:gd name="connsiteX6-411" fmla="*/ 787174 w 3581732"/>
              <a:gd name="connsiteY6-412" fmla="*/ 915077 h 5393835"/>
              <a:gd name="connsiteX7-413" fmla="*/ 1784517 w 3581732"/>
              <a:gd name="connsiteY7-414" fmla="*/ 0 h 5393835"/>
              <a:gd name="connsiteX0-415" fmla="*/ 1784517 w 3581732"/>
              <a:gd name="connsiteY0-416" fmla="*/ 0 h 5393835"/>
              <a:gd name="connsiteX1-417" fmla="*/ 2692959 w 3581732"/>
              <a:gd name="connsiteY1-418" fmla="*/ 902377 h 5393835"/>
              <a:gd name="connsiteX2-419" fmla="*/ 2110301 w 3581732"/>
              <a:gd name="connsiteY2-420" fmla="*/ 711877 h 5393835"/>
              <a:gd name="connsiteX3-421" fmla="*/ 3581732 w 3581732"/>
              <a:gd name="connsiteY3-422" fmla="*/ 5393835 h 5393835"/>
              <a:gd name="connsiteX4-423" fmla="*/ 0 w 3581732"/>
              <a:gd name="connsiteY4-424" fmla="*/ 5368435 h 5393835"/>
              <a:gd name="connsiteX5-425" fmla="*/ 1484131 w 3581732"/>
              <a:gd name="connsiteY5-426" fmla="*/ 699177 h 5393835"/>
              <a:gd name="connsiteX6-427" fmla="*/ 914174 w 3581732"/>
              <a:gd name="connsiteY6-428" fmla="*/ 775377 h 5393835"/>
              <a:gd name="connsiteX7-429" fmla="*/ 1784517 w 3581732"/>
              <a:gd name="connsiteY7-430" fmla="*/ 0 h 5393835"/>
              <a:gd name="connsiteX0-431" fmla="*/ 1784517 w 3581732"/>
              <a:gd name="connsiteY0-432" fmla="*/ 0 h 5393835"/>
              <a:gd name="connsiteX1-433" fmla="*/ 2692959 w 3581732"/>
              <a:gd name="connsiteY1-434" fmla="*/ 762677 h 5393835"/>
              <a:gd name="connsiteX2-435" fmla="*/ 2110301 w 3581732"/>
              <a:gd name="connsiteY2-436" fmla="*/ 711877 h 5393835"/>
              <a:gd name="connsiteX3-437" fmla="*/ 3581732 w 3581732"/>
              <a:gd name="connsiteY3-438" fmla="*/ 5393835 h 5393835"/>
              <a:gd name="connsiteX4-439" fmla="*/ 0 w 3581732"/>
              <a:gd name="connsiteY4-440" fmla="*/ 5368435 h 5393835"/>
              <a:gd name="connsiteX5-441" fmla="*/ 1484131 w 3581732"/>
              <a:gd name="connsiteY5-442" fmla="*/ 699177 h 5393835"/>
              <a:gd name="connsiteX6-443" fmla="*/ 914174 w 3581732"/>
              <a:gd name="connsiteY6-444" fmla="*/ 775377 h 5393835"/>
              <a:gd name="connsiteX7-445" fmla="*/ 1784517 w 3581732"/>
              <a:gd name="connsiteY7-446" fmla="*/ 0 h 5393835"/>
              <a:gd name="connsiteX0-447" fmla="*/ 1784517 w 3581732"/>
              <a:gd name="connsiteY0-448" fmla="*/ 0 h 5393835"/>
              <a:gd name="connsiteX1-449" fmla="*/ 2667559 w 3581732"/>
              <a:gd name="connsiteY1-450" fmla="*/ 965877 h 5393835"/>
              <a:gd name="connsiteX2-451" fmla="*/ 2110301 w 3581732"/>
              <a:gd name="connsiteY2-452" fmla="*/ 711877 h 5393835"/>
              <a:gd name="connsiteX3-453" fmla="*/ 3581732 w 3581732"/>
              <a:gd name="connsiteY3-454" fmla="*/ 5393835 h 5393835"/>
              <a:gd name="connsiteX4-455" fmla="*/ 0 w 3581732"/>
              <a:gd name="connsiteY4-456" fmla="*/ 5368435 h 5393835"/>
              <a:gd name="connsiteX5-457" fmla="*/ 1484131 w 3581732"/>
              <a:gd name="connsiteY5-458" fmla="*/ 699177 h 5393835"/>
              <a:gd name="connsiteX6-459" fmla="*/ 914174 w 3581732"/>
              <a:gd name="connsiteY6-460" fmla="*/ 775377 h 5393835"/>
              <a:gd name="connsiteX7-461" fmla="*/ 1784517 w 3581732"/>
              <a:gd name="connsiteY7-462" fmla="*/ 0 h 5393835"/>
              <a:gd name="connsiteX0-463" fmla="*/ 1784517 w 3581732"/>
              <a:gd name="connsiteY0-464" fmla="*/ 0 h 5393835"/>
              <a:gd name="connsiteX1-465" fmla="*/ 2667559 w 3581732"/>
              <a:gd name="connsiteY1-466" fmla="*/ 965877 h 5393835"/>
              <a:gd name="connsiteX2-467" fmla="*/ 2110301 w 3581732"/>
              <a:gd name="connsiteY2-468" fmla="*/ 711877 h 5393835"/>
              <a:gd name="connsiteX3-469" fmla="*/ 3581732 w 3581732"/>
              <a:gd name="connsiteY3-470" fmla="*/ 5393835 h 5393835"/>
              <a:gd name="connsiteX4-471" fmla="*/ 0 w 3581732"/>
              <a:gd name="connsiteY4-472" fmla="*/ 5368435 h 5393835"/>
              <a:gd name="connsiteX5-473" fmla="*/ 1484131 w 3581732"/>
              <a:gd name="connsiteY5-474" fmla="*/ 699177 h 5393835"/>
              <a:gd name="connsiteX6-475" fmla="*/ 914174 w 3581732"/>
              <a:gd name="connsiteY6-476" fmla="*/ 927777 h 5393835"/>
              <a:gd name="connsiteX7-477" fmla="*/ 1784517 w 3581732"/>
              <a:gd name="connsiteY7-478" fmla="*/ 0 h 5393835"/>
              <a:gd name="connsiteX0-479" fmla="*/ 1784517 w 3581732"/>
              <a:gd name="connsiteY0-480" fmla="*/ 0 h 5393835"/>
              <a:gd name="connsiteX1-481" fmla="*/ 2667559 w 3581732"/>
              <a:gd name="connsiteY1-482" fmla="*/ 965877 h 5393835"/>
              <a:gd name="connsiteX2-483" fmla="*/ 2110301 w 3581732"/>
              <a:gd name="connsiteY2-484" fmla="*/ 711877 h 5393835"/>
              <a:gd name="connsiteX3-485" fmla="*/ 3581732 w 3581732"/>
              <a:gd name="connsiteY3-486" fmla="*/ 5393835 h 5393835"/>
              <a:gd name="connsiteX4-487" fmla="*/ 0 w 3581732"/>
              <a:gd name="connsiteY4-488" fmla="*/ 5368435 h 5393835"/>
              <a:gd name="connsiteX5-489" fmla="*/ 1471431 w 3581732"/>
              <a:gd name="connsiteY5-490" fmla="*/ 864277 h 5393835"/>
              <a:gd name="connsiteX6-491" fmla="*/ 914174 w 3581732"/>
              <a:gd name="connsiteY6-492" fmla="*/ 927777 h 5393835"/>
              <a:gd name="connsiteX7-493" fmla="*/ 1784517 w 3581732"/>
              <a:gd name="connsiteY7-494" fmla="*/ 0 h 5393835"/>
              <a:gd name="connsiteX0-495" fmla="*/ 1784517 w 3581732"/>
              <a:gd name="connsiteY0-496" fmla="*/ 0 h 5393835"/>
              <a:gd name="connsiteX1-497" fmla="*/ 2667559 w 3581732"/>
              <a:gd name="connsiteY1-498" fmla="*/ 965877 h 5393835"/>
              <a:gd name="connsiteX2-499" fmla="*/ 2084901 w 3581732"/>
              <a:gd name="connsiteY2-500" fmla="*/ 876977 h 5393835"/>
              <a:gd name="connsiteX3-501" fmla="*/ 3581732 w 3581732"/>
              <a:gd name="connsiteY3-502" fmla="*/ 5393835 h 5393835"/>
              <a:gd name="connsiteX4-503" fmla="*/ 0 w 3581732"/>
              <a:gd name="connsiteY4-504" fmla="*/ 5368435 h 5393835"/>
              <a:gd name="connsiteX5-505" fmla="*/ 1471431 w 3581732"/>
              <a:gd name="connsiteY5-506" fmla="*/ 864277 h 5393835"/>
              <a:gd name="connsiteX6-507" fmla="*/ 914174 w 3581732"/>
              <a:gd name="connsiteY6-508" fmla="*/ 927777 h 5393835"/>
              <a:gd name="connsiteX7-509" fmla="*/ 1784517 w 3581732"/>
              <a:gd name="connsiteY7-510" fmla="*/ 0 h 5393835"/>
            </a:gdLst>
            <a:ahLst/>
            <a:cxnLst/>
            <a:rect l="l" t="t" r="r" b="b"/>
            <a:pathLst>
              <a:path w="3581732" h="5393835">
                <a:moveTo>
                  <a:pt x="1784517" y="0"/>
                </a:moveTo>
                <a:lnTo>
                  <a:pt x="2667559" y="965877"/>
                </a:lnTo>
                <a:lnTo>
                  <a:pt x="2084901" y="876977"/>
                </a:lnTo>
                <a:cubicBezTo>
                  <a:pt x="2088545" y="2496896"/>
                  <a:pt x="2498588" y="4116816"/>
                  <a:pt x="3581732" y="5393835"/>
                </a:cubicBezTo>
                <a:lnTo>
                  <a:pt x="0" y="5368435"/>
                </a:lnTo>
                <a:cubicBezTo>
                  <a:pt x="1129710" y="4193016"/>
                  <a:pt x="1383121" y="2661996"/>
                  <a:pt x="1471431" y="864277"/>
                </a:cubicBezTo>
                <a:lnTo>
                  <a:pt x="914174" y="927777"/>
                </a:lnTo>
                <a:lnTo>
                  <a:pt x="1784517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0"/>
                  <a:lumMod val="0"/>
                  <a:lumOff val="10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09826" y="4767509"/>
            <a:ext cx="1570599" cy="2365698"/>
          </a:xfrm>
          <a:custGeom>
            <a:avLst/>
            <a:gdLst>
              <a:gd name="connsiteX0" fmla="*/ 921143 w 1842285"/>
              <a:gd name="connsiteY0" fmla="*/ 0 h 5812935"/>
              <a:gd name="connsiteX1" fmla="*/ 1842285 w 1842285"/>
              <a:gd name="connsiteY1" fmla="*/ 1588177 h 5812935"/>
              <a:gd name="connsiteX2" fmla="*/ 1323127 w 1842285"/>
              <a:gd name="connsiteY2" fmla="*/ 1588177 h 5812935"/>
              <a:gd name="connsiteX3" fmla="*/ 1715058 w 1842285"/>
              <a:gd name="connsiteY3" fmla="*/ 5812935 h 5812935"/>
              <a:gd name="connsiteX4" fmla="*/ 127226 w 1842285"/>
              <a:gd name="connsiteY4" fmla="*/ 5812935 h 5812935"/>
              <a:gd name="connsiteX5" fmla="*/ 519157 w 1842285"/>
              <a:gd name="connsiteY5" fmla="*/ 1588177 h 5812935"/>
              <a:gd name="connsiteX6" fmla="*/ 0 w 1842285"/>
              <a:gd name="connsiteY6" fmla="*/ 1588177 h 5812935"/>
              <a:gd name="connsiteX0-1" fmla="*/ 1771817 w 2692959"/>
              <a:gd name="connsiteY0-2" fmla="*/ 0 h 6219335"/>
              <a:gd name="connsiteX1-3" fmla="*/ 2692959 w 2692959"/>
              <a:gd name="connsiteY1-4" fmla="*/ 1588177 h 6219335"/>
              <a:gd name="connsiteX2-5" fmla="*/ 2173801 w 2692959"/>
              <a:gd name="connsiteY2-6" fmla="*/ 1588177 h 6219335"/>
              <a:gd name="connsiteX3-7" fmla="*/ 2565732 w 2692959"/>
              <a:gd name="connsiteY3-8" fmla="*/ 5812935 h 6219335"/>
              <a:gd name="connsiteX4-9" fmla="*/ 0 w 2692959"/>
              <a:gd name="connsiteY4-10" fmla="*/ 6219335 h 6219335"/>
              <a:gd name="connsiteX5-11" fmla="*/ 1369831 w 2692959"/>
              <a:gd name="connsiteY5-12" fmla="*/ 1588177 h 6219335"/>
              <a:gd name="connsiteX6-13" fmla="*/ 850674 w 2692959"/>
              <a:gd name="connsiteY6-14" fmla="*/ 1588177 h 6219335"/>
              <a:gd name="connsiteX7" fmla="*/ 1771817 w 2692959"/>
              <a:gd name="connsiteY7" fmla="*/ 0 h 6219335"/>
              <a:gd name="connsiteX0-15" fmla="*/ 1771817 w 3403932"/>
              <a:gd name="connsiteY0-16" fmla="*/ 0 h 6219335"/>
              <a:gd name="connsiteX1-17" fmla="*/ 2692959 w 3403932"/>
              <a:gd name="connsiteY1-18" fmla="*/ 1588177 h 6219335"/>
              <a:gd name="connsiteX2-19" fmla="*/ 2173801 w 3403932"/>
              <a:gd name="connsiteY2-20" fmla="*/ 1588177 h 6219335"/>
              <a:gd name="connsiteX3-21" fmla="*/ 3403932 w 3403932"/>
              <a:gd name="connsiteY3-22" fmla="*/ 6143135 h 6219335"/>
              <a:gd name="connsiteX4-23" fmla="*/ 0 w 3403932"/>
              <a:gd name="connsiteY4-24" fmla="*/ 6219335 h 6219335"/>
              <a:gd name="connsiteX5-25" fmla="*/ 1369831 w 3403932"/>
              <a:gd name="connsiteY5-26" fmla="*/ 1588177 h 6219335"/>
              <a:gd name="connsiteX6-27" fmla="*/ 850674 w 3403932"/>
              <a:gd name="connsiteY6-28" fmla="*/ 1588177 h 6219335"/>
              <a:gd name="connsiteX7-29" fmla="*/ 1771817 w 3403932"/>
              <a:gd name="connsiteY7-30" fmla="*/ 0 h 6219335"/>
              <a:gd name="connsiteX0-31" fmla="*/ 1771817 w 3403932"/>
              <a:gd name="connsiteY0-32" fmla="*/ 0 h 6219335"/>
              <a:gd name="connsiteX1-33" fmla="*/ 2692959 w 3403932"/>
              <a:gd name="connsiteY1-34" fmla="*/ 1588177 h 6219335"/>
              <a:gd name="connsiteX2-35" fmla="*/ 2173801 w 3403932"/>
              <a:gd name="connsiteY2-36" fmla="*/ 1588177 h 6219335"/>
              <a:gd name="connsiteX3-37" fmla="*/ 3403932 w 3403932"/>
              <a:gd name="connsiteY3-38" fmla="*/ 6143135 h 6219335"/>
              <a:gd name="connsiteX4-39" fmla="*/ 0 w 3403932"/>
              <a:gd name="connsiteY4-40" fmla="*/ 6219335 h 6219335"/>
              <a:gd name="connsiteX5-41" fmla="*/ 1369831 w 3403932"/>
              <a:gd name="connsiteY5-42" fmla="*/ 1588177 h 6219335"/>
              <a:gd name="connsiteX6-43" fmla="*/ 850674 w 3403932"/>
              <a:gd name="connsiteY6-44" fmla="*/ 1588177 h 6219335"/>
              <a:gd name="connsiteX7-45" fmla="*/ 1771817 w 3403932"/>
              <a:gd name="connsiteY7-46" fmla="*/ 0 h 6219335"/>
              <a:gd name="connsiteX0-47" fmla="*/ 1771817 w 3403932"/>
              <a:gd name="connsiteY0-48" fmla="*/ 0 h 6219335"/>
              <a:gd name="connsiteX1-49" fmla="*/ 2692959 w 3403932"/>
              <a:gd name="connsiteY1-50" fmla="*/ 1588177 h 6219335"/>
              <a:gd name="connsiteX2-51" fmla="*/ 2173801 w 3403932"/>
              <a:gd name="connsiteY2-52" fmla="*/ 1588177 h 6219335"/>
              <a:gd name="connsiteX3-53" fmla="*/ 3403932 w 3403932"/>
              <a:gd name="connsiteY3-54" fmla="*/ 6143135 h 6219335"/>
              <a:gd name="connsiteX4-55" fmla="*/ 0 w 3403932"/>
              <a:gd name="connsiteY4-56" fmla="*/ 6219335 h 6219335"/>
              <a:gd name="connsiteX5-57" fmla="*/ 1369831 w 3403932"/>
              <a:gd name="connsiteY5-58" fmla="*/ 1588177 h 6219335"/>
              <a:gd name="connsiteX6-59" fmla="*/ 850674 w 3403932"/>
              <a:gd name="connsiteY6-60" fmla="*/ 1588177 h 6219335"/>
              <a:gd name="connsiteX7-61" fmla="*/ 1771817 w 3403932"/>
              <a:gd name="connsiteY7-62" fmla="*/ 0 h 6219335"/>
              <a:gd name="connsiteX0-63" fmla="*/ 1771817 w 3403932"/>
              <a:gd name="connsiteY0-64" fmla="*/ 0 h 6219335"/>
              <a:gd name="connsiteX1-65" fmla="*/ 2692959 w 3403932"/>
              <a:gd name="connsiteY1-66" fmla="*/ 1588177 h 6219335"/>
              <a:gd name="connsiteX2-67" fmla="*/ 2173801 w 3403932"/>
              <a:gd name="connsiteY2-68" fmla="*/ 1588177 h 6219335"/>
              <a:gd name="connsiteX3-69" fmla="*/ 3403932 w 3403932"/>
              <a:gd name="connsiteY3-70" fmla="*/ 6143135 h 6219335"/>
              <a:gd name="connsiteX4-71" fmla="*/ 0 w 3403932"/>
              <a:gd name="connsiteY4-72" fmla="*/ 6219335 h 6219335"/>
              <a:gd name="connsiteX5-73" fmla="*/ 1369831 w 3403932"/>
              <a:gd name="connsiteY5-74" fmla="*/ 1588177 h 6219335"/>
              <a:gd name="connsiteX6-75" fmla="*/ 850674 w 3403932"/>
              <a:gd name="connsiteY6-76" fmla="*/ 1588177 h 6219335"/>
              <a:gd name="connsiteX7-77" fmla="*/ 1771817 w 3403932"/>
              <a:gd name="connsiteY7-78" fmla="*/ 0 h 6219335"/>
              <a:gd name="connsiteX0-79" fmla="*/ 1771817 w 3403932"/>
              <a:gd name="connsiteY0-80" fmla="*/ 0 h 6219335"/>
              <a:gd name="connsiteX1-81" fmla="*/ 2692959 w 3403932"/>
              <a:gd name="connsiteY1-82" fmla="*/ 1588177 h 6219335"/>
              <a:gd name="connsiteX2-83" fmla="*/ 2173801 w 3403932"/>
              <a:gd name="connsiteY2-84" fmla="*/ 1588177 h 6219335"/>
              <a:gd name="connsiteX3-85" fmla="*/ 3403932 w 3403932"/>
              <a:gd name="connsiteY3-86" fmla="*/ 6143135 h 6219335"/>
              <a:gd name="connsiteX4-87" fmla="*/ 0 w 3403932"/>
              <a:gd name="connsiteY4-88" fmla="*/ 6219335 h 6219335"/>
              <a:gd name="connsiteX5-89" fmla="*/ 1369831 w 3403932"/>
              <a:gd name="connsiteY5-90" fmla="*/ 1588177 h 6219335"/>
              <a:gd name="connsiteX6-91" fmla="*/ 850674 w 3403932"/>
              <a:gd name="connsiteY6-92" fmla="*/ 1588177 h 6219335"/>
              <a:gd name="connsiteX7-93" fmla="*/ 1771817 w 3403932"/>
              <a:gd name="connsiteY7-94" fmla="*/ 0 h 6219335"/>
              <a:gd name="connsiteX0-95" fmla="*/ 1771817 w 3403932"/>
              <a:gd name="connsiteY0-96" fmla="*/ 0 h 6219335"/>
              <a:gd name="connsiteX1-97" fmla="*/ 2692959 w 3403932"/>
              <a:gd name="connsiteY1-98" fmla="*/ 1588177 h 6219335"/>
              <a:gd name="connsiteX2-99" fmla="*/ 2173801 w 3403932"/>
              <a:gd name="connsiteY2-100" fmla="*/ 1588177 h 6219335"/>
              <a:gd name="connsiteX3-101" fmla="*/ 3403932 w 3403932"/>
              <a:gd name="connsiteY3-102" fmla="*/ 6143135 h 6219335"/>
              <a:gd name="connsiteX4-103" fmla="*/ 0 w 3403932"/>
              <a:gd name="connsiteY4-104" fmla="*/ 6219335 h 6219335"/>
              <a:gd name="connsiteX5-105" fmla="*/ 1369831 w 3403932"/>
              <a:gd name="connsiteY5-106" fmla="*/ 1588177 h 6219335"/>
              <a:gd name="connsiteX6-107" fmla="*/ 850674 w 3403932"/>
              <a:gd name="connsiteY6-108" fmla="*/ 1588177 h 6219335"/>
              <a:gd name="connsiteX7-109" fmla="*/ 1771817 w 3403932"/>
              <a:gd name="connsiteY7-110" fmla="*/ 0 h 6219335"/>
              <a:gd name="connsiteX0-111" fmla="*/ 1771817 w 3403932"/>
              <a:gd name="connsiteY0-112" fmla="*/ 0 h 6219335"/>
              <a:gd name="connsiteX1-113" fmla="*/ 2692959 w 3403932"/>
              <a:gd name="connsiteY1-114" fmla="*/ 1588177 h 6219335"/>
              <a:gd name="connsiteX2-115" fmla="*/ 2173801 w 3403932"/>
              <a:gd name="connsiteY2-116" fmla="*/ 1588177 h 6219335"/>
              <a:gd name="connsiteX3-117" fmla="*/ 3403932 w 3403932"/>
              <a:gd name="connsiteY3-118" fmla="*/ 6143135 h 6219335"/>
              <a:gd name="connsiteX4-119" fmla="*/ 0 w 3403932"/>
              <a:gd name="connsiteY4-120" fmla="*/ 6219335 h 6219335"/>
              <a:gd name="connsiteX5-121" fmla="*/ 1369831 w 3403932"/>
              <a:gd name="connsiteY5-122" fmla="*/ 1588177 h 6219335"/>
              <a:gd name="connsiteX6-123" fmla="*/ 850674 w 3403932"/>
              <a:gd name="connsiteY6-124" fmla="*/ 1588177 h 6219335"/>
              <a:gd name="connsiteX7-125" fmla="*/ 1771817 w 3403932"/>
              <a:gd name="connsiteY7-126" fmla="*/ 0 h 6219335"/>
              <a:gd name="connsiteX0-127" fmla="*/ 1771817 w 3403932"/>
              <a:gd name="connsiteY0-128" fmla="*/ 0 h 6219335"/>
              <a:gd name="connsiteX1-129" fmla="*/ 2692959 w 3403932"/>
              <a:gd name="connsiteY1-130" fmla="*/ 1588177 h 6219335"/>
              <a:gd name="connsiteX2-131" fmla="*/ 2173801 w 3403932"/>
              <a:gd name="connsiteY2-132" fmla="*/ 1588177 h 6219335"/>
              <a:gd name="connsiteX3-133" fmla="*/ 3403932 w 3403932"/>
              <a:gd name="connsiteY3-134" fmla="*/ 6143135 h 6219335"/>
              <a:gd name="connsiteX4-135" fmla="*/ 0 w 3403932"/>
              <a:gd name="connsiteY4-136" fmla="*/ 6219335 h 6219335"/>
              <a:gd name="connsiteX5-137" fmla="*/ 1369831 w 3403932"/>
              <a:gd name="connsiteY5-138" fmla="*/ 1588177 h 6219335"/>
              <a:gd name="connsiteX6-139" fmla="*/ 825274 w 3403932"/>
              <a:gd name="connsiteY6-140" fmla="*/ 1689777 h 6219335"/>
              <a:gd name="connsiteX7-141" fmla="*/ 1771817 w 3403932"/>
              <a:gd name="connsiteY7-142" fmla="*/ 0 h 6219335"/>
              <a:gd name="connsiteX0-143" fmla="*/ 1771817 w 3403932"/>
              <a:gd name="connsiteY0-144" fmla="*/ 0 h 6219335"/>
              <a:gd name="connsiteX1-145" fmla="*/ 2692959 w 3403932"/>
              <a:gd name="connsiteY1-146" fmla="*/ 1664377 h 6219335"/>
              <a:gd name="connsiteX2-147" fmla="*/ 2173801 w 3403932"/>
              <a:gd name="connsiteY2-148" fmla="*/ 1588177 h 6219335"/>
              <a:gd name="connsiteX3-149" fmla="*/ 3403932 w 3403932"/>
              <a:gd name="connsiteY3-150" fmla="*/ 6143135 h 6219335"/>
              <a:gd name="connsiteX4-151" fmla="*/ 0 w 3403932"/>
              <a:gd name="connsiteY4-152" fmla="*/ 6219335 h 6219335"/>
              <a:gd name="connsiteX5-153" fmla="*/ 1369831 w 3403932"/>
              <a:gd name="connsiteY5-154" fmla="*/ 1588177 h 6219335"/>
              <a:gd name="connsiteX6-155" fmla="*/ 825274 w 3403932"/>
              <a:gd name="connsiteY6-156" fmla="*/ 1689777 h 6219335"/>
              <a:gd name="connsiteX7-157" fmla="*/ 1771817 w 3403932"/>
              <a:gd name="connsiteY7-158" fmla="*/ 0 h 6219335"/>
              <a:gd name="connsiteX0-159" fmla="*/ 1822617 w 3403932"/>
              <a:gd name="connsiteY0-160" fmla="*/ 0 h 5444635"/>
              <a:gd name="connsiteX1-161" fmla="*/ 2692959 w 3403932"/>
              <a:gd name="connsiteY1-162" fmla="*/ 889677 h 5444635"/>
              <a:gd name="connsiteX2-163" fmla="*/ 2173801 w 3403932"/>
              <a:gd name="connsiteY2-164" fmla="*/ 813477 h 5444635"/>
              <a:gd name="connsiteX3-165" fmla="*/ 3403932 w 3403932"/>
              <a:gd name="connsiteY3-166" fmla="*/ 5368435 h 5444635"/>
              <a:gd name="connsiteX4-167" fmla="*/ 0 w 3403932"/>
              <a:gd name="connsiteY4-168" fmla="*/ 5444635 h 5444635"/>
              <a:gd name="connsiteX5-169" fmla="*/ 1369831 w 3403932"/>
              <a:gd name="connsiteY5-170" fmla="*/ 813477 h 5444635"/>
              <a:gd name="connsiteX6-171" fmla="*/ 825274 w 3403932"/>
              <a:gd name="connsiteY6-172" fmla="*/ 915077 h 5444635"/>
              <a:gd name="connsiteX7-173" fmla="*/ 1822617 w 3403932"/>
              <a:gd name="connsiteY7-174" fmla="*/ 0 h 5444635"/>
              <a:gd name="connsiteX0-175" fmla="*/ 1784517 w 3365832"/>
              <a:gd name="connsiteY0-176" fmla="*/ 0 h 5368435"/>
              <a:gd name="connsiteX1-177" fmla="*/ 2654859 w 3365832"/>
              <a:gd name="connsiteY1-178" fmla="*/ 889677 h 5368435"/>
              <a:gd name="connsiteX2-179" fmla="*/ 2135701 w 3365832"/>
              <a:gd name="connsiteY2-180" fmla="*/ 813477 h 5368435"/>
              <a:gd name="connsiteX3-181" fmla="*/ 3365832 w 3365832"/>
              <a:gd name="connsiteY3-182" fmla="*/ 5368435 h 5368435"/>
              <a:gd name="connsiteX4-183" fmla="*/ 0 w 3365832"/>
              <a:gd name="connsiteY4-184" fmla="*/ 5368435 h 5368435"/>
              <a:gd name="connsiteX5-185" fmla="*/ 1331731 w 3365832"/>
              <a:gd name="connsiteY5-186" fmla="*/ 813477 h 5368435"/>
              <a:gd name="connsiteX6-187" fmla="*/ 787174 w 3365832"/>
              <a:gd name="connsiteY6-188" fmla="*/ 915077 h 5368435"/>
              <a:gd name="connsiteX7-189" fmla="*/ 1784517 w 3365832"/>
              <a:gd name="connsiteY7-190" fmla="*/ 0 h 5368435"/>
              <a:gd name="connsiteX0-191" fmla="*/ 1784517 w 3492832"/>
              <a:gd name="connsiteY0-192" fmla="*/ 0 h 5368435"/>
              <a:gd name="connsiteX1-193" fmla="*/ 2654859 w 3492832"/>
              <a:gd name="connsiteY1-194" fmla="*/ 889677 h 5368435"/>
              <a:gd name="connsiteX2-195" fmla="*/ 2135701 w 3492832"/>
              <a:gd name="connsiteY2-196" fmla="*/ 813477 h 5368435"/>
              <a:gd name="connsiteX3-197" fmla="*/ 3492832 w 3492832"/>
              <a:gd name="connsiteY3-198" fmla="*/ 5368435 h 5368435"/>
              <a:gd name="connsiteX4-199" fmla="*/ 0 w 3492832"/>
              <a:gd name="connsiteY4-200" fmla="*/ 5368435 h 5368435"/>
              <a:gd name="connsiteX5-201" fmla="*/ 1331731 w 3492832"/>
              <a:gd name="connsiteY5-202" fmla="*/ 813477 h 5368435"/>
              <a:gd name="connsiteX6-203" fmla="*/ 787174 w 3492832"/>
              <a:gd name="connsiteY6-204" fmla="*/ 915077 h 5368435"/>
              <a:gd name="connsiteX7-205" fmla="*/ 1784517 w 3492832"/>
              <a:gd name="connsiteY7-206" fmla="*/ 0 h 5368435"/>
              <a:gd name="connsiteX0-207" fmla="*/ 1784517 w 3581732"/>
              <a:gd name="connsiteY0-208" fmla="*/ 0 h 5393835"/>
              <a:gd name="connsiteX1-209" fmla="*/ 2654859 w 3581732"/>
              <a:gd name="connsiteY1-210" fmla="*/ 889677 h 5393835"/>
              <a:gd name="connsiteX2-211" fmla="*/ 2135701 w 3581732"/>
              <a:gd name="connsiteY2-212" fmla="*/ 813477 h 5393835"/>
              <a:gd name="connsiteX3-213" fmla="*/ 3581732 w 3581732"/>
              <a:gd name="connsiteY3-214" fmla="*/ 5393835 h 5393835"/>
              <a:gd name="connsiteX4-215" fmla="*/ 0 w 3581732"/>
              <a:gd name="connsiteY4-216" fmla="*/ 5368435 h 5393835"/>
              <a:gd name="connsiteX5-217" fmla="*/ 1331731 w 3581732"/>
              <a:gd name="connsiteY5-218" fmla="*/ 813477 h 5393835"/>
              <a:gd name="connsiteX6-219" fmla="*/ 787174 w 3581732"/>
              <a:gd name="connsiteY6-220" fmla="*/ 915077 h 5393835"/>
              <a:gd name="connsiteX7-221" fmla="*/ 1784517 w 3581732"/>
              <a:gd name="connsiteY7-222" fmla="*/ 0 h 5393835"/>
              <a:gd name="connsiteX0-223" fmla="*/ 1784517 w 3581732"/>
              <a:gd name="connsiteY0-224" fmla="*/ 0 h 5393835"/>
              <a:gd name="connsiteX1-225" fmla="*/ 2654859 w 3581732"/>
              <a:gd name="connsiteY1-226" fmla="*/ 889677 h 5393835"/>
              <a:gd name="connsiteX2-227" fmla="*/ 2135701 w 3581732"/>
              <a:gd name="connsiteY2-228" fmla="*/ 813477 h 5393835"/>
              <a:gd name="connsiteX3-229" fmla="*/ 3581732 w 3581732"/>
              <a:gd name="connsiteY3-230" fmla="*/ 5393835 h 5393835"/>
              <a:gd name="connsiteX4-231" fmla="*/ 0 w 3581732"/>
              <a:gd name="connsiteY4-232" fmla="*/ 5368435 h 5393835"/>
              <a:gd name="connsiteX5-233" fmla="*/ 1331731 w 3581732"/>
              <a:gd name="connsiteY5-234" fmla="*/ 813477 h 5393835"/>
              <a:gd name="connsiteX6-235" fmla="*/ 787174 w 3581732"/>
              <a:gd name="connsiteY6-236" fmla="*/ 915077 h 5393835"/>
              <a:gd name="connsiteX7-237" fmla="*/ 1784517 w 3581732"/>
              <a:gd name="connsiteY7-238" fmla="*/ 0 h 5393835"/>
              <a:gd name="connsiteX0-239" fmla="*/ 1784517 w 3581732"/>
              <a:gd name="connsiteY0-240" fmla="*/ 0 h 5393835"/>
              <a:gd name="connsiteX1-241" fmla="*/ 2654859 w 3581732"/>
              <a:gd name="connsiteY1-242" fmla="*/ 889677 h 5393835"/>
              <a:gd name="connsiteX2-243" fmla="*/ 2135701 w 3581732"/>
              <a:gd name="connsiteY2-244" fmla="*/ 813477 h 5393835"/>
              <a:gd name="connsiteX3-245" fmla="*/ 3581732 w 3581732"/>
              <a:gd name="connsiteY3-246" fmla="*/ 5393835 h 5393835"/>
              <a:gd name="connsiteX4-247" fmla="*/ 0 w 3581732"/>
              <a:gd name="connsiteY4-248" fmla="*/ 5368435 h 5393835"/>
              <a:gd name="connsiteX5-249" fmla="*/ 1331731 w 3581732"/>
              <a:gd name="connsiteY5-250" fmla="*/ 813477 h 5393835"/>
              <a:gd name="connsiteX6-251" fmla="*/ 787174 w 3581732"/>
              <a:gd name="connsiteY6-252" fmla="*/ 915077 h 5393835"/>
              <a:gd name="connsiteX7-253" fmla="*/ 1784517 w 3581732"/>
              <a:gd name="connsiteY7-254" fmla="*/ 0 h 5393835"/>
              <a:gd name="connsiteX0-255" fmla="*/ 1784517 w 3581732"/>
              <a:gd name="connsiteY0-256" fmla="*/ 0 h 5393835"/>
              <a:gd name="connsiteX1-257" fmla="*/ 2654859 w 3581732"/>
              <a:gd name="connsiteY1-258" fmla="*/ 889677 h 5393835"/>
              <a:gd name="connsiteX2-259" fmla="*/ 2135701 w 3581732"/>
              <a:gd name="connsiteY2-260" fmla="*/ 813477 h 5393835"/>
              <a:gd name="connsiteX3-261" fmla="*/ 3581732 w 3581732"/>
              <a:gd name="connsiteY3-262" fmla="*/ 5393835 h 5393835"/>
              <a:gd name="connsiteX4-263" fmla="*/ 0 w 3581732"/>
              <a:gd name="connsiteY4-264" fmla="*/ 5368435 h 5393835"/>
              <a:gd name="connsiteX5-265" fmla="*/ 1331731 w 3581732"/>
              <a:gd name="connsiteY5-266" fmla="*/ 813477 h 5393835"/>
              <a:gd name="connsiteX6-267" fmla="*/ 787174 w 3581732"/>
              <a:gd name="connsiteY6-268" fmla="*/ 915077 h 5393835"/>
              <a:gd name="connsiteX7-269" fmla="*/ 1784517 w 3581732"/>
              <a:gd name="connsiteY7-270" fmla="*/ 0 h 5393835"/>
              <a:gd name="connsiteX0-271" fmla="*/ 1784517 w 3581732"/>
              <a:gd name="connsiteY0-272" fmla="*/ 0 h 5393835"/>
              <a:gd name="connsiteX1-273" fmla="*/ 2654859 w 3581732"/>
              <a:gd name="connsiteY1-274" fmla="*/ 889677 h 5393835"/>
              <a:gd name="connsiteX2-275" fmla="*/ 2135701 w 3581732"/>
              <a:gd name="connsiteY2-276" fmla="*/ 813477 h 5393835"/>
              <a:gd name="connsiteX3-277" fmla="*/ 3581732 w 3581732"/>
              <a:gd name="connsiteY3-278" fmla="*/ 5393835 h 5393835"/>
              <a:gd name="connsiteX4-279" fmla="*/ 0 w 3581732"/>
              <a:gd name="connsiteY4-280" fmla="*/ 5368435 h 5393835"/>
              <a:gd name="connsiteX5-281" fmla="*/ 1331731 w 3581732"/>
              <a:gd name="connsiteY5-282" fmla="*/ 813477 h 5393835"/>
              <a:gd name="connsiteX6-283" fmla="*/ 787174 w 3581732"/>
              <a:gd name="connsiteY6-284" fmla="*/ 915077 h 5393835"/>
              <a:gd name="connsiteX7-285" fmla="*/ 1784517 w 3581732"/>
              <a:gd name="connsiteY7-286" fmla="*/ 0 h 5393835"/>
              <a:gd name="connsiteX0-287" fmla="*/ 1784517 w 3581732"/>
              <a:gd name="connsiteY0-288" fmla="*/ 0 h 5393835"/>
              <a:gd name="connsiteX1-289" fmla="*/ 2654859 w 3581732"/>
              <a:gd name="connsiteY1-290" fmla="*/ 889677 h 5393835"/>
              <a:gd name="connsiteX2-291" fmla="*/ 2110301 w 3581732"/>
              <a:gd name="connsiteY2-292" fmla="*/ 711877 h 5393835"/>
              <a:gd name="connsiteX3-293" fmla="*/ 3581732 w 3581732"/>
              <a:gd name="connsiteY3-294" fmla="*/ 5393835 h 5393835"/>
              <a:gd name="connsiteX4-295" fmla="*/ 0 w 3581732"/>
              <a:gd name="connsiteY4-296" fmla="*/ 5368435 h 5393835"/>
              <a:gd name="connsiteX5-297" fmla="*/ 1331731 w 3581732"/>
              <a:gd name="connsiteY5-298" fmla="*/ 813477 h 5393835"/>
              <a:gd name="connsiteX6-299" fmla="*/ 787174 w 3581732"/>
              <a:gd name="connsiteY6-300" fmla="*/ 915077 h 5393835"/>
              <a:gd name="connsiteX7-301" fmla="*/ 1784517 w 3581732"/>
              <a:gd name="connsiteY7-302" fmla="*/ 0 h 5393835"/>
              <a:gd name="connsiteX0-303" fmla="*/ 1784517 w 3581732"/>
              <a:gd name="connsiteY0-304" fmla="*/ 0 h 5393835"/>
              <a:gd name="connsiteX1-305" fmla="*/ 2654859 w 3581732"/>
              <a:gd name="connsiteY1-306" fmla="*/ 889677 h 5393835"/>
              <a:gd name="connsiteX2-307" fmla="*/ 2110301 w 3581732"/>
              <a:gd name="connsiteY2-308" fmla="*/ 711877 h 5393835"/>
              <a:gd name="connsiteX3-309" fmla="*/ 3581732 w 3581732"/>
              <a:gd name="connsiteY3-310" fmla="*/ 5393835 h 5393835"/>
              <a:gd name="connsiteX4-311" fmla="*/ 0 w 3581732"/>
              <a:gd name="connsiteY4-312" fmla="*/ 5368435 h 5393835"/>
              <a:gd name="connsiteX5-313" fmla="*/ 1331731 w 3581732"/>
              <a:gd name="connsiteY5-314" fmla="*/ 737277 h 5393835"/>
              <a:gd name="connsiteX6-315" fmla="*/ 787174 w 3581732"/>
              <a:gd name="connsiteY6-316" fmla="*/ 915077 h 5393835"/>
              <a:gd name="connsiteX7-317" fmla="*/ 1784517 w 3581732"/>
              <a:gd name="connsiteY7-318" fmla="*/ 0 h 5393835"/>
              <a:gd name="connsiteX0-319" fmla="*/ 1784517 w 3581732"/>
              <a:gd name="connsiteY0-320" fmla="*/ 0 h 5393835"/>
              <a:gd name="connsiteX1-321" fmla="*/ 2654859 w 3581732"/>
              <a:gd name="connsiteY1-322" fmla="*/ 889677 h 5393835"/>
              <a:gd name="connsiteX2-323" fmla="*/ 2110301 w 3581732"/>
              <a:gd name="connsiteY2-324" fmla="*/ 711877 h 5393835"/>
              <a:gd name="connsiteX3-325" fmla="*/ 3581732 w 3581732"/>
              <a:gd name="connsiteY3-326" fmla="*/ 5393835 h 5393835"/>
              <a:gd name="connsiteX4-327" fmla="*/ 0 w 3581732"/>
              <a:gd name="connsiteY4-328" fmla="*/ 5368435 h 5393835"/>
              <a:gd name="connsiteX5-329" fmla="*/ 1331731 w 3581732"/>
              <a:gd name="connsiteY5-330" fmla="*/ 749977 h 5393835"/>
              <a:gd name="connsiteX6-331" fmla="*/ 787174 w 3581732"/>
              <a:gd name="connsiteY6-332" fmla="*/ 915077 h 5393835"/>
              <a:gd name="connsiteX7-333" fmla="*/ 1784517 w 3581732"/>
              <a:gd name="connsiteY7-334" fmla="*/ 0 h 5393835"/>
              <a:gd name="connsiteX0-335" fmla="*/ 1784517 w 3581732"/>
              <a:gd name="connsiteY0-336" fmla="*/ 0 h 5393835"/>
              <a:gd name="connsiteX1-337" fmla="*/ 2654859 w 3581732"/>
              <a:gd name="connsiteY1-338" fmla="*/ 889677 h 5393835"/>
              <a:gd name="connsiteX2-339" fmla="*/ 2110301 w 3581732"/>
              <a:gd name="connsiteY2-340" fmla="*/ 711877 h 5393835"/>
              <a:gd name="connsiteX3-341" fmla="*/ 3581732 w 3581732"/>
              <a:gd name="connsiteY3-342" fmla="*/ 5393835 h 5393835"/>
              <a:gd name="connsiteX4-343" fmla="*/ 0 w 3581732"/>
              <a:gd name="connsiteY4-344" fmla="*/ 5368435 h 5393835"/>
              <a:gd name="connsiteX5-345" fmla="*/ 1331731 w 3581732"/>
              <a:gd name="connsiteY5-346" fmla="*/ 711877 h 5393835"/>
              <a:gd name="connsiteX6-347" fmla="*/ 787174 w 3581732"/>
              <a:gd name="connsiteY6-348" fmla="*/ 915077 h 5393835"/>
              <a:gd name="connsiteX7-349" fmla="*/ 1784517 w 3581732"/>
              <a:gd name="connsiteY7-350" fmla="*/ 0 h 5393835"/>
              <a:gd name="connsiteX0-351" fmla="*/ 1784517 w 3581732"/>
              <a:gd name="connsiteY0-352" fmla="*/ 0 h 5393835"/>
              <a:gd name="connsiteX1-353" fmla="*/ 2654859 w 3581732"/>
              <a:gd name="connsiteY1-354" fmla="*/ 915077 h 5393835"/>
              <a:gd name="connsiteX2-355" fmla="*/ 2110301 w 3581732"/>
              <a:gd name="connsiteY2-356" fmla="*/ 711877 h 5393835"/>
              <a:gd name="connsiteX3-357" fmla="*/ 3581732 w 3581732"/>
              <a:gd name="connsiteY3-358" fmla="*/ 5393835 h 5393835"/>
              <a:gd name="connsiteX4-359" fmla="*/ 0 w 3581732"/>
              <a:gd name="connsiteY4-360" fmla="*/ 5368435 h 5393835"/>
              <a:gd name="connsiteX5-361" fmla="*/ 1331731 w 3581732"/>
              <a:gd name="connsiteY5-362" fmla="*/ 711877 h 5393835"/>
              <a:gd name="connsiteX6-363" fmla="*/ 787174 w 3581732"/>
              <a:gd name="connsiteY6-364" fmla="*/ 915077 h 5393835"/>
              <a:gd name="connsiteX7-365" fmla="*/ 1784517 w 3581732"/>
              <a:gd name="connsiteY7-366" fmla="*/ 0 h 5393835"/>
              <a:gd name="connsiteX0-367" fmla="*/ 1784517 w 3581732"/>
              <a:gd name="connsiteY0-368" fmla="*/ 0 h 5393835"/>
              <a:gd name="connsiteX1-369" fmla="*/ 2692959 w 3581732"/>
              <a:gd name="connsiteY1-370" fmla="*/ 902377 h 5393835"/>
              <a:gd name="connsiteX2-371" fmla="*/ 2110301 w 3581732"/>
              <a:gd name="connsiteY2-372" fmla="*/ 711877 h 5393835"/>
              <a:gd name="connsiteX3-373" fmla="*/ 3581732 w 3581732"/>
              <a:gd name="connsiteY3-374" fmla="*/ 5393835 h 5393835"/>
              <a:gd name="connsiteX4-375" fmla="*/ 0 w 3581732"/>
              <a:gd name="connsiteY4-376" fmla="*/ 5368435 h 5393835"/>
              <a:gd name="connsiteX5-377" fmla="*/ 1331731 w 3581732"/>
              <a:gd name="connsiteY5-378" fmla="*/ 711877 h 5393835"/>
              <a:gd name="connsiteX6-379" fmla="*/ 787174 w 3581732"/>
              <a:gd name="connsiteY6-380" fmla="*/ 915077 h 5393835"/>
              <a:gd name="connsiteX7-381" fmla="*/ 1784517 w 3581732"/>
              <a:gd name="connsiteY7-382" fmla="*/ 0 h 5393835"/>
              <a:gd name="connsiteX0-383" fmla="*/ 1784517 w 3581732"/>
              <a:gd name="connsiteY0-384" fmla="*/ 0 h 5393835"/>
              <a:gd name="connsiteX1-385" fmla="*/ 2692959 w 3581732"/>
              <a:gd name="connsiteY1-386" fmla="*/ 902377 h 5393835"/>
              <a:gd name="connsiteX2-387" fmla="*/ 2110301 w 3581732"/>
              <a:gd name="connsiteY2-388" fmla="*/ 711877 h 5393835"/>
              <a:gd name="connsiteX3-389" fmla="*/ 3581732 w 3581732"/>
              <a:gd name="connsiteY3-390" fmla="*/ 5393835 h 5393835"/>
              <a:gd name="connsiteX4-391" fmla="*/ 0 w 3581732"/>
              <a:gd name="connsiteY4-392" fmla="*/ 5368435 h 5393835"/>
              <a:gd name="connsiteX5-393" fmla="*/ 1484131 w 3581732"/>
              <a:gd name="connsiteY5-394" fmla="*/ 699177 h 5393835"/>
              <a:gd name="connsiteX6-395" fmla="*/ 787174 w 3581732"/>
              <a:gd name="connsiteY6-396" fmla="*/ 915077 h 5393835"/>
              <a:gd name="connsiteX7-397" fmla="*/ 1784517 w 3581732"/>
              <a:gd name="connsiteY7-398" fmla="*/ 0 h 5393835"/>
              <a:gd name="connsiteX0-399" fmla="*/ 1784517 w 3581732"/>
              <a:gd name="connsiteY0-400" fmla="*/ 0 h 5393835"/>
              <a:gd name="connsiteX1-401" fmla="*/ 2692959 w 3581732"/>
              <a:gd name="connsiteY1-402" fmla="*/ 902377 h 5393835"/>
              <a:gd name="connsiteX2-403" fmla="*/ 2110301 w 3581732"/>
              <a:gd name="connsiteY2-404" fmla="*/ 711877 h 5393835"/>
              <a:gd name="connsiteX3-405" fmla="*/ 3581732 w 3581732"/>
              <a:gd name="connsiteY3-406" fmla="*/ 5393835 h 5393835"/>
              <a:gd name="connsiteX4-407" fmla="*/ 0 w 3581732"/>
              <a:gd name="connsiteY4-408" fmla="*/ 5368435 h 5393835"/>
              <a:gd name="connsiteX5-409" fmla="*/ 1484131 w 3581732"/>
              <a:gd name="connsiteY5-410" fmla="*/ 699177 h 5393835"/>
              <a:gd name="connsiteX6-411" fmla="*/ 787174 w 3581732"/>
              <a:gd name="connsiteY6-412" fmla="*/ 915077 h 5393835"/>
              <a:gd name="connsiteX7-413" fmla="*/ 1784517 w 3581732"/>
              <a:gd name="connsiteY7-414" fmla="*/ 0 h 5393835"/>
              <a:gd name="connsiteX0-415" fmla="*/ 1784517 w 3581732"/>
              <a:gd name="connsiteY0-416" fmla="*/ 0 h 5393835"/>
              <a:gd name="connsiteX1-417" fmla="*/ 2692959 w 3581732"/>
              <a:gd name="connsiteY1-418" fmla="*/ 902377 h 5393835"/>
              <a:gd name="connsiteX2-419" fmla="*/ 2110301 w 3581732"/>
              <a:gd name="connsiteY2-420" fmla="*/ 711877 h 5393835"/>
              <a:gd name="connsiteX3-421" fmla="*/ 3581732 w 3581732"/>
              <a:gd name="connsiteY3-422" fmla="*/ 5393835 h 5393835"/>
              <a:gd name="connsiteX4-423" fmla="*/ 0 w 3581732"/>
              <a:gd name="connsiteY4-424" fmla="*/ 5368435 h 5393835"/>
              <a:gd name="connsiteX5-425" fmla="*/ 1484131 w 3581732"/>
              <a:gd name="connsiteY5-426" fmla="*/ 699177 h 5393835"/>
              <a:gd name="connsiteX6-427" fmla="*/ 914174 w 3581732"/>
              <a:gd name="connsiteY6-428" fmla="*/ 775377 h 5393835"/>
              <a:gd name="connsiteX7-429" fmla="*/ 1784517 w 3581732"/>
              <a:gd name="connsiteY7-430" fmla="*/ 0 h 5393835"/>
              <a:gd name="connsiteX0-431" fmla="*/ 1784517 w 3581732"/>
              <a:gd name="connsiteY0-432" fmla="*/ 0 h 5393835"/>
              <a:gd name="connsiteX1-433" fmla="*/ 2692959 w 3581732"/>
              <a:gd name="connsiteY1-434" fmla="*/ 762677 h 5393835"/>
              <a:gd name="connsiteX2-435" fmla="*/ 2110301 w 3581732"/>
              <a:gd name="connsiteY2-436" fmla="*/ 711877 h 5393835"/>
              <a:gd name="connsiteX3-437" fmla="*/ 3581732 w 3581732"/>
              <a:gd name="connsiteY3-438" fmla="*/ 5393835 h 5393835"/>
              <a:gd name="connsiteX4-439" fmla="*/ 0 w 3581732"/>
              <a:gd name="connsiteY4-440" fmla="*/ 5368435 h 5393835"/>
              <a:gd name="connsiteX5-441" fmla="*/ 1484131 w 3581732"/>
              <a:gd name="connsiteY5-442" fmla="*/ 699177 h 5393835"/>
              <a:gd name="connsiteX6-443" fmla="*/ 914174 w 3581732"/>
              <a:gd name="connsiteY6-444" fmla="*/ 775377 h 5393835"/>
              <a:gd name="connsiteX7-445" fmla="*/ 1784517 w 3581732"/>
              <a:gd name="connsiteY7-446" fmla="*/ 0 h 5393835"/>
              <a:gd name="connsiteX0-447" fmla="*/ 1784517 w 3581732"/>
              <a:gd name="connsiteY0-448" fmla="*/ 0 h 5393835"/>
              <a:gd name="connsiteX1-449" fmla="*/ 2667559 w 3581732"/>
              <a:gd name="connsiteY1-450" fmla="*/ 965877 h 5393835"/>
              <a:gd name="connsiteX2-451" fmla="*/ 2110301 w 3581732"/>
              <a:gd name="connsiteY2-452" fmla="*/ 711877 h 5393835"/>
              <a:gd name="connsiteX3-453" fmla="*/ 3581732 w 3581732"/>
              <a:gd name="connsiteY3-454" fmla="*/ 5393835 h 5393835"/>
              <a:gd name="connsiteX4-455" fmla="*/ 0 w 3581732"/>
              <a:gd name="connsiteY4-456" fmla="*/ 5368435 h 5393835"/>
              <a:gd name="connsiteX5-457" fmla="*/ 1484131 w 3581732"/>
              <a:gd name="connsiteY5-458" fmla="*/ 699177 h 5393835"/>
              <a:gd name="connsiteX6-459" fmla="*/ 914174 w 3581732"/>
              <a:gd name="connsiteY6-460" fmla="*/ 775377 h 5393835"/>
              <a:gd name="connsiteX7-461" fmla="*/ 1784517 w 3581732"/>
              <a:gd name="connsiteY7-462" fmla="*/ 0 h 5393835"/>
              <a:gd name="connsiteX0-463" fmla="*/ 1784517 w 3581732"/>
              <a:gd name="connsiteY0-464" fmla="*/ 0 h 5393835"/>
              <a:gd name="connsiteX1-465" fmla="*/ 2667559 w 3581732"/>
              <a:gd name="connsiteY1-466" fmla="*/ 965877 h 5393835"/>
              <a:gd name="connsiteX2-467" fmla="*/ 2110301 w 3581732"/>
              <a:gd name="connsiteY2-468" fmla="*/ 711877 h 5393835"/>
              <a:gd name="connsiteX3-469" fmla="*/ 3581732 w 3581732"/>
              <a:gd name="connsiteY3-470" fmla="*/ 5393835 h 5393835"/>
              <a:gd name="connsiteX4-471" fmla="*/ 0 w 3581732"/>
              <a:gd name="connsiteY4-472" fmla="*/ 5368435 h 5393835"/>
              <a:gd name="connsiteX5-473" fmla="*/ 1484131 w 3581732"/>
              <a:gd name="connsiteY5-474" fmla="*/ 699177 h 5393835"/>
              <a:gd name="connsiteX6-475" fmla="*/ 914174 w 3581732"/>
              <a:gd name="connsiteY6-476" fmla="*/ 927777 h 5393835"/>
              <a:gd name="connsiteX7-477" fmla="*/ 1784517 w 3581732"/>
              <a:gd name="connsiteY7-478" fmla="*/ 0 h 5393835"/>
              <a:gd name="connsiteX0-479" fmla="*/ 1784517 w 3581732"/>
              <a:gd name="connsiteY0-480" fmla="*/ 0 h 5393835"/>
              <a:gd name="connsiteX1-481" fmla="*/ 2667559 w 3581732"/>
              <a:gd name="connsiteY1-482" fmla="*/ 965877 h 5393835"/>
              <a:gd name="connsiteX2-483" fmla="*/ 2110301 w 3581732"/>
              <a:gd name="connsiteY2-484" fmla="*/ 711877 h 5393835"/>
              <a:gd name="connsiteX3-485" fmla="*/ 3581732 w 3581732"/>
              <a:gd name="connsiteY3-486" fmla="*/ 5393835 h 5393835"/>
              <a:gd name="connsiteX4-487" fmla="*/ 0 w 3581732"/>
              <a:gd name="connsiteY4-488" fmla="*/ 5368435 h 5393835"/>
              <a:gd name="connsiteX5-489" fmla="*/ 1471431 w 3581732"/>
              <a:gd name="connsiteY5-490" fmla="*/ 864277 h 5393835"/>
              <a:gd name="connsiteX6-491" fmla="*/ 914174 w 3581732"/>
              <a:gd name="connsiteY6-492" fmla="*/ 927777 h 5393835"/>
              <a:gd name="connsiteX7-493" fmla="*/ 1784517 w 3581732"/>
              <a:gd name="connsiteY7-494" fmla="*/ 0 h 5393835"/>
              <a:gd name="connsiteX0-495" fmla="*/ 1784517 w 3581732"/>
              <a:gd name="connsiteY0-496" fmla="*/ 0 h 5393835"/>
              <a:gd name="connsiteX1-497" fmla="*/ 2667559 w 3581732"/>
              <a:gd name="connsiteY1-498" fmla="*/ 965877 h 5393835"/>
              <a:gd name="connsiteX2-499" fmla="*/ 2084901 w 3581732"/>
              <a:gd name="connsiteY2-500" fmla="*/ 876977 h 5393835"/>
              <a:gd name="connsiteX3-501" fmla="*/ 3581732 w 3581732"/>
              <a:gd name="connsiteY3-502" fmla="*/ 5393835 h 5393835"/>
              <a:gd name="connsiteX4-503" fmla="*/ 0 w 3581732"/>
              <a:gd name="connsiteY4-504" fmla="*/ 5368435 h 5393835"/>
              <a:gd name="connsiteX5-505" fmla="*/ 1471431 w 3581732"/>
              <a:gd name="connsiteY5-506" fmla="*/ 864277 h 5393835"/>
              <a:gd name="connsiteX6-507" fmla="*/ 914174 w 3581732"/>
              <a:gd name="connsiteY6-508" fmla="*/ 927777 h 5393835"/>
              <a:gd name="connsiteX7-509" fmla="*/ 1784517 w 3581732"/>
              <a:gd name="connsiteY7-510" fmla="*/ 0 h 5393835"/>
            </a:gdLst>
            <a:ahLst/>
            <a:cxnLst/>
            <a:rect l="l" t="t" r="r" b="b"/>
            <a:pathLst>
              <a:path w="3581732" h="5393835">
                <a:moveTo>
                  <a:pt x="1784517" y="0"/>
                </a:moveTo>
                <a:lnTo>
                  <a:pt x="2667559" y="965877"/>
                </a:lnTo>
                <a:lnTo>
                  <a:pt x="2084901" y="876977"/>
                </a:lnTo>
                <a:cubicBezTo>
                  <a:pt x="2088545" y="2496896"/>
                  <a:pt x="2498588" y="4116816"/>
                  <a:pt x="3581732" y="5393835"/>
                </a:cubicBezTo>
                <a:lnTo>
                  <a:pt x="0" y="5368435"/>
                </a:lnTo>
                <a:cubicBezTo>
                  <a:pt x="1129710" y="4193016"/>
                  <a:pt x="1383121" y="2661996"/>
                  <a:pt x="1471431" y="864277"/>
                </a:cubicBezTo>
                <a:lnTo>
                  <a:pt x="914174" y="927777"/>
                </a:lnTo>
                <a:lnTo>
                  <a:pt x="1784517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accent2">
                  <a:alpha val="0"/>
                  <a:lumMod val="0"/>
                  <a:lumOff val="10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未来展望</a:t>
            </a:r>
            <a:endParaRPr kumimoji="1"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4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5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8000">
                <a:schemeClr val="bg1">
                  <a:alpha val="4000"/>
                </a:schemeClr>
              </a:gs>
              <a:gs pos="100000">
                <a:schemeClr val="accent2">
                  <a:lumMod val="20000"/>
                  <a:lumOff val="80000"/>
                  <a:alpha val="3500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4662488" y="2532063"/>
            <a:ext cx="3887788" cy="5140326"/>
          </a:xfrm>
          <a:custGeom>
            <a:avLst/>
            <a:gdLst>
              <a:gd name="T0" fmla="*/ 3459 w 10204"/>
              <a:gd name="T1" fmla="*/ 0 h 13489"/>
              <a:gd name="T2" fmla="*/ 10204 w 10204"/>
              <a:gd name="T3" fmla="*/ 6744 h 13489"/>
              <a:gd name="T4" fmla="*/ 3459 w 10204"/>
              <a:gd name="T5" fmla="*/ 13489 h 13489"/>
              <a:gd name="T6" fmla="*/ 0 w 10204"/>
              <a:gd name="T7" fmla="*/ 12534 h 13489"/>
              <a:gd name="T8" fmla="*/ 3459 w 10204"/>
              <a:gd name="T9" fmla="*/ 6744 h 13489"/>
              <a:gd name="T10" fmla="*/ 3459 w 10204"/>
              <a:gd name="T11" fmla="*/ 0 h 13489"/>
            </a:gdLst>
            <a:ahLst/>
            <a:cxnLst/>
            <a:rect l="0" t="0" r="r" b="b"/>
            <a:pathLst>
              <a:path w="10204" h="13489">
                <a:moveTo>
                  <a:pt x="3459" y="0"/>
                </a:moveTo>
                <a:cubicBezTo>
                  <a:pt x="7184" y="0"/>
                  <a:pt x="10204" y="3020"/>
                  <a:pt x="10204" y="6744"/>
                </a:cubicBezTo>
                <a:cubicBezTo>
                  <a:pt x="10204" y="10469"/>
                  <a:pt x="7184" y="13489"/>
                  <a:pt x="3459" y="13489"/>
                </a:cubicBezTo>
                <a:cubicBezTo>
                  <a:pt x="2241" y="13489"/>
                  <a:pt x="1046" y="13159"/>
                  <a:pt x="0" y="12534"/>
                </a:cubicBezTo>
                <a:lnTo>
                  <a:pt x="3459" y="6744"/>
                </a:lnTo>
                <a:lnTo>
                  <a:pt x="3459" y="0"/>
                </a:lnTo>
                <a:close/>
              </a:path>
            </a:pathLst>
          </a:custGeom>
          <a:noFill/>
          <a:ln w="19050" cap="flat">
            <a:noFill/>
            <a:round/>
            <a:headEnd/>
            <a:tailE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111500" y="4141788"/>
            <a:ext cx="2868613" cy="3217863"/>
          </a:xfrm>
          <a:custGeom>
            <a:avLst/>
            <a:gdLst>
              <a:gd name="T0" fmla="*/ 8138 w 15056"/>
              <a:gd name="T1" fmla="*/ 16881 h 16881"/>
              <a:gd name="T2" fmla="*/ 2653 w 15056"/>
              <a:gd name="T3" fmla="*/ 0 h 16881"/>
              <a:gd name="T4" fmla="*/ 15056 w 15056"/>
              <a:gd name="T5" fmla="*/ 5301 h 16881"/>
              <a:gd name="T6" fmla="*/ 8138 w 15056"/>
              <a:gd name="T7" fmla="*/ 16881 h 16881"/>
            </a:gdLst>
            <a:ahLst/>
            <a:cxnLst/>
            <a:rect l="0" t="0" r="r" b="b"/>
            <a:pathLst>
              <a:path w="15056" h="16881">
                <a:moveTo>
                  <a:pt x="8138" y="16881"/>
                </a:moveTo>
                <a:cubicBezTo>
                  <a:pt x="2344" y="13419"/>
                  <a:pt x="0" y="6207"/>
                  <a:pt x="2653" y="0"/>
                </a:cubicBezTo>
                <a:lnTo>
                  <a:pt x="15056" y="5301"/>
                </a:lnTo>
                <a:lnTo>
                  <a:pt x="8138" y="16881"/>
                </a:lnTo>
                <a:close/>
              </a:path>
            </a:pathLst>
          </a:custGeom>
          <a:noFill/>
          <a:ln w="19050" cap="flat">
            <a:noFill/>
            <a:round/>
            <a:headEnd/>
            <a:tailE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644364" y="2118930"/>
            <a:ext cx="3026541" cy="3026541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dist="381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843348" y="2751108"/>
            <a:ext cx="628572" cy="550308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717634" y="3348555"/>
            <a:ext cx="2880000" cy="4318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加强政策落实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717634" y="3782275"/>
            <a:ext cx="2880000" cy="57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4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确保各项支持三农的政策落地生根，发挥实效。
2025年加强对政策落实的监督和评估，确保政策执行到位。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856072" y="2431560"/>
            <a:ext cx="2401278" cy="240127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5400" cap="sq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miter/>
          </a:ln>
          <a:effectLst>
            <a:outerShdw blurRad="292100" dist="381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875617" y="2982717"/>
            <a:ext cx="362188" cy="35050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98558" y="2431560"/>
            <a:ext cx="2401278" cy="240127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5400" cap="sq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miter/>
          </a:ln>
          <a:effectLst>
            <a:outerShdw blurRad="292100" dist="381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83835" y="3398797"/>
            <a:ext cx="2160000" cy="4092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深化农村改革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83835" y="3797621"/>
            <a:ext cx="2160000" cy="5471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70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持续推进农村土地制度、金融制度等改革，激发农村发展活力。
2025年农村改革取得更大突破，释放农村发展新动能。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016993" y="2960597"/>
            <a:ext cx="364408" cy="39474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5400000">
            <a:off x="3810542" y="3287128"/>
            <a:ext cx="369472" cy="523522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>
            <a:off x="8138067" y="3287128"/>
            <a:ext cx="369472" cy="523522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6200000" flipH="1">
            <a:off x="3810544" y="3825985"/>
            <a:ext cx="369472" cy="523524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1">
            <a:off x="8138068" y="3825984"/>
            <a:ext cx="369474" cy="523528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976711" y="3398797"/>
            <a:ext cx="2160000" cy="4092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843B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强化科技支撑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976711" y="3797621"/>
            <a:ext cx="2160000" cy="5471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70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加大农业科技创新投入，推动农业科技进步。
2025年农业科技创新投入增长15%，科技成果转化率提升至50%。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83520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建议与对策</a:t>
            </a:r>
            <a:endParaRPr kumimoji="1"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76306" y="376135"/>
            <a:ext cx="484094" cy="470981"/>
            <a:chOff x="176306" y="376135"/>
            <a:chExt cx="484094" cy="470981"/>
          </a:xfrm>
        </p:grpSpPr>
        <p:sp>
          <p:nvSpPr>
            <p:cNvPr id="23" name="标题 1"/>
            <p:cNvSpPr txBox="1"/>
            <p:nvPr/>
          </p:nvSpPr>
          <p:spPr>
            <a:xfrm>
              <a:off x="176306" y="473900"/>
              <a:ext cx="373217" cy="373216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4" name="标题 1"/>
            <p:cNvSpPr txBox="1"/>
            <p:nvPr/>
          </p:nvSpPr>
          <p:spPr>
            <a:xfrm>
              <a:off x="409081" y="376135"/>
              <a:ext cx="251319" cy="25131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</a:blip>
          <a:srcRect l="29281" t="648" r="29744" b="14"/>
          <a:stretch>
            <a:fillRect/>
          </a:stretch>
        </p:blipFill>
        <p:spPr>
          <a:xfrm>
            <a:off x="7144512" y="0"/>
            <a:ext cx="5047488" cy="6858000"/>
          </a:xfrm>
          <a:custGeom>
            <a:avLst/>
            <a:gdLst>
              <a:gd name="connsiteX0" fmla="*/ 0 w 5047488"/>
              <a:gd name="connsiteY0" fmla="*/ 0 h 6858000"/>
              <a:gd name="connsiteX1" fmla="*/ 5047488 w 5047488"/>
              <a:gd name="connsiteY1" fmla="*/ 0 h 6858000"/>
              <a:gd name="connsiteX2" fmla="*/ 5047488 w 5047488"/>
              <a:gd name="connsiteY2" fmla="*/ 6858000 h 6858000"/>
              <a:gd name="connsiteX3" fmla="*/ 0 w 5047488"/>
              <a:gd name="connsiteY3" fmla="*/ 6858000 h 6858000"/>
            </a:gdLst>
            <a:ahLst/>
            <a:cxnLst/>
            <a:rect l="l" t="t" r="r" b="b"/>
            <a:pathLst>
              <a:path w="5047488" h="6858000">
                <a:moveTo>
                  <a:pt x="0" y="0"/>
                </a:moveTo>
                <a:lnTo>
                  <a:pt x="5047488" y="0"/>
                </a:lnTo>
                <a:lnTo>
                  <a:pt x="5047488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 rot="5400000">
            <a:off x="536026" y="-536026"/>
            <a:ext cx="6858001" cy="7930055"/>
          </a:xfrm>
          <a:prstGeom prst="round2SameRect">
            <a:avLst>
              <a:gd name="adj1" fmla="val 8161"/>
              <a:gd name="adj2" fmla="val 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58521" y="2668287"/>
            <a:ext cx="5865907" cy="16634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谢谢大家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232859" y="1357016"/>
            <a:ext cx="3991402" cy="4646886"/>
          </a:xfrm>
          <a:prstGeom prst="roundRect">
            <a:avLst>
              <a:gd name="adj" fmla="val 8427"/>
            </a:avLst>
          </a:prstGeom>
          <a:solidFill>
            <a:schemeClr val="accent1"/>
          </a:solidFill>
          <a:ln w="635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alphaModFix/>
          </a:blip>
          <a:srcRect l="24400" t="2055" r="29553" b="2288"/>
          <a:stretch>
            <a:fillRect/>
          </a:stretch>
        </p:blipFill>
        <p:spPr>
          <a:xfrm>
            <a:off x="7232859" y="1357016"/>
            <a:ext cx="3991402" cy="4646886"/>
          </a:xfrm>
          <a:custGeom>
            <a:avLst/>
            <a:gdLst>
              <a:gd name="connsiteX0" fmla="*/ 336355 w 3991402"/>
              <a:gd name="connsiteY0" fmla="*/ 0 h 4646886"/>
              <a:gd name="connsiteX1" fmla="*/ 3655047 w 3991402"/>
              <a:gd name="connsiteY1" fmla="*/ 0 h 4646886"/>
              <a:gd name="connsiteX2" fmla="*/ 3991402 w 3991402"/>
              <a:gd name="connsiteY2" fmla="*/ 336355 h 4646886"/>
              <a:gd name="connsiteX3" fmla="*/ 3991402 w 3991402"/>
              <a:gd name="connsiteY3" fmla="*/ 4310531 h 4646886"/>
              <a:gd name="connsiteX4" fmla="*/ 3655047 w 3991402"/>
              <a:gd name="connsiteY4" fmla="*/ 4646886 h 4646886"/>
              <a:gd name="connsiteX5" fmla="*/ 336355 w 3991402"/>
              <a:gd name="connsiteY5" fmla="*/ 4646886 h 4646886"/>
              <a:gd name="connsiteX6" fmla="*/ 0 w 3991402"/>
              <a:gd name="connsiteY6" fmla="*/ 4310531 h 4646886"/>
              <a:gd name="connsiteX7" fmla="*/ 0 w 3991402"/>
              <a:gd name="connsiteY7" fmla="*/ 336355 h 4646886"/>
              <a:gd name="connsiteX8" fmla="*/ 336355 w 3991402"/>
              <a:gd name="connsiteY8" fmla="*/ 0 h 4646886"/>
            </a:gdLst>
            <a:ahLst/>
            <a:cxnLst/>
            <a:rect l="l" t="t" r="r" b="b"/>
            <a:pathLst>
              <a:path w="3991402" h="4646886">
                <a:moveTo>
                  <a:pt x="336355" y="0"/>
                </a:moveTo>
                <a:lnTo>
                  <a:pt x="3655047" y="0"/>
                </a:lnTo>
                <a:cubicBezTo>
                  <a:pt x="3840811" y="0"/>
                  <a:pt x="3991402" y="150591"/>
                  <a:pt x="3991402" y="336355"/>
                </a:cubicBezTo>
                <a:lnTo>
                  <a:pt x="3991402" y="4310531"/>
                </a:lnTo>
                <a:cubicBezTo>
                  <a:pt x="3991402" y="4496295"/>
                  <a:pt x="3840811" y="4646886"/>
                  <a:pt x="3655047" y="4646886"/>
                </a:cubicBezTo>
                <a:lnTo>
                  <a:pt x="336355" y="4646886"/>
                </a:lnTo>
                <a:cubicBezTo>
                  <a:pt x="150591" y="4646886"/>
                  <a:pt x="0" y="4496295"/>
                  <a:pt x="0" y="4310531"/>
                </a:cubicBezTo>
                <a:lnTo>
                  <a:pt x="0" y="336355"/>
                </a:lnTo>
                <a:cubicBezTo>
                  <a:pt x="0" y="150591"/>
                  <a:pt x="150591" y="0"/>
                  <a:pt x="336355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6784966" y="2150364"/>
            <a:ext cx="764286" cy="76428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918323" y="4931674"/>
            <a:ext cx="611875" cy="6118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400000">
            <a:off x="3035511" y="1439570"/>
            <a:ext cx="480063" cy="65510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148244" y="5360334"/>
            <a:ext cx="231690" cy="240920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ahLst/>
            <a:cxnLst/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57250" y="4563915"/>
            <a:ext cx="287003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41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PowerPoint design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>
            <a:off x="3510690" y="4704417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4" name="标题 1"/>
          <p:cNvSpPr txBox="1"/>
          <p:nvPr/>
        </p:nvSpPr>
        <p:spPr>
          <a:xfrm flipH="1">
            <a:off x="-2" y="6361430"/>
            <a:ext cx="496570" cy="496570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ahLst/>
            <a:cxnLst/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31283" y="1464860"/>
            <a:ext cx="3739976" cy="15041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88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Bold"/>
                <a:ea typeface="Source Han Sans CN Bold"/>
                <a:cs typeface="Source Han Sans CN Bold"/>
              </a:rPr>
              <a:t>2025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3558380" y="1928724"/>
            <a:ext cx="968889" cy="671879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8900000">
            <a:off x="3923597" y="2079044"/>
            <a:ext cx="355588" cy="210593"/>
          </a:xfrm>
          <a:prstGeom prst="corner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6952855" y="2314667"/>
            <a:ext cx="439059" cy="434603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w="1872552" h="1853550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096981" y="5073969"/>
            <a:ext cx="254559" cy="327285"/>
          </a:xfrm>
          <a:custGeom>
            <a:avLst/>
            <a:gdLst>
              <a:gd name="connsiteX0" fmla="*/ 603790 w 1207579"/>
              <a:gd name="connsiteY0" fmla="*/ 0 h 1552575"/>
              <a:gd name="connsiteX1" fmla="*/ 0 w 1207579"/>
              <a:gd name="connsiteY1" fmla="*/ 603790 h 1552575"/>
              <a:gd name="connsiteX2" fmla="*/ 603790 w 1207579"/>
              <a:gd name="connsiteY2" fmla="*/ 1552575 h 1552575"/>
              <a:gd name="connsiteX3" fmla="*/ 1207580 w 1207579"/>
              <a:gd name="connsiteY3" fmla="*/ 603790 h 1552575"/>
              <a:gd name="connsiteX4" fmla="*/ 603790 w 1207579"/>
              <a:gd name="connsiteY4" fmla="*/ 0 h 1552575"/>
              <a:gd name="connsiteX5" fmla="*/ 603790 w 1207579"/>
              <a:gd name="connsiteY5" fmla="*/ 946690 h 1552575"/>
              <a:gd name="connsiteX6" fmla="*/ 270415 w 1207579"/>
              <a:gd name="connsiteY6" fmla="*/ 613315 h 1552575"/>
              <a:gd name="connsiteX7" fmla="*/ 603790 w 1207579"/>
              <a:gd name="connsiteY7" fmla="*/ 279940 h 1552575"/>
              <a:gd name="connsiteX8" fmla="*/ 937165 w 1207579"/>
              <a:gd name="connsiteY8" fmla="*/ 613315 h 1552575"/>
              <a:gd name="connsiteX9" fmla="*/ 603790 w 1207579"/>
              <a:gd name="connsiteY9" fmla="*/ 946690 h 1552575"/>
            </a:gdLst>
            <a:ahLst/>
            <a:cxnLst/>
            <a:rect l="l" t="t" r="r" b="b"/>
            <a:pathLst>
              <a:path w="1207579" h="1552575">
                <a:moveTo>
                  <a:pt x="603790" y="0"/>
                </a:moveTo>
                <a:cubicBezTo>
                  <a:pt x="270326" y="0"/>
                  <a:pt x="0" y="270326"/>
                  <a:pt x="0" y="603790"/>
                </a:cubicBezTo>
                <a:cubicBezTo>
                  <a:pt x="0" y="983266"/>
                  <a:pt x="603790" y="1552575"/>
                  <a:pt x="603790" y="1552575"/>
                </a:cubicBezTo>
                <a:cubicBezTo>
                  <a:pt x="603790" y="1552575"/>
                  <a:pt x="1207580" y="1000125"/>
                  <a:pt x="1207580" y="603790"/>
                </a:cubicBezTo>
                <a:cubicBezTo>
                  <a:pt x="1207580" y="270326"/>
                  <a:pt x="937253" y="0"/>
                  <a:pt x="603790" y="0"/>
                </a:cubicBezTo>
                <a:close/>
                <a:moveTo>
                  <a:pt x="603790" y="946690"/>
                </a:moveTo>
                <a:cubicBezTo>
                  <a:pt x="419672" y="946690"/>
                  <a:pt x="270415" y="797433"/>
                  <a:pt x="270415" y="613315"/>
                </a:cubicBezTo>
                <a:cubicBezTo>
                  <a:pt x="270415" y="429197"/>
                  <a:pt x="419672" y="279940"/>
                  <a:pt x="603790" y="279940"/>
                </a:cubicBezTo>
                <a:cubicBezTo>
                  <a:pt x="787908" y="279940"/>
                  <a:pt x="937165" y="429197"/>
                  <a:pt x="937165" y="613315"/>
                </a:cubicBezTo>
                <a:cubicBezTo>
                  <a:pt x="937165" y="797433"/>
                  <a:pt x="787908" y="946690"/>
                  <a:pt x="603790" y="94669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1243145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1312544" y="923239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0822626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0888058" y="923239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0402107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0469333" y="923239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981588" y="853850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055963" y="923239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>
            <a:off x="7366719" y="997700"/>
            <a:ext cx="2461162" cy="21394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29" name="标题 1"/>
          <p:cNvSpPr txBox="1"/>
          <p:nvPr/>
        </p:nvSpPr>
        <p:spPr>
          <a:xfrm>
            <a:off x="2014831" y="5370455"/>
            <a:ext cx="665698" cy="2714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843B"/>
      </a:accent1>
      <a:accent2>
        <a:srgbClr val="186335"/>
      </a:accent2>
      <a:accent3>
        <a:srgbClr val="00843B"/>
      </a:accent3>
      <a:accent4>
        <a:srgbClr val="218447"/>
      </a:accent4>
      <a:accent5>
        <a:srgbClr val="00B050"/>
      </a:accent5>
      <a:accent6>
        <a:srgbClr val="218447"/>
      </a:accent6>
      <a:hlink>
        <a:srgbClr val="467886"/>
      </a:hlink>
      <a:folHlink>
        <a:srgbClr val="70485D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660</Words>
  <Application>Microsoft Office PowerPoint</Application>
  <PresentationFormat>宽屏</PresentationFormat>
  <Paragraphs>160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Source Han Sans</vt:lpstr>
      <vt:lpstr>OPPOSans B</vt:lpstr>
      <vt:lpstr>Source Han Sans CN Bold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文熙 何</cp:lastModifiedBy>
  <cp:revision>1</cp:revision>
  <dcterms:modified xsi:type="dcterms:W3CDTF">2025-04-26T14:32:30Z</dcterms:modified>
</cp:coreProperties>
</file>