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266" r:id="rId13"/>
    <p:sldId id="268" r:id="rId14"/>
    <p:sldId id="270" r:id="rId15"/>
    <p:sldId id="267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86483" autoAdjust="0"/>
  </p:normalViewPr>
  <p:slideViewPr>
    <p:cSldViewPr snapToGrid="0" showGuides="1">
      <p:cViewPr>
        <p:scale>
          <a:sx n="60" d="100"/>
          <a:sy n="60" d="100"/>
        </p:scale>
        <p:origin x="-1764" y="-1260"/>
      </p:cViewPr>
      <p:guideLst>
        <p:guide orient="horz" pos="640"/>
        <p:guide orient="horz" pos="712"/>
        <p:guide orient="horz" pos="3928"/>
        <p:guide orient="horz" pos="3864"/>
        <p:guide orient="horz" pos="572"/>
        <p:guide pos="43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2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922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922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922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922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922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1939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 descr="0ea80ff5-37ca-4964-a511-3b304f9d7d73"/>
          <p:cNvGrpSpPr/>
          <p:nvPr/>
        </p:nvGrpSpPr>
        <p:grpSpPr>
          <a:xfrm>
            <a:off x="-2" y="-3"/>
            <a:ext cx="12198352" cy="6858004"/>
            <a:chOff x="-2" y="-3"/>
            <a:chExt cx="12198352" cy="6858004"/>
          </a:xfrm>
        </p:grpSpPr>
        <p:sp>
          <p:nvSpPr>
            <p:cNvPr id="1048585" name="任意多边形 1048584" descr="991454d2-1eca-48b4-8a88-9feeaf2ab86d"/>
            <p:cNvSpPr/>
            <p:nvPr/>
          </p:nvSpPr>
          <p:spPr>
            <a:xfrm>
              <a:off x="0" y="0"/>
              <a:ext cx="12192000" cy="6858000"/>
            </a:xfrm>
            <a:custGeom>
              <a:avLst/>
              <a:gdLst>
                <a:gd name="connsiteX0" fmla="*/ 0 w 12192000"/>
                <a:gd name="connsiteY0" fmla="*/ 0 h 6858000"/>
                <a:gd name="connsiteX1" fmla="*/ 12192000 w 12192000"/>
                <a:gd name="connsiteY1" fmla="*/ 0 h 6858000"/>
                <a:gd name="connsiteX2" fmla="*/ 12192000 w 12192000"/>
                <a:gd name="connsiteY2" fmla="*/ 6858000 h 6858000"/>
                <a:gd name="connsiteX3" fmla="*/ 0 w 12192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92000" h="6858000">
                  <a:moveTo>
                    <a:pt x="0" y="0"/>
                  </a:moveTo>
                  <a:lnTo>
                    <a:pt x="12192000" y="0"/>
                  </a:lnTo>
                  <a:lnTo>
                    <a:pt x="12192000" y="6858000"/>
                  </a:lnTo>
                  <a:lnTo>
                    <a:pt x="0" y="6858000"/>
                  </a:lnTo>
                  <a:close/>
                </a:path>
              </a:pathLst>
            </a:custGeom>
            <a:blipFill>
              <a:blip r:embed="rId2"/>
              <a:stretch>
                <a:fillRect l="-2" t="-25627" r="-25623" b="1"/>
              </a:stretch>
            </a:blip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48586" name="任意多边形 1048585" descr="b878a0cb-12bc-4181-90cf-d83df6a23693"/>
            <p:cNvSpPr/>
            <p:nvPr/>
          </p:nvSpPr>
          <p:spPr bwMode="auto">
            <a:xfrm>
              <a:off x="660400" y="2566520"/>
              <a:ext cx="11531600" cy="4291481"/>
            </a:xfrm>
            <a:custGeom>
              <a:avLst/>
              <a:gdLst>
                <a:gd name="connsiteX0" fmla="*/ 8011998 w 11531600"/>
                <a:gd name="connsiteY0" fmla="*/ 3874849 h 4291481"/>
                <a:gd name="connsiteX1" fmla="*/ 8010208 w 11531600"/>
                <a:gd name="connsiteY1" fmla="*/ 3880210 h 4291481"/>
                <a:gd name="connsiteX2" fmla="*/ 7992336 w 11531600"/>
                <a:gd name="connsiteY2" fmla="*/ 3880210 h 4291481"/>
                <a:gd name="connsiteX3" fmla="*/ 7999484 w 11531600"/>
                <a:gd name="connsiteY3" fmla="*/ 4089325 h 4291481"/>
                <a:gd name="connsiteX4" fmla="*/ 8008424 w 11531600"/>
                <a:gd name="connsiteY4" fmla="*/ 4089325 h 4291481"/>
                <a:gd name="connsiteX5" fmla="*/ 8008424 w 11531600"/>
                <a:gd name="connsiteY5" fmla="*/ 4121495 h 4291481"/>
                <a:gd name="connsiteX6" fmla="*/ 8011998 w 11531600"/>
                <a:gd name="connsiteY6" fmla="*/ 4121495 h 4291481"/>
                <a:gd name="connsiteX7" fmla="*/ 8011998 w 11531600"/>
                <a:gd name="connsiteY7" fmla="*/ 3567435 h 4291481"/>
                <a:gd name="connsiteX8" fmla="*/ 8004848 w 11531600"/>
                <a:gd name="connsiteY8" fmla="*/ 3596032 h 4291481"/>
                <a:gd name="connsiteX9" fmla="*/ 7981612 w 11531600"/>
                <a:gd name="connsiteY9" fmla="*/ 3596032 h 4291481"/>
                <a:gd name="connsiteX10" fmla="*/ 7990552 w 11531600"/>
                <a:gd name="connsiteY10" fmla="*/ 3844464 h 4291481"/>
                <a:gd name="connsiteX11" fmla="*/ 8011998 w 11531600"/>
                <a:gd name="connsiteY11" fmla="*/ 3844464 h 4291481"/>
                <a:gd name="connsiteX12" fmla="*/ 4175368 w 11531600"/>
                <a:gd name="connsiteY12" fmla="*/ 3349980 h 4291481"/>
                <a:gd name="connsiteX13" fmla="*/ 4171639 w 11531600"/>
                <a:gd name="connsiteY13" fmla="*/ 3517901 h 4291481"/>
                <a:gd name="connsiteX14" fmla="*/ 4175368 w 11531600"/>
                <a:gd name="connsiteY14" fmla="*/ 3517901 h 4291481"/>
                <a:gd name="connsiteX15" fmla="*/ 4203352 w 11531600"/>
                <a:gd name="connsiteY15" fmla="*/ 3512303 h 4291481"/>
                <a:gd name="connsiteX16" fmla="*/ 4203352 w 11531600"/>
                <a:gd name="connsiteY16" fmla="*/ 3349980 h 4291481"/>
                <a:gd name="connsiteX17" fmla="*/ 4179099 w 11531600"/>
                <a:gd name="connsiteY17" fmla="*/ 3349980 h 4291481"/>
                <a:gd name="connsiteX18" fmla="*/ 4283583 w 11531600"/>
                <a:gd name="connsiteY18" fmla="*/ 3344383 h 4291481"/>
                <a:gd name="connsiteX19" fmla="*/ 4283583 w 11531600"/>
                <a:gd name="connsiteY19" fmla="*/ 3512303 h 4291481"/>
                <a:gd name="connsiteX20" fmla="*/ 4305976 w 11531600"/>
                <a:gd name="connsiteY20" fmla="*/ 3512303 h 4291481"/>
                <a:gd name="connsiteX21" fmla="*/ 4320901 w 11531600"/>
                <a:gd name="connsiteY21" fmla="*/ 3517901 h 4291481"/>
                <a:gd name="connsiteX22" fmla="*/ 4320901 w 11531600"/>
                <a:gd name="connsiteY22" fmla="*/ 3344383 h 4291481"/>
                <a:gd name="connsiteX23" fmla="*/ 4311570 w 11531600"/>
                <a:gd name="connsiteY23" fmla="*/ 3344383 h 4291481"/>
                <a:gd name="connsiteX24" fmla="*/ 4292912 w 11531600"/>
                <a:gd name="connsiteY24" fmla="*/ 3344383 h 4291481"/>
                <a:gd name="connsiteX25" fmla="*/ 285699 w 11531600"/>
                <a:gd name="connsiteY25" fmla="*/ 3243959 h 4291481"/>
                <a:gd name="connsiteX26" fmla="*/ 344083 w 11531600"/>
                <a:gd name="connsiteY26" fmla="*/ 3243959 h 4291481"/>
                <a:gd name="connsiteX27" fmla="*/ 344083 w 11531600"/>
                <a:gd name="connsiteY27" fmla="*/ 3256157 h 4291481"/>
                <a:gd name="connsiteX28" fmla="*/ 427281 w 11531600"/>
                <a:gd name="connsiteY28" fmla="*/ 3256157 h 4291481"/>
                <a:gd name="connsiteX29" fmla="*/ 427281 w 11531600"/>
                <a:gd name="connsiteY29" fmla="*/ 3257618 h 4291481"/>
                <a:gd name="connsiteX30" fmla="*/ 427281 w 11531600"/>
                <a:gd name="connsiteY30" fmla="*/ 3270024 h 4291481"/>
                <a:gd name="connsiteX31" fmla="*/ 427281 w 11531600"/>
                <a:gd name="connsiteY31" fmla="*/ 3275133 h 4291481"/>
                <a:gd name="connsiteX32" fmla="*/ 427281 w 11531600"/>
                <a:gd name="connsiteY32" fmla="*/ 3284620 h 4291481"/>
                <a:gd name="connsiteX33" fmla="*/ 490773 w 11531600"/>
                <a:gd name="connsiteY33" fmla="*/ 3284620 h 4291481"/>
                <a:gd name="connsiteX34" fmla="*/ 511937 w 11531600"/>
                <a:gd name="connsiteY34" fmla="*/ 3284620 h 4291481"/>
                <a:gd name="connsiteX35" fmla="*/ 511937 w 11531600"/>
                <a:gd name="connsiteY35" fmla="*/ 3287539 h 4291481"/>
                <a:gd name="connsiteX36" fmla="*/ 511937 w 11531600"/>
                <a:gd name="connsiteY36" fmla="*/ 3291188 h 4291481"/>
                <a:gd name="connsiteX37" fmla="*/ 511937 w 11531600"/>
                <a:gd name="connsiteY37" fmla="*/ 3303596 h 4291481"/>
                <a:gd name="connsiteX38" fmla="*/ 511937 w 11531600"/>
                <a:gd name="connsiteY38" fmla="*/ 3307245 h 4291481"/>
                <a:gd name="connsiteX39" fmla="*/ 511937 w 11531600"/>
                <a:gd name="connsiteY39" fmla="*/ 3321841 h 4291481"/>
                <a:gd name="connsiteX40" fmla="*/ 511937 w 11531600"/>
                <a:gd name="connsiteY40" fmla="*/ 3360520 h 4291481"/>
                <a:gd name="connsiteX41" fmla="*/ 522154 w 11531600"/>
                <a:gd name="connsiteY41" fmla="*/ 3360520 h 4291481"/>
                <a:gd name="connsiteX42" fmla="*/ 575430 w 11531600"/>
                <a:gd name="connsiteY42" fmla="*/ 3364170 h 4291481"/>
                <a:gd name="connsiteX43" fmla="*/ 621408 w 11531600"/>
                <a:gd name="connsiteY43" fmla="*/ 3367818 h 4291481"/>
                <a:gd name="connsiteX44" fmla="*/ 621408 w 11531600"/>
                <a:gd name="connsiteY44" fmla="*/ 3410147 h 4291481"/>
                <a:gd name="connsiteX45" fmla="*/ 622867 w 11531600"/>
                <a:gd name="connsiteY45" fmla="*/ 3410147 h 4291481"/>
                <a:gd name="connsiteX46" fmla="*/ 622867 w 11531600"/>
                <a:gd name="connsiteY46" fmla="*/ 3411606 h 4291481"/>
                <a:gd name="connsiteX47" fmla="*/ 621408 w 11531600"/>
                <a:gd name="connsiteY47" fmla="*/ 3413796 h 4291481"/>
                <a:gd name="connsiteX48" fmla="*/ 621408 w 11531600"/>
                <a:gd name="connsiteY48" fmla="*/ 3440069 h 4291481"/>
                <a:gd name="connsiteX49" fmla="*/ 622867 w 11531600"/>
                <a:gd name="connsiteY49" fmla="*/ 3440069 h 4291481"/>
                <a:gd name="connsiteX50" fmla="*/ 621408 w 11531600"/>
                <a:gd name="connsiteY50" fmla="*/ 3443718 h 4291481"/>
                <a:gd name="connsiteX51" fmla="*/ 621408 w 11531600"/>
                <a:gd name="connsiteY51" fmla="*/ 3468531 h 4291481"/>
                <a:gd name="connsiteX52" fmla="*/ 622867 w 11531600"/>
                <a:gd name="connsiteY52" fmla="*/ 3468531 h 4291481"/>
                <a:gd name="connsiteX53" fmla="*/ 622867 w 11531600"/>
                <a:gd name="connsiteY53" fmla="*/ 3470721 h 4291481"/>
                <a:gd name="connsiteX54" fmla="*/ 621408 w 11531600"/>
                <a:gd name="connsiteY54" fmla="*/ 3472180 h 4291481"/>
                <a:gd name="connsiteX55" fmla="*/ 621408 w 11531600"/>
                <a:gd name="connsiteY55" fmla="*/ 3523997 h 4291481"/>
                <a:gd name="connsiteX56" fmla="*/ 637463 w 11531600"/>
                <a:gd name="connsiteY56" fmla="*/ 3523997 h 4291481"/>
                <a:gd name="connsiteX57" fmla="*/ 637463 w 11531600"/>
                <a:gd name="connsiteY57" fmla="*/ 3454665 h 4291481"/>
                <a:gd name="connsiteX58" fmla="*/ 683442 w 11531600"/>
                <a:gd name="connsiteY58" fmla="*/ 3454665 h 4291481"/>
                <a:gd name="connsiteX59" fmla="*/ 683442 w 11531600"/>
                <a:gd name="connsiteY59" fmla="*/ 3484587 h 4291481"/>
                <a:gd name="connsiteX60" fmla="*/ 725770 w 11531600"/>
                <a:gd name="connsiteY60" fmla="*/ 3484587 h 4291481"/>
                <a:gd name="connsiteX61" fmla="*/ 725770 w 11531600"/>
                <a:gd name="connsiteY61" fmla="*/ 3523997 h 4291481"/>
                <a:gd name="connsiteX62" fmla="*/ 769559 w 11531600"/>
                <a:gd name="connsiteY62" fmla="*/ 3523997 h 4291481"/>
                <a:gd name="connsiteX63" fmla="*/ 769559 w 11531600"/>
                <a:gd name="connsiteY63" fmla="*/ 3675796 h 4291481"/>
                <a:gd name="connsiteX64" fmla="*/ 771748 w 11531600"/>
                <a:gd name="connsiteY64" fmla="*/ 3675796 h 4291481"/>
                <a:gd name="connsiteX65" fmla="*/ 771748 w 11531600"/>
                <a:gd name="connsiteY65" fmla="*/ 3674337 h 4291481"/>
                <a:gd name="connsiteX66" fmla="*/ 790722 w 11531600"/>
                <a:gd name="connsiteY66" fmla="*/ 3672876 h 4291481"/>
                <a:gd name="connsiteX67" fmla="*/ 790722 w 11531600"/>
                <a:gd name="connsiteY67" fmla="*/ 3658280 h 4291481"/>
                <a:gd name="connsiteX68" fmla="*/ 808968 w 11531600"/>
                <a:gd name="connsiteY68" fmla="*/ 3656821 h 4291481"/>
                <a:gd name="connsiteX69" fmla="*/ 808968 w 11531600"/>
                <a:gd name="connsiteY69" fmla="*/ 3644414 h 4291481"/>
                <a:gd name="connsiteX70" fmla="*/ 826484 w 11531600"/>
                <a:gd name="connsiteY70" fmla="*/ 3640765 h 4291481"/>
                <a:gd name="connsiteX71" fmla="*/ 826484 w 11531600"/>
                <a:gd name="connsiteY71" fmla="*/ 3628359 h 4291481"/>
                <a:gd name="connsiteX72" fmla="*/ 842539 w 11531600"/>
                <a:gd name="connsiteY72" fmla="*/ 3624710 h 4291481"/>
                <a:gd name="connsiteX73" fmla="*/ 842539 w 11531600"/>
                <a:gd name="connsiteY73" fmla="*/ 3612302 h 4291481"/>
                <a:gd name="connsiteX74" fmla="*/ 863703 w 11531600"/>
                <a:gd name="connsiteY74" fmla="*/ 3608653 h 4291481"/>
                <a:gd name="connsiteX75" fmla="*/ 898735 w 11531600"/>
                <a:gd name="connsiteY75" fmla="*/ 3608653 h 4291481"/>
                <a:gd name="connsiteX76" fmla="*/ 927197 w 11531600"/>
                <a:gd name="connsiteY76" fmla="*/ 3612302 h 4291481"/>
                <a:gd name="connsiteX77" fmla="*/ 928656 w 11531600"/>
                <a:gd name="connsiteY77" fmla="*/ 3617412 h 4291481"/>
                <a:gd name="connsiteX78" fmla="*/ 930845 w 11531600"/>
                <a:gd name="connsiteY78" fmla="*/ 3626169 h 4291481"/>
                <a:gd name="connsiteX79" fmla="*/ 941063 w 11531600"/>
                <a:gd name="connsiteY79" fmla="*/ 3628359 h 4291481"/>
                <a:gd name="connsiteX80" fmla="*/ 946901 w 11531600"/>
                <a:gd name="connsiteY80" fmla="*/ 3635656 h 4291481"/>
                <a:gd name="connsiteX81" fmla="*/ 946901 w 11531600"/>
                <a:gd name="connsiteY81" fmla="*/ 3642225 h 4291481"/>
                <a:gd name="connsiteX82" fmla="*/ 957118 w 11531600"/>
                <a:gd name="connsiteY82" fmla="*/ 3644414 h 4291481"/>
                <a:gd name="connsiteX83" fmla="*/ 962227 w 11531600"/>
                <a:gd name="connsiteY83" fmla="*/ 3650982 h 4291481"/>
                <a:gd name="connsiteX84" fmla="*/ 962227 w 11531600"/>
                <a:gd name="connsiteY84" fmla="*/ 3658280 h 4291481"/>
                <a:gd name="connsiteX85" fmla="*/ 973174 w 11531600"/>
                <a:gd name="connsiteY85" fmla="*/ 3660470 h 4291481"/>
                <a:gd name="connsiteX86" fmla="*/ 978283 w 11531600"/>
                <a:gd name="connsiteY86" fmla="*/ 3669227 h 4291481"/>
                <a:gd name="connsiteX87" fmla="*/ 978283 w 11531600"/>
                <a:gd name="connsiteY87" fmla="*/ 3674337 h 4291481"/>
                <a:gd name="connsiteX88" fmla="*/ 992879 w 11531600"/>
                <a:gd name="connsiteY88" fmla="*/ 3675796 h 4291481"/>
                <a:gd name="connsiteX89" fmla="*/ 994339 w 11531600"/>
                <a:gd name="connsiteY89" fmla="*/ 3677986 h 4291481"/>
                <a:gd name="connsiteX90" fmla="*/ 1006745 w 11531600"/>
                <a:gd name="connsiteY90" fmla="*/ 3675796 h 4291481"/>
                <a:gd name="connsiteX91" fmla="*/ 1047614 w 11531600"/>
                <a:gd name="connsiteY91" fmla="*/ 3681634 h 4291481"/>
                <a:gd name="connsiteX92" fmla="*/ 1047614 w 11531600"/>
                <a:gd name="connsiteY92" fmla="*/ 3722503 h 4291481"/>
                <a:gd name="connsiteX93" fmla="*/ 1049074 w 11531600"/>
                <a:gd name="connsiteY93" fmla="*/ 3923930 h 4291481"/>
                <a:gd name="connsiteX94" fmla="*/ 1103809 w 11531600"/>
                <a:gd name="connsiteY94" fmla="*/ 3923930 h 4291481"/>
                <a:gd name="connsiteX95" fmla="*/ 1103809 w 11531600"/>
                <a:gd name="connsiteY95" fmla="*/ 3718854 h 4291481"/>
                <a:gd name="connsiteX96" fmla="*/ 1103809 w 11531600"/>
                <a:gd name="connsiteY96" fmla="*/ 3674337 h 4291481"/>
                <a:gd name="connsiteX97" fmla="*/ 1142489 w 11531600"/>
                <a:gd name="connsiteY97" fmla="*/ 3669227 h 4291481"/>
                <a:gd name="connsiteX98" fmla="*/ 1157084 w 11531600"/>
                <a:gd name="connsiteY98" fmla="*/ 3670688 h 4291481"/>
                <a:gd name="connsiteX99" fmla="*/ 1158545 w 11531600"/>
                <a:gd name="connsiteY99" fmla="*/ 3669227 h 4291481"/>
                <a:gd name="connsiteX100" fmla="*/ 1174600 w 11531600"/>
                <a:gd name="connsiteY100" fmla="*/ 3667038 h 4291481"/>
                <a:gd name="connsiteX101" fmla="*/ 1174600 w 11531600"/>
                <a:gd name="connsiteY101" fmla="*/ 3661929 h 4291481"/>
                <a:gd name="connsiteX102" fmla="*/ 1176060 w 11531600"/>
                <a:gd name="connsiteY102" fmla="*/ 3653172 h 4291481"/>
                <a:gd name="connsiteX103" fmla="*/ 1190656 w 11531600"/>
                <a:gd name="connsiteY103" fmla="*/ 3650982 h 4291481"/>
                <a:gd name="connsiteX104" fmla="*/ 1190656 w 11531600"/>
                <a:gd name="connsiteY104" fmla="*/ 3645874 h 4291481"/>
                <a:gd name="connsiteX105" fmla="*/ 1194305 w 11531600"/>
                <a:gd name="connsiteY105" fmla="*/ 3637116 h 4291481"/>
                <a:gd name="connsiteX106" fmla="*/ 1206712 w 11531600"/>
                <a:gd name="connsiteY106" fmla="*/ 3635656 h 4291481"/>
                <a:gd name="connsiteX107" fmla="*/ 1208172 w 11531600"/>
                <a:gd name="connsiteY107" fmla="*/ 3628359 h 4291481"/>
                <a:gd name="connsiteX108" fmla="*/ 1209630 w 11531600"/>
                <a:gd name="connsiteY108" fmla="*/ 3621061 h 4291481"/>
                <a:gd name="connsiteX109" fmla="*/ 1224227 w 11531600"/>
                <a:gd name="connsiteY109" fmla="*/ 3619601 h 4291481"/>
                <a:gd name="connsiteX110" fmla="*/ 1224227 w 11531600"/>
                <a:gd name="connsiteY110" fmla="*/ 3610843 h 4291481"/>
                <a:gd name="connsiteX111" fmla="*/ 1225687 w 11531600"/>
                <a:gd name="connsiteY111" fmla="*/ 3605005 h 4291481"/>
                <a:gd name="connsiteX112" fmla="*/ 1251959 w 11531600"/>
                <a:gd name="connsiteY112" fmla="*/ 3601356 h 4291481"/>
                <a:gd name="connsiteX113" fmla="*/ 1289180 w 11531600"/>
                <a:gd name="connsiteY113" fmla="*/ 3601356 h 4291481"/>
                <a:gd name="connsiteX114" fmla="*/ 1312533 w 11531600"/>
                <a:gd name="connsiteY114" fmla="*/ 3605005 h 4291481"/>
                <a:gd name="connsiteX115" fmla="*/ 1310343 w 11531600"/>
                <a:gd name="connsiteY115" fmla="*/ 3619601 h 4291481"/>
                <a:gd name="connsiteX116" fmla="*/ 1328589 w 11531600"/>
                <a:gd name="connsiteY116" fmla="*/ 3621061 h 4291481"/>
                <a:gd name="connsiteX117" fmla="*/ 1328589 w 11531600"/>
                <a:gd name="connsiteY117" fmla="*/ 3635656 h 4291481"/>
                <a:gd name="connsiteX118" fmla="*/ 1346105 w 11531600"/>
                <a:gd name="connsiteY118" fmla="*/ 3637116 h 4291481"/>
                <a:gd name="connsiteX119" fmla="*/ 1346105 w 11531600"/>
                <a:gd name="connsiteY119" fmla="*/ 3650982 h 4291481"/>
                <a:gd name="connsiteX120" fmla="*/ 1363619 w 11531600"/>
                <a:gd name="connsiteY120" fmla="*/ 3653172 h 4291481"/>
                <a:gd name="connsiteX121" fmla="*/ 1363619 w 11531600"/>
                <a:gd name="connsiteY121" fmla="*/ 3667038 h 4291481"/>
                <a:gd name="connsiteX122" fmla="*/ 1384784 w 11531600"/>
                <a:gd name="connsiteY122" fmla="*/ 3669227 h 4291481"/>
                <a:gd name="connsiteX123" fmla="*/ 1383324 w 11531600"/>
                <a:gd name="connsiteY123" fmla="*/ 3672876 h 4291481"/>
                <a:gd name="connsiteX124" fmla="*/ 1397191 w 11531600"/>
                <a:gd name="connsiteY124" fmla="*/ 3670688 h 4291481"/>
                <a:gd name="connsiteX125" fmla="*/ 1422004 w 11531600"/>
                <a:gd name="connsiteY125" fmla="*/ 3674337 h 4291481"/>
                <a:gd name="connsiteX126" fmla="*/ 1422004 w 11531600"/>
                <a:gd name="connsiteY126" fmla="*/ 4291481 h 4291481"/>
                <a:gd name="connsiteX127" fmla="*/ 0 w 11531600"/>
                <a:gd name="connsiteY127" fmla="*/ 4291481 h 4291481"/>
                <a:gd name="connsiteX128" fmla="*/ 0 w 11531600"/>
                <a:gd name="connsiteY128" fmla="*/ 3438610 h 4291481"/>
                <a:gd name="connsiteX129" fmla="*/ 80623 w 11531600"/>
                <a:gd name="connsiteY129" fmla="*/ 3438610 h 4291481"/>
                <a:gd name="connsiteX130" fmla="*/ 80623 w 11531600"/>
                <a:gd name="connsiteY130" fmla="*/ 3344464 h 4291481"/>
                <a:gd name="connsiteX131" fmla="*/ 100328 w 11531600"/>
                <a:gd name="connsiteY131" fmla="*/ 3344464 h 4291481"/>
                <a:gd name="connsiteX132" fmla="*/ 100328 w 11531600"/>
                <a:gd name="connsiteY132" fmla="*/ 3438610 h 4291481"/>
                <a:gd name="connsiteX133" fmla="*/ 149954 w 11531600"/>
                <a:gd name="connsiteY133" fmla="*/ 3438610 h 4291481"/>
                <a:gd name="connsiteX134" fmla="*/ 149954 w 11531600"/>
                <a:gd name="connsiteY134" fmla="*/ 3601356 h 4291481"/>
                <a:gd name="connsiteX135" fmla="*/ 236072 w 11531600"/>
                <a:gd name="connsiteY135" fmla="*/ 3601356 h 4291481"/>
                <a:gd name="connsiteX136" fmla="*/ 236072 w 11531600"/>
                <a:gd name="connsiteY136" fmla="*/ 3364170 h 4291481"/>
                <a:gd name="connsiteX137" fmla="*/ 262345 w 11531600"/>
                <a:gd name="connsiteY137" fmla="*/ 3364170 h 4291481"/>
                <a:gd name="connsiteX138" fmla="*/ 262345 w 11531600"/>
                <a:gd name="connsiteY138" fmla="*/ 3356871 h 4291481"/>
                <a:gd name="connsiteX139" fmla="*/ 264534 w 11531600"/>
                <a:gd name="connsiteY139" fmla="*/ 3356871 h 4291481"/>
                <a:gd name="connsiteX140" fmla="*/ 264534 w 11531600"/>
                <a:gd name="connsiteY140" fmla="*/ 3321841 h 4291481"/>
                <a:gd name="connsiteX141" fmla="*/ 264534 w 11531600"/>
                <a:gd name="connsiteY141" fmla="*/ 3307245 h 4291481"/>
                <a:gd name="connsiteX142" fmla="*/ 264534 w 11531600"/>
                <a:gd name="connsiteY142" fmla="*/ 3305784 h 4291481"/>
                <a:gd name="connsiteX143" fmla="*/ 264534 w 11531600"/>
                <a:gd name="connsiteY143" fmla="*/ 3291188 h 4291481"/>
                <a:gd name="connsiteX144" fmla="*/ 264534 w 11531600"/>
                <a:gd name="connsiteY144" fmla="*/ 3287539 h 4291481"/>
                <a:gd name="connsiteX145" fmla="*/ 264534 w 11531600"/>
                <a:gd name="connsiteY145" fmla="*/ 3284620 h 4291481"/>
                <a:gd name="connsiteX146" fmla="*/ 285699 w 11531600"/>
                <a:gd name="connsiteY146" fmla="*/ 3284620 h 4291481"/>
                <a:gd name="connsiteX147" fmla="*/ 285699 w 11531600"/>
                <a:gd name="connsiteY147" fmla="*/ 3268565 h 4291481"/>
                <a:gd name="connsiteX148" fmla="*/ 285699 w 11531600"/>
                <a:gd name="connsiteY148" fmla="*/ 3262726 h 4291481"/>
                <a:gd name="connsiteX149" fmla="*/ 285699 w 11531600"/>
                <a:gd name="connsiteY149" fmla="*/ 3250320 h 4291481"/>
                <a:gd name="connsiteX150" fmla="*/ 285699 w 11531600"/>
                <a:gd name="connsiteY150" fmla="*/ 3247400 h 4291481"/>
                <a:gd name="connsiteX151" fmla="*/ 4283583 w 11531600"/>
                <a:gd name="connsiteY151" fmla="*/ 3086903 h 4291481"/>
                <a:gd name="connsiteX152" fmla="*/ 4283583 w 11531600"/>
                <a:gd name="connsiteY152" fmla="*/ 3299603 h 4291481"/>
                <a:gd name="connsiteX153" fmla="*/ 4289181 w 11531600"/>
                <a:gd name="connsiteY153" fmla="*/ 3299603 h 4291481"/>
                <a:gd name="connsiteX154" fmla="*/ 4305976 w 11531600"/>
                <a:gd name="connsiteY154" fmla="*/ 3299603 h 4291481"/>
                <a:gd name="connsiteX155" fmla="*/ 4320901 w 11531600"/>
                <a:gd name="connsiteY155" fmla="*/ 3303336 h 4291481"/>
                <a:gd name="connsiteX156" fmla="*/ 4324631 w 11531600"/>
                <a:gd name="connsiteY156" fmla="*/ 3086903 h 4291481"/>
                <a:gd name="connsiteX157" fmla="*/ 4311570 w 11531600"/>
                <a:gd name="connsiteY157" fmla="*/ 3086903 h 4291481"/>
                <a:gd name="connsiteX158" fmla="*/ 4292912 w 11531600"/>
                <a:gd name="connsiteY158" fmla="*/ 3086903 h 4291481"/>
                <a:gd name="connsiteX159" fmla="*/ 4175368 w 11531600"/>
                <a:gd name="connsiteY159" fmla="*/ 3086903 h 4291481"/>
                <a:gd name="connsiteX160" fmla="*/ 4175368 w 11531600"/>
                <a:gd name="connsiteY160" fmla="*/ 3299603 h 4291481"/>
                <a:gd name="connsiteX161" fmla="*/ 4188428 w 11531600"/>
                <a:gd name="connsiteY161" fmla="*/ 3299603 h 4291481"/>
                <a:gd name="connsiteX162" fmla="*/ 4203352 w 11531600"/>
                <a:gd name="connsiteY162" fmla="*/ 3299603 h 4291481"/>
                <a:gd name="connsiteX163" fmla="*/ 4203352 w 11531600"/>
                <a:gd name="connsiteY163" fmla="*/ 3086903 h 4291481"/>
                <a:gd name="connsiteX164" fmla="*/ 4184695 w 11531600"/>
                <a:gd name="connsiteY164" fmla="*/ 3086903 h 4291481"/>
                <a:gd name="connsiteX165" fmla="*/ 10524929 w 11531600"/>
                <a:gd name="connsiteY165" fmla="*/ 2893625 h 4291481"/>
                <a:gd name="connsiteX166" fmla="*/ 10524929 w 11531600"/>
                <a:gd name="connsiteY166" fmla="*/ 2906137 h 4291481"/>
                <a:gd name="connsiteX167" fmla="*/ 10564249 w 11531600"/>
                <a:gd name="connsiteY167" fmla="*/ 2906137 h 4291481"/>
                <a:gd name="connsiteX168" fmla="*/ 10564249 w 11531600"/>
                <a:gd name="connsiteY168" fmla="*/ 2902562 h 4291481"/>
                <a:gd name="connsiteX169" fmla="*/ 10562461 w 11531600"/>
                <a:gd name="connsiteY169" fmla="*/ 2902562 h 4291481"/>
                <a:gd name="connsiteX170" fmla="*/ 10524929 w 11531600"/>
                <a:gd name="connsiteY170" fmla="*/ 2893625 h 4291481"/>
                <a:gd name="connsiteX171" fmla="*/ 4283583 w 11531600"/>
                <a:gd name="connsiteY171" fmla="*/ 2820095 h 4291481"/>
                <a:gd name="connsiteX172" fmla="*/ 4283583 w 11531600"/>
                <a:gd name="connsiteY172" fmla="*/ 3049587 h 4291481"/>
                <a:gd name="connsiteX173" fmla="*/ 4292912 w 11531600"/>
                <a:gd name="connsiteY173" fmla="*/ 3049587 h 4291481"/>
                <a:gd name="connsiteX174" fmla="*/ 4305976 w 11531600"/>
                <a:gd name="connsiteY174" fmla="*/ 3049587 h 4291481"/>
                <a:gd name="connsiteX175" fmla="*/ 4324631 w 11531600"/>
                <a:gd name="connsiteY175" fmla="*/ 3049587 h 4291481"/>
                <a:gd name="connsiteX176" fmla="*/ 4324631 w 11531600"/>
                <a:gd name="connsiteY176" fmla="*/ 2820095 h 4291481"/>
                <a:gd name="connsiteX177" fmla="*/ 4315301 w 11531600"/>
                <a:gd name="connsiteY177" fmla="*/ 2820095 h 4291481"/>
                <a:gd name="connsiteX178" fmla="*/ 4292912 w 11531600"/>
                <a:gd name="connsiteY178" fmla="*/ 2820095 h 4291481"/>
                <a:gd name="connsiteX179" fmla="*/ 4175368 w 11531600"/>
                <a:gd name="connsiteY179" fmla="*/ 2820095 h 4291481"/>
                <a:gd name="connsiteX180" fmla="*/ 4175368 w 11531600"/>
                <a:gd name="connsiteY180" fmla="*/ 3049587 h 4291481"/>
                <a:gd name="connsiteX181" fmla="*/ 4188428 w 11531600"/>
                <a:gd name="connsiteY181" fmla="*/ 3049587 h 4291481"/>
                <a:gd name="connsiteX182" fmla="*/ 4203352 w 11531600"/>
                <a:gd name="connsiteY182" fmla="*/ 3049587 h 4291481"/>
                <a:gd name="connsiteX183" fmla="*/ 4207088 w 11531600"/>
                <a:gd name="connsiteY183" fmla="*/ 2820095 h 4291481"/>
                <a:gd name="connsiteX184" fmla="*/ 4184695 w 11531600"/>
                <a:gd name="connsiteY184" fmla="*/ 2820095 h 4291481"/>
                <a:gd name="connsiteX185" fmla="*/ 10524929 w 11531600"/>
                <a:gd name="connsiteY185" fmla="*/ 2697022 h 4291481"/>
                <a:gd name="connsiteX186" fmla="*/ 10524929 w 11531600"/>
                <a:gd name="connsiteY186" fmla="*/ 2795325 h 4291481"/>
                <a:gd name="connsiteX187" fmla="*/ 10562461 w 11531600"/>
                <a:gd name="connsiteY187" fmla="*/ 2786387 h 4291481"/>
                <a:gd name="connsiteX188" fmla="*/ 10564249 w 11531600"/>
                <a:gd name="connsiteY188" fmla="*/ 2786387 h 4291481"/>
                <a:gd name="connsiteX189" fmla="*/ 10564249 w 11531600"/>
                <a:gd name="connsiteY189" fmla="*/ 2761365 h 4291481"/>
                <a:gd name="connsiteX190" fmla="*/ 10571399 w 11531600"/>
                <a:gd name="connsiteY190" fmla="*/ 2761365 h 4291481"/>
                <a:gd name="connsiteX191" fmla="*/ 10599997 w 11531600"/>
                <a:gd name="connsiteY191" fmla="*/ 2736343 h 4291481"/>
                <a:gd name="connsiteX192" fmla="*/ 10599997 w 11531600"/>
                <a:gd name="connsiteY192" fmla="*/ 2697022 h 4291481"/>
                <a:gd name="connsiteX193" fmla="*/ 10562461 w 11531600"/>
                <a:gd name="connsiteY193" fmla="*/ 2705959 h 4291481"/>
                <a:gd name="connsiteX194" fmla="*/ 10524929 w 11531600"/>
                <a:gd name="connsiteY194" fmla="*/ 2697022 h 4291481"/>
                <a:gd name="connsiteX195" fmla="*/ 4289181 w 11531600"/>
                <a:gd name="connsiteY195" fmla="*/ 2557018 h 4291481"/>
                <a:gd name="connsiteX196" fmla="*/ 4289181 w 11531600"/>
                <a:gd name="connsiteY196" fmla="*/ 2792109 h 4291481"/>
                <a:gd name="connsiteX197" fmla="*/ 4292912 w 11531600"/>
                <a:gd name="connsiteY197" fmla="*/ 2792109 h 4291481"/>
                <a:gd name="connsiteX198" fmla="*/ 4311570 w 11531600"/>
                <a:gd name="connsiteY198" fmla="*/ 2792109 h 4291481"/>
                <a:gd name="connsiteX199" fmla="*/ 4324631 w 11531600"/>
                <a:gd name="connsiteY199" fmla="*/ 2792109 h 4291481"/>
                <a:gd name="connsiteX200" fmla="*/ 4324631 w 11531600"/>
                <a:gd name="connsiteY200" fmla="*/ 2557018 h 4291481"/>
                <a:gd name="connsiteX201" fmla="*/ 4311570 w 11531600"/>
                <a:gd name="connsiteY201" fmla="*/ 2557018 h 4291481"/>
                <a:gd name="connsiteX202" fmla="*/ 4292912 w 11531600"/>
                <a:gd name="connsiteY202" fmla="*/ 2557018 h 4291481"/>
                <a:gd name="connsiteX203" fmla="*/ 4179099 w 11531600"/>
                <a:gd name="connsiteY203" fmla="*/ 2557018 h 4291481"/>
                <a:gd name="connsiteX204" fmla="*/ 4175368 w 11531600"/>
                <a:gd name="connsiteY204" fmla="*/ 2792109 h 4291481"/>
                <a:gd name="connsiteX205" fmla="*/ 4194027 w 11531600"/>
                <a:gd name="connsiteY205" fmla="*/ 2792109 h 4291481"/>
                <a:gd name="connsiteX206" fmla="*/ 4207088 w 11531600"/>
                <a:gd name="connsiteY206" fmla="*/ 2792109 h 4291481"/>
                <a:gd name="connsiteX207" fmla="*/ 4207088 w 11531600"/>
                <a:gd name="connsiteY207" fmla="*/ 2557018 h 4291481"/>
                <a:gd name="connsiteX208" fmla="*/ 4194027 w 11531600"/>
                <a:gd name="connsiteY208" fmla="*/ 2557018 h 4291481"/>
                <a:gd name="connsiteX209" fmla="*/ 10524929 w 11531600"/>
                <a:gd name="connsiteY209" fmla="*/ 2500420 h 4291481"/>
                <a:gd name="connsiteX210" fmla="*/ 10524929 w 11531600"/>
                <a:gd name="connsiteY210" fmla="*/ 2600509 h 4291481"/>
                <a:gd name="connsiteX211" fmla="*/ 10562461 w 11531600"/>
                <a:gd name="connsiteY211" fmla="*/ 2591573 h 4291481"/>
                <a:gd name="connsiteX212" fmla="*/ 10599997 w 11531600"/>
                <a:gd name="connsiteY212" fmla="*/ 2600509 h 4291481"/>
                <a:gd name="connsiteX213" fmla="*/ 10599997 w 11531600"/>
                <a:gd name="connsiteY213" fmla="*/ 2500420 h 4291481"/>
                <a:gd name="connsiteX214" fmla="*/ 10562461 w 11531600"/>
                <a:gd name="connsiteY214" fmla="*/ 2509359 h 4291481"/>
                <a:gd name="connsiteX215" fmla="*/ 10524929 w 11531600"/>
                <a:gd name="connsiteY215" fmla="*/ 2500420 h 4291481"/>
                <a:gd name="connsiteX216" fmla="*/ 4289181 w 11531600"/>
                <a:gd name="connsiteY216" fmla="*/ 2361111 h 4291481"/>
                <a:gd name="connsiteX217" fmla="*/ 4289181 w 11531600"/>
                <a:gd name="connsiteY217" fmla="*/ 2525300 h 4291481"/>
                <a:gd name="connsiteX218" fmla="*/ 4296647 w 11531600"/>
                <a:gd name="connsiteY218" fmla="*/ 2525300 h 4291481"/>
                <a:gd name="connsiteX219" fmla="*/ 4315301 w 11531600"/>
                <a:gd name="connsiteY219" fmla="*/ 2525300 h 4291481"/>
                <a:gd name="connsiteX220" fmla="*/ 4324631 w 11531600"/>
                <a:gd name="connsiteY220" fmla="*/ 2525300 h 4291481"/>
                <a:gd name="connsiteX221" fmla="*/ 4328362 w 11531600"/>
                <a:gd name="connsiteY221" fmla="*/ 2361111 h 4291481"/>
                <a:gd name="connsiteX222" fmla="*/ 4320901 w 11531600"/>
                <a:gd name="connsiteY222" fmla="*/ 2361111 h 4291481"/>
                <a:gd name="connsiteX223" fmla="*/ 4302241 w 11531600"/>
                <a:gd name="connsiteY223" fmla="*/ 2361111 h 4291481"/>
                <a:gd name="connsiteX224" fmla="*/ 4179099 w 11531600"/>
                <a:gd name="connsiteY224" fmla="*/ 2361111 h 4291481"/>
                <a:gd name="connsiteX225" fmla="*/ 4179099 w 11531600"/>
                <a:gd name="connsiteY225" fmla="*/ 2525300 h 4291481"/>
                <a:gd name="connsiteX226" fmla="*/ 4184695 w 11531600"/>
                <a:gd name="connsiteY226" fmla="*/ 2525300 h 4291481"/>
                <a:gd name="connsiteX227" fmla="*/ 4207088 w 11531600"/>
                <a:gd name="connsiteY227" fmla="*/ 2525300 h 4291481"/>
                <a:gd name="connsiteX228" fmla="*/ 4207088 w 11531600"/>
                <a:gd name="connsiteY228" fmla="*/ 2361111 h 4291481"/>
                <a:gd name="connsiteX229" fmla="*/ 4194027 w 11531600"/>
                <a:gd name="connsiteY229" fmla="*/ 2361111 h 4291481"/>
                <a:gd name="connsiteX230" fmla="*/ 10524929 w 11531600"/>
                <a:gd name="connsiteY230" fmla="*/ 2302032 h 4291481"/>
                <a:gd name="connsiteX231" fmla="*/ 10524929 w 11531600"/>
                <a:gd name="connsiteY231" fmla="*/ 2400332 h 4291481"/>
                <a:gd name="connsiteX232" fmla="*/ 10562461 w 11531600"/>
                <a:gd name="connsiteY232" fmla="*/ 2391397 h 4291481"/>
                <a:gd name="connsiteX233" fmla="*/ 10599997 w 11531600"/>
                <a:gd name="connsiteY233" fmla="*/ 2400332 h 4291481"/>
                <a:gd name="connsiteX234" fmla="*/ 10599997 w 11531600"/>
                <a:gd name="connsiteY234" fmla="*/ 2302032 h 4291481"/>
                <a:gd name="connsiteX235" fmla="*/ 10562461 w 11531600"/>
                <a:gd name="connsiteY235" fmla="*/ 2310968 h 4291481"/>
                <a:gd name="connsiteX236" fmla="*/ 10524929 w 11531600"/>
                <a:gd name="connsiteY236" fmla="*/ 2302032 h 4291481"/>
                <a:gd name="connsiteX237" fmla="*/ 8067402 w 11531600"/>
                <a:gd name="connsiteY237" fmla="*/ 2226966 h 4291481"/>
                <a:gd name="connsiteX238" fmla="*/ 8085276 w 11531600"/>
                <a:gd name="connsiteY238" fmla="*/ 2339565 h 4291481"/>
                <a:gd name="connsiteX239" fmla="*/ 8296176 w 11531600"/>
                <a:gd name="connsiteY239" fmla="*/ 2339565 h 4291481"/>
                <a:gd name="connsiteX240" fmla="*/ 8314047 w 11531600"/>
                <a:gd name="connsiteY240" fmla="*/ 2226966 h 4291481"/>
                <a:gd name="connsiteX241" fmla="*/ 10524929 w 11531600"/>
                <a:gd name="connsiteY241" fmla="*/ 2105431 h 4291481"/>
                <a:gd name="connsiteX242" fmla="*/ 10524929 w 11531600"/>
                <a:gd name="connsiteY242" fmla="*/ 2203730 h 4291481"/>
                <a:gd name="connsiteX243" fmla="*/ 10562461 w 11531600"/>
                <a:gd name="connsiteY243" fmla="*/ 2194795 h 4291481"/>
                <a:gd name="connsiteX244" fmla="*/ 10599997 w 11531600"/>
                <a:gd name="connsiteY244" fmla="*/ 2203730 h 4291481"/>
                <a:gd name="connsiteX245" fmla="*/ 10599997 w 11531600"/>
                <a:gd name="connsiteY245" fmla="*/ 2105431 h 4291481"/>
                <a:gd name="connsiteX246" fmla="*/ 10562461 w 11531600"/>
                <a:gd name="connsiteY246" fmla="*/ 2114365 h 4291481"/>
                <a:gd name="connsiteX247" fmla="*/ 10524929 w 11531600"/>
                <a:gd name="connsiteY247" fmla="*/ 2105431 h 4291481"/>
                <a:gd name="connsiteX248" fmla="*/ 10524929 w 11531600"/>
                <a:gd name="connsiteY248" fmla="*/ 1928487 h 4291481"/>
                <a:gd name="connsiteX249" fmla="*/ 10524929 w 11531600"/>
                <a:gd name="connsiteY249" fmla="*/ 2007129 h 4291481"/>
                <a:gd name="connsiteX250" fmla="*/ 10562461 w 11531600"/>
                <a:gd name="connsiteY250" fmla="*/ 1998193 h 4291481"/>
                <a:gd name="connsiteX251" fmla="*/ 10599997 w 11531600"/>
                <a:gd name="connsiteY251" fmla="*/ 2007129 h 4291481"/>
                <a:gd name="connsiteX252" fmla="*/ 10599997 w 11531600"/>
                <a:gd name="connsiteY252" fmla="*/ 1928487 h 4291481"/>
                <a:gd name="connsiteX253" fmla="*/ 10562461 w 11531600"/>
                <a:gd name="connsiteY253" fmla="*/ 1930276 h 4291481"/>
                <a:gd name="connsiteX254" fmla="*/ 10524929 w 11531600"/>
                <a:gd name="connsiteY254" fmla="*/ 1928487 h 4291481"/>
                <a:gd name="connsiteX255" fmla="*/ 10562461 w 11531600"/>
                <a:gd name="connsiteY255" fmla="*/ 0 h 4291481"/>
                <a:gd name="connsiteX256" fmla="*/ 10574973 w 11531600"/>
                <a:gd name="connsiteY256" fmla="*/ 241283 h 4291481"/>
                <a:gd name="connsiteX257" fmla="*/ 10574973 w 11531600"/>
                <a:gd name="connsiteY257" fmla="*/ 511166 h 4291481"/>
                <a:gd name="connsiteX258" fmla="*/ 10574973 w 11531600"/>
                <a:gd name="connsiteY258" fmla="*/ 579082 h 4291481"/>
                <a:gd name="connsiteX259" fmla="*/ 10599997 w 11531600"/>
                <a:gd name="connsiteY259" fmla="*/ 595167 h 4291481"/>
                <a:gd name="connsiteX260" fmla="*/ 10580335 w 11531600"/>
                <a:gd name="connsiteY260" fmla="*/ 611254 h 4291481"/>
                <a:gd name="connsiteX261" fmla="*/ 10580335 w 11531600"/>
                <a:gd name="connsiteY261" fmla="*/ 815005 h 4291481"/>
                <a:gd name="connsiteX262" fmla="*/ 10616079 w 11531600"/>
                <a:gd name="connsiteY262" fmla="*/ 825729 h 4291481"/>
                <a:gd name="connsiteX263" fmla="*/ 10594632 w 11531600"/>
                <a:gd name="connsiteY263" fmla="*/ 834664 h 4291481"/>
                <a:gd name="connsiteX264" fmla="*/ 10594632 w 11531600"/>
                <a:gd name="connsiteY264" fmla="*/ 1061652 h 4291481"/>
                <a:gd name="connsiteX265" fmla="*/ 10639316 w 11531600"/>
                <a:gd name="connsiteY265" fmla="*/ 1068800 h 4291481"/>
                <a:gd name="connsiteX266" fmla="*/ 10594632 w 11531600"/>
                <a:gd name="connsiteY266" fmla="*/ 1075949 h 4291481"/>
                <a:gd name="connsiteX267" fmla="*/ 10594632 w 11531600"/>
                <a:gd name="connsiteY267" fmla="*/ 1086674 h 4291481"/>
                <a:gd name="connsiteX268" fmla="*/ 10648253 w 11531600"/>
                <a:gd name="connsiteY268" fmla="*/ 1151015 h 4291481"/>
                <a:gd name="connsiteX269" fmla="*/ 10607147 w 11531600"/>
                <a:gd name="connsiteY269" fmla="*/ 1209996 h 4291481"/>
                <a:gd name="connsiteX270" fmla="*/ 10607147 w 11531600"/>
                <a:gd name="connsiteY270" fmla="*/ 1403024 h 4291481"/>
                <a:gd name="connsiteX271" fmla="*/ 10646466 w 11531600"/>
                <a:gd name="connsiteY271" fmla="*/ 1422685 h 4291481"/>
                <a:gd name="connsiteX272" fmla="*/ 10607147 w 11531600"/>
                <a:gd name="connsiteY272" fmla="*/ 1442344 h 4291481"/>
                <a:gd name="connsiteX273" fmla="*/ 10607147 w 11531600"/>
                <a:gd name="connsiteY273" fmla="*/ 1512050 h 4291481"/>
                <a:gd name="connsiteX274" fmla="*/ 10823405 w 11531600"/>
                <a:gd name="connsiteY274" fmla="*/ 1719376 h 4291481"/>
                <a:gd name="connsiteX275" fmla="*/ 10703660 w 11531600"/>
                <a:gd name="connsiteY275" fmla="*/ 1898105 h 4291481"/>
                <a:gd name="connsiteX276" fmla="*/ 10703660 w 11531600"/>
                <a:gd name="connsiteY276" fmla="*/ 2596935 h 4291481"/>
                <a:gd name="connsiteX277" fmla="*/ 10742979 w 11531600"/>
                <a:gd name="connsiteY277" fmla="*/ 2596935 h 4291481"/>
                <a:gd name="connsiteX278" fmla="*/ 10742979 w 11531600"/>
                <a:gd name="connsiteY278" fmla="*/ 2654128 h 4291481"/>
                <a:gd name="connsiteX279" fmla="*/ 10860940 w 11531600"/>
                <a:gd name="connsiteY279" fmla="*/ 2761365 h 4291481"/>
                <a:gd name="connsiteX280" fmla="*/ 10868090 w 11531600"/>
                <a:gd name="connsiteY280" fmla="*/ 2761365 h 4291481"/>
                <a:gd name="connsiteX281" fmla="*/ 10868090 w 11531600"/>
                <a:gd name="connsiteY281" fmla="*/ 2906137 h 4291481"/>
                <a:gd name="connsiteX282" fmla="*/ 10953878 w 11531600"/>
                <a:gd name="connsiteY282" fmla="*/ 2906137 h 4291481"/>
                <a:gd name="connsiteX283" fmla="*/ 10953878 w 11531600"/>
                <a:gd name="connsiteY283" fmla="*/ 4119707 h 4291481"/>
                <a:gd name="connsiteX284" fmla="*/ 11152268 w 11531600"/>
                <a:gd name="connsiteY284" fmla="*/ 4119707 h 4291481"/>
                <a:gd name="connsiteX285" fmla="*/ 11152268 w 11531600"/>
                <a:gd name="connsiteY285" fmla="*/ 3860551 h 4291481"/>
                <a:gd name="connsiteX286" fmla="*/ 11134396 w 11531600"/>
                <a:gd name="connsiteY286" fmla="*/ 3833741 h 4291481"/>
                <a:gd name="connsiteX287" fmla="*/ 11152268 w 11531600"/>
                <a:gd name="connsiteY287" fmla="*/ 3830167 h 4291481"/>
                <a:gd name="connsiteX288" fmla="*/ 11152268 w 11531600"/>
                <a:gd name="connsiteY288" fmla="*/ 3506667 h 4291481"/>
                <a:gd name="connsiteX289" fmla="*/ 11202311 w 11531600"/>
                <a:gd name="connsiteY289" fmla="*/ 3506667 h 4291481"/>
                <a:gd name="connsiteX290" fmla="*/ 11202311 w 11531600"/>
                <a:gd name="connsiteY290" fmla="*/ 2587999 h 4291481"/>
                <a:gd name="connsiteX291" fmla="*/ 11255931 w 11531600"/>
                <a:gd name="connsiteY291" fmla="*/ 2587999 h 4291481"/>
                <a:gd name="connsiteX292" fmla="*/ 11255931 w 11531600"/>
                <a:gd name="connsiteY292" fmla="*/ 2380673 h 4291481"/>
                <a:gd name="connsiteX293" fmla="*/ 11279166 w 11531600"/>
                <a:gd name="connsiteY293" fmla="*/ 2380673 h 4291481"/>
                <a:gd name="connsiteX294" fmla="*/ 11279166 w 11531600"/>
                <a:gd name="connsiteY294" fmla="*/ 2412845 h 4291481"/>
                <a:gd name="connsiteX295" fmla="*/ 11297037 w 11531600"/>
                <a:gd name="connsiteY295" fmla="*/ 2412845 h 4291481"/>
                <a:gd name="connsiteX296" fmla="*/ 11297037 w 11531600"/>
                <a:gd name="connsiteY296" fmla="*/ 2219817 h 4291481"/>
                <a:gd name="connsiteX297" fmla="*/ 11313125 w 11531600"/>
                <a:gd name="connsiteY297" fmla="*/ 2219817 h 4291481"/>
                <a:gd name="connsiteX298" fmla="*/ 11313125 w 11531600"/>
                <a:gd name="connsiteY298" fmla="*/ 2412845 h 4291481"/>
                <a:gd name="connsiteX299" fmla="*/ 11336361 w 11531600"/>
                <a:gd name="connsiteY299" fmla="*/ 2412845 h 4291481"/>
                <a:gd name="connsiteX300" fmla="*/ 11336361 w 11531600"/>
                <a:gd name="connsiteY300" fmla="*/ 2380673 h 4291481"/>
                <a:gd name="connsiteX301" fmla="*/ 11354234 w 11531600"/>
                <a:gd name="connsiteY301" fmla="*/ 2380673 h 4291481"/>
                <a:gd name="connsiteX302" fmla="*/ 11354234 w 11531600"/>
                <a:gd name="connsiteY302" fmla="*/ 2484336 h 4291481"/>
                <a:gd name="connsiteX303" fmla="*/ 11368532 w 11531600"/>
                <a:gd name="connsiteY303" fmla="*/ 2491485 h 4291481"/>
                <a:gd name="connsiteX304" fmla="*/ 11368532 w 11531600"/>
                <a:gd name="connsiteY304" fmla="*/ 2480761 h 4291481"/>
                <a:gd name="connsiteX305" fmla="*/ 11379257 w 11531600"/>
                <a:gd name="connsiteY305" fmla="*/ 2480761 h 4291481"/>
                <a:gd name="connsiteX306" fmla="*/ 11379257 w 11531600"/>
                <a:gd name="connsiteY306" fmla="*/ 2496846 h 4291481"/>
                <a:gd name="connsiteX307" fmla="*/ 11384615 w 11531600"/>
                <a:gd name="connsiteY307" fmla="*/ 2498635 h 4291481"/>
                <a:gd name="connsiteX308" fmla="*/ 11384615 w 11531600"/>
                <a:gd name="connsiteY308" fmla="*/ 2480761 h 4291481"/>
                <a:gd name="connsiteX309" fmla="*/ 11395339 w 11531600"/>
                <a:gd name="connsiteY309" fmla="*/ 2480761 h 4291481"/>
                <a:gd name="connsiteX310" fmla="*/ 11395339 w 11531600"/>
                <a:gd name="connsiteY310" fmla="*/ 2500420 h 4291481"/>
                <a:gd name="connsiteX311" fmla="*/ 11400700 w 11531600"/>
                <a:gd name="connsiteY311" fmla="*/ 2502209 h 4291481"/>
                <a:gd name="connsiteX312" fmla="*/ 11400700 w 11531600"/>
                <a:gd name="connsiteY312" fmla="*/ 2480761 h 4291481"/>
                <a:gd name="connsiteX313" fmla="*/ 11411427 w 11531600"/>
                <a:gd name="connsiteY313" fmla="*/ 2480761 h 4291481"/>
                <a:gd name="connsiteX314" fmla="*/ 11411427 w 11531600"/>
                <a:gd name="connsiteY314" fmla="*/ 2505783 h 4291481"/>
                <a:gd name="connsiteX315" fmla="*/ 11416788 w 11531600"/>
                <a:gd name="connsiteY315" fmla="*/ 2507570 h 4291481"/>
                <a:gd name="connsiteX316" fmla="*/ 11416788 w 11531600"/>
                <a:gd name="connsiteY316" fmla="*/ 2482547 h 4291481"/>
                <a:gd name="connsiteX317" fmla="*/ 11427509 w 11531600"/>
                <a:gd name="connsiteY317" fmla="*/ 2482547 h 4291481"/>
                <a:gd name="connsiteX318" fmla="*/ 11427509 w 11531600"/>
                <a:gd name="connsiteY318" fmla="*/ 2509359 h 4291481"/>
                <a:gd name="connsiteX319" fmla="*/ 11432875 w 11531600"/>
                <a:gd name="connsiteY319" fmla="*/ 2509359 h 4291481"/>
                <a:gd name="connsiteX320" fmla="*/ 11432875 w 11531600"/>
                <a:gd name="connsiteY320" fmla="*/ 2480761 h 4291481"/>
                <a:gd name="connsiteX321" fmla="*/ 11443596 w 11531600"/>
                <a:gd name="connsiteY321" fmla="*/ 2480761 h 4291481"/>
                <a:gd name="connsiteX322" fmla="*/ 11443596 w 11531600"/>
                <a:gd name="connsiteY322" fmla="*/ 2511144 h 4291481"/>
                <a:gd name="connsiteX323" fmla="*/ 11448961 w 11531600"/>
                <a:gd name="connsiteY323" fmla="*/ 2511144 h 4291481"/>
                <a:gd name="connsiteX324" fmla="*/ 11448961 w 11531600"/>
                <a:gd name="connsiteY324" fmla="*/ 2480761 h 4291481"/>
                <a:gd name="connsiteX325" fmla="*/ 11459684 w 11531600"/>
                <a:gd name="connsiteY325" fmla="*/ 2480761 h 4291481"/>
                <a:gd name="connsiteX326" fmla="*/ 11459684 w 11531600"/>
                <a:gd name="connsiteY326" fmla="*/ 2512933 h 4291481"/>
                <a:gd name="connsiteX327" fmla="*/ 11465044 w 11531600"/>
                <a:gd name="connsiteY327" fmla="*/ 2512933 h 4291481"/>
                <a:gd name="connsiteX328" fmla="*/ 11465044 w 11531600"/>
                <a:gd name="connsiteY328" fmla="*/ 2480761 h 4291481"/>
                <a:gd name="connsiteX329" fmla="*/ 11475769 w 11531600"/>
                <a:gd name="connsiteY329" fmla="*/ 2480761 h 4291481"/>
                <a:gd name="connsiteX330" fmla="*/ 11475769 w 11531600"/>
                <a:gd name="connsiteY330" fmla="*/ 2512933 h 4291481"/>
                <a:gd name="connsiteX331" fmla="*/ 11479342 w 11531600"/>
                <a:gd name="connsiteY331" fmla="*/ 2512933 h 4291481"/>
                <a:gd name="connsiteX332" fmla="*/ 11481127 w 11531600"/>
                <a:gd name="connsiteY332" fmla="*/ 2480761 h 4291481"/>
                <a:gd name="connsiteX333" fmla="*/ 11491852 w 11531600"/>
                <a:gd name="connsiteY333" fmla="*/ 2480761 h 4291481"/>
                <a:gd name="connsiteX334" fmla="*/ 11491852 w 11531600"/>
                <a:gd name="connsiteY334" fmla="*/ 2514719 h 4291481"/>
                <a:gd name="connsiteX335" fmla="*/ 11497213 w 11531600"/>
                <a:gd name="connsiteY335" fmla="*/ 2514719 h 4291481"/>
                <a:gd name="connsiteX336" fmla="*/ 11497213 w 11531600"/>
                <a:gd name="connsiteY336" fmla="*/ 2480761 h 4291481"/>
                <a:gd name="connsiteX337" fmla="*/ 11507940 w 11531600"/>
                <a:gd name="connsiteY337" fmla="*/ 2480761 h 4291481"/>
                <a:gd name="connsiteX338" fmla="*/ 11507940 w 11531600"/>
                <a:gd name="connsiteY338" fmla="*/ 2514719 h 4291481"/>
                <a:gd name="connsiteX339" fmla="*/ 11509725 w 11531600"/>
                <a:gd name="connsiteY339" fmla="*/ 2514719 h 4291481"/>
                <a:gd name="connsiteX340" fmla="*/ 11511514 w 11531600"/>
                <a:gd name="connsiteY340" fmla="*/ 2514719 h 4291481"/>
                <a:gd name="connsiteX341" fmla="*/ 11511514 w 11531600"/>
                <a:gd name="connsiteY341" fmla="*/ 2480761 h 4291481"/>
                <a:gd name="connsiteX342" fmla="*/ 11522237 w 11531600"/>
                <a:gd name="connsiteY342" fmla="*/ 2480761 h 4291481"/>
                <a:gd name="connsiteX343" fmla="*/ 11522237 w 11531600"/>
                <a:gd name="connsiteY343" fmla="*/ 2514719 h 4291481"/>
                <a:gd name="connsiteX344" fmla="*/ 11527598 w 11531600"/>
                <a:gd name="connsiteY344" fmla="*/ 2514719 h 4291481"/>
                <a:gd name="connsiteX345" fmla="*/ 11527598 w 11531600"/>
                <a:gd name="connsiteY345" fmla="*/ 2480761 h 4291481"/>
                <a:gd name="connsiteX346" fmla="*/ 11531600 w 11531600"/>
                <a:gd name="connsiteY346" fmla="*/ 2480761 h 4291481"/>
                <a:gd name="connsiteX347" fmla="*/ 11531600 w 11531600"/>
                <a:gd name="connsiteY347" fmla="*/ 4248023 h 4291481"/>
                <a:gd name="connsiteX348" fmla="*/ 11531600 w 11531600"/>
                <a:gd name="connsiteY348" fmla="*/ 4291481 h 4291481"/>
                <a:gd name="connsiteX349" fmla="*/ 1422005 w 11531600"/>
                <a:gd name="connsiteY349" fmla="*/ 4291481 h 4291481"/>
                <a:gd name="connsiteX350" fmla="*/ 1422005 w 11531600"/>
                <a:gd name="connsiteY350" fmla="*/ 3674337 h 4291481"/>
                <a:gd name="connsiteX351" fmla="*/ 1430762 w 11531600"/>
                <a:gd name="connsiteY351" fmla="*/ 3675796 h 4291481"/>
                <a:gd name="connsiteX352" fmla="*/ 1429303 w 11531600"/>
                <a:gd name="connsiteY352" fmla="*/ 3718854 h 4291481"/>
                <a:gd name="connsiteX353" fmla="*/ 1425654 w 11531600"/>
                <a:gd name="connsiteY353" fmla="*/ 4073540 h 4291481"/>
                <a:gd name="connsiteX354" fmla="*/ 1427113 w 11531600"/>
                <a:gd name="connsiteY354" fmla="*/ 4071350 h 4291481"/>
                <a:gd name="connsiteX355" fmla="*/ 1427113 w 11531600"/>
                <a:gd name="connsiteY355" fmla="*/ 4062593 h 4291481"/>
                <a:gd name="connsiteX356" fmla="*/ 1430762 w 11531600"/>
                <a:gd name="connsiteY356" fmla="*/ 3996910 h 4291481"/>
                <a:gd name="connsiteX357" fmla="*/ 1430762 w 11531600"/>
                <a:gd name="connsiteY357" fmla="*/ 3991802 h 4291481"/>
                <a:gd name="connsiteX358" fmla="*/ 1434411 w 11531600"/>
                <a:gd name="connsiteY358" fmla="*/ 3991802 h 4291481"/>
                <a:gd name="connsiteX359" fmla="*/ 1434411 w 11531600"/>
                <a:gd name="connsiteY359" fmla="*/ 3996910 h 4291481"/>
                <a:gd name="connsiteX360" fmla="*/ 1435871 w 11531600"/>
                <a:gd name="connsiteY360" fmla="*/ 4005668 h 4291481"/>
                <a:gd name="connsiteX361" fmla="*/ 1446818 w 11531600"/>
                <a:gd name="connsiteY361" fmla="*/ 4005668 h 4291481"/>
                <a:gd name="connsiteX362" fmla="*/ 1446818 w 11531600"/>
                <a:gd name="connsiteY362" fmla="*/ 4004209 h 4291481"/>
                <a:gd name="connsiteX363" fmla="*/ 1451926 w 11531600"/>
                <a:gd name="connsiteY363" fmla="*/ 3996910 h 4291481"/>
                <a:gd name="connsiteX364" fmla="*/ 1451926 w 11531600"/>
                <a:gd name="connsiteY364" fmla="*/ 3963340 h 4291481"/>
                <a:gd name="connsiteX365" fmla="*/ 1451926 w 11531600"/>
                <a:gd name="connsiteY365" fmla="*/ 3952393 h 4291481"/>
                <a:gd name="connsiteX366" fmla="*/ 1455575 w 11531600"/>
                <a:gd name="connsiteY366" fmla="*/ 3950933 h 4291481"/>
                <a:gd name="connsiteX367" fmla="*/ 1455575 w 11531600"/>
                <a:gd name="connsiteY367" fmla="*/ 3897657 h 4291481"/>
                <a:gd name="connsiteX368" fmla="*/ 1457036 w 11531600"/>
                <a:gd name="connsiteY368" fmla="*/ 3897657 h 4291481"/>
                <a:gd name="connsiteX369" fmla="*/ 1459224 w 11531600"/>
                <a:gd name="connsiteY369" fmla="*/ 3897657 h 4291481"/>
                <a:gd name="connsiteX370" fmla="*/ 1467982 w 11531600"/>
                <a:gd name="connsiteY370" fmla="*/ 3861897 h 4291481"/>
                <a:gd name="connsiteX371" fmla="*/ 1465793 w 11531600"/>
                <a:gd name="connsiteY371" fmla="*/ 3861897 h 4291481"/>
                <a:gd name="connsiteX372" fmla="*/ 1465793 w 11531600"/>
                <a:gd name="connsiteY372" fmla="*/ 3853139 h 4291481"/>
                <a:gd name="connsiteX373" fmla="*/ 1469442 w 11531600"/>
                <a:gd name="connsiteY373" fmla="*/ 3853139 h 4291481"/>
                <a:gd name="connsiteX374" fmla="*/ 1473090 w 11531600"/>
                <a:gd name="connsiteY374" fmla="*/ 3853139 h 4291481"/>
                <a:gd name="connsiteX375" fmla="*/ 1473090 w 11531600"/>
                <a:gd name="connsiteY375" fmla="*/ 3856788 h 4291481"/>
                <a:gd name="connsiteX376" fmla="*/ 1476740 w 11531600"/>
                <a:gd name="connsiteY376" fmla="*/ 3856788 h 4291481"/>
                <a:gd name="connsiteX377" fmla="*/ 1476740 w 11531600"/>
                <a:gd name="connsiteY377" fmla="*/ 3867735 h 4291481"/>
                <a:gd name="connsiteX378" fmla="*/ 1481849 w 11531600"/>
                <a:gd name="connsiteY378" fmla="*/ 3892548 h 4291481"/>
                <a:gd name="connsiteX379" fmla="*/ 1490606 w 11531600"/>
                <a:gd name="connsiteY379" fmla="*/ 3799863 h 4291481"/>
                <a:gd name="connsiteX380" fmla="*/ 1487687 w 11531600"/>
                <a:gd name="connsiteY380" fmla="*/ 3799863 h 4291481"/>
                <a:gd name="connsiteX381" fmla="*/ 1487687 w 11531600"/>
                <a:gd name="connsiteY381" fmla="*/ 3798404 h 4291481"/>
                <a:gd name="connsiteX382" fmla="*/ 1487687 w 11531600"/>
                <a:gd name="connsiteY382" fmla="*/ 3791106 h 4291481"/>
                <a:gd name="connsiteX383" fmla="*/ 1492796 w 11531600"/>
                <a:gd name="connsiteY383" fmla="*/ 3791106 h 4291481"/>
                <a:gd name="connsiteX384" fmla="*/ 1497904 w 11531600"/>
                <a:gd name="connsiteY384" fmla="*/ 3722503 h 4291481"/>
                <a:gd name="connsiteX385" fmla="*/ 1494255 w 11531600"/>
                <a:gd name="connsiteY385" fmla="*/ 3722503 h 4291481"/>
                <a:gd name="connsiteX386" fmla="*/ 1494255 w 11531600"/>
                <a:gd name="connsiteY386" fmla="*/ 3702799 h 4291481"/>
                <a:gd name="connsiteX387" fmla="*/ 1494255 w 11531600"/>
                <a:gd name="connsiteY387" fmla="*/ 3674337 h 4291481"/>
                <a:gd name="connsiteX388" fmla="*/ 1510311 w 11531600"/>
                <a:gd name="connsiteY388" fmla="*/ 3674337 h 4291481"/>
                <a:gd name="connsiteX389" fmla="*/ 1510311 w 11531600"/>
                <a:gd name="connsiteY389" fmla="*/ 3702799 h 4291481"/>
                <a:gd name="connsiteX390" fmla="*/ 1510311 w 11531600"/>
                <a:gd name="connsiteY390" fmla="*/ 3722503 h 4291481"/>
                <a:gd name="connsiteX391" fmla="*/ 1506662 w 11531600"/>
                <a:gd name="connsiteY391" fmla="*/ 3722503 h 4291481"/>
                <a:gd name="connsiteX392" fmla="*/ 1511771 w 11531600"/>
                <a:gd name="connsiteY392" fmla="*/ 3791106 h 4291481"/>
                <a:gd name="connsiteX393" fmla="*/ 1515419 w 11531600"/>
                <a:gd name="connsiteY393" fmla="*/ 3791106 h 4291481"/>
                <a:gd name="connsiteX394" fmla="*/ 1517609 w 11531600"/>
                <a:gd name="connsiteY394" fmla="*/ 3793295 h 4291481"/>
                <a:gd name="connsiteX395" fmla="*/ 1517609 w 11531600"/>
                <a:gd name="connsiteY395" fmla="*/ 3799863 h 4291481"/>
                <a:gd name="connsiteX396" fmla="*/ 1511771 w 11531600"/>
                <a:gd name="connsiteY396" fmla="*/ 3802053 h 4291481"/>
                <a:gd name="connsiteX397" fmla="*/ 1521258 w 11531600"/>
                <a:gd name="connsiteY397" fmla="*/ 3892548 h 4291481"/>
                <a:gd name="connsiteX398" fmla="*/ 1527826 w 11531600"/>
                <a:gd name="connsiteY398" fmla="*/ 3861897 h 4291481"/>
                <a:gd name="connsiteX399" fmla="*/ 1526367 w 11531600"/>
                <a:gd name="connsiteY399" fmla="*/ 3861897 h 4291481"/>
                <a:gd name="connsiteX400" fmla="*/ 1526367 w 11531600"/>
                <a:gd name="connsiteY400" fmla="*/ 3851680 h 4291481"/>
                <a:gd name="connsiteX401" fmla="*/ 1530015 w 11531600"/>
                <a:gd name="connsiteY401" fmla="*/ 3851680 h 4291481"/>
                <a:gd name="connsiteX402" fmla="*/ 1535125 w 11531600"/>
                <a:gd name="connsiteY402" fmla="*/ 3851680 h 4291481"/>
                <a:gd name="connsiteX403" fmla="*/ 1535125 w 11531600"/>
                <a:gd name="connsiteY403" fmla="*/ 3858978 h 4291481"/>
                <a:gd name="connsiteX404" fmla="*/ 1536584 w 11531600"/>
                <a:gd name="connsiteY404" fmla="*/ 3858978 h 4291481"/>
                <a:gd name="connsiteX405" fmla="*/ 1536584 w 11531600"/>
                <a:gd name="connsiteY405" fmla="*/ 3867735 h 4291481"/>
                <a:gd name="connsiteX406" fmla="*/ 1535125 w 11531600"/>
                <a:gd name="connsiteY406" fmla="*/ 3867735 h 4291481"/>
                <a:gd name="connsiteX407" fmla="*/ 1542423 w 11531600"/>
                <a:gd name="connsiteY407" fmla="*/ 3897657 h 4291481"/>
                <a:gd name="connsiteX408" fmla="*/ 1543882 w 11531600"/>
                <a:gd name="connsiteY408" fmla="*/ 3897657 h 4291481"/>
                <a:gd name="connsiteX409" fmla="*/ 1543882 w 11531600"/>
                <a:gd name="connsiteY409" fmla="*/ 3901306 h 4291481"/>
                <a:gd name="connsiteX410" fmla="*/ 1545341 w 11531600"/>
                <a:gd name="connsiteY410" fmla="*/ 3901306 h 4291481"/>
                <a:gd name="connsiteX411" fmla="*/ 1545341 w 11531600"/>
                <a:gd name="connsiteY411" fmla="*/ 3902766 h 4291481"/>
                <a:gd name="connsiteX412" fmla="*/ 1545341 w 11531600"/>
                <a:gd name="connsiteY412" fmla="*/ 3950933 h 4291481"/>
                <a:gd name="connsiteX413" fmla="*/ 1547531 w 11531600"/>
                <a:gd name="connsiteY413" fmla="*/ 3952393 h 4291481"/>
                <a:gd name="connsiteX414" fmla="*/ 1547531 w 11531600"/>
                <a:gd name="connsiteY414" fmla="*/ 3954582 h 4291481"/>
                <a:gd name="connsiteX415" fmla="*/ 1548991 w 11531600"/>
                <a:gd name="connsiteY415" fmla="*/ 3954582 h 4291481"/>
                <a:gd name="connsiteX416" fmla="*/ 1548991 w 11531600"/>
                <a:gd name="connsiteY416" fmla="*/ 3996910 h 4291481"/>
                <a:gd name="connsiteX417" fmla="*/ 1552640 w 11531600"/>
                <a:gd name="connsiteY417" fmla="*/ 4005668 h 4291481"/>
                <a:gd name="connsiteX418" fmla="*/ 1563587 w 11531600"/>
                <a:gd name="connsiteY418" fmla="*/ 4005668 h 4291481"/>
                <a:gd name="connsiteX419" fmla="*/ 1563587 w 11531600"/>
                <a:gd name="connsiteY419" fmla="*/ 3998370 h 4291481"/>
                <a:gd name="connsiteX420" fmla="*/ 1568695 w 11531600"/>
                <a:gd name="connsiteY420" fmla="*/ 3998370 h 4291481"/>
                <a:gd name="connsiteX421" fmla="*/ 1568695 w 11531600"/>
                <a:gd name="connsiteY421" fmla="*/ 3970637 h 4291481"/>
                <a:gd name="connsiteX422" fmla="*/ 1573804 w 11531600"/>
                <a:gd name="connsiteY422" fmla="*/ 3970637 h 4291481"/>
                <a:gd name="connsiteX423" fmla="*/ 1582562 w 11531600"/>
                <a:gd name="connsiteY423" fmla="*/ 3871384 h 4291481"/>
                <a:gd name="connsiteX424" fmla="*/ 1578913 w 11531600"/>
                <a:gd name="connsiteY424" fmla="*/ 3871384 h 4291481"/>
                <a:gd name="connsiteX425" fmla="*/ 1578913 w 11531600"/>
                <a:gd name="connsiteY425" fmla="*/ 3844382 h 4291481"/>
                <a:gd name="connsiteX426" fmla="*/ 1591319 w 11531600"/>
                <a:gd name="connsiteY426" fmla="*/ 3844382 h 4291481"/>
                <a:gd name="connsiteX427" fmla="*/ 1591319 w 11531600"/>
                <a:gd name="connsiteY427" fmla="*/ 3871384 h 4291481"/>
                <a:gd name="connsiteX428" fmla="*/ 1586211 w 11531600"/>
                <a:gd name="connsiteY428" fmla="*/ 3871384 h 4291481"/>
                <a:gd name="connsiteX429" fmla="*/ 1597158 w 11531600"/>
                <a:gd name="connsiteY429" fmla="*/ 3970637 h 4291481"/>
                <a:gd name="connsiteX430" fmla="*/ 1600077 w 11531600"/>
                <a:gd name="connsiteY430" fmla="*/ 3970637 h 4291481"/>
                <a:gd name="connsiteX431" fmla="*/ 1600077 w 11531600"/>
                <a:gd name="connsiteY431" fmla="*/ 3972097 h 4291481"/>
                <a:gd name="connsiteX432" fmla="*/ 1600077 w 11531600"/>
                <a:gd name="connsiteY432" fmla="*/ 3998370 h 4291481"/>
                <a:gd name="connsiteX433" fmla="*/ 1605916 w 11531600"/>
                <a:gd name="connsiteY433" fmla="*/ 3998370 h 4291481"/>
                <a:gd name="connsiteX434" fmla="*/ 1605916 w 11531600"/>
                <a:gd name="connsiteY434" fmla="*/ 4005668 h 4291481"/>
                <a:gd name="connsiteX435" fmla="*/ 1612483 w 11531600"/>
                <a:gd name="connsiteY435" fmla="*/ 4005668 h 4291481"/>
                <a:gd name="connsiteX436" fmla="*/ 1612483 w 11531600"/>
                <a:gd name="connsiteY436" fmla="*/ 4004209 h 4291481"/>
                <a:gd name="connsiteX437" fmla="*/ 1618322 w 11531600"/>
                <a:gd name="connsiteY437" fmla="*/ 3996910 h 4291481"/>
                <a:gd name="connsiteX438" fmla="*/ 1618322 w 11531600"/>
                <a:gd name="connsiteY438" fmla="*/ 3959690 h 4291481"/>
                <a:gd name="connsiteX439" fmla="*/ 1618322 w 11531600"/>
                <a:gd name="connsiteY439" fmla="*/ 3958231 h 4291481"/>
                <a:gd name="connsiteX440" fmla="*/ 1621971 w 11531600"/>
                <a:gd name="connsiteY440" fmla="*/ 3945824 h 4291481"/>
                <a:gd name="connsiteX441" fmla="*/ 1621971 w 11531600"/>
                <a:gd name="connsiteY441" fmla="*/ 3910064 h 4291481"/>
                <a:gd name="connsiteX442" fmla="*/ 1623431 w 11531600"/>
                <a:gd name="connsiteY442" fmla="*/ 3906415 h 4291481"/>
                <a:gd name="connsiteX443" fmla="*/ 1632188 w 11531600"/>
                <a:gd name="connsiteY443" fmla="*/ 3867735 h 4291481"/>
                <a:gd name="connsiteX444" fmla="*/ 1630729 w 11531600"/>
                <a:gd name="connsiteY444" fmla="*/ 3867735 h 4291481"/>
                <a:gd name="connsiteX445" fmla="*/ 1630729 w 11531600"/>
                <a:gd name="connsiteY445" fmla="*/ 3856788 h 4291481"/>
                <a:gd name="connsiteX446" fmla="*/ 1630729 w 11531600"/>
                <a:gd name="connsiteY446" fmla="*/ 3851680 h 4291481"/>
                <a:gd name="connsiteX447" fmla="*/ 1633648 w 11531600"/>
                <a:gd name="connsiteY447" fmla="*/ 3851680 h 4291481"/>
                <a:gd name="connsiteX448" fmla="*/ 1639487 w 11531600"/>
                <a:gd name="connsiteY448" fmla="*/ 3851680 h 4291481"/>
                <a:gd name="connsiteX449" fmla="*/ 1639487 w 11531600"/>
                <a:gd name="connsiteY449" fmla="*/ 3861897 h 4291481"/>
                <a:gd name="connsiteX450" fmla="*/ 1637297 w 11531600"/>
                <a:gd name="connsiteY450" fmla="*/ 3861897 h 4291481"/>
                <a:gd name="connsiteX451" fmla="*/ 1637297 w 11531600"/>
                <a:gd name="connsiteY451" fmla="*/ 3865546 h 4291481"/>
                <a:gd name="connsiteX452" fmla="*/ 1644595 w 11531600"/>
                <a:gd name="connsiteY452" fmla="*/ 3897657 h 4291481"/>
                <a:gd name="connsiteX453" fmla="*/ 1653353 w 11531600"/>
                <a:gd name="connsiteY453" fmla="*/ 3803512 h 4291481"/>
                <a:gd name="connsiteX454" fmla="*/ 1649704 w 11531600"/>
                <a:gd name="connsiteY454" fmla="*/ 3803512 h 4291481"/>
                <a:gd name="connsiteX455" fmla="*/ 1649704 w 11531600"/>
                <a:gd name="connsiteY455" fmla="*/ 3802053 h 4291481"/>
                <a:gd name="connsiteX456" fmla="*/ 1649704 w 11531600"/>
                <a:gd name="connsiteY456" fmla="*/ 3796944 h 4291481"/>
                <a:gd name="connsiteX457" fmla="*/ 1649704 w 11531600"/>
                <a:gd name="connsiteY457" fmla="*/ 3794755 h 4291481"/>
                <a:gd name="connsiteX458" fmla="*/ 1653353 w 11531600"/>
                <a:gd name="connsiteY458" fmla="*/ 3794755 h 4291481"/>
                <a:gd name="connsiteX459" fmla="*/ 1658461 w 11531600"/>
                <a:gd name="connsiteY459" fmla="*/ 3725423 h 4291481"/>
                <a:gd name="connsiteX460" fmla="*/ 1658461 w 11531600"/>
                <a:gd name="connsiteY460" fmla="*/ 3723964 h 4291481"/>
                <a:gd name="connsiteX461" fmla="*/ 1655543 w 11531600"/>
                <a:gd name="connsiteY461" fmla="*/ 3723964 h 4291481"/>
                <a:gd name="connsiteX462" fmla="*/ 1655543 w 11531600"/>
                <a:gd name="connsiteY462" fmla="*/ 3706448 h 4291481"/>
                <a:gd name="connsiteX463" fmla="*/ 1655543 w 11531600"/>
                <a:gd name="connsiteY463" fmla="*/ 3677986 h 4291481"/>
                <a:gd name="connsiteX464" fmla="*/ 1670868 w 11531600"/>
                <a:gd name="connsiteY464" fmla="*/ 3677986 h 4291481"/>
                <a:gd name="connsiteX465" fmla="*/ 1670868 w 11531600"/>
                <a:gd name="connsiteY465" fmla="*/ 3706448 h 4291481"/>
                <a:gd name="connsiteX466" fmla="*/ 1670868 w 11531600"/>
                <a:gd name="connsiteY466" fmla="*/ 3723964 h 4291481"/>
                <a:gd name="connsiteX467" fmla="*/ 1667949 w 11531600"/>
                <a:gd name="connsiteY467" fmla="*/ 3723964 h 4291481"/>
                <a:gd name="connsiteX468" fmla="*/ 1673057 w 11531600"/>
                <a:gd name="connsiteY468" fmla="*/ 3794755 h 4291481"/>
                <a:gd name="connsiteX469" fmla="*/ 1678166 w 11531600"/>
                <a:gd name="connsiteY469" fmla="*/ 3794755 h 4291481"/>
                <a:gd name="connsiteX470" fmla="*/ 1678166 w 11531600"/>
                <a:gd name="connsiteY470" fmla="*/ 3802053 h 4291481"/>
                <a:gd name="connsiteX471" fmla="*/ 1678166 w 11531600"/>
                <a:gd name="connsiteY471" fmla="*/ 3803512 h 4291481"/>
                <a:gd name="connsiteX472" fmla="*/ 1674517 w 11531600"/>
                <a:gd name="connsiteY472" fmla="*/ 3803512 h 4291481"/>
                <a:gd name="connsiteX473" fmla="*/ 1683275 w 11531600"/>
                <a:gd name="connsiteY473" fmla="*/ 3897657 h 4291481"/>
                <a:gd name="connsiteX474" fmla="*/ 1690572 w 11531600"/>
                <a:gd name="connsiteY474" fmla="*/ 3867735 h 4291481"/>
                <a:gd name="connsiteX475" fmla="*/ 1689113 w 11531600"/>
                <a:gd name="connsiteY475" fmla="*/ 3867735 h 4291481"/>
                <a:gd name="connsiteX476" fmla="*/ 1689113 w 11531600"/>
                <a:gd name="connsiteY476" fmla="*/ 3856788 h 4291481"/>
                <a:gd name="connsiteX477" fmla="*/ 1690572 w 11531600"/>
                <a:gd name="connsiteY477" fmla="*/ 3856788 h 4291481"/>
                <a:gd name="connsiteX478" fmla="*/ 1690572 w 11531600"/>
                <a:gd name="connsiteY478" fmla="*/ 3851680 h 4291481"/>
                <a:gd name="connsiteX479" fmla="*/ 1695682 w 11531600"/>
                <a:gd name="connsiteY479" fmla="*/ 3851680 h 4291481"/>
                <a:gd name="connsiteX480" fmla="*/ 1699330 w 11531600"/>
                <a:gd name="connsiteY480" fmla="*/ 3851680 h 4291481"/>
                <a:gd name="connsiteX481" fmla="*/ 1699330 w 11531600"/>
                <a:gd name="connsiteY481" fmla="*/ 3861897 h 4291481"/>
                <a:gd name="connsiteX482" fmla="*/ 1697871 w 11531600"/>
                <a:gd name="connsiteY482" fmla="*/ 3861897 h 4291481"/>
                <a:gd name="connsiteX483" fmla="*/ 1708088 w 11531600"/>
                <a:gd name="connsiteY483" fmla="*/ 3906415 h 4291481"/>
                <a:gd name="connsiteX484" fmla="*/ 1708088 w 11531600"/>
                <a:gd name="connsiteY484" fmla="*/ 3945824 h 4291481"/>
                <a:gd name="connsiteX485" fmla="*/ 1713197 w 11531600"/>
                <a:gd name="connsiteY485" fmla="*/ 3958231 h 4291481"/>
                <a:gd name="connsiteX486" fmla="*/ 1713197 w 11531600"/>
                <a:gd name="connsiteY486" fmla="*/ 3996910 h 4291481"/>
                <a:gd name="connsiteX487" fmla="*/ 1716846 w 11531600"/>
                <a:gd name="connsiteY487" fmla="*/ 4004209 h 4291481"/>
                <a:gd name="connsiteX488" fmla="*/ 1716846 w 11531600"/>
                <a:gd name="connsiteY488" fmla="*/ 4005668 h 4291481"/>
                <a:gd name="connsiteX489" fmla="*/ 1735091 w 11531600"/>
                <a:gd name="connsiteY489" fmla="*/ 4005668 h 4291481"/>
                <a:gd name="connsiteX490" fmla="*/ 1735091 w 11531600"/>
                <a:gd name="connsiteY490" fmla="*/ 3996910 h 4291481"/>
                <a:gd name="connsiteX491" fmla="*/ 1735091 w 11531600"/>
                <a:gd name="connsiteY491" fmla="*/ 3991802 h 4291481"/>
                <a:gd name="connsiteX492" fmla="*/ 1736550 w 11531600"/>
                <a:gd name="connsiteY492" fmla="*/ 3991802 h 4291481"/>
                <a:gd name="connsiteX493" fmla="*/ 1740199 w 11531600"/>
                <a:gd name="connsiteY493" fmla="*/ 3991802 h 4291481"/>
                <a:gd name="connsiteX494" fmla="*/ 1740199 w 11531600"/>
                <a:gd name="connsiteY494" fmla="*/ 3996910 h 4291481"/>
                <a:gd name="connsiteX495" fmla="*/ 1741659 w 11531600"/>
                <a:gd name="connsiteY495" fmla="*/ 4062593 h 4291481"/>
                <a:gd name="connsiteX496" fmla="*/ 1741659 w 11531600"/>
                <a:gd name="connsiteY496" fmla="*/ 4071350 h 4291481"/>
                <a:gd name="connsiteX497" fmla="*/ 1746768 w 11531600"/>
                <a:gd name="connsiteY497" fmla="*/ 4076460 h 4291481"/>
                <a:gd name="connsiteX498" fmla="*/ 1748957 w 11531600"/>
                <a:gd name="connsiteY498" fmla="*/ 3475829 h 4291481"/>
                <a:gd name="connsiteX499" fmla="*/ 1792746 w 11531600"/>
                <a:gd name="connsiteY499" fmla="*/ 3475829 h 4291481"/>
                <a:gd name="connsiteX500" fmla="*/ 1792746 w 11531600"/>
                <a:gd name="connsiteY500" fmla="*/ 3452476 h 4291481"/>
                <a:gd name="connsiteX501" fmla="*/ 1957681 w 11531600"/>
                <a:gd name="connsiteY501" fmla="*/ 3452476 h 4291481"/>
                <a:gd name="connsiteX502" fmla="*/ 1970088 w 11531600"/>
                <a:gd name="connsiteY502" fmla="*/ 3475829 h 4291481"/>
                <a:gd name="connsiteX503" fmla="*/ 1992712 w 11531600"/>
                <a:gd name="connsiteY503" fmla="*/ 3475829 h 4291481"/>
                <a:gd name="connsiteX504" fmla="*/ 2013876 w 11531600"/>
                <a:gd name="connsiteY504" fmla="*/ 3518158 h 4291481"/>
                <a:gd name="connsiteX505" fmla="*/ 2012417 w 11531600"/>
                <a:gd name="connsiteY505" fmla="*/ 4066242 h 4291481"/>
                <a:gd name="connsiteX506" fmla="*/ 2016066 w 11531600"/>
                <a:gd name="connsiteY506" fmla="*/ 4066242 h 4291481"/>
                <a:gd name="connsiteX507" fmla="*/ 2018986 w 11531600"/>
                <a:gd name="connsiteY507" fmla="*/ 4064052 h 4291481"/>
                <a:gd name="connsiteX508" fmla="*/ 2026283 w 11531600"/>
                <a:gd name="connsiteY508" fmla="*/ 4064052 h 4291481"/>
                <a:gd name="connsiteX509" fmla="*/ 2026283 w 11531600"/>
                <a:gd name="connsiteY509" fmla="*/ 4050186 h 4291481"/>
                <a:gd name="connsiteX510" fmla="*/ 2027742 w 11531600"/>
                <a:gd name="connsiteY510" fmla="*/ 4050186 h 4291481"/>
                <a:gd name="connsiteX511" fmla="*/ 2029932 w 11531600"/>
                <a:gd name="connsiteY511" fmla="*/ 4050186 h 4291481"/>
                <a:gd name="connsiteX512" fmla="*/ 2031392 w 11531600"/>
                <a:gd name="connsiteY512" fmla="*/ 4064052 h 4291481"/>
                <a:gd name="connsiteX513" fmla="*/ 2042339 w 11531600"/>
                <a:gd name="connsiteY513" fmla="*/ 4064052 h 4291481"/>
                <a:gd name="connsiteX514" fmla="*/ 2042339 w 11531600"/>
                <a:gd name="connsiteY514" fmla="*/ 4055295 h 4291481"/>
                <a:gd name="connsiteX515" fmla="*/ 2045988 w 11531600"/>
                <a:gd name="connsiteY515" fmla="*/ 4053835 h 4291481"/>
                <a:gd name="connsiteX516" fmla="*/ 2051097 w 11531600"/>
                <a:gd name="connsiteY516" fmla="*/ 4053835 h 4291481"/>
                <a:gd name="connsiteX517" fmla="*/ 2051097 w 11531600"/>
                <a:gd name="connsiteY517" fmla="*/ 4041429 h 4291481"/>
                <a:gd name="connsiteX518" fmla="*/ 2052556 w 11531600"/>
                <a:gd name="connsiteY518" fmla="*/ 4041429 h 4291481"/>
                <a:gd name="connsiteX519" fmla="*/ 2054746 w 11531600"/>
                <a:gd name="connsiteY519" fmla="*/ 4041429 h 4291481"/>
                <a:gd name="connsiteX520" fmla="*/ 2054746 w 11531600"/>
                <a:gd name="connsiteY520" fmla="*/ 4053835 h 4291481"/>
                <a:gd name="connsiteX521" fmla="*/ 2067152 w 11531600"/>
                <a:gd name="connsiteY521" fmla="*/ 4053835 h 4291481"/>
                <a:gd name="connsiteX522" fmla="*/ 2064962 w 11531600"/>
                <a:gd name="connsiteY522" fmla="*/ 3964799 h 4291481"/>
                <a:gd name="connsiteX523" fmla="*/ 2075910 w 11531600"/>
                <a:gd name="connsiteY523" fmla="*/ 3963340 h 4291481"/>
                <a:gd name="connsiteX524" fmla="*/ 2094884 w 11531600"/>
                <a:gd name="connsiteY524" fmla="*/ 3963340 h 4291481"/>
                <a:gd name="connsiteX525" fmla="*/ 2097074 w 11531600"/>
                <a:gd name="connsiteY525" fmla="*/ 3961150 h 4291481"/>
                <a:gd name="connsiteX526" fmla="*/ 2097074 w 11531600"/>
                <a:gd name="connsiteY526" fmla="*/ 3959690 h 4291481"/>
                <a:gd name="connsiteX527" fmla="*/ 2104373 w 11531600"/>
                <a:gd name="connsiteY527" fmla="*/ 3959690 h 4291481"/>
                <a:gd name="connsiteX528" fmla="*/ 2105832 w 11531600"/>
                <a:gd name="connsiteY528" fmla="*/ 3958231 h 4291481"/>
                <a:gd name="connsiteX529" fmla="*/ 2105832 w 11531600"/>
                <a:gd name="connsiteY529" fmla="*/ 3954582 h 4291481"/>
                <a:gd name="connsiteX530" fmla="*/ 2114590 w 11531600"/>
                <a:gd name="connsiteY530" fmla="*/ 3952393 h 4291481"/>
                <a:gd name="connsiteX531" fmla="*/ 2119698 w 11531600"/>
                <a:gd name="connsiteY531" fmla="*/ 3952393 h 4291481"/>
                <a:gd name="connsiteX532" fmla="*/ 2125537 w 11531600"/>
                <a:gd name="connsiteY532" fmla="*/ 3939985 h 4291481"/>
                <a:gd name="connsiteX533" fmla="*/ 2135754 w 11531600"/>
                <a:gd name="connsiteY533" fmla="*/ 3927579 h 4291481"/>
                <a:gd name="connsiteX534" fmla="*/ 2148161 w 11531600"/>
                <a:gd name="connsiteY534" fmla="*/ 3918822 h 4291481"/>
                <a:gd name="connsiteX535" fmla="*/ 2162027 w 11531600"/>
                <a:gd name="connsiteY535" fmla="*/ 3911523 h 4291481"/>
                <a:gd name="connsiteX536" fmla="*/ 2176623 w 11531600"/>
                <a:gd name="connsiteY536" fmla="*/ 3908605 h 4291481"/>
                <a:gd name="connsiteX537" fmla="*/ 2176623 w 11531600"/>
                <a:gd name="connsiteY537" fmla="*/ 3888899 h 4291481"/>
                <a:gd name="connsiteX538" fmla="*/ 2174433 w 11531600"/>
                <a:gd name="connsiteY538" fmla="*/ 3888899 h 4291481"/>
                <a:gd name="connsiteX539" fmla="*/ 2174433 w 11531600"/>
                <a:gd name="connsiteY539" fmla="*/ 3886710 h 4291481"/>
                <a:gd name="connsiteX540" fmla="*/ 2174433 w 11531600"/>
                <a:gd name="connsiteY540" fmla="*/ 3885250 h 4291481"/>
                <a:gd name="connsiteX541" fmla="*/ 2176623 w 11531600"/>
                <a:gd name="connsiteY541" fmla="*/ 3885250 h 4291481"/>
                <a:gd name="connsiteX542" fmla="*/ 2178082 w 11531600"/>
                <a:gd name="connsiteY542" fmla="*/ 3881601 h 4291481"/>
                <a:gd name="connsiteX543" fmla="*/ 2180272 w 11531600"/>
                <a:gd name="connsiteY543" fmla="*/ 3880142 h 4291481"/>
                <a:gd name="connsiteX544" fmla="*/ 2181731 w 11531600"/>
                <a:gd name="connsiteY544" fmla="*/ 3877952 h 4291481"/>
                <a:gd name="connsiteX545" fmla="*/ 2185380 w 11531600"/>
                <a:gd name="connsiteY545" fmla="*/ 3876493 h 4291481"/>
                <a:gd name="connsiteX546" fmla="*/ 2186841 w 11531600"/>
                <a:gd name="connsiteY546" fmla="*/ 3876493 h 4291481"/>
                <a:gd name="connsiteX547" fmla="*/ 2186841 w 11531600"/>
                <a:gd name="connsiteY547" fmla="*/ 3865546 h 4291481"/>
                <a:gd name="connsiteX548" fmla="*/ 2190489 w 11531600"/>
                <a:gd name="connsiteY548" fmla="*/ 3865546 h 4291481"/>
                <a:gd name="connsiteX549" fmla="*/ 2192678 w 11531600"/>
                <a:gd name="connsiteY549" fmla="*/ 3865546 h 4291481"/>
                <a:gd name="connsiteX550" fmla="*/ 2192678 w 11531600"/>
                <a:gd name="connsiteY550" fmla="*/ 3876493 h 4291481"/>
                <a:gd name="connsiteX551" fmla="*/ 2196328 w 11531600"/>
                <a:gd name="connsiteY551" fmla="*/ 3876493 h 4291481"/>
                <a:gd name="connsiteX552" fmla="*/ 2197787 w 11531600"/>
                <a:gd name="connsiteY552" fmla="*/ 3877952 h 4291481"/>
                <a:gd name="connsiteX553" fmla="*/ 2201437 w 11531600"/>
                <a:gd name="connsiteY553" fmla="*/ 3880142 h 4291481"/>
                <a:gd name="connsiteX554" fmla="*/ 2202896 w 11531600"/>
                <a:gd name="connsiteY554" fmla="*/ 3881601 h 4291481"/>
                <a:gd name="connsiteX555" fmla="*/ 2205085 w 11531600"/>
                <a:gd name="connsiteY555" fmla="*/ 3885250 h 4291481"/>
                <a:gd name="connsiteX556" fmla="*/ 2206544 w 11531600"/>
                <a:gd name="connsiteY556" fmla="*/ 3885250 h 4291481"/>
                <a:gd name="connsiteX557" fmla="*/ 2206544 w 11531600"/>
                <a:gd name="connsiteY557" fmla="*/ 3886710 h 4291481"/>
                <a:gd name="connsiteX558" fmla="*/ 2206544 w 11531600"/>
                <a:gd name="connsiteY558" fmla="*/ 3888899 h 4291481"/>
                <a:gd name="connsiteX559" fmla="*/ 2205085 w 11531600"/>
                <a:gd name="connsiteY559" fmla="*/ 3888899 h 4291481"/>
                <a:gd name="connsiteX560" fmla="*/ 2205085 w 11531600"/>
                <a:gd name="connsiteY560" fmla="*/ 3908605 h 4291481"/>
                <a:gd name="connsiteX561" fmla="*/ 2218952 w 11531600"/>
                <a:gd name="connsiteY561" fmla="*/ 3911523 h 4291481"/>
                <a:gd name="connsiteX562" fmla="*/ 2232818 w 11531600"/>
                <a:gd name="connsiteY562" fmla="*/ 3918822 h 4291481"/>
                <a:gd name="connsiteX563" fmla="*/ 2243765 w 11531600"/>
                <a:gd name="connsiteY563" fmla="*/ 3927579 h 4291481"/>
                <a:gd name="connsiteX564" fmla="*/ 2253983 w 11531600"/>
                <a:gd name="connsiteY564" fmla="*/ 3939985 h 4291481"/>
                <a:gd name="connsiteX565" fmla="*/ 2261280 w 11531600"/>
                <a:gd name="connsiteY565" fmla="*/ 3952393 h 4291481"/>
                <a:gd name="connsiteX566" fmla="*/ 2264929 w 11531600"/>
                <a:gd name="connsiteY566" fmla="*/ 3952393 h 4291481"/>
                <a:gd name="connsiteX567" fmla="*/ 2273687 w 11531600"/>
                <a:gd name="connsiteY567" fmla="*/ 3954582 h 4291481"/>
                <a:gd name="connsiteX568" fmla="*/ 2273687 w 11531600"/>
                <a:gd name="connsiteY568" fmla="*/ 3958231 h 4291481"/>
                <a:gd name="connsiteX569" fmla="*/ 2277336 w 11531600"/>
                <a:gd name="connsiteY569" fmla="*/ 3959690 h 4291481"/>
                <a:gd name="connsiteX570" fmla="*/ 2278796 w 11531600"/>
                <a:gd name="connsiteY570" fmla="*/ 3959690 h 4291481"/>
                <a:gd name="connsiteX571" fmla="*/ 2284634 w 11531600"/>
                <a:gd name="connsiteY571" fmla="*/ 3963340 h 4291481"/>
                <a:gd name="connsiteX572" fmla="*/ 2302149 w 11531600"/>
                <a:gd name="connsiteY572" fmla="*/ 3963340 h 4291481"/>
                <a:gd name="connsiteX573" fmla="*/ 2314556 w 11531600"/>
                <a:gd name="connsiteY573" fmla="*/ 3964799 h 4291481"/>
                <a:gd name="connsiteX574" fmla="*/ 2312367 w 11531600"/>
                <a:gd name="connsiteY574" fmla="*/ 4051646 h 4291481"/>
                <a:gd name="connsiteX575" fmla="*/ 2326962 w 11531600"/>
                <a:gd name="connsiteY575" fmla="*/ 4051646 h 4291481"/>
                <a:gd name="connsiteX576" fmla="*/ 2326962 w 11531600"/>
                <a:gd name="connsiteY576" fmla="*/ 4041429 h 4291481"/>
                <a:gd name="connsiteX577" fmla="*/ 2328423 w 11531600"/>
                <a:gd name="connsiteY577" fmla="*/ 4041429 h 4291481"/>
                <a:gd name="connsiteX578" fmla="*/ 2330612 w 11531600"/>
                <a:gd name="connsiteY578" fmla="*/ 4041429 h 4291481"/>
                <a:gd name="connsiteX579" fmla="*/ 2330612 w 11531600"/>
                <a:gd name="connsiteY579" fmla="*/ 4051646 h 4291481"/>
                <a:gd name="connsiteX580" fmla="*/ 2335720 w 11531600"/>
                <a:gd name="connsiteY580" fmla="*/ 4051646 h 4291481"/>
                <a:gd name="connsiteX581" fmla="*/ 2339370 w 11531600"/>
                <a:gd name="connsiteY581" fmla="*/ 4053835 h 4291481"/>
                <a:gd name="connsiteX582" fmla="*/ 2339370 w 11531600"/>
                <a:gd name="connsiteY582" fmla="*/ 4062593 h 4291481"/>
                <a:gd name="connsiteX583" fmla="*/ 2348127 w 11531600"/>
                <a:gd name="connsiteY583" fmla="*/ 4062593 h 4291481"/>
                <a:gd name="connsiteX584" fmla="*/ 2348127 w 11531600"/>
                <a:gd name="connsiteY584" fmla="*/ 4050186 h 4291481"/>
                <a:gd name="connsiteX585" fmla="*/ 2349587 w 11531600"/>
                <a:gd name="connsiteY585" fmla="*/ 4050186 h 4291481"/>
                <a:gd name="connsiteX586" fmla="*/ 2351776 w 11531600"/>
                <a:gd name="connsiteY586" fmla="*/ 4050186 h 4291481"/>
                <a:gd name="connsiteX587" fmla="*/ 2351776 w 11531600"/>
                <a:gd name="connsiteY587" fmla="*/ 4062593 h 4291481"/>
                <a:gd name="connsiteX588" fmla="*/ 2354695 w 11531600"/>
                <a:gd name="connsiteY588" fmla="*/ 4062593 h 4291481"/>
                <a:gd name="connsiteX589" fmla="*/ 2358345 w 11531600"/>
                <a:gd name="connsiteY589" fmla="*/ 4062593 h 4291481"/>
                <a:gd name="connsiteX590" fmla="*/ 2361994 w 11531600"/>
                <a:gd name="connsiteY590" fmla="*/ 4064052 h 4291481"/>
                <a:gd name="connsiteX591" fmla="*/ 2361994 w 11531600"/>
                <a:gd name="connsiteY591" fmla="*/ 4066242 h 4291481"/>
                <a:gd name="connsiteX592" fmla="*/ 2367102 w 11531600"/>
                <a:gd name="connsiteY592" fmla="*/ 4066242 h 4291481"/>
                <a:gd name="connsiteX593" fmla="*/ 2367102 w 11531600"/>
                <a:gd name="connsiteY593" fmla="*/ 3518158 h 4291481"/>
                <a:gd name="connsiteX594" fmla="*/ 2385348 w 11531600"/>
                <a:gd name="connsiteY594" fmla="*/ 3475829 h 4291481"/>
                <a:gd name="connsiteX595" fmla="*/ 2409430 w 11531600"/>
                <a:gd name="connsiteY595" fmla="*/ 3475829 h 4291481"/>
                <a:gd name="connsiteX596" fmla="*/ 2420378 w 11531600"/>
                <a:gd name="connsiteY596" fmla="*/ 3452476 h 4291481"/>
                <a:gd name="connsiteX597" fmla="*/ 2584585 w 11531600"/>
                <a:gd name="connsiteY597" fmla="*/ 3452476 h 4291481"/>
                <a:gd name="connsiteX598" fmla="*/ 2584585 w 11531600"/>
                <a:gd name="connsiteY598" fmla="*/ 3475829 h 4291481"/>
                <a:gd name="connsiteX599" fmla="*/ 2629102 w 11531600"/>
                <a:gd name="connsiteY599" fmla="*/ 3475829 h 4291481"/>
                <a:gd name="connsiteX600" fmla="*/ 2630562 w 11531600"/>
                <a:gd name="connsiteY600" fmla="*/ 4092514 h 4291481"/>
                <a:gd name="connsiteX601" fmla="*/ 2646618 w 11531600"/>
                <a:gd name="connsiteY601" fmla="*/ 4092514 h 4291481"/>
                <a:gd name="connsiteX602" fmla="*/ 2648077 w 11531600"/>
                <a:gd name="connsiteY602" fmla="*/ 3477289 h 4291481"/>
                <a:gd name="connsiteX603" fmla="*/ 2645159 w 11531600"/>
                <a:gd name="connsiteY603" fmla="*/ 3473639 h 4291481"/>
                <a:gd name="connsiteX604" fmla="*/ 2645159 w 11531600"/>
                <a:gd name="connsiteY604" fmla="*/ 3467072 h 4291481"/>
                <a:gd name="connsiteX605" fmla="*/ 2648077 w 11531600"/>
                <a:gd name="connsiteY605" fmla="*/ 3464882 h 4291481"/>
                <a:gd name="connsiteX606" fmla="*/ 2648077 w 11531600"/>
                <a:gd name="connsiteY606" fmla="*/ 3451016 h 4291481"/>
                <a:gd name="connsiteX607" fmla="*/ 2645159 w 11531600"/>
                <a:gd name="connsiteY607" fmla="*/ 3447367 h 4291481"/>
                <a:gd name="connsiteX608" fmla="*/ 2645159 w 11531600"/>
                <a:gd name="connsiteY608" fmla="*/ 3445908 h 4291481"/>
                <a:gd name="connsiteX609" fmla="*/ 2648077 w 11531600"/>
                <a:gd name="connsiteY609" fmla="*/ 3443718 h 4291481"/>
                <a:gd name="connsiteX610" fmla="*/ 2648077 w 11531600"/>
                <a:gd name="connsiteY610" fmla="*/ 3422554 h 4291481"/>
                <a:gd name="connsiteX611" fmla="*/ 2645159 w 11531600"/>
                <a:gd name="connsiteY611" fmla="*/ 3418905 h 4291481"/>
                <a:gd name="connsiteX612" fmla="*/ 2645159 w 11531600"/>
                <a:gd name="connsiteY612" fmla="*/ 3402849 h 4291481"/>
                <a:gd name="connsiteX613" fmla="*/ 2648077 w 11531600"/>
                <a:gd name="connsiteY613" fmla="*/ 3399200 h 4291481"/>
                <a:gd name="connsiteX614" fmla="*/ 2659024 w 11531600"/>
                <a:gd name="connsiteY614" fmla="*/ 3397740 h 4291481"/>
                <a:gd name="connsiteX615" fmla="*/ 2672890 w 11531600"/>
                <a:gd name="connsiteY615" fmla="*/ 3394091 h 4291481"/>
                <a:gd name="connsiteX616" fmla="*/ 2690406 w 11531600"/>
                <a:gd name="connsiteY616" fmla="*/ 3392632 h 4291481"/>
                <a:gd name="connsiteX617" fmla="*/ 2690406 w 11531600"/>
                <a:gd name="connsiteY617" fmla="*/ 3364170 h 4291481"/>
                <a:gd name="connsiteX618" fmla="*/ 2646618 w 11531600"/>
                <a:gd name="connsiteY618" fmla="*/ 3356871 h 4291481"/>
                <a:gd name="connsiteX619" fmla="*/ 2645159 w 11531600"/>
                <a:gd name="connsiteY619" fmla="*/ 3356871 h 4291481"/>
                <a:gd name="connsiteX620" fmla="*/ 2641510 w 11531600"/>
                <a:gd name="connsiteY620" fmla="*/ 3355411 h 4291481"/>
                <a:gd name="connsiteX621" fmla="*/ 2639320 w 11531600"/>
                <a:gd name="connsiteY621" fmla="*/ 3355411 h 4291481"/>
                <a:gd name="connsiteX622" fmla="*/ 2635671 w 11531600"/>
                <a:gd name="connsiteY622" fmla="*/ 3355411 h 4291481"/>
                <a:gd name="connsiteX623" fmla="*/ 2632752 w 11531600"/>
                <a:gd name="connsiteY623" fmla="*/ 3353222 h 4291481"/>
                <a:gd name="connsiteX624" fmla="*/ 2630562 w 11531600"/>
                <a:gd name="connsiteY624" fmla="*/ 3353222 h 4291481"/>
                <a:gd name="connsiteX625" fmla="*/ 2626913 w 11531600"/>
                <a:gd name="connsiteY625" fmla="*/ 3353222 h 4291481"/>
                <a:gd name="connsiteX626" fmla="*/ 2623263 w 11531600"/>
                <a:gd name="connsiteY626" fmla="*/ 3351762 h 4291481"/>
                <a:gd name="connsiteX627" fmla="*/ 2620345 w 11531600"/>
                <a:gd name="connsiteY627" fmla="*/ 3351762 h 4291481"/>
                <a:gd name="connsiteX628" fmla="*/ 2616695 w 11531600"/>
                <a:gd name="connsiteY628" fmla="*/ 3349574 h 4291481"/>
                <a:gd name="connsiteX629" fmla="*/ 2614506 w 11531600"/>
                <a:gd name="connsiteY629" fmla="*/ 3349574 h 4291481"/>
                <a:gd name="connsiteX630" fmla="*/ 2611587 w 11531600"/>
                <a:gd name="connsiteY630" fmla="*/ 3348113 h 4291481"/>
                <a:gd name="connsiteX631" fmla="*/ 2609398 w 11531600"/>
                <a:gd name="connsiteY631" fmla="*/ 3346654 h 4291481"/>
                <a:gd name="connsiteX632" fmla="*/ 2607938 w 11531600"/>
                <a:gd name="connsiteY632" fmla="*/ 3346654 h 4291481"/>
                <a:gd name="connsiteX633" fmla="*/ 2605749 w 11531600"/>
                <a:gd name="connsiteY633" fmla="*/ 3346654 h 4291481"/>
                <a:gd name="connsiteX634" fmla="*/ 2604289 w 11531600"/>
                <a:gd name="connsiteY634" fmla="*/ 3344464 h 4291481"/>
                <a:gd name="connsiteX635" fmla="*/ 2604289 w 11531600"/>
                <a:gd name="connsiteY635" fmla="*/ 3343005 h 4291481"/>
                <a:gd name="connsiteX636" fmla="*/ 2602099 w 11531600"/>
                <a:gd name="connsiteY636" fmla="*/ 3343005 h 4291481"/>
                <a:gd name="connsiteX637" fmla="*/ 2602099 w 11531600"/>
                <a:gd name="connsiteY637" fmla="*/ 3340815 h 4291481"/>
                <a:gd name="connsiteX638" fmla="*/ 2600640 w 11531600"/>
                <a:gd name="connsiteY638" fmla="*/ 3340815 h 4291481"/>
                <a:gd name="connsiteX639" fmla="*/ 2600640 w 11531600"/>
                <a:gd name="connsiteY639" fmla="*/ 3339356 h 4291481"/>
                <a:gd name="connsiteX640" fmla="*/ 2600640 w 11531600"/>
                <a:gd name="connsiteY640" fmla="*/ 3337166 h 4291481"/>
                <a:gd name="connsiteX641" fmla="*/ 2600640 w 11531600"/>
                <a:gd name="connsiteY641" fmla="*/ 3335707 h 4291481"/>
                <a:gd name="connsiteX642" fmla="*/ 2600640 w 11531600"/>
                <a:gd name="connsiteY642" fmla="*/ 3334247 h 4291481"/>
                <a:gd name="connsiteX643" fmla="*/ 2602099 w 11531600"/>
                <a:gd name="connsiteY643" fmla="*/ 3332058 h 4291481"/>
                <a:gd name="connsiteX644" fmla="*/ 2604289 w 11531600"/>
                <a:gd name="connsiteY644" fmla="*/ 3330598 h 4291481"/>
                <a:gd name="connsiteX645" fmla="*/ 2605749 w 11531600"/>
                <a:gd name="connsiteY645" fmla="*/ 3328409 h 4291481"/>
                <a:gd name="connsiteX646" fmla="*/ 2607938 w 11531600"/>
                <a:gd name="connsiteY646" fmla="*/ 3328409 h 4291481"/>
                <a:gd name="connsiteX647" fmla="*/ 2609398 w 11531600"/>
                <a:gd name="connsiteY647" fmla="*/ 3326949 h 4291481"/>
                <a:gd name="connsiteX648" fmla="*/ 2613047 w 11531600"/>
                <a:gd name="connsiteY648" fmla="*/ 3324760 h 4291481"/>
                <a:gd name="connsiteX649" fmla="*/ 2614506 w 11531600"/>
                <a:gd name="connsiteY649" fmla="*/ 3324760 h 4291481"/>
                <a:gd name="connsiteX650" fmla="*/ 2621805 w 11531600"/>
                <a:gd name="connsiteY650" fmla="*/ 3323300 h 4291481"/>
                <a:gd name="connsiteX651" fmla="*/ 2629102 w 11531600"/>
                <a:gd name="connsiteY651" fmla="*/ 3321841 h 4291481"/>
                <a:gd name="connsiteX652" fmla="*/ 2634211 w 11531600"/>
                <a:gd name="connsiteY652" fmla="*/ 3319651 h 4291481"/>
                <a:gd name="connsiteX653" fmla="*/ 2639320 w 11531600"/>
                <a:gd name="connsiteY653" fmla="*/ 3319651 h 4291481"/>
                <a:gd name="connsiteX654" fmla="*/ 2642969 w 11531600"/>
                <a:gd name="connsiteY654" fmla="*/ 3318192 h 4291481"/>
                <a:gd name="connsiteX655" fmla="*/ 2645159 w 11531600"/>
                <a:gd name="connsiteY655" fmla="*/ 3318192 h 4291481"/>
                <a:gd name="connsiteX656" fmla="*/ 2650267 w 11531600"/>
                <a:gd name="connsiteY656" fmla="*/ 3318192 h 4291481"/>
                <a:gd name="connsiteX657" fmla="*/ 2655375 w 11531600"/>
                <a:gd name="connsiteY657" fmla="*/ 3316002 h 4291481"/>
                <a:gd name="connsiteX658" fmla="*/ 2660484 w 11531600"/>
                <a:gd name="connsiteY658" fmla="*/ 3316002 h 4291481"/>
                <a:gd name="connsiteX659" fmla="*/ 2667782 w 11531600"/>
                <a:gd name="connsiteY659" fmla="*/ 3314542 h 4291481"/>
                <a:gd name="connsiteX660" fmla="*/ 2675080 w 11531600"/>
                <a:gd name="connsiteY660" fmla="*/ 3314542 h 4291481"/>
                <a:gd name="connsiteX661" fmla="*/ 2680189 w 11531600"/>
                <a:gd name="connsiteY661" fmla="*/ 3312353 h 4291481"/>
                <a:gd name="connsiteX662" fmla="*/ 2681648 w 11531600"/>
                <a:gd name="connsiteY662" fmla="*/ 3312353 h 4291481"/>
                <a:gd name="connsiteX663" fmla="*/ 2687486 w 11531600"/>
                <a:gd name="connsiteY663" fmla="*/ 3312353 h 4291481"/>
                <a:gd name="connsiteX664" fmla="*/ 2694055 w 11531600"/>
                <a:gd name="connsiteY664" fmla="*/ 3312353 h 4291481"/>
                <a:gd name="connsiteX665" fmla="*/ 2696245 w 11531600"/>
                <a:gd name="connsiteY665" fmla="*/ 3312353 h 4291481"/>
                <a:gd name="connsiteX666" fmla="*/ 2702813 w 11531600"/>
                <a:gd name="connsiteY666" fmla="*/ 3310893 h 4291481"/>
                <a:gd name="connsiteX667" fmla="*/ 2710111 w 11531600"/>
                <a:gd name="connsiteY667" fmla="*/ 3310893 h 4291481"/>
                <a:gd name="connsiteX668" fmla="*/ 2712300 w 11531600"/>
                <a:gd name="connsiteY668" fmla="*/ 3310893 h 4291481"/>
                <a:gd name="connsiteX669" fmla="*/ 2718868 w 11531600"/>
                <a:gd name="connsiteY669" fmla="*/ 3310893 h 4291481"/>
                <a:gd name="connsiteX670" fmla="*/ 2726166 w 11531600"/>
                <a:gd name="connsiteY670" fmla="*/ 3310893 h 4291481"/>
                <a:gd name="connsiteX671" fmla="*/ 2727626 w 11531600"/>
                <a:gd name="connsiteY671" fmla="*/ 3310893 h 4291481"/>
                <a:gd name="connsiteX672" fmla="*/ 2734925 w 11531600"/>
                <a:gd name="connsiteY672" fmla="*/ 3309434 h 4291481"/>
                <a:gd name="connsiteX673" fmla="*/ 2734925 w 11531600"/>
                <a:gd name="connsiteY673" fmla="*/ 3278782 h 4291481"/>
                <a:gd name="connsiteX674" fmla="*/ 2734925 w 11531600"/>
                <a:gd name="connsiteY674" fmla="*/ 3243959 h 4291481"/>
                <a:gd name="connsiteX675" fmla="*/ 2738573 w 11531600"/>
                <a:gd name="connsiteY675" fmla="*/ 3243959 h 4291481"/>
                <a:gd name="connsiteX676" fmla="*/ 2738573 w 11531600"/>
                <a:gd name="connsiteY676" fmla="*/ 3278782 h 4291481"/>
                <a:gd name="connsiteX677" fmla="*/ 2740033 w 11531600"/>
                <a:gd name="connsiteY677" fmla="*/ 3280971 h 4291481"/>
                <a:gd name="connsiteX678" fmla="*/ 2740033 w 11531600"/>
                <a:gd name="connsiteY678" fmla="*/ 3284620 h 4291481"/>
                <a:gd name="connsiteX679" fmla="*/ 2743682 w 11531600"/>
                <a:gd name="connsiteY679" fmla="*/ 3284620 h 4291481"/>
                <a:gd name="connsiteX680" fmla="*/ 2743682 w 11531600"/>
                <a:gd name="connsiteY680" fmla="*/ 3256157 h 4291481"/>
                <a:gd name="connsiteX681" fmla="*/ 2745872 w 11531600"/>
                <a:gd name="connsiteY681" fmla="*/ 3256157 h 4291481"/>
                <a:gd name="connsiteX682" fmla="*/ 2745872 w 11531600"/>
                <a:gd name="connsiteY682" fmla="*/ 3284620 h 4291481"/>
                <a:gd name="connsiteX683" fmla="*/ 2798418 w 11531600"/>
                <a:gd name="connsiteY683" fmla="*/ 3284620 h 4291481"/>
                <a:gd name="connsiteX684" fmla="*/ 2798418 w 11531600"/>
                <a:gd name="connsiteY684" fmla="*/ 3278782 h 4291481"/>
                <a:gd name="connsiteX685" fmla="*/ 2800607 w 11531600"/>
                <a:gd name="connsiteY685" fmla="*/ 3278782 h 4291481"/>
                <a:gd name="connsiteX686" fmla="*/ 2800607 w 11531600"/>
                <a:gd name="connsiteY686" fmla="*/ 3243959 h 4291481"/>
                <a:gd name="connsiteX687" fmla="*/ 2803526 w 11531600"/>
                <a:gd name="connsiteY687" fmla="*/ 3243959 h 4291481"/>
                <a:gd name="connsiteX688" fmla="*/ 2803526 w 11531600"/>
                <a:gd name="connsiteY688" fmla="*/ 3278782 h 4291481"/>
                <a:gd name="connsiteX689" fmla="*/ 2803526 w 11531600"/>
                <a:gd name="connsiteY689" fmla="*/ 3280971 h 4291481"/>
                <a:gd name="connsiteX690" fmla="*/ 2803526 w 11531600"/>
                <a:gd name="connsiteY690" fmla="*/ 3284620 h 4291481"/>
                <a:gd name="connsiteX691" fmla="*/ 2805716 w 11531600"/>
                <a:gd name="connsiteY691" fmla="*/ 3284620 h 4291481"/>
                <a:gd name="connsiteX692" fmla="*/ 2805716 w 11531600"/>
                <a:gd name="connsiteY692" fmla="*/ 3256157 h 4291481"/>
                <a:gd name="connsiteX693" fmla="*/ 2809365 w 11531600"/>
                <a:gd name="connsiteY693" fmla="*/ 3256157 h 4291481"/>
                <a:gd name="connsiteX694" fmla="*/ 2809365 w 11531600"/>
                <a:gd name="connsiteY694" fmla="*/ 3284620 h 4291481"/>
                <a:gd name="connsiteX695" fmla="*/ 2864100 w 11531600"/>
                <a:gd name="connsiteY695" fmla="*/ 3282431 h 4291481"/>
                <a:gd name="connsiteX696" fmla="*/ 2864100 w 11531600"/>
                <a:gd name="connsiteY696" fmla="*/ 3278782 h 4291481"/>
                <a:gd name="connsiteX697" fmla="*/ 2865559 w 11531600"/>
                <a:gd name="connsiteY697" fmla="*/ 3278782 h 4291481"/>
                <a:gd name="connsiteX698" fmla="*/ 2865559 w 11531600"/>
                <a:gd name="connsiteY698" fmla="*/ 3243959 h 4291481"/>
                <a:gd name="connsiteX699" fmla="*/ 2869208 w 11531600"/>
                <a:gd name="connsiteY699" fmla="*/ 3243959 h 4291481"/>
                <a:gd name="connsiteX700" fmla="*/ 2869208 w 11531600"/>
                <a:gd name="connsiteY700" fmla="*/ 3256157 h 4291481"/>
                <a:gd name="connsiteX701" fmla="*/ 2872858 w 11531600"/>
                <a:gd name="connsiteY701" fmla="*/ 3256157 h 4291481"/>
                <a:gd name="connsiteX702" fmla="*/ 2872858 w 11531600"/>
                <a:gd name="connsiteY702" fmla="*/ 3282431 h 4291481"/>
                <a:gd name="connsiteX703" fmla="*/ 2929052 w 11531600"/>
                <a:gd name="connsiteY703" fmla="*/ 3282431 h 4291481"/>
                <a:gd name="connsiteX704" fmla="*/ 2929052 w 11531600"/>
                <a:gd name="connsiteY704" fmla="*/ 3278782 h 4291481"/>
                <a:gd name="connsiteX705" fmla="*/ 2931242 w 11531600"/>
                <a:gd name="connsiteY705" fmla="*/ 3278782 h 4291481"/>
                <a:gd name="connsiteX706" fmla="*/ 2931242 w 11531600"/>
                <a:gd name="connsiteY706" fmla="*/ 3243959 h 4291481"/>
                <a:gd name="connsiteX707" fmla="*/ 2932701 w 11531600"/>
                <a:gd name="connsiteY707" fmla="*/ 3243959 h 4291481"/>
                <a:gd name="connsiteX708" fmla="*/ 2932701 w 11531600"/>
                <a:gd name="connsiteY708" fmla="*/ 3253969 h 4291481"/>
                <a:gd name="connsiteX709" fmla="*/ 2934891 w 11531600"/>
                <a:gd name="connsiteY709" fmla="*/ 3253969 h 4291481"/>
                <a:gd name="connsiteX710" fmla="*/ 2934891 w 11531600"/>
                <a:gd name="connsiteY710" fmla="*/ 3256157 h 4291481"/>
                <a:gd name="connsiteX711" fmla="*/ 2934891 w 11531600"/>
                <a:gd name="connsiteY711" fmla="*/ 3282431 h 4291481"/>
                <a:gd name="connsiteX712" fmla="*/ 2994735 w 11531600"/>
                <a:gd name="connsiteY712" fmla="*/ 3282431 h 4291481"/>
                <a:gd name="connsiteX713" fmla="*/ 2994735 w 11531600"/>
                <a:gd name="connsiteY713" fmla="*/ 3278782 h 4291481"/>
                <a:gd name="connsiteX714" fmla="*/ 2994735 w 11531600"/>
                <a:gd name="connsiteY714" fmla="*/ 3277322 h 4291481"/>
                <a:gd name="connsiteX715" fmla="*/ 2994735 w 11531600"/>
                <a:gd name="connsiteY715" fmla="*/ 3253969 h 4291481"/>
                <a:gd name="connsiteX716" fmla="*/ 2996195 w 11531600"/>
                <a:gd name="connsiteY716" fmla="*/ 3253969 h 4291481"/>
                <a:gd name="connsiteX717" fmla="*/ 2996195 w 11531600"/>
                <a:gd name="connsiteY717" fmla="*/ 3243959 h 4291481"/>
                <a:gd name="connsiteX718" fmla="*/ 2998384 w 11531600"/>
                <a:gd name="connsiteY718" fmla="*/ 3243959 h 4291481"/>
                <a:gd name="connsiteX719" fmla="*/ 2998384 w 11531600"/>
                <a:gd name="connsiteY719" fmla="*/ 3277322 h 4291481"/>
                <a:gd name="connsiteX720" fmla="*/ 2999843 w 11531600"/>
                <a:gd name="connsiteY720" fmla="*/ 3277322 h 4291481"/>
                <a:gd name="connsiteX721" fmla="*/ 2999843 w 11531600"/>
                <a:gd name="connsiteY721" fmla="*/ 3351762 h 4291481"/>
                <a:gd name="connsiteX722" fmla="*/ 2999843 w 11531600"/>
                <a:gd name="connsiteY722" fmla="*/ 3353222 h 4291481"/>
                <a:gd name="connsiteX723" fmla="*/ 2999843 w 11531600"/>
                <a:gd name="connsiteY723" fmla="*/ 3364170 h 4291481"/>
                <a:gd name="connsiteX724" fmla="*/ 2999843 w 11531600"/>
                <a:gd name="connsiteY724" fmla="*/ 3365629 h 4291481"/>
                <a:gd name="connsiteX725" fmla="*/ 2998384 w 11531600"/>
                <a:gd name="connsiteY725" fmla="*/ 3365629 h 4291481"/>
                <a:gd name="connsiteX726" fmla="*/ 2998384 w 11531600"/>
                <a:gd name="connsiteY726" fmla="*/ 3378036 h 4291481"/>
                <a:gd name="connsiteX727" fmla="*/ 3002033 w 11531600"/>
                <a:gd name="connsiteY727" fmla="*/ 3378036 h 4291481"/>
                <a:gd name="connsiteX728" fmla="*/ 3002033 w 11531600"/>
                <a:gd name="connsiteY728" fmla="*/ 3383873 h 4291481"/>
                <a:gd name="connsiteX729" fmla="*/ 2999843 w 11531600"/>
                <a:gd name="connsiteY729" fmla="*/ 3388983 h 4291481"/>
                <a:gd name="connsiteX730" fmla="*/ 2998384 w 11531600"/>
                <a:gd name="connsiteY730" fmla="*/ 3388983 h 4291481"/>
                <a:gd name="connsiteX731" fmla="*/ 2998384 w 11531600"/>
                <a:gd name="connsiteY731" fmla="*/ 3396281 h 4291481"/>
                <a:gd name="connsiteX732" fmla="*/ 2991086 w 11531600"/>
                <a:gd name="connsiteY732" fmla="*/ 3396281 h 4291481"/>
                <a:gd name="connsiteX733" fmla="*/ 2961164 w 11531600"/>
                <a:gd name="connsiteY733" fmla="*/ 3396281 h 4291481"/>
                <a:gd name="connsiteX734" fmla="*/ 2961164 w 11531600"/>
                <a:gd name="connsiteY734" fmla="*/ 3534213 h 4291481"/>
                <a:gd name="connsiteX735" fmla="*/ 2961164 w 11531600"/>
                <a:gd name="connsiteY735" fmla="*/ 3775050 h 4291481"/>
                <a:gd name="connsiteX736" fmla="*/ 2973571 w 11531600"/>
                <a:gd name="connsiteY736" fmla="*/ 3775050 h 4291481"/>
                <a:gd name="connsiteX737" fmla="*/ 2973571 w 11531600"/>
                <a:gd name="connsiteY737" fmla="*/ 3757534 h 4291481"/>
                <a:gd name="connsiteX738" fmla="*/ 2996195 w 11531600"/>
                <a:gd name="connsiteY738" fmla="*/ 3757534 h 4291481"/>
                <a:gd name="connsiteX739" fmla="*/ 2996195 w 11531600"/>
                <a:gd name="connsiteY739" fmla="*/ 3635657 h 4291481"/>
                <a:gd name="connsiteX740" fmla="*/ 3029766 w 11531600"/>
                <a:gd name="connsiteY740" fmla="*/ 3635657 h 4291481"/>
                <a:gd name="connsiteX741" fmla="*/ 3029766 w 11531600"/>
                <a:gd name="connsiteY741" fmla="*/ 3612302 h 4291481"/>
                <a:gd name="connsiteX742" fmla="*/ 3091799 w 11531600"/>
                <a:gd name="connsiteY742" fmla="*/ 3612302 h 4291481"/>
                <a:gd name="connsiteX743" fmla="*/ 3091799 w 11531600"/>
                <a:gd name="connsiteY743" fmla="*/ 3635657 h 4291481"/>
                <a:gd name="connsiteX744" fmla="*/ 3121721 w 11531600"/>
                <a:gd name="connsiteY744" fmla="*/ 3635657 h 4291481"/>
                <a:gd name="connsiteX745" fmla="*/ 3121721 w 11531600"/>
                <a:gd name="connsiteY745" fmla="*/ 4000559 h 4291481"/>
                <a:gd name="connsiteX746" fmla="*/ 3136316 w 11531600"/>
                <a:gd name="connsiteY746" fmla="*/ 4000559 h 4291481"/>
                <a:gd name="connsiteX747" fmla="*/ 3136316 w 11531600"/>
                <a:gd name="connsiteY747" fmla="*/ 3980855 h 4291481"/>
                <a:gd name="connsiteX748" fmla="*/ 3130479 w 11531600"/>
                <a:gd name="connsiteY748" fmla="*/ 3980855 h 4291481"/>
                <a:gd name="connsiteX749" fmla="*/ 3130479 w 11531600"/>
                <a:gd name="connsiteY749" fmla="*/ 3977206 h 4291481"/>
                <a:gd name="connsiteX750" fmla="*/ 3256006 w 11531600"/>
                <a:gd name="connsiteY750" fmla="*/ 3977206 h 4291481"/>
                <a:gd name="connsiteX751" fmla="*/ 3256006 w 11531600"/>
                <a:gd name="connsiteY751" fmla="*/ 3968447 h 4291481"/>
                <a:gd name="connsiteX752" fmla="*/ 3259654 w 11531600"/>
                <a:gd name="connsiteY752" fmla="*/ 3956041 h 4291481"/>
                <a:gd name="connsiteX753" fmla="*/ 3264763 w 11531600"/>
                <a:gd name="connsiteY753" fmla="*/ 3945824 h 4291481"/>
                <a:gd name="connsiteX754" fmla="*/ 3270602 w 11531600"/>
                <a:gd name="connsiteY754" fmla="*/ 3934877 h 4291481"/>
                <a:gd name="connsiteX755" fmla="*/ 3277170 w 11531600"/>
                <a:gd name="connsiteY755" fmla="*/ 3926120 h 4291481"/>
                <a:gd name="connsiteX756" fmla="*/ 3286657 w 11531600"/>
                <a:gd name="connsiteY756" fmla="*/ 3918822 h 4291481"/>
                <a:gd name="connsiteX757" fmla="*/ 3289577 w 11531600"/>
                <a:gd name="connsiteY757" fmla="*/ 3915172 h 4291481"/>
                <a:gd name="connsiteX758" fmla="*/ 3295415 w 11531600"/>
                <a:gd name="connsiteY758" fmla="*/ 3911523 h 4291481"/>
                <a:gd name="connsiteX759" fmla="*/ 3305632 w 11531600"/>
                <a:gd name="connsiteY759" fmla="*/ 3904955 h 4291481"/>
                <a:gd name="connsiteX760" fmla="*/ 3316579 w 11531600"/>
                <a:gd name="connsiteY760" fmla="*/ 3901306 h 4291481"/>
                <a:gd name="connsiteX761" fmla="*/ 3326797 w 11531600"/>
                <a:gd name="connsiteY761" fmla="*/ 3897657 h 4291481"/>
                <a:gd name="connsiteX762" fmla="*/ 3326797 w 11531600"/>
                <a:gd name="connsiteY762" fmla="*/ 3896197 h 4291481"/>
                <a:gd name="connsiteX763" fmla="*/ 3328986 w 11531600"/>
                <a:gd name="connsiteY763" fmla="*/ 3896197 h 4291481"/>
                <a:gd name="connsiteX764" fmla="*/ 3339203 w 11531600"/>
                <a:gd name="connsiteY764" fmla="*/ 3894008 h 4291481"/>
                <a:gd name="connsiteX765" fmla="*/ 3341393 w 11531600"/>
                <a:gd name="connsiteY765" fmla="*/ 3894008 h 4291481"/>
                <a:gd name="connsiteX766" fmla="*/ 3342853 w 11531600"/>
                <a:gd name="connsiteY766" fmla="*/ 3894008 h 4291481"/>
                <a:gd name="connsiteX767" fmla="*/ 3344312 w 11531600"/>
                <a:gd name="connsiteY767" fmla="*/ 3894008 h 4291481"/>
                <a:gd name="connsiteX768" fmla="*/ 3346501 w 11531600"/>
                <a:gd name="connsiteY768" fmla="*/ 3834164 h 4291481"/>
                <a:gd name="connsiteX769" fmla="*/ 3355259 w 11531600"/>
                <a:gd name="connsiteY769" fmla="*/ 3834164 h 4291481"/>
                <a:gd name="connsiteX770" fmla="*/ 3353800 w 11531600"/>
                <a:gd name="connsiteY770" fmla="*/ 3894008 h 4291481"/>
                <a:gd name="connsiteX771" fmla="*/ 3355259 w 11531600"/>
                <a:gd name="connsiteY771" fmla="*/ 3894008 h 4291481"/>
                <a:gd name="connsiteX772" fmla="*/ 3356718 w 11531600"/>
                <a:gd name="connsiteY772" fmla="*/ 3894008 h 4291481"/>
                <a:gd name="connsiteX773" fmla="*/ 3358908 w 11531600"/>
                <a:gd name="connsiteY773" fmla="*/ 3894008 h 4291481"/>
                <a:gd name="connsiteX774" fmla="*/ 3360367 w 11531600"/>
                <a:gd name="connsiteY774" fmla="*/ 3894008 h 4291481"/>
                <a:gd name="connsiteX775" fmla="*/ 3371315 w 11531600"/>
                <a:gd name="connsiteY775" fmla="*/ 3896197 h 4291481"/>
                <a:gd name="connsiteX776" fmla="*/ 3372774 w 11531600"/>
                <a:gd name="connsiteY776" fmla="*/ 3896197 h 4291481"/>
                <a:gd name="connsiteX777" fmla="*/ 3372774 w 11531600"/>
                <a:gd name="connsiteY777" fmla="*/ 3897657 h 4291481"/>
                <a:gd name="connsiteX778" fmla="*/ 3381532 w 11531600"/>
                <a:gd name="connsiteY778" fmla="*/ 3901306 h 4291481"/>
                <a:gd name="connsiteX779" fmla="*/ 3392479 w 11531600"/>
                <a:gd name="connsiteY779" fmla="*/ 3904955 h 4291481"/>
                <a:gd name="connsiteX780" fmla="*/ 3392479 w 11531600"/>
                <a:gd name="connsiteY780" fmla="*/ 3906415 h 4291481"/>
                <a:gd name="connsiteX781" fmla="*/ 3402696 w 11531600"/>
                <a:gd name="connsiteY781" fmla="*/ 3911523 h 4291481"/>
                <a:gd name="connsiteX782" fmla="*/ 3411454 w 11531600"/>
                <a:gd name="connsiteY782" fmla="*/ 3918822 h 4291481"/>
                <a:gd name="connsiteX783" fmla="*/ 3418752 w 11531600"/>
                <a:gd name="connsiteY783" fmla="*/ 3927579 h 4291481"/>
                <a:gd name="connsiteX784" fmla="*/ 3426050 w 11531600"/>
                <a:gd name="connsiteY784" fmla="*/ 3936336 h 4291481"/>
                <a:gd name="connsiteX785" fmla="*/ 3431158 w 11531600"/>
                <a:gd name="connsiteY785" fmla="*/ 3945824 h 4291481"/>
                <a:gd name="connsiteX786" fmla="*/ 3436268 w 11531600"/>
                <a:gd name="connsiteY786" fmla="*/ 3956041 h 4291481"/>
                <a:gd name="connsiteX787" fmla="*/ 3438457 w 11531600"/>
                <a:gd name="connsiteY787" fmla="*/ 3968447 h 4291481"/>
                <a:gd name="connsiteX788" fmla="*/ 3439917 w 11531600"/>
                <a:gd name="connsiteY788" fmla="*/ 3977206 h 4291481"/>
                <a:gd name="connsiteX789" fmla="*/ 3556684 w 11531600"/>
                <a:gd name="connsiteY789" fmla="*/ 3977206 h 4291481"/>
                <a:gd name="connsiteX790" fmla="*/ 3556684 w 11531600"/>
                <a:gd name="connsiteY790" fmla="*/ 3980855 h 4291481"/>
                <a:gd name="connsiteX791" fmla="*/ 3551577 w 11531600"/>
                <a:gd name="connsiteY791" fmla="*/ 3980855 h 4291481"/>
                <a:gd name="connsiteX792" fmla="*/ 3551577 w 11531600"/>
                <a:gd name="connsiteY792" fmla="*/ 4000559 h 4291481"/>
                <a:gd name="connsiteX793" fmla="*/ 3582958 w 11531600"/>
                <a:gd name="connsiteY793" fmla="*/ 4000559 h 4291481"/>
                <a:gd name="connsiteX794" fmla="*/ 3590256 w 11531600"/>
                <a:gd name="connsiteY794" fmla="*/ 4000559 h 4291481"/>
                <a:gd name="connsiteX795" fmla="*/ 3661047 w 11531600"/>
                <a:gd name="connsiteY795" fmla="*/ 4000559 h 4291481"/>
                <a:gd name="connsiteX796" fmla="*/ 3668346 w 11531600"/>
                <a:gd name="connsiteY796" fmla="*/ 4000559 h 4291481"/>
                <a:gd name="connsiteX797" fmla="*/ 3690969 w 11531600"/>
                <a:gd name="connsiteY797" fmla="*/ 4000559 h 4291481"/>
                <a:gd name="connsiteX798" fmla="*/ 3689510 w 11531600"/>
                <a:gd name="connsiteY798" fmla="*/ 3956041 h 4291481"/>
                <a:gd name="connsiteX799" fmla="*/ 3682212 w 11531600"/>
                <a:gd name="connsiteY799" fmla="*/ 3956041 h 4291481"/>
                <a:gd name="connsiteX800" fmla="*/ 3682212 w 11531600"/>
                <a:gd name="connsiteY800" fmla="*/ 3952392 h 4291481"/>
                <a:gd name="connsiteX801" fmla="*/ 3692428 w 11531600"/>
                <a:gd name="connsiteY801" fmla="*/ 3950933 h 4291481"/>
                <a:gd name="connsiteX802" fmla="*/ 3692428 w 11531600"/>
                <a:gd name="connsiteY802" fmla="*/ 3948744 h 4291481"/>
                <a:gd name="connsiteX803" fmla="*/ 3689510 w 11531600"/>
                <a:gd name="connsiteY803" fmla="*/ 3943634 h 4291481"/>
                <a:gd name="connsiteX804" fmla="*/ 3689510 w 11531600"/>
                <a:gd name="connsiteY804" fmla="*/ 3938526 h 4291481"/>
                <a:gd name="connsiteX805" fmla="*/ 3689510 w 11531600"/>
                <a:gd name="connsiteY805" fmla="*/ 3933418 h 4291481"/>
                <a:gd name="connsiteX806" fmla="*/ 3692428 w 11531600"/>
                <a:gd name="connsiteY806" fmla="*/ 3927579 h 4291481"/>
                <a:gd name="connsiteX807" fmla="*/ 3696077 w 11531600"/>
                <a:gd name="connsiteY807" fmla="*/ 3922471 h 4291481"/>
                <a:gd name="connsiteX808" fmla="*/ 3699727 w 11531600"/>
                <a:gd name="connsiteY808" fmla="*/ 3918822 h 4291481"/>
                <a:gd name="connsiteX809" fmla="*/ 3704835 w 11531600"/>
                <a:gd name="connsiteY809" fmla="*/ 3917362 h 4291481"/>
                <a:gd name="connsiteX810" fmla="*/ 3710674 w 11531600"/>
                <a:gd name="connsiteY810" fmla="*/ 3915172 h 4291481"/>
                <a:gd name="connsiteX811" fmla="*/ 3717242 w 11531600"/>
                <a:gd name="connsiteY811" fmla="*/ 3917362 h 4291481"/>
                <a:gd name="connsiteX812" fmla="*/ 3723081 w 11531600"/>
                <a:gd name="connsiteY812" fmla="*/ 3918822 h 4291481"/>
                <a:gd name="connsiteX813" fmla="*/ 3728189 w 11531600"/>
                <a:gd name="connsiteY813" fmla="*/ 3922471 h 4291481"/>
                <a:gd name="connsiteX814" fmla="*/ 3731839 w 11531600"/>
                <a:gd name="connsiteY814" fmla="*/ 3926120 h 4291481"/>
                <a:gd name="connsiteX815" fmla="*/ 3733299 w 11531600"/>
                <a:gd name="connsiteY815" fmla="*/ 3933418 h 4291481"/>
                <a:gd name="connsiteX816" fmla="*/ 3733299 w 11531600"/>
                <a:gd name="connsiteY816" fmla="*/ 3938526 h 4291481"/>
                <a:gd name="connsiteX817" fmla="*/ 3733299 w 11531600"/>
                <a:gd name="connsiteY817" fmla="*/ 3943634 h 4291481"/>
                <a:gd name="connsiteX818" fmla="*/ 3731839 w 11531600"/>
                <a:gd name="connsiteY818" fmla="*/ 3948744 h 4291481"/>
                <a:gd name="connsiteX819" fmla="*/ 3729650 w 11531600"/>
                <a:gd name="connsiteY819" fmla="*/ 3950933 h 4291481"/>
                <a:gd name="connsiteX820" fmla="*/ 3742055 w 11531600"/>
                <a:gd name="connsiteY820" fmla="*/ 3952392 h 4291481"/>
                <a:gd name="connsiteX821" fmla="*/ 3742055 w 11531600"/>
                <a:gd name="connsiteY821" fmla="*/ 3954582 h 4291481"/>
                <a:gd name="connsiteX822" fmla="*/ 3735488 w 11531600"/>
                <a:gd name="connsiteY822" fmla="*/ 3956041 h 4291481"/>
                <a:gd name="connsiteX823" fmla="*/ 3735488 w 11531600"/>
                <a:gd name="connsiteY823" fmla="*/ 4000559 h 4291481"/>
                <a:gd name="connsiteX824" fmla="*/ 3775627 w 11531600"/>
                <a:gd name="connsiteY824" fmla="*/ 4000559 h 4291481"/>
                <a:gd name="connsiteX825" fmla="*/ 3775627 w 11531600"/>
                <a:gd name="connsiteY825" fmla="*/ 4004209 h 4291481"/>
                <a:gd name="connsiteX826" fmla="*/ 3770518 w 11531600"/>
                <a:gd name="connsiteY826" fmla="*/ 4004209 h 4291481"/>
                <a:gd name="connsiteX827" fmla="*/ 3771979 w 11531600"/>
                <a:gd name="connsiteY827" fmla="*/ 4117328 h 4291481"/>
                <a:gd name="connsiteX828" fmla="*/ 3870895 w 11531600"/>
                <a:gd name="connsiteY828" fmla="*/ 4119259 h 4291481"/>
                <a:gd name="connsiteX829" fmla="*/ 3870895 w 11531600"/>
                <a:gd name="connsiteY829" fmla="*/ 3743662 h 4291481"/>
                <a:gd name="connsiteX830" fmla="*/ 3958936 w 11531600"/>
                <a:gd name="connsiteY830" fmla="*/ 3743662 h 4291481"/>
                <a:gd name="connsiteX831" fmla="*/ 3981324 w 11531600"/>
                <a:gd name="connsiteY831" fmla="*/ 3752991 h 4291481"/>
                <a:gd name="connsiteX832" fmla="*/ 3981324 w 11531600"/>
                <a:gd name="connsiteY832" fmla="*/ 3794038 h 4291481"/>
                <a:gd name="connsiteX833" fmla="*/ 4085812 w 11531600"/>
                <a:gd name="connsiteY833" fmla="*/ 3788441 h 4291481"/>
                <a:gd name="connsiteX834" fmla="*/ 4093275 w 11531600"/>
                <a:gd name="connsiteY834" fmla="*/ 2271552 h 4291481"/>
                <a:gd name="connsiteX835" fmla="*/ 4098868 w 11531600"/>
                <a:gd name="connsiteY835" fmla="*/ 2271552 h 4291481"/>
                <a:gd name="connsiteX836" fmla="*/ 4108199 w 11531600"/>
                <a:gd name="connsiteY836" fmla="*/ 2265955 h 4291481"/>
                <a:gd name="connsiteX837" fmla="*/ 4117528 w 11531600"/>
                <a:gd name="connsiteY837" fmla="*/ 2265955 h 4291481"/>
                <a:gd name="connsiteX838" fmla="*/ 4117528 w 11531600"/>
                <a:gd name="connsiteY838" fmla="*/ 2252895 h 4291481"/>
                <a:gd name="connsiteX839" fmla="*/ 4121260 w 11531600"/>
                <a:gd name="connsiteY839" fmla="*/ 2247297 h 4291481"/>
                <a:gd name="connsiteX840" fmla="*/ 4134321 w 11531600"/>
                <a:gd name="connsiteY840" fmla="*/ 2247297 h 4291481"/>
                <a:gd name="connsiteX841" fmla="*/ 4156708 w 11531600"/>
                <a:gd name="connsiteY841" fmla="*/ 2247297 h 4291481"/>
                <a:gd name="connsiteX842" fmla="*/ 4184695 w 11531600"/>
                <a:gd name="connsiteY842" fmla="*/ 2243566 h 4291481"/>
                <a:gd name="connsiteX843" fmla="*/ 4203352 w 11531600"/>
                <a:gd name="connsiteY843" fmla="*/ 2243566 h 4291481"/>
                <a:gd name="connsiteX844" fmla="*/ 4203352 w 11531600"/>
                <a:gd name="connsiteY844" fmla="*/ 2234236 h 4291481"/>
                <a:gd name="connsiteX845" fmla="*/ 4188428 w 11531600"/>
                <a:gd name="connsiteY845" fmla="*/ 2234236 h 4291481"/>
                <a:gd name="connsiteX846" fmla="*/ 4152979 w 11531600"/>
                <a:gd name="connsiteY846" fmla="*/ 2234236 h 4291481"/>
                <a:gd name="connsiteX847" fmla="*/ 4121260 w 11531600"/>
                <a:gd name="connsiteY847" fmla="*/ 2230505 h 4291481"/>
                <a:gd name="connsiteX848" fmla="*/ 4098868 w 11531600"/>
                <a:gd name="connsiteY848" fmla="*/ 2230505 h 4291481"/>
                <a:gd name="connsiteX849" fmla="*/ 4085812 w 11531600"/>
                <a:gd name="connsiteY849" fmla="*/ 2224908 h 4291481"/>
                <a:gd name="connsiteX850" fmla="*/ 4085812 w 11531600"/>
                <a:gd name="connsiteY850" fmla="*/ 2221175 h 4291481"/>
                <a:gd name="connsiteX851" fmla="*/ 4085812 w 11531600"/>
                <a:gd name="connsiteY851" fmla="*/ 2215579 h 4291481"/>
                <a:gd name="connsiteX852" fmla="*/ 4098868 w 11531600"/>
                <a:gd name="connsiteY852" fmla="*/ 2211848 h 4291481"/>
                <a:gd name="connsiteX853" fmla="*/ 4121260 w 11531600"/>
                <a:gd name="connsiteY853" fmla="*/ 2208115 h 4291481"/>
                <a:gd name="connsiteX854" fmla="*/ 4152979 w 11531600"/>
                <a:gd name="connsiteY854" fmla="*/ 2208115 h 4291481"/>
                <a:gd name="connsiteX855" fmla="*/ 4194027 w 11531600"/>
                <a:gd name="connsiteY855" fmla="*/ 2208115 h 4291481"/>
                <a:gd name="connsiteX856" fmla="*/ 4203352 w 11531600"/>
                <a:gd name="connsiteY856" fmla="*/ 2208115 h 4291481"/>
                <a:gd name="connsiteX857" fmla="*/ 4203352 w 11531600"/>
                <a:gd name="connsiteY857" fmla="*/ 2202518 h 4291481"/>
                <a:gd name="connsiteX858" fmla="*/ 4197758 w 11531600"/>
                <a:gd name="connsiteY858" fmla="*/ 2202518 h 4291481"/>
                <a:gd name="connsiteX859" fmla="*/ 4188428 w 11531600"/>
                <a:gd name="connsiteY859" fmla="*/ 2198787 h 4291481"/>
                <a:gd name="connsiteX860" fmla="*/ 4184695 w 11531600"/>
                <a:gd name="connsiteY860" fmla="*/ 2198787 h 4291481"/>
                <a:gd name="connsiteX861" fmla="*/ 4184695 w 11531600"/>
                <a:gd name="connsiteY861" fmla="*/ 2193189 h 4291481"/>
                <a:gd name="connsiteX862" fmla="*/ 4184695 w 11531600"/>
                <a:gd name="connsiteY862" fmla="*/ 2176398 h 4291481"/>
                <a:gd name="connsiteX863" fmla="*/ 4188428 w 11531600"/>
                <a:gd name="connsiteY863" fmla="*/ 2157739 h 4291481"/>
                <a:gd name="connsiteX864" fmla="*/ 4188428 w 11531600"/>
                <a:gd name="connsiteY864" fmla="*/ 2139082 h 4291481"/>
                <a:gd name="connsiteX865" fmla="*/ 4188428 w 11531600"/>
                <a:gd name="connsiteY865" fmla="*/ 2120423 h 4291481"/>
                <a:gd name="connsiteX866" fmla="*/ 4188428 w 11531600"/>
                <a:gd name="connsiteY866" fmla="*/ 2107363 h 4291481"/>
                <a:gd name="connsiteX867" fmla="*/ 4188428 w 11531600"/>
                <a:gd name="connsiteY867" fmla="*/ 2103632 h 4291481"/>
                <a:gd name="connsiteX868" fmla="*/ 4194027 w 11531600"/>
                <a:gd name="connsiteY868" fmla="*/ 2098035 h 4291481"/>
                <a:gd name="connsiteX869" fmla="*/ 4175368 w 11531600"/>
                <a:gd name="connsiteY869" fmla="*/ 2098035 h 4291481"/>
                <a:gd name="connsiteX870" fmla="*/ 4166037 w 11531600"/>
                <a:gd name="connsiteY870" fmla="*/ 2094302 h 4291481"/>
                <a:gd name="connsiteX871" fmla="*/ 4156708 w 11531600"/>
                <a:gd name="connsiteY871" fmla="*/ 2094302 h 4291481"/>
                <a:gd name="connsiteX872" fmla="*/ 4147384 w 11531600"/>
                <a:gd name="connsiteY872" fmla="*/ 2094302 h 4291481"/>
                <a:gd name="connsiteX873" fmla="*/ 4139917 w 11531600"/>
                <a:gd name="connsiteY873" fmla="*/ 2094302 h 4291481"/>
                <a:gd name="connsiteX874" fmla="*/ 4134321 w 11531600"/>
                <a:gd name="connsiteY874" fmla="*/ 2088705 h 4291481"/>
                <a:gd name="connsiteX875" fmla="*/ 4117528 w 11531600"/>
                <a:gd name="connsiteY875" fmla="*/ 2081241 h 4291481"/>
                <a:gd name="connsiteX876" fmla="*/ 4111929 w 11531600"/>
                <a:gd name="connsiteY876" fmla="*/ 2081241 h 4291481"/>
                <a:gd name="connsiteX877" fmla="*/ 4108199 w 11531600"/>
                <a:gd name="connsiteY877" fmla="*/ 2075644 h 4291481"/>
                <a:gd name="connsiteX878" fmla="*/ 4108199 w 11531600"/>
                <a:gd name="connsiteY878" fmla="*/ 2071914 h 4291481"/>
                <a:gd name="connsiteX879" fmla="*/ 4108199 w 11531600"/>
                <a:gd name="connsiteY879" fmla="*/ 2066316 h 4291481"/>
                <a:gd name="connsiteX880" fmla="*/ 4134321 w 11531600"/>
                <a:gd name="connsiteY880" fmla="*/ 2053255 h 4291481"/>
                <a:gd name="connsiteX881" fmla="*/ 4139917 w 11531600"/>
                <a:gd name="connsiteY881" fmla="*/ 2053255 h 4291481"/>
                <a:gd name="connsiteX882" fmla="*/ 4156708 w 11531600"/>
                <a:gd name="connsiteY882" fmla="*/ 2049523 h 4291481"/>
                <a:gd name="connsiteX883" fmla="*/ 4179099 w 11531600"/>
                <a:gd name="connsiteY883" fmla="*/ 2049523 h 4291481"/>
                <a:gd name="connsiteX884" fmla="*/ 4184695 w 11531600"/>
                <a:gd name="connsiteY884" fmla="*/ 2049523 h 4291481"/>
                <a:gd name="connsiteX885" fmla="*/ 4194027 w 11531600"/>
                <a:gd name="connsiteY885" fmla="*/ 2043925 h 4291481"/>
                <a:gd name="connsiteX886" fmla="*/ 4197758 w 11531600"/>
                <a:gd name="connsiteY886" fmla="*/ 2040194 h 4291481"/>
                <a:gd name="connsiteX887" fmla="*/ 4207088 w 11531600"/>
                <a:gd name="connsiteY887" fmla="*/ 2034598 h 4291481"/>
                <a:gd name="connsiteX888" fmla="*/ 4210817 w 11531600"/>
                <a:gd name="connsiteY888" fmla="*/ 2030866 h 4291481"/>
                <a:gd name="connsiteX889" fmla="*/ 4216416 w 11531600"/>
                <a:gd name="connsiteY889" fmla="*/ 2021537 h 4291481"/>
                <a:gd name="connsiteX890" fmla="*/ 4220147 w 11531600"/>
                <a:gd name="connsiteY890" fmla="*/ 2012208 h 4291481"/>
                <a:gd name="connsiteX891" fmla="*/ 4225742 w 11531600"/>
                <a:gd name="connsiteY891" fmla="*/ 2008476 h 4291481"/>
                <a:gd name="connsiteX892" fmla="*/ 4229477 w 11531600"/>
                <a:gd name="connsiteY892" fmla="*/ 1999148 h 4291481"/>
                <a:gd name="connsiteX893" fmla="*/ 4233208 w 11531600"/>
                <a:gd name="connsiteY893" fmla="*/ 1999148 h 4291481"/>
                <a:gd name="connsiteX894" fmla="*/ 4233208 w 11531600"/>
                <a:gd name="connsiteY894" fmla="*/ 1758460 h 4291481"/>
                <a:gd name="connsiteX895" fmla="*/ 4238802 w 11531600"/>
                <a:gd name="connsiteY895" fmla="*/ 1754728 h 4291481"/>
                <a:gd name="connsiteX896" fmla="*/ 4242538 w 11531600"/>
                <a:gd name="connsiteY896" fmla="*/ 1754728 h 4291481"/>
                <a:gd name="connsiteX897" fmla="*/ 4242538 w 11531600"/>
                <a:gd name="connsiteY897" fmla="*/ 1573747 h 4291481"/>
                <a:gd name="connsiteX898" fmla="*/ 4248132 w 11531600"/>
                <a:gd name="connsiteY898" fmla="*/ 1573747 h 4291481"/>
                <a:gd name="connsiteX899" fmla="*/ 4248132 w 11531600"/>
                <a:gd name="connsiteY899" fmla="*/ 1422617 h 4291481"/>
                <a:gd name="connsiteX900" fmla="*/ 4248132 w 11531600"/>
                <a:gd name="connsiteY900" fmla="*/ 1418886 h 4291481"/>
                <a:gd name="connsiteX901" fmla="*/ 4251866 w 11531600"/>
                <a:gd name="connsiteY901" fmla="*/ 1418886 h 4291481"/>
                <a:gd name="connsiteX902" fmla="*/ 4251866 w 11531600"/>
                <a:gd name="connsiteY902" fmla="*/ 1301342 h 4291481"/>
                <a:gd name="connsiteX903" fmla="*/ 4257461 w 11531600"/>
                <a:gd name="connsiteY903" fmla="*/ 1301342 h 4291481"/>
                <a:gd name="connsiteX904" fmla="*/ 4261197 w 11531600"/>
                <a:gd name="connsiteY904" fmla="*/ 1301342 h 4291481"/>
                <a:gd name="connsiteX905" fmla="*/ 4261197 w 11531600"/>
                <a:gd name="connsiteY905" fmla="*/ 1305073 h 4291481"/>
                <a:gd name="connsiteX906" fmla="*/ 4261197 w 11531600"/>
                <a:gd name="connsiteY906" fmla="*/ 1418886 h 4291481"/>
                <a:gd name="connsiteX907" fmla="*/ 4264928 w 11531600"/>
                <a:gd name="connsiteY907" fmla="*/ 1422617 h 4291481"/>
                <a:gd name="connsiteX908" fmla="*/ 4264928 w 11531600"/>
                <a:gd name="connsiteY908" fmla="*/ 1573747 h 4291481"/>
                <a:gd name="connsiteX909" fmla="*/ 4270522 w 11531600"/>
                <a:gd name="connsiteY909" fmla="*/ 1573747 h 4291481"/>
                <a:gd name="connsiteX910" fmla="*/ 4270522 w 11531600"/>
                <a:gd name="connsiteY910" fmla="*/ 1754728 h 4291481"/>
                <a:gd name="connsiteX911" fmla="*/ 4274252 w 11531600"/>
                <a:gd name="connsiteY911" fmla="*/ 1758460 h 4291481"/>
                <a:gd name="connsiteX912" fmla="*/ 4274252 w 11531600"/>
                <a:gd name="connsiteY912" fmla="*/ 1999148 h 4291481"/>
                <a:gd name="connsiteX913" fmla="*/ 4279853 w 11531600"/>
                <a:gd name="connsiteY913" fmla="*/ 1999148 h 4291481"/>
                <a:gd name="connsiteX914" fmla="*/ 4283583 w 11531600"/>
                <a:gd name="connsiteY914" fmla="*/ 2008476 h 4291481"/>
                <a:gd name="connsiteX915" fmla="*/ 4283583 w 11531600"/>
                <a:gd name="connsiteY915" fmla="*/ 2017805 h 4291481"/>
                <a:gd name="connsiteX916" fmla="*/ 4289181 w 11531600"/>
                <a:gd name="connsiteY916" fmla="*/ 2021537 h 4291481"/>
                <a:gd name="connsiteX917" fmla="*/ 4292912 w 11531600"/>
                <a:gd name="connsiteY917" fmla="*/ 2030866 h 4291481"/>
                <a:gd name="connsiteX918" fmla="*/ 4302241 w 11531600"/>
                <a:gd name="connsiteY918" fmla="*/ 2034598 h 4291481"/>
                <a:gd name="connsiteX919" fmla="*/ 4305976 w 11531600"/>
                <a:gd name="connsiteY919" fmla="*/ 2040194 h 4291481"/>
                <a:gd name="connsiteX920" fmla="*/ 4315301 w 11531600"/>
                <a:gd name="connsiteY920" fmla="*/ 2043925 h 4291481"/>
                <a:gd name="connsiteX921" fmla="*/ 4320901 w 11531600"/>
                <a:gd name="connsiteY921" fmla="*/ 2049523 h 4291481"/>
                <a:gd name="connsiteX922" fmla="*/ 4328362 w 11531600"/>
                <a:gd name="connsiteY922" fmla="*/ 2049523 h 4291481"/>
                <a:gd name="connsiteX923" fmla="*/ 4350750 w 11531600"/>
                <a:gd name="connsiteY923" fmla="*/ 2053255 h 4291481"/>
                <a:gd name="connsiteX924" fmla="*/ 4365679 w 11531600"/>
                <a:gd name="connsiteY924" fmla="*/ 2053255 h 4291481"/>
                <a:gd name="connsiteX925" fmla="*/ 4375005 w 11531600"/>
                <a:gd name="connsiteY925" fmla="*/ 2056986 h 4291481"/>
                <a:gd name="connsiteX926" fmla="*/ 4397396 w 11531600"/>
                <a:gd name="connsiteY926" fmla="*/ 2071914 h 4291481"/>
                <a:gd name="connsiteX927" fmla="*/ 4397396 w 11531600"/>
                <a:gd name="connsiteY927" fmla="*/ 2081241 h 4291481"/>
                <a:gd name="connsiteX928" fmla="*/ 4397396 w 11531600"/>
                <a:gd name="connsiteY928" fmla="*/ 2084974 h 4291481"/>
                <a:gd name="connsiteX929" fmla="*/ 4388067 w 11531600"/>
                <a:gd name="connsiteY929" fmla="*/ 2084974 h 4291481"/>
                <a:gd name="connsiteX930" fmla="*/ 4369412 w 11531600"/>
                <a:gd name="connsiteY930" fmla="*/ 2094302 h 4291481"/>
                <a:gd name="connsiteX931" fmla="*/ 4360081 w 11531600"/>
                <a:gd name="connsiteY931" fmla="*/ 2094302 h 4291481"/>
                <a:gd name="connsiteX932" fmla="*/ 4356351 w 11531600"/>
                <a:gd name="connsiteY932" fmla="*/ 2094302 h 4291481"/>
                <a:gd name="connsiteX933" fmla="*/ 4347020 w 11531600"/>
                <a:gd name="connsiteY933" fmla="*/ 2098035 h 4291481"/>
                <a:gd name="connsiteX934" fmla="*/ 4337693 w 11531600"/>
                <a:gd name="connsiteY934" fmla="*/ 2098035 h 4291481"/>
                <a:gd name="connsiteX935" fmla="*/ 4324631 w 11531600"/>
                <a:gd name="connsiteY935" fmla="*/ 2098035 h 4291481"/>
                <a:gd name="connsiteX936" fmla="*/ 4315301 w 11531600"/>
                <a:gd name="connsiteY936" fmla="*/ 2098035 h 4291481"/>
                <a:gd name="connsiteX937" fmla="*/ 4305976 w 11531600"/>
                <a:gd name="connsiteY937" fmla="*/ 2098035 h 4291481"/>
                <a:gd name="connsiteX938" fmla="*/ 4311570 w 11531600"/>
                <a:gd name="connsiteY938" fmla="*/ 2103632 h 4291481"/>
                <a:gd name="connsiteX939" fmla="*/ 4320901 w 11531600"/>
                <a:gd name="connsiteY939" fmla="*/ 2103632 h 4291481"/>
                <a:gd name="connsiteX940" fmla="*/ 4324631 w 11531600"/>
                <a:gd name="connsiteY940" fmla="*/ 2103632 h 4291481"/>
                <a:gd name="connsiteX941" fmla="*/ 4324631 w 11531600"/>
                <a:gd name="connsiteY941" fmla="*/ 2107363 h 4291481"/>
                <a:gd name="connsiteX942" fmla="*/ 4324631 w 11531600"/>
                <a:gd name="connsiteY942" fmla="*/ 2120423 h 4291481"/>
                <a:gd name="connsiteX943" fmla="*/ 4324631 w 11531600"/>
                <a:gd name="connsiteY943" fmla="*/ 2139082 h 4291481"/>
                <a:gd name="connsiteX944" fmla="*/ 4324631 w 11531600"/>
                <a:gd name="connsiteY944" fmla="*/ 2157739 h 4291481"/>
                <a:gd name="connsiteX945" fmla="*/ 4324631 w 11531600"/>
                <a:gd name="connsiteY945" fmla="*/ 2176398 h 4291481"/>
                <a:gd name="connsiteX946" fmla="*/ 4324631 w 11531600"/>
                <a:gd name="connsiteY946" fmla="*/ 2193189 h 4291481"/>
                <a:gd name="connsiteX947" fmla="*/ 4324631 w 11531600"/>
                <a:gd name="connsiteY947" fmla="*/ 2198787 h 4291481"/>
                <a:gd name="connsiteX948" fmla="*/ 4320901 w 11531600"/>
                <a:gd name="connsiteY948" fmla="*/ 2198787 h 4291481"/>
                <a:gd name="connsiteX949" fmla="*/ 4315301 w 11531600"/>
                <a:gd name="connsiteY949" fmla="*/ 2202518 h 4291481"/>
                <a:gd name="connsiteX950" fmla="*/ 4305976 w 11531600"/>
                <a:gd name="connsiteY950" fmla="*/ 2202518 h 4291481"/>
                <a:gd name="connsiteX951" fmla="*/ 4302241 w 11531600"/>
                <a:gd name="connsiteY951" fmla="*/ 2202518 h 4291481"/>
                <a:gd name="connsiteX952" fmla="*/ 4302241 w 11531600"/>
                <a:gd name="connsiteY952" fmla="*/ 2208115 h 4291481"/>
                <a:gd name="connsiteX953" fmla="*/ 4324631 w 11531600"/>
                <a:gd name="connsiteY953" fmla="*/ 2208115 h 4291481"/>
                <a:gd name="connsiteX954" fmla="*/ 4360081 w 11531600"/>
                <a:gd name="connsiteY954" fmla="*/ 2208115 h 4291481"/>
                <a:gd name="connsiteX955" fmla="*/ 4391801 w 11531600"/>
                <a:gd name="connsiteY955" fmla="*/ 2211848 h 4291481"/>
                <a:gd name="connsiteX956" fmla="*/ 4410458 w 11531600"/>
                <a:gd name="connsiteY956" fmla="*/ 2215579 h 4291481"/>
                <a:gd name="connsiteX957" fmla="*/ 4423516 w 11531600"/>
                <a:gd name="connsiteY957" fmla="*/ 2215579 h 4291481"/>
                <a:gd name="connsiteX958" fmla="*/ 4423516 w 11531600"/>
                <a:gd name="connsiteY958" fmla="*/ 2224908 h 4291481"/>
                <a:gd name="connsiteX959" fmla="*/ 4419785 w 11531600"/>
                <a:gd name="connsiteY959" fmla="*/ 2230505 h 4291481"/>
                <a:gd name="connsiteX960" fmla="*/ 4406727 w 11531600"/>
                <a:gd name="connsiteY960" fmla="*/ 2230505 h 4291481"/>
                <a:gd name="connsiteX961" fmla="*/ 4382471 w 11531600"/>
                <a:gd name="connsiteY961" fmla="*/ 2234236 h 4291481"/>
                <a:gd name="connsiteX962" fmla="*/ 4350750 w 11531600"/>
                <a:gd name="connsiteY962" fmla="*/ 2234236 h 4291481"/>
                <a:gd name="connsiteX963" fmla="*/ 4315301 w 11531600"/>
                <a:gd name="connsiteY963" fmla="*/ 2234236 h 4291481"/>
                <a:gd name="connsiteX964" fmla="*/ 4302241 w 11531600"/>
                <a:gd name="connsiteY964" fmla="*/ 2234236 h 4291481"/>
                <a:gd name="connsiteX965" fmla="*/ 4302241 w 11531600"/>
                <a:gd name="connsiteY965" fmla="*/ 2243566 h 4291481"/>
                <a:gd name="connsiteX966" fmla="*/ 4320901 w 11531600"/>
                <a:gd name="connsiteY966" fmla="*/ 2247297 h 4291481"/>
                <a:gd name="connsiteX967" fmla="*/ 4347020 w 11531600"/>
                <a:gd name="connsiteY967" fmla="*/ 2247297 h 4291481"/>
                <a:gd name="connsiteX968" fmla="*/ 4369412 w 11531600"/>
                <a:gd name="connsiteY968" fmla="*/ 2247297 h 4291481"/>
                <a:gd name="connsiteX969" fmla="*/ 4382471 w 11531600"/>
                <a:gd name="connsiteY969" fmla="*/ 2252895 h 4291481"/>
                <a:gd name="connsiteX970" fmla="*/ 4382471 w 11531600"/>
                <a:gd name="connsiteY970" fmla="*/ 2271552 h 4291481"/>
                <a:gd name="connsiteX971" fmla="*/ 4388067 w 11531600"/>
                <a:gd name="connsiteY971" fmla="*/ 2271552 h 4291481"/>
                <a:gd name="connsiteX972" fmla="*/ 4397396 w 11531600"/>
                <a:gd name="connsiteY972" fmla="*/ 2271552 h 4291481"/>
                <a:gd name="connsiteX973" fmla="*/ 4406727 w 11531600"/>
                <a:gd name="connsiteY973" fmla="*/ 2271552 h 4291481"/>
                <a:gd name="connsiteX974" fmla="*/ 4410458 w 11531600"/>
                <a:gd name="connsiteY974" fmla="*/ 2271552 h 4291481"/>
                <a:gd name="connsiteX975" fmla="*/ 4401131 w 11531600"/>
                <a:gd name="connsiteY975" fmla="*/ 3784709 h 4291481"/>
                <a:gd name="connsiteX976" fmla="*/ 4496283 w 11531600"/>
                <a:gd name="connsiteY976" fmla="*/ 3788441 h 4291481"/>
                <a:gd name="connsiteX977" fmla="*/ 4496283 w 11531600"/>
                <a:gd name="connsiteY977" fmla="*/ 3820160 h 4291481"/>
                <a:gd name="connsiteX978" fmla="*/ 4546661 w 11531600"/>
                <a:gd name="connsiteY978" fmla="*/ 3825756 h 4291481"/>
                <a:gd name="connsiteX979" fmla="*/ 4546661 w 11531600"/>
                <a:gd name="connsiteY979" fmla="*/ 4123282 h 4291481"/>
                <a:gd name="connsiteX980" fmla="*/ 4785936 w 11531600"/>
                <a:gd name="connsiteY980" fmla="*/ 4123282 h 4291481"/>
                <a:gd name="connsiteX981" fmla="*/ 4785936 w 11531600"/>
                <a:gd name="connsiteY981" fmla="*/ 4110772 h 4291481"/>
                <a:gd name="connsiteX982" fmla="*/ 4800236 w 11531600"/>
                <a:gd name="connsiteY982" fmla="*/ 4110772 h 4291481"/>
                <a:gd name="connsiteX983" fmla="*/ 4800236 w 11531600"/>
                <a:gd name="connsiteY983" fmla="*/ 4089325 h 4291481"/>
                <a:gd name="connsiteX984" fmla="*/ 4785936 w 11531600"/>
                <a:gd name="connsiteY984" fmla="*/ 4089325 h 4291481"/>
                <a:gd name="connsiteX985" fmla="*/ 4785936 w 11531600"/>
                <a:gd name="connsiteY985" fmla="*/ 4075026 h 4291481"/>
                <a:gd name="connsiteX986" fmla="*/ 4800236 w 11531600"/>
                <a:gd name="connsiteY986" fmla="*/ 4075026 h 4291481"/>
                <a:gd name="connsiteX987" fmla="*/ 4800236 w 11531600"/>
                <a:gd name="connsiteY987" fmla="*/ 4053579 h 4291481"/>
                <a:gd name="connsiteX988" fmla="*/ 4785936 w 11531600"/>
                <a:gd name="connsiteY988" fmla="*/ 4053579 h 4291481"/>
                <a:gd name="connsiteX989" fmla="*/ 4785936 w 11531600"/>
                <a:gd name="connsiteY989" fmla="*/ 4039280 h 4291481"/>
                <a:gd name="connsiteX990" fmla="*/ 4800236 w 11531600"/>
                <a:gd name="connsiteY990" fmla="*/ 4039280 h 4291481"/>
                <a:gd name="connsiteX991" fmla="*/ 4800236 w 11531600"/>
                <a:gd name="connsiteY991" fmla="*/ 4017833 h 4291481"/>
                <a:gd name="connsiteX992" fmla="*/ 4785936 w 11531600"/>
                <a:gd name="connsiteY992" fmla="*/ 4017833 h 4291481"/>
                <a:gd name="connsiteX993" fmla="*/ 4785936 w 11531600"/>
                <a:gd name="connsiteY993" fmla="*/ 4003534 h 4291481"/>
                <a:gd name="connsiteX994" fmla="*/ 4800236 w 11531600"/>
                <a:gd name="connsiteY994" fmla="*/ 4003534 h 4291481"/>
                <a:gd name="connsiteX995" fmla="*/ 4800236 w 11531600"/>
                <a:gd name="connsiteY995" fmla="*/ 3982087 h 4291481"/>
                <a:gd name="connsiteX996" fmla="*/ 4785936 w 11531600"/>
                <a:gd name="connsiteY996" fmla="*/ 3982087 h 4291481"/>
                <a:gd name="connsiteX997" fmla="*/ 4785936 w 11531600"/>
                <a:gd name="connsiteY997" fmla="*/ 3967788 h 4291481"/>
                <a:gd name="connsiteX998" fmla="*/ 4800236 w 11531600"/>
                <a:gd name="connsiteY998" fmla="*/ 3967788 h 4291481"/>
                <a:gd name="connsiteX999" fmla="*/ 4800236 w 11531600"/>
                <a:gd name="connsiteY999" fmla="*/ 3946341 h 4291481"/>
                <a:gd name="connsiteX1000" fmla="*/ 4785936 w 11531600"/>
                <a:gd name="connsiteY1000" fmla="*/ 3946341 h 4291481"/>
                <a:gd name="connsiteX1001" fmla="*/ 4785936 w 11531600"/>
                <a:gd name="connsiteY1001" fmla="*/ 3932042 h 4291481"/>
                <a:gd name="connsiteX1002" fmla="*/ 4800236 w 11531600"/>
                <a:gd name="connsiteY1002" fmla="*/ 3932042 h 4291481"/>
                <a:gd name="connsiteX1003" fmla="*/ 4800236 w 11531600"/>
                <a:gd name="connsiteY1003" fmla="*/ 3910595 h 4291481"/>
                <a:gd name="connsiteX1004" fmla="*/ 4785936 w 11531600"/>
                <a:gd name="connsiteY1004" fmla="*/ 3910595 h 4291481"/>
                <a:gd name="connsiteX1005" fmla="*/ 4785936 w 11531600"/>
                <a:gd name="connsiteY1005" fmla="*/ 3896296 h 4291481"/>
                <a:gd name="connsiteX1006" fmla="*/ 4800236 w 11531600"/>
                <a:gd name="connsiteY1006" fmla="*/ 3896296 h 4291481"/>
                <a:gd name="connsiteX1007" fmla="*/ 4800236 w 11531600"/>
                <a:gd name="connsiteY1007" fmla="*/ 3874849 h 4291481"/>
                <a:gd name="connsiteX1008" fmla="*/ 4785936 w 11531600"/>
                <a:gd name="connsiteY1008" fmla="*/ 3874849 h 4291481"/>
                <a:gd name="connsiteX1009" fmla="*/ 4785936 w 11531600"/>
                <a:gd name="connsiteY1009" fmla="*/ 3860551 h 4291481"/>
                <a:gd name="connsiteX1010" fmla="*/ 4800236 w 11531600"/>
                <a:gd name="connsiteY1010" fmla="*/ 3860551 h 4291481"/>
                <a:gd name="connsiteX1011" fmla="*/ 4800236 w 11531600"/>
                <a:gd name="connsiteY1011" fmla="*/ 3839103 h 4291481"/>
                <a:gd name="connsiteX1012" fmla="*/ 4785936 w 11531600"/>
                <a:gd name="connsiteY1012" fmla="*/ 3839103 h 4291481"/>
                <a:gd name="connsiteX1013" fmla="*/ 4785936 w 11531600"/>
                <a:gd name="connsiteY1013" fmla="*/ 3824805 h 4291481"/>
                <a:gd name="connsiteX1014" fmla="*/ 4800236 w 11531600"/>
                <a:gd name="connsiteY1014" fmla="*/ 3824805 h 4291481"/>
                <a:gd name="connsiteX1015" fmla="*/ 4800236 w 11531600"/>
                <a:gd name="connsiteY1015" fmla="*/ 3803357 h 4291481"/>
                <a:gd name="connsiteX1016" fmla="*/ 4785936 w 11531600"/>
                <a:gd name="connsiteY1016" fmla="*/ 3803357 h 4291481"/>
                <a:gd name="connsiteX1017" fmla="*/ 4785936 w 11531600"/>
                <a:gd name="connsiteY1017" fmla="*/ 3789059 h 4291481"/>
                <a:gd name="connsiteX1018" fmla="*/ 4800236 w 11531600"/>
                <a:gd name="connsiteY1018" fmla="*/ 3789059 h 4291481"/>
                <a:gd name="connsiteX1019" fmla="*/ 4800236 w 11531600"/>
                <a:gd name="connsiteY1019" fmla="*/ 3767611 h 4291481"/>
                <a:gd name="connsiteX1020" fmla="*/ 4785936 w 11531600"/>
                <a:gd name="connsiteY1020" fmla="*/ 3767611 h 4291481"/>
                <a:gd name="connsiteX1021" fmla="*/ 4785936 w 11531600"/>
                <a:gd name="connsiteY1021" fmla="*/ 3753313 h 4291481"/>
                <a:gd name="connsiteX1022" fmla="*/ 4800236 w 11531600"/>
                <a:gd name="connsiteY1022" fmla="*/ 3753313 h 4291481"/>
                <a:gd name="connsiteX1023" fmla="*/ 4800236 w 11531600"/>
                <a:gd name="connsiteY1023" fmla="*/ 3731865 h 4291481"/>
                <a:gd name="connsiteX1024" fmla="*/ 4785936 w 11531600"/>
                <a:gd name="connsiteY1024" fmla="*/ 3731865 h 4291481"/>
                <a:gd name="connsiteX1025" fmla="*/ 4785936 w 11531600"/>
                <a:gd name="connsiteY1025" fmla="*/ 3717567 h 4291481"/>
                <a:gd name="connsiteX1026" fmla="*/ 4800236 w 11531600"/>
                <a:gd name="connsiteY1026" fmla="*/ 3717567 h 4291481"/>
                <a:gd name="connsiteX1027" fmla="*/ 4800236 w 11531600"/>
                <a:gd name="connsiteY1027" fmla="*/ 3696119 h 4291481"/>
                <a:gd name="connsiteX1028" fmla="*/ 4785936 w 11531600"/>
                <a:gd name="connsiteY1028" fmla="*/ 3696119 h 4291481"/>
                <a:gd name="connsiteX1029" fmla="*/ 4785936 w 11531600"/>
                <a:gd name="connsiteY1029" fmla="*/ 3681821 h 4291481"/>
                <a:gd name="connsiteX1030" fmla="*/ 4800236 w 11531600"/>
                <a:gd name="connsiteY1030" fmla="*/ 3681821 h 4291481"/>
                <a:gd name="connsiteX1031" fmla="*/ 4800236 w 11531600"/>
                <a:gd name="connsiteY1031" fmla="*/ 3660373 h 4291481"/>
                <a:gd name="connsiteX1032" fmla="*/ 4785936 w 11531600"/>
                <a:gd name="connsiteY1032" fmla="*/ 3660373 h 4291481"/>
                <a:gd name="connsiteX1033" fmla="*/ 4785936 w 11531600"/>
                <a:gd name="connsiteY1033" fmla="*/ 3646075 h 4291481"/>
                <a:gd name="connsiteX1034" fmla="*/ 4800236 w 11531600"/>
                <a:gd name="connsiteY1034" fmla="*/ 3646075 h 4291481"/>
                <a:gd name="connsiteX1035" fmla="*/ 4800236 w 11531600"/>
                <a:gd name="connsiteY1035" fmla="*/ 3610330 h 4291481"/>
                <a:gd name="connsiteX1036" fmla="*/ 4785936 w 11531600"/>
                <a:gd name="connsiteY1036" fmla="*/ 3610330 h 4291481"/>
                <a:gd name="connsiteX1037" fmla="*/ 4785936 w 11531600"/>
                <a:gd name="connsiteY1037" fmla="*/ 3596032 h 4291481"/>
                <a:gd name="connsiteX1038" fmla="*/ 4800236 w 11531600"/>
                <a:gd name="connsiteY1038" fmla="*/ 3596032 h 4291481"/>
                <a:gd name="connsiteX1039" fmla="*/ 4800236 w 11531600"/>
                <a:gd name="connsiteY1039" fmla="*/ 3574584 h 4291481"/>
                <a:gd name="connsiteX1040" fmla="*/ 4785936 w 11531600"/>
                <a:gd name="connsiteY1040" fmla="*/ 3574584 h 4291481"/>
                <a:gd name="connsiteX1041" fmla="*/ 4785936 w 11531600"/>
                <a:gd name="connsiteY1041" fmla="*/ 3560286 h 4291481"/>
                <a:gd name="connsiteX1042" fmla="*/ 4800236 w 11531600"/>
                <a:gd name="connsiteY1042" fmla="*/ 3560286 h 4291481"/>
                <a:gd name="connsiteX1043" fmla="*/ 4800236 w 11531600"/>
                <a:gd name="connsiteY1043" fmla="*/ 3538839 h 4291481"/>
                <a:gd name="connsiteX1044" fmla="*/ 4785936 w 11531600"/>
                <a:gd name="connsiteY1044" fmla="*/ 3538839 h 4291481"/>
                <a:gd name="connsiteX1045" fmla="*/ 4785936 w 11531600"/>
                <a:gd name="connsiteY1045" fmla="*/ 3524540 h 4291481"/>
                <a:gd name="connsiteX1046" fmla="*/ 4800236 w 11531600"/>
                <a:gd name="connsiteY1046" fmla="*/ 3524540 h 4291481"/>
                <a:gd name="connsiteX1047" fmla="*/ 4800236 w 11531600"/>
                <a:gd name="connsiteY1047" fmla="*/ 3503093 h 4291481"/>
                <a:gd name="connsiteX1048" fmla="*/ 4785936 w 11531600"/>
                <a:gd name="connsiteY1048" fmla="*/ 3503093 h 4291481"/>
                <a:gd name="connsiteX1049" fmla="*/ 4785936 w 11531600"/>
                <a:gd name="connsiteY1049" fmla="*/ 3485219 h 4291481"/>
                <a:gd name="connsiteX1050" fmla="*/ 4800236 w 11531600"/>
                <a:gd name="connsiteY1050" fmla="*/ 3485219 h 4291481"/>
                <a:gd name="connsiteX1051" fmla="*/ 4800236 w 11531600"/>
                <a:gd name="connsiteY1051" fmla="*/ 3463773 h 4291481"/>
                <a:gd name="connsiteX1052" fmla="*/ 4785936 w 11531600"/>
                <a:gd name="connsiteY1052" fmla="*/ 3463773 h 4291481"/>
                <a:gd name="connsiteX1053" fmla="*/ 4785936 w 11531600"/>
                <a:gd name="connsiteY1053" fmla="*/ 3449473 h 4291481"/>
                <a:gd name="connsiteX1054" fmla="*/ 4800236 w 11531600"/>
                <a:gd name="connsiteY1054" fmla="*/ 3449473 h 4291481"/>
                <a:gd name="connsiteX1055" fmla="*/ 4800236 w 11531600"/>
                <a:gd name="connsiteY1055" fmla="*/ 3428027 h 4291481"/>
                <a:gd name="connsiteX1056" fmla="*/ 4785936 w 11531600"/>
                <a:gd name="connsiteY1056" fmla="*/ 3428027 h 4291481"/>
                <a:gd name="connsiteX1057" fmla="*/ 4785936 w 11531600"/>
                <a:gd name="connsiteY1057" fmla="*/ 3413728 h 4291481"/>
                <a:gd name="connsiteX1058" fmla="*/ 4800236 w 11531600"/>
                <a:gd name="connsiteY1058" fmla="*/ 3413728 h 4291481"/>
                <a:gd name="connsiteX1059" fmla="*/ 4800236 w 11531600"/>
                <a:gd name="connsiteY1059" fmla="*/ 3392281 h 4291481"/>
                <a:gd name="connsiteX1060" fmla="*/ 4785936 w 11531600"/>
                <a:gd name="connsiteY1060" fmla="*/ 3392281 h 4291481"/>
                <a:gd name="connsiteX1061" fmla="*/ 4785936 w 11531600"/>
                <a:gd name="connsiteY1061" fmla="*/ 3377982 h 4291481"/>
                <a:gd name="connsiteX1062" fmla="*/ 4800236 w 11531600"/>
                <a:gd name="connsiteY1062" fmla="*/ 3377982 h 4291481"/>
                <a:gd name="connsiteX1063" fmla="*/ 4800236 w 11531600"/>
                <a:gd name="connsiteY1063" fmla="*/ 3356535 h 4291481"/>
                <a:gd name="connsiteX1064" fmla="*/ 4785936 w 11531600"/>
                <a:gd name="connsiteY1064" fmla="*/ 3356535 h 4291481"/>
                <a:gd name="connsiteX1065" fmla="*/ 4785936 w 11531600"/>
                <a:gd name="connsiteY1065" fmla="*/ 3342236 h 4291481"/>
                <a:gd name="connsiteX1066" fmla="*/ 4800236 w 11531600"/>
                <a:gd name="connsiteY1066" fmla="*/ 3342236 h 4291481"/>
                <a:gd name="connsiteX1067" fmla="*/ 4800236 w 11531600"/>
                <a:gd name="connsiteY1067" fmla="*/ 3320789 h 4291481"/>
                <a:gd name="connsiteX1068" fmla="*/ 4785936 w 11531600"/>
                <a:gd name="connsiteY1068" fmla="*/ 3320789 h 4291481"/>
                <a:gd name="connsiteX1069" fmla="*/ 4785936 w 11531600"/>
                <a:gd name="connsiteY1069" fmla="*/ 3306490 h 4291481"/>
                <a:gd name="connsiteX1070" fmla="*/ 4800236 w 11531600"/>
                <a:gd name="connsiteY1070" fmla="*/ 3306490 h 4291481"/>
                <a:gd name="connsiteX1071" fmla="*/ 4800236 w 11531600"/>
                <a:gd name="connsiteY1071" fmla="*/ 3285043 h 4291481"/>
                <a:gd name="connsiteX1072" fmla="*/ 4785936 w 11531600"/>
                <a:gd name="connsiteY1072" fmla="*/ 3285043 h 4291481"/>
                <a:gd name="connsiteX1073" fmla="*/ 4785936 w 11531600"/>
                <a:gd name="connsiteY1073" fmla="*/ 3270744 h 4291481"/>
                <a:gd name="connsiteX1074" fmla="*/ 4800236 w 11531600"/>
                <a:gd name="connsiteY1074" fmla="*/ 3270744 h 4291481"/>
                <a:gd name="connsiteX1075" fmla="*/ 4800236 w 11531600"/>
                <a:gd name="connsiteY1075" fmla="*/ 3249297 h 4291481"/>
                <a:gd name="connsiteX1076" fmla="*/ 4785936 w 11531600"/>
                <a:gd name="connsiteY1076" fmla="*/ 3249297 h 4291481"/>
                <a:gd name="connsiteX1077" fmla="*/ 4785936 w 11531600"/>
                <a:gd name="connsiteY1077" fmla="*/ 3234998 h 4291481"/>
                <a:gd name="connsiteX1078" fmla="*/ 4800236 w 11531600"/>
                <a:gd name="connsiteY1078" fmla="*/ 3234998 h 4291481"/>
                <a:gd name="connsiteX1079" fmla="*/ 4800236 w 11531600"/>
                <a:gd name="connsiteY1079" fmla="*/ 3183166 h 4291481"/>
                <a:gd name="connsiteX1080" fmla="*/ 4785936 w 11531600"/>
                <a:gd name="connsiteY1080" fmla="*/ 3183166 h 4291481"/>
                <a:gd name="connsiteX1081" fmla="*/ 4785936 w 11531600"/>
                <a:gd name="connsiteY1081" fmla="*/ 3168868 h 4291481"/>
                <a:gd name="connsiteX1082" fmla="*/ 4800236 w 11531600"/>
                <a:gd name="connsiteY1082" fmla="*/ 3168868 h 4291481"/>
                <a:gd name="connsiteX1083" fmla="*/ 4800236 w 11531600"/>
                <a:gd name="connsiteY1083" fmla="*/ 3149208 h 4291481"/>
                <a:gd name="connsiteX1084" fmla="*/ 4785936 w 11531600"/>
                <a:gd name="connsiteY1084" fmla="*/ 3149208 h 4291481"/>
                <a:gd name="connsiteX1085" fmla="*/ 4785936 w 11531600"/>
                <a:gd name="connsiteY1085" fmla="*/ 3134911 h 4291481"/>
                <a:gd name="connsiteX1086" fmla="*/ 4800236 w 11531600"/>
                <a:gd name="connsiteY1086" fmla="*/ 3134911 h 4291481"/>
                <a:gd name="connsiteX1087" fmla="*/ 4800236 w 11531600"/>
                <a:gd name="connsiteY1087" fmla="*/ 3106314 h 4291481"/>
                <a:gd name="connsiteX1088" fmla="*/ 4814532 w 11531600"/>
                <a:gd name="connsiteY1088" fmla="*/ 3106314 h 4291481"/>
                <a:gd name="connsiteX1089" fmla="*/ 4814532 w 11531600"/>
                <a:gd name="connsiteY1089" fmla="*/ 3002651 h 4291481"/>
                <a:gd name="connsiteX1090" fmla="*/ 4871728 w 11531600"/>
                <a:gd name="connsiteY1090" fmla="*/ 2975840 h 4291481"/>
                <a:gd name="connsiteX1091" fmla="*/ 4871728 w 11531600"/>
                <a:gd name="connsiteY1091" fmla="*/ 2943670 h 4291481"/>
                <a:gd name="connsiteX1092" fmla="*/ 4919985 w 11531600"/>
                <a:gd name="connsiteY1092" fmla="*/ 2943670 h 4291481"/>
                <a:gd name="connsiteX1093" fmla="*/ 4919985 w 11531600"/>
                <a:gd name="connsiteY1093" fmla="*/ 2907924 h 4291481"/>
                <a:gd name="connsiteX1094" fmla="*/ 4937857 w 11531600"/>
                <a:gd name="connsiteY1094" fmla="*/ 2907924 h 4291481"/>
                <a:gd name="connsiteX1095" fmla="*/ 4937857 w 11531600"/>
                <a:gd name="connsiteY1095" fmla="*/ 2943670 h 4291481"/>
                <a:gd name="connsiteX1096" fmla="*/ 4953939 w 11531600"/>
                <a:gd name="connsiteY1096" fmla="*/ 2943670 h 4291481"/>
                <a:gd name="connsiteX1097" fmla="*/ 4953939 w 11531600"/>
                <a:gd name="connsiteY1097" fmla="*/ 2873966 h 4291481"/>
                <a:gd name="connsiteX1098" fmla="*/ 4966451 w 11531600"/>
                <a:gd name="connsiteY1098" fmla="*/ 2873966 h 4291481"/>
                <a:gd name="connsiteX1099" fmla="*/ 4966451 w 11531600"/>
                <a:gd name="connsiteY1099" fmla="*/ 2943670 h 4291481"/>
                <a:gd name="connsiteX1100" fmla="*/ 4995049 w 11531600"/>
                <a:gd name="connsiteY1100" fmla="*/ 2943670 h 4291481"/>
                <a:gd name="connsiteX1101" fmla="*/ 4995049 w 11531600"/>
                <a:gd name="connsiteY1101" fmla="*/ 2975840 h 4291481"/>
                <a:gd name="connsiteX1102" fmla="*/ 5068329 w 11531600"/>
                <a:gd name="connsiteY1102" fmla="*/ 2975840 h 4291481"/>
                <a:gd name="connsiteX1103" fmla="*/ 5068329 w 11531600"/>
                <a:gd name="connsiteY1103" fmla="*/ 3106314 h 4291481"/>
                <a:gd name="connsiteX1104" fmla="*/ 5120160 w 11531600"/>
                <a:gd name="connsiteY1104" fmla="*/ 3106314 h 4291481"/>
                <a:gd name="connsiteX1105" fmla="*/ 5120160 w 11531600"/>
                <a:gd name="connsiteY1105" fmla="*/ 3134911 h 4291481"/>
                <a:gd name="connsiteX1106" fmla="*/ 5134456 w 11531600"/>
                <a:gd name="connsiteY1106" fmla="*/ 3134911 h 4291481"/>
                <a:gd name="connsiteX1107" fmla="*/ 5134456 w 11531600"/>
                <a:gd name="connsiteY1107" fmla="*/ 3149208 h 4291481"/>
                <a:gd name="connsiteX1108" fmla="*/ 5120160 w 11531600"/>
                <a:gd name="connsiteY1108" fmla="*/ 3149208 h 4291481"/>
                <a:gd name="connsiteX1109" fmla="*/ 5120160 w 11531600"/>
                <a:gd name="connsiteY1109" fmla="*/ 3168868 h 4291481"/>
                <a:gd name="connsiteX1110" fmla="*/ 5134456 w 11531600"/>
                <a:gd name="connsiteY1110" fmla="*/ 3168868 h 4291481"/>
                <a:gd name="connsiteX1111" fmla="*/ 5134456 w 11531600"/>
                <a:gd name="connsiteY1111" fmla="*/ 3183166 h 4291481"/>
                <a:gd name="connsiteX1112" fmla="*/ 5120160 w 11531600"/>
                <a:gd name="connsiteY1112" fmla="*/ 3183166 h 4291481"/>
                <a:gd name="connsiteX1113" fmla="*/ 5120160 w 11531600"/>
                <a:gd name="connsiteY1113" fmla="*/ 3234998 h 4291481"/>
                <a:gd name="connsiteX1114" fmla="*/ 5134456 w 11531600"/>
                <a:gd name="connsiteY1114" fmla="*/ 3234998 h 4291481"/>
                <a:gd name="connsiteX1115" fmla="*/ 5134456 w 11531600"/>
                <a:gd name="connsiteY1115" fmla="*/ 3249297 h 4291481"/>
                <a:gd name="connsiteX1116" fmla="*/ 5120160 w 11531600"/>
                <a:gd name="connsiteY1116" fmla="*/ 3249297 h 4291481"/>
                <a:gd name="connsiteX1117" fmla="*/ 5120160 w 11531600"/>
                <a:gd name="connsiteY1117" fmla="*/ 3270744 h 4291481"/>
                <a:gd name="connsiteX1118" fmla="*/ 5134456 w 11531600"/>
                <a:gd name="connsiteY1118" fmla="*/ 3270744 h 4291481"/>
                <a:gd name="connsiteX1119" fmla="*/ 5134456 w 11531600"/>
                <a:gd name="connsiteY1119" fmla="*/ 3285043 h 4291481"/>
                <a:gd name="connsiteX1120" fmla="*/ 5120160 w 11531600"/>
                <a:gd name="connsiteY1120" fmla="*/ 3285043 h 4291481"/>
                <a:gd name="connsiteX1121" fmla="*/ 5120160 w 11531600"/>
                <a:gd name="connsiteY1121" fmla="*/ 3306490 h 4291481"/>
                <a:gd name="connsiteX1122" fmla="*/ 5134456 w 11531600"/>
                <a:gd name="connsiteY1122" fmla="*/ 3306490 h 4291481"/>
                <a:gd name="connsiteX1123" fmla="*/ 5134456 w 11531600"/>
                <a:gd name="connsiteY1123" fmla="*/ 3320789 h 4291481"/>
                <a:gd name="connsiteX1124" fmla="*/ 5120160 w 11531600"/>
                <a:gd name="connsiteY1124" fmla="*/ 3320789 h 4291481"/>
                <a:gd name="connsiteX1125" fmla="*/ 5120160 w 11531600"/>
                <a:gd name="connsiteY1125" fmla="*/ 3342236 h 4291481"/>
                <a:gd name="connsiteX1126" fmla="*/ 5134456 w 11531600"/>
                <a:gd name="connsiteY1126" fmla="*/ 3342236 h 4291481"/>
                <a:gd name="connsiteX1127" fmla="*/ 5134456 w 11531600"/>
                <a:gd name="connsiteY1127" fmla="*/ 3356535 h 4291481"/>
                <a:gd name="connsiteX1128" fmla="*/ 5120160 w 11531600"/>
                <a:gd name="connsiteY1128" fmla="*/ 3356535 h 4291481"/>
                <a:gd name="connsiteX1129" fmla="*/ 5120160 w 11531600"/>
                <a:gd name="connsiteY1129" fmla="*/ 3377982 h 4291481"/>
                <a:gd name="connsiteX1130" fmla="*/ 5134456 w 11531600"/>
                <a:gd name="connsiteY1130" fmla="*/ 3377982 h 4291481"/>
                <a:gd name="connsiteX1131" fmla="*/ 5134456 w 11531600"/>
                <a:gd name="connsiteY1131" fmla="*/ 3392281 h 4291481"/>
                <a:gd name="connsiteX1132" fmla="*/ 5120160 w 11531600"/>
                <a:gd name="connsiteY1132" fmla="*/ 3392281 h 4291481"/>
                <a:gd name="connsiteX1133" fmla="*/ 5120160 w 11531600"/>
                <a:gd name="connsiteY1133" fmla="*/ 3413728 h 4291481"/>
                <a:gd name="connsiteX1134" fmla="*/ 5134456 w 11531600"/>
                <a:gd name="connsiteY1134" fmla="*/ 3413728 h 4291481"/>
                <a:gd name="connsiteX1135" fmla="*/ 5134456 w 11531600"/>
                <a:gd name="connsiteY1135" fmla="*/ 3428027 h 4291481"/>
                <a:gd name="connsiteX1136" fmla="*/ 5120160 w 11531600"/>
                <a:gd name="connsiteY1136" fmla="*/ 3428027 h 4291481"/>
                <a:gd name="connsiteX1137" fmla="*/ 5120160 w 11531600"/>
                <a:gd name="connsiteY1137" fmla="*/ 3449473 h 4291481"/>
                <a:gd name="connsiteX1138" fmla="*/ 5134456 w 11531600"/>
                <a:gd name="connsiteY1138" fmla="*/ 3449473 h 4291481"/>
                <a:gd name="connsiteX1139" fmla="*/ 5134456 w 11531600"/>
                <a:gd name="connsiteY1139" fmla="*/ 3463773 h 4291481"/>
                <a:gd name="connsiteX1140" fmla="*/ 5120160 w 11531600"/>
                <a:gd name="connsiteY1140" fmla="*/ 3463773 h 4291481"/>
                <a:gd name="connsiteX1141" fmla="*/ 5120160 w 11531600"/>
                <a:gd name="connsiteY1141" fmla="*/ 3485219 h 4291481"/>
                <a:gd name="connsiteX1142" fmla="*/ 5134456 w 11531600"/>
                <a:gd name="connsiteY1142" fmla="*/ 3485219 h 4291481"/>
                <a:gd name="connsiteX1143" fmla="*/ 5134456 w 11531600"/>
                <a:gd name="connsiteY1143" fmla="*/ 3499518 h 4291481"/>
                <a:gd name="connsiteX1144" fmla="*/ 5120160 w 11531600"/>
                <a:gd name="connsiteY1144" fmla="*/ 3499518 h 4291481"/>
                <a:gd name="connsiteX1145" fmla="*/ 5120160 w 11531600"/>
                <a:gd name="connsiteY1145" fmla="*/ 3520966 h 4291481"/>
                <a:gd name="connsiteX1146" fmla="*/ 5134456 w 11531600"/>
                <a:gd name="connsiteY1146" fmla="*/ 3520966 h 4291481"/>
                <a:gd name="connsiteX1147" fmla="*/ 5134456 w 11531600"/>
                <a:gd name="connsiteY1147" fmla="*/ 3535263 h 4291481"/>
                <a:gd name="connsiteX1148" fmla="*/ 5120160 w 11531600"/>
                <a:gd name="connsiteY1148" fmla="*/ 3535263 h 4291481"/>
                <a:gd name="connsiteX1149" fmla="*/ 5120160 w 11531600"/>
                <a:gd name="connsiteY1149" fmla="*/ 3556712 h 4291481"/>
                <a:gd name="connsiteX1150" fmla="*/ 5134456 w 11531600"/>
                <a:gd name="connsiteY1150" fmla="*/ 3556712 h 4291481"/>
                <a:gd name="connsiteX1151" fmla="*/ 5134456 w 11531600"/>
                <a:gd name="connsiteY1151" fmla="*/ 3571009 h 4291481"/>
                <a:gd name="connsiteX1152" fmla="*/ 5120160 w 11531600"/>
                <a:gd name="connsiteY1152" fmla="*/ 3571009 h 4291481"/>
                <a:gd name="connsiteX1153" fmla="*/ 5120160 w 11531600"/>
                <a:gd name="connsiteY1153" fmla="*/ 3592458 h 4291481"/>
                <a:gd name="connsiteX1154" fmla="*/ 5134456 w 11531600"/>
                <a:gd name="connsiteY1154" fmla="*/ 3592458 h 4291481"/>
                <a:gd name="connsiteX1155" fmla="*/ 5134456 w 11531600"/>
                <a:gd name="connsiteY1155" fmla="*/ 3606755 h 4291481"/>
                <a:gd name="connsiteX1156" fmla="*/ 5120160 w 11531600"/>
                <a:gd name="connsiteY1156" fmla="*/ 3606755 h 4291481"/>
                <a:gd name="connsiteX1157" fmla="*/ 5120160 w 11531600"/>
                <a:gd name="connsiteY1157" fmla="*/ 3628204 h 4291481"/>
                <a:gd name="connsiteX1158" fmla="*/ 5134456 w 11531600"/>
                <a:gd name="connsiteY1158" fmla="*/ 3628204 h 4291481"/>
                <a:gd name="connsiteX1159" fmla="*/ 5134456 w 11531600"/>
                <a:gd name="connsiteY1159" fmla="*/ 3642501 h 4291481"/>
                <a:gd name="connsiteX1160" fmla="*/ 5120160 w 11531600"/>
                <a:gd name="connsiteY1160" fmla="*/ 3642501 h 4291481"/>
                <a:gd name="connsiteX1161" fmla="*/ 5120160 w 11531600"/>
                <a:gd name="connsiteY1161" fmla="*/ 3663948 h 4291481"/>
                <a:gd name="connsiteX1162" fmla="*/ 5134456 w 11531600"/>
                <a:gd name="connsiteY1162" fmla="*/ 3663948 h 4291481"/>
                <a:gd name="connsiteX1163" fmla="*/ 5134456 w 11531600"/>
                <a:gd name="connsiteY1163" fmla="*/ 3678247 h 4291481"/>
                <a:gd name="connsiteX1164" fmla="*/ 5120160 w 11531600"/>
                <a:gd name="connsiteY1164" fmla="*/ 3678247 h 4291481"/>
                <a:gd name="connsiteX1165" fmla="*/ 5120160 w 11531600"/>
                <a:gd name="connsiteY1165" fmla="*/ 3699694 h 4291481"/>
                <a:gd name="connsiteX1166" fmla="*/ 5134456 w 11531600"/>
                <a:gd name="connsiteY1166" fmla="*/ 3699694 h 4291481"/>
                <a:gd name="connsiteX1167" fmla="*/ 5134456 w 11531600"/>
                <a:gd name="connsiteY1167" fmla="*/ 3713993 h 4291481"/>
                <a:gd name="connsiteX1168" fmla="*/ 5120160 w 11531600"/>
                <a:gd name="connsiteY1168" fmla="*/ 3713993 h 4291481"/>
                <a:gd name="connsiteX1169" fmla="*/ 5120160 w 11531600"/>
                <a:gd name="connsiteY1169" fmla="*/ 3735440 h 4291481"/>
                <a:gd name="connsiteX1170" fmla="*/ 5134456 w 11531600"/>
                <a:gd name="connsiteY1170" fmla="*/ 3735440 h 4291481"/>
                <a:gd name="connsiteX1171" fmla="*/ 5134456 w 11531600"/>
                <a:gd name="connsiteY1171" fmla="*/ 3749739 h 4291481"/>
                <a:gd name="connsiteX1172" fmla="*/ 5120160 w 11531600"/>
                <a:gd name="connsiteY1172" fmla="*/ 3749739 h 4291481"/>
                <a:gd name="connsiteX1173" fmla="*/ 5120160 w 11531600"/>
                <a:gd name="connsiteY1173" fmla="*/ 3771185 h 4291481"/>
                <a:gd name="connsiteX1174" fmla="*/ 5134456 w 11531600"/>
                <a:gd name="connsiteY1174" fmla="*/ 3771185 h 4291481"/>
                <a:gd name="connsiteX1175" fmla="*/ 5134456 w 11531600"/>
                <a:gd name="connsiteY1175" fmla="*/ 3785485 h 4291481"/>
                <a:gd name="connsiteX1176" fmla="*/ 5120160 w 11531600"/>
                <a:gd name="connsiteY1176" fmla="*/ 3785485 h 4291481"/>
                <a:gd name="connsiteX1177" fmla="*/ 5120160 w 11531600"/>
                <a:gd name="connsiteY1177" fmla="*/ 3806931 h 4291481"/>
                <a:gd name="connsiteX1178" fmla="*/ 5134456 w 11531600"/>
                <a:gd name="connsiteY1178" fmla="*/ 3806931 h 4291481"/>
                <a:gd name="connsiteX1179" fmla="*/ 5134456 w 11531600"/>
                <a:gd name="connsiteY1179" fmla="*/ 3821230 h 4291481"/>
                <a:gd name="connsiteX1180" fmla="*/ 5120160 w 11531600"/>
                <a:gd name="connsiteY1180" fmla="*/ 3821230 h 4291481"/>
                <a:gd name="connsiteX1181" fmla="*/ 5120160 w 11531600"/>
                <a:gd name="connsiteY1181" fmla="*/ 3842677 h 4291481"/>
                <a:gd name="connsiteX1182" fmla="*/ 5134456 w 11531600"/>
                <a:gd name="connsiteY1182" fmla="*/ 3842677 h 4291481"/>
                <a:gd name="connsiteX1183" fmla="*/ 5134456 w 11531600"/>
                <a:gd name="connsiteY1183" fmla="*/ 3856976 h 4291481"/>
                <a:gd name="connsiteX1184" fmla="*/ 5120160 w 11531600"/>
                <a:gd name="connsiteY1184" fmla="*/ 3856976 h 4291481"/>
                <a:gd name="connsiteX1185" fmla="*/ 5120160 w 11531600"/>
                <a:gd name="connsiteY1185" fmla="*/ 3878423 h 4291481"/>
                <a:gd name="connsiteX1186" fmla="*/ 5134456 w 11531600"/>
                <a:gd name="connsiteY1186" fmla="*/ 3878423 h 4291481"/>
                <a:gd name="connsiteX1187" fmla="*/ 5134456 w 11531600"/>
                <a:gd name="connsiteY1187" fmla="*/ 3892722 h 4291481"/>
                <a:gd name="connsiteX1188" fmla="*/ 5120160 w 11531600"/>
                <a:gd name="connsiteY1188" fmla="*/ 3892722 h 4291481"/>
                <a:gd name="connsiteX1189" fmla="*/ 5120160 w 11531600"/>
                <a:gd name="connsiteY1189" fmla="*/ 3914169 h 4291481"/>
                <a:gd name="connsiteX1190" fmla="*/ 5134456 w 11531600"/>
                <a:gd name="connsiteY1190" fmla="*/ 3914169 h 4291481"/>
                <a:gd name="connsiteX1191" fmla="*/ 5134456 w 11531600"/>
                <a:gd name="connsiteY1191" fmla="*/ 3928468 h 4291481"/>
                <a:gd name="connsiteX1192" fmla="*/ 5120160 w 11531600"/>
                <a:gd name="connsiteY1192" fmla="*/ 3928468 h 4291481"/>
                <a:gd name="connsiteX1193" fmla="*/ 5120160 w 11531600"/>
                <a:gd name="connsiteY1193" fmla="*/ 3949916 h 4291481"/>
                <a:gd name="connsiteX1194" fmla="*/ 5134456 w 11531600"/>
                <a:gd name="connsiteY1194" fmla="*/ 3949916 h 4291481"/>
                <a:gd name="connsiteX1195" fmla="*/ 5134456 w 11531600"/>
                <a:gd name="connsiteY1195" fmla="*/ 3964214 h 4291481"/>
                <a:gd name="connsiteX1196" fmla="*/ 5120160 w 11531600"/>
                <a:gd name="connsiteY1196" fmla="*/ 3964214 h 4291481"/>
                <a:gd name="connsiteX1197" fmla="*/ 5120160 w 11531600"/>
                <a:gd name="connsiteY1197" fmla="*/ 3985662 h 4291481"/>
                <a:gd name="connsiteX1198" fmla="*/ 5134456 w 11531600"/>
                <a:gd name="connsiteY1198" fmla="*/ 3985662 h 4291481"/>
                <a:gd name="connsiteX1199" fmla="*/ 5134456 w 11531600"/>
                <a:gd name="connsiteY1199" fmla="*/ 3999960 h 4291481"/>
                <a:gd name="connsiteX1200" fmla="*/ 5120160 w 11531600"/>
                <a:gd name="connsiteY1200" fmla="*/ 3999960 h 4291481"/>
                <a:gd name="connsiteX1201" fmla="*/ 5120160 w 11531600"/>
                <a:gd name="connsiteY1201" fmla="*/ 4021408 h 4291481"/>
                <a:gd name="connsiteX1202" fmla="*/ 5134456 w 11531600"/>
                <a:gd name="connsiteY1202" fmla="*/ 4021408 h 4291481"/>
                <a:gd name="connsiteX1203" fmla="*/ 5134456 w 11531600"/>
                <a:gd name="connsiteY1203" fmla="*/ 4035706 h 4291481"/>
                <a:gd name="connsiteX1204" fmla="*/ 5120160 w 11531600"/>
                <a:gd name="connsiteY1204" fmla="*/ 4035706 h 4291481"/>
                <a:gd name="connsiteX1205" fmla="*/ 5120160 w 11531600"/>
                <a:gd name="connsiteY1205" fmla="*/ 4057153 h 4291481"/>
                <a:gd name="connsiteX1206" fmla="*/ 5134456 w 11531600"/>
                <a:gd name="connsiteY1206" fmla="*/ 4057153 h 4291481"/>
                <a:gd name="connsiteX1207" fmla="*/ 5134456 w 11531600"/>
                <a:gd name="connsiteY1207" fmla="*/ 4071452 h 4291481"/>
                <a:gd name="connsiteX1208" fmla="*/ 5120160 w 11531600"/>
                <a:gd name="connsiteY1208" fmla="*/ 4071452 h 4291481"/>
                <a:gd name="connsiteX1209" fmla="*/ 5120160 w 11531600"/>
                <a:gd name="connsiteY1209" fmla="*/ 4092899 h 4291481"/>
                <a:gd name="connsiteX1210" fmla="*/ 5134456 w 11531600"/>
                <a:gd name="connsiteY1210" fmla="*/ 4092899 h 4291481"/>
                <a:gd name="connsiteX1211" fmla="*/ 5134456 w 11531600"/>
                <a:gd name="connsiteY1211" fmla="*/ 4105409 h 4291481"/>
                <a:gd name="connsiteX1212" fmla="*/ 5141608 w 11531600"/>
                <a:gd name="connsiteY1212" fmla="*/ 4105409 h 4291481"/>
                <a:gd name="connsiteX1213" fmla="*/ 5141608 w 11531600"/>
                <a:gd name="connsiteY1213" fmla="*/ 4092899 h 4291481"/>
                <a:gd name="connsiteX1214" fmla="*/ 5155905 w 11531600"/>
                <a:gd name="connsiteY1214" fmla="*/ 4092899 h 4291481"/>
                <a:gd name="connsiteX1215" fmla="*/ 5155905 w 11531600"/>
                <a:gd name="connsiteY1215" fmla="*/ 4069663 h 4291481"/>
                <a:gd name="connsiteX1216" fmla="*/ 5141608 w 11531600"/>
                <a:gd name="connsiteY1216" fmla="*/ 4069663 h 4291481"/>
                <a:gd name="connsiteX1217" fmla="*/ 5141608 w 11531600"/>
                <a:gd name="connsiteY1217" fmla="*/ 4055365 h 4291481"/>
                <a:gd name="connsiteX1218" fmla="*/ 5155905 w 11531600"/>
                <a:gd name="connsiteY1218" fmla="*/ 4055365 h 4291481"/>
                <a:gd name="connsiteX1219" fmla="*/ 5155905 w 11531600"/>
                <a:gd name="connsiteY1219" fmla="*/ 4033917 h 4291481"/>
                <a:gd name="connsiteX1220" fmla="*/ 5141608 w 11531600"/>
                <a:gd name="connsiteY1220" fmla="*/ 4033917 h 4291481"/>
                <a:gd name="connsiteX1221" fmla="*/ 5141608 w 11531600"/>
                <a:gd name="connsiteY1221" fmla="*/ 4019619 h 4291481"/>
                <a:gd name="connsiteX1222" fmla="*/ 5155905 w 11531600"/>
                <a:gd name="connsiteY1222" fmla="*/ 4019619 h 4291481"/>
                <a:gd name="connsiteX1223" fmla="*/ 5155905 w 11531600"/>
                <a:gd name="connsiteY1223" fmla="*/ 3996386 h 4291481"/>
                <a:gd name="connsiteX1224" fmla="*/ 5141608 w 11531600"/>
                <a:gd name="connsiteY1224" fmla="*/ 3996386 h 4291481"/>
                <a:gd name="connsiteX1225" fmla="*/ 5141608 w 11531600"/>
                <a:gd name="connsiteY1225" fmla="*/ 3982087 h 4291481"/>
                <a:gd name="connsiteX1226" fmla="*/ 5155905 w 11531600"/>
                <a:gd name="connsiteY1226" fmla="*/ 3982087 h 4291481"/>
                <a:gd name="connsiteX1227" fmla="*/ 5155905 w 11531600"/>
                <a:gd name="connsiteY1227" fmla="*/ 3960640 h 4291481"/>
                <a:gd name="connsiteX1228" fmla="*/ 5141608 w 11531600"/>
                <a:gd name="connsiteY1228" fmla="*/ 3960640 h 4291481"/>
                <a:gd name="connsiteX1229" fmla="*/ 5141608 w 11531600"/>
                <a:gd name="connsiteY1229" fmla="*/ 3946341 h 4291481"/>
                <a:gd name="connsiteX1230" fmla="*/ 5155905 w 11531600"/>
                <a:gd name="connsiteY1230" fmla="*/ 3946341 h 4291481"/>
                <a:gd name="connsiteX1231" fmla="*/ 5155905 w 11531600"/>
                <a:gd name="connsiteY1231" fmla="*/ 3924894 h 4291481"/>
                <a:gd name="connsiteX1232" fmla="*/ 5141608 w 11531600"/>
                <a:gd name="connsiteY1232" fmla="*/ 3924894 h 4291481"/>
                <a:gd name="connsiteX1233" fmla="*/ 5141608 w 11531600"/>
                <a:gd name="connsiteY1233" fmla="*/ 3910595 h 4291481"/>
                <a:gd name="connsiteX1234" fmla="*/ 5155905 w 11531600"/>
                <a:gd name="connsiteY1234" fmla="*/ 3910595 h 4291481"/>
                <a:gd name="connsiteX1235" fmla="*/ 5155905 w 11531600"/>
                <a:gd name="connsiteY1235" fmla="*/ 3889148 h 4291481"/>
                <a:gd name="connsiteX1236" fmla="*/ 5141608 w 11531600"/>
                <a:gd name="connsiteY1236" fmla="*/ 3889148 h 4291481"/>
                <a:gd name="connsiteX1237" fmla="*/ 5141608 w 11531600"/>
                <a:gd name="connsiteY1237" fmla="*/ 3874849 h 4291481"/>
                <a:gd name="connsiteX1238" fmla="*/ 5155905 w 11531600"/>
                <a:gd name="connsiteY1238" fmla="*/ 3874849 h 4291481"/>
                <a:gd name="connsiteX1239" fmla="*/ 5155905 w 11531600"/>
                <a:gd name="connsiteY1239" fmla="*/ 3851613 h 4291481"/>
                <a:gd name="connsiteX1240" fmla="*/ 5141608 w 11531600"/>
                <a:gd name="connsiteY1240" fmla="*/ 3851613 h 4291481"/>
                <a:gd name="connsiteX1241" fmla="*/ 5141608 w 11531600"/>
                <a:gd name="connsiteY1241" fmla="*/ 3837315 h 4291481"/>
                <a:gd name="connsiteX1242" fmla="*/ 5155905 w 11531600"/>
                <a:gd name="connsiteY1242" fmla="*/ 3837315 h 4291481"/>
                <a:gd name="connsiteX1243" fmla="*/ 5155905 w 11531600"/>
                <a:gd name="connsiteY1243" fmla="*/ 3824805 h 4291481"/>
                <a:gd name="connsiteX1244" fmla="*/ 5141608 w 11531600"/>
                <a:gd name="connsiteY1244" fmla="*/ 3824805 h 4291481"/>
                <a:gd name="connsiteX1245" fmla="*/ 5141608 w 11531600"/>
                <a:gd name="connsiteY1245" fmla="*/ 3810506 h 4291481"/>
                <a:gd name="connsiteX1246" fmla="*/ 5155905 w 11531600"/>
                <a:gd name="connsiteY1246" fmla="*/ 3810506 h 4291481"/>
                <a:gd name="connsiteX1247" fmla="*/ 5155905 w 11531600"/>
                <a:gd name="connsiteY1247" fmla="*/ 3789059 h 4291481"/>
                <a:gd name="connsiteX1248" fmla="*/ 5141608 w 11531600"/>
                <a:gd name="connsiteY1248" fmla="*/ 3789059 h 4291481"/>
                <a:gd name="connsiteX1249" fmla="*/ 5141608 w 11531600"/>
                <a:gd name="connsiteY1249" fmla="*/ 3774760 h 4291481"/>
                <a:gd name="connsiteX1250" fmla="*/ 5155905 w 11531600"/>
                <a:gd name="connsiteY1250" fmla="*/ 3774760 h 4291481"/>
                <a:gd name="connsiteX1251" fmla="*/ 5155905 w 11531600"/>
                <a:gd name="connsiteY1251" fmla="*/ 3751524 h 4291481"/>
                <a:gd name="connsiteX1252" fmla="*/ 5141608 w 11531600"/>
                <a:gd name="connsiteY1252" fmla="*/ 3751524 h 4291481"/>
                <a:gd name="connsiteX1253" fmla="*/ 5141608 w 11531600"/>
                <a:gd name="connsiteY1253" fmla="*/ 3735440 h 4291481"/>
                <a:gd name="connsiteX1254" fmla="*/ 5155905 w 11531600"/>
                <a:gd name="connsiteY1254" fmla="*/ 3735440 h 4291481"/>
                <a:gd name="connsiteX1255" fmla="*/ 5155905 w 11531600"/>
                <a:gd name="connsiteY1255" fmla="*/ 3713993 h 4291481"/>
                <a:gd name="connsiteX1256" fmla="*/ 5141608 w 11531600"/>
                <a:gd name="connsiteY1256" fmla="*/ 3713993 h 4291481"/>
                <a:gd name="connsiteX1257" fmla="*/ 5141608 w 11531600"/>
                <a:gd name="connsiteY1257" fmla="*/ 3699694 h 4291481"/>
                <a:gd name="connsiteX1258" fmla="*/ 5155905 w 11531600"/>
                <a:gd name="connsiteY1258" fmla="*/ 3699694 h 4291481"/>
                <a:gd name="connsiteX1259" fmla="*/ 5155905 w 11531600"/>
                <a:gd name="connsiteY1259" fmla="*/ 3678247 h 4291481"/>
                <a:gd name="connsiteX1260" fmla="*/ 5141608 w 11531600"/>
                <a:gd name="connsiteY1260" fmla="*/ 3678247 h 4291481"/>
                <a:gd name="connsiteX1261" fmla="*/ 5141608 w 11531600"/>
                <a:gd name="connsiteY1261" fmla="*/ 3663948 h 4291481"/>
                <a:gd name="connsiteX1262" fmla="*/ 5155905 w 11531600"/>
                <a:gd name="connsiteY1262" fmla="*/ 3663948 h 4291481"/>
                <a:gd name="connsiteX1263" fmla="*/ 5155905 w 11531600"/>
                <a:gd name="connsiteY1263" fmla="*/ 3640712 h 4291481"/>
                <a:gd name="connsiteX1264" fmla="*/ 5141608 w 11531600"/>
                <a:gd name="connsiteY1264" fmla="*/ 3640712 h 4291481"/>
                <a:gd name="connsiteX1265" fmla="*/ 5141608 w 11531600"/>
                <a:gd name="connsiteY1265" fmla="*/ 3626415 h 4291481"/>
                <a:gd name="connsiteX1266" fmla="*/ 5155905 w 11531600"/>
                <a:gd name="connsiteY1266" fmla="*/ 3626415 h 4291481"/>
                <a:gd name="connsiteX1267" fmla="*/ 5155905 w 11531600"/>
                <a:gd name="connsiteY1267" fmla="*/ 3603181 h 4291481"/>
                <a:gd name="connsiteX1268" fmla="*/ 5141608 w 11531600"/>
                <a:gd name="connsiteY1268" fmla="*/ 3603181 h 4291481"/>
                <a:gd name="connsiteX1269" fmla="*/ 5141608 w 11531600"/>
                <a:gd name="connsiteY1269" fmla="*/ 3588882 h 4291481"/>
                <a:gd name="connsiteX1270" fmla="*/ 5155905 w 11531600"/>
                <a:gd name="connsiteY1270" fmla="*/ 3588882 h 4291481"/>
                <a:gd name="connsiteX1271" fmla="*/ 5155905 w 11531600"/>
                <a:gd name="connsiteY1271" fmla="*/ 3567435 h 4291481"/>
                <a:gd name="connsiteX1272" fmla="*/ 5141608 w 11531600"/>
                <a:gd name="connsiteY1272" fmla="*/ 3567435 h 4291481"/>
                <a:gd name="connsiteX1273" fmla="*/ 5141608 w 11531600"/>
                <a:gd name="connsiteY1273" fmla="*/ 3553136 h 4291481"/>
                <a:gd name="connsiteX1274" fmla="*/ 5155905 w 11531600"/>
                <a:gd name="connsiteY1274" fmla="*/ 3553136 h 4291481"/>
                <a:gd name="connsiteX1275" fmla="*/ 5155905 w 11531600"/>
                <a:gd name="connsiteY1275" fmla="*/ 3531689 h 4291481"/>
                <a:gd name="connsiteX1276" fmla="*/ 5141608 w 11531600"/>
                <a:gd name="connsiteY1276" fmla="*/ 3531689 h 4291481"/>
                <a:gd name="connsiteX1277" fmla="*/ 5141608 w 11531600"/>
                <a:gd name="connsiteY1277" fmla="*/ 3517390 h 4291481"/>
                <a:gd name="connsiteX1278" fmla="*/ 5155905 w 11531600"/>
                <a:gd name="connsiteY1278" fmla="*/ 3517390 h 4291481"/>
                <a:gd name="connsiteX1279" fmla="*/ 5155905 w 11531600"/>
                <a:gd name="connsiteY1279" fmla="*/ 3495943 h 4291481"/>
                <a:gd name="connsiteX1280" fmla="*/ 5141608 w 11531600"/>
                <a:gd name="connsiteY1280" fmla="*/ 3495943 h 4291481"/>
                <a:gd name="connsiteX1281" fmla="*/ 5141608 w 11531600"/>
                <a:gd name="connsiteY1281" fmla="*/ 3481645 h 4291481"/>
                <a:gd name="connsiteX1282" fmla="*/ 5155905 w 11531600"/>
                <a:gd name="connsiteY1282" fmla="*/ 3481645 h 4291481"/>
                <a:gd name="connsiteX1283" fmla="*/ 5155905 w 11531600"/>
                <a:gd name="connsiteY1283" fmla="*/ 3458409 h 4291481"/>
                <a:gd name="connsiteX1284" fmla="*/ 5141608 w 11531600"/>
                <a:gd name="connsiteY1284" fmla="*/ 3458409 h 4291481"/>
                <a:gd name="connsiteX1285" fmla="*/ 5141608 w 11531600"/>
                <a:gd name="connsiteY1285" fmla="*/ 3444112 h 4291481"/>
                <a:gd name="connsiteX1286" fmla="*/ 5155905 w 11531600"/>
                <a:gd name="connsiteY1286" fmla="*/ 3444112 h 4291481"/>
                <a:gd name="connsiteX1287" fmla="*/ 5155905 w 11531600"/>
                <a:gd name="connsiteY1287" fmla="*/ 3420877 h 4291481"/>
                <a:gd name="connsiteX1288" fmla="*/ 5141608 w 11531600"/>
                <a:gd name="connsiteY1288" fmla="*/ 3420877 h 4291481"/>
                <a:gd name="connsiteX1289" fmla="*/ 5141608 w 11531600"/>
                <a:gd name="connsiteY1289" fmla="*/ 3406578 h 4291481"/>
                <a:gd name="connsiteX1290" fmla="*/ 5155905 w 11531600"/>
                <a:gd name="connsiteY1290" fmla="*/ 3406578 h 4291481"/>
                <a:gd name="connsiteX1291" fmla="*/ 5155905 w 11531600"/>
                <a:gd name="connsiteY1291" fmla="*/ 3377982 h 4291481"/>
                <a:gd name="connsiteX1292" fmla="*/ 5141608 w 11531600"/>
                <a:gd name="connsiteY1292" fmla="*/ 3377982 h 4291481"/>
                <a:gd name="connsiteX1293" fmla="*/ 5141608 w 11531600"/>
                <a:gd name="connsiteY1293" fmla="*/ 3363684 h 4291481"/>
                <a:gd name="connsiteX1294" fmla="*/ 5155905 w 11531600"/>
                <a:gd name="connsiteY1294" fmla="*/ 3363684 h 4291481"/>
                <a:gd name="connsiteX1295" fmla="*/ 5155905 w 11531600"/>
                <a:gd name="connsiteY1295" fmla="*/ 3342236 h 4291481"/>
                <a:gd name="connsiteX1296" fmla="*/ 5141608 w 11531600"/>
                <a:gd name="connsiteY1296" fmla="*/ 3342236 h 4291481"/>
                <a:gd name="connsiteX1297" fmla="*/ 5141608 w 11531600"/>
                <a:gd name="connsiteY1297" fmla="*/ 3327938 h 4291481"/>
                <a:gd name="connsiteX1298" fmla="*/ 5155905 w 11531600"/>
                <a:gd name="connsiteY1298" fmla="*/ 3327938 h 4291481"/>
                <a:gd name="connsiteX1299" fmla="*/ 5155905 w 11531600"/>
                <a:gd name="connsiteY1299" fmla="*/ 3306490 h 4291481"/>
                <a:gd name="connsiteX1300" fmla="*/ 5141608 w 11531600"/>
                <a:gd name="connsiteY1300" fmla="*/ 3306490 h 4291481"/>
                <a:gd name="connsiteX1301" fmla="*/ 5141608 w 11531600"/>
                <a:gd name="connsiteY1301" fmla="*/ 3288617 h 4291481"/>
                <a:gd name="connsiteX1302" fmla="*/ 5155905 w 11531600"/>
                <a:gd name="connsiteY1302" fmla="*/ 3288617 h 4291481"/>
                <a:gd name="connsiteX1303" fmla="*/ 5155905 w 11531600"/>
                <a:gd name="connsiteY1303" fmla="*/ 3267170 h 4291481"/>
                <a:gd name="connsiteX1304" fmla="*/ 5141608 w 11531600"/>
                <a:gd name="connsiteY1304" fmla="*/ 3267170 h 4291481"/>
                <a:gd name="connsiteX1305" fmla="*/ 5141608 w 11531600"/>
                <a:gd name="connsiteY1305" fmla="*/ 3252872 h 4291481"/>
                <a:gd name="connsiteX1306" fmla="*/ 5155905 w 11531600"/>
                <a:gd name="connsiteY1306" fmla="*/ 3252872 h 4291481"/>
                <a:gd name="connsiteX1307" fmla="*/ 5155905 w 11531600"/>
                <a:gd name="connsiteY1307" fmla="*/ 3231424 h 4291481"/>
                <a:gd name="connsiteX1308" fmla="*/ 5141608 w 11531600"/>
                <a:gd name="connsiteY1308" fmla="*/ 3231424 h 4291481"/>
                <a:gd name="connsiteX1309" fmla="*/ 5141608 w 11531600"/>
                <a:gd name="connsiteY1309" fmla="*/ 3217126 h 4291481"/>
                <a:gd name="connsiteX1310" fmla="*/ 5155905 w 11531600"/>
                <a:gd name="connsiteY1310" fmla="*/ 3217126 h 4291481"/>
                <a:gd name="connsiteX1311" fmla="*/ 5155905 w 11531600"/>
                <a:gd name="connsiteY1311" fmla="*/ 3163506 h 4291481"/>
                <a:gd name="connsiteX1312" fmla="*/ 5141608 w 11531600"/>
                <a:gd name="connsiteY1312" fmla="*/ 3163506 h 4291481"/>
                <a:gd name="connsiteX1313" fmla="*/ 5141608 w 11531600"/>
                <a:gd name="connsiteY1313" fmla="*/ 3145634 h 4291481"/>
                <a:gd name="connsiteX1314" fmla="*/ 5155905 w 11531600"/>
                <a:gd name="connsiteY1314" fmla="*/ 3145634 h 4291481"/>
                <a:gd name="connsiteX1315" fmla="*/ 5155905 w 11531600"/>
                <a:gd name="connsiteY1315" fmla="*/ 3125973 h 4291481"/>
                <a:gd name="connsiteX1316" fmla="*/ 5141608 w 11531600"/>
                <a:gd name="connsiteY1316" fmla="*/ 3125973 h 4291481"/>
                <a:gd name="connsiteX1317" fmla="*/ 5141608 w 11531600"/>
                <a:gd name="connsiteY1317" fmla="*/ 3111675 h 4291481"/>
                <a:gd name="connsiteX1318" fmla="*/ 5155905 w 11531600"/>
                <a:gd name="connsiteY1318" fmla="*/ 3111675 h 4291481"/>
                <a:gd name="connsiteX1319" fmla="*/ 5155905 w 11531600"/>
                <a:gd name="connsiteY1319" fmla="*/ 3081292 h 4291481"/>
                <a:gd name="connsiteX1320" fmla="*/ 5170204 w 11531600"/>
                <a:gd name="connsiteY1320" fmla="*/ 3081292 h 4291481"/>
                <a:gd name="connsiteX1321" fmla="*/ 5170204 w 11531600"/>
                <a:gd name="connsiteY1321" fmla="*/ 3056269 h 4291481"/>
                <a:gd name="connsiteX1322" fmla="*/ 5150544 w 11531600"/>
                <a:gd name="connsiteY1322" fmla="*/ 3056269 h 4291481"/>
                <a:gd name="connsiteX1323" fmla="*/ 5150544 w 11531600"/>
                <a:gd name="connsiteY1323" fmla="*/ 3009800 h 4291481"/>
                <a:gd name="connsiteX1324" fmla="*/ 5170204 w 11531600"/>
                <a:gd name="connsiteY1324" fmla="*/ 3009800 h 4291481"/>
                <a:gd name="connsiteX1325" fmla="*/ 5170204 w 11531600"/>
                <a:gd name="connsiteY1325" fmla="*/ 2977628 h 4291481"/>
                <a:gd name="connsiteX1326" fmla="*/ 5227397 w 11531600"/>
                <a:gd name="connsiteY1326" fmla="*/ 2950819 h 4291481"/>
                <a:gd name="connsiteX1327" fmla="*/ 5336421 w 11531600"/>
                <a:gd name="connsiteY1327" fmla="*/ 2950819 h 4291481"/>
                <a:gd name="connsiteX1328" fmla="*/ 5336421 w 11531600"/>
                <a:gd name="connsiteY1328" fmla="*/ 2866816 h 4291481"/>
                <a:gd name="connsiteX1329" fmla="*/ 5359657 w 11531600"/>
                <a:gd name="connsiteY1329" fmla="*/ 2866816 h 4291481"/>
                <a:gd name="connsiteX1330" fmla="*/ 5359657 w 11531600"/>
                <a:gd name="connsiteY1330" fmla="*/ 2906137 h 4291481"/>
                <a:gd name="connsiteX1331" fmla="*/ 5398977 w 11531600"/>
                <a:gd name="connsiteY1331" fmla="*/ 2906137 h 4291481"/>
                <a:gd name="connsiteX1332" fmla="*/ 5398977 w 11531600"/>
                <a:gd name="connsiteY1332" fmla="*/ 2950819 h 4291481"/>
                <a:gd name="connsiteX1333" fmla="*/ 5423999 w 11531600"/>
                <a:gd name="connsiteY1333" fmla="*/ 2950819 h 4291481"/>
                <a:gd name="connsiteX1334" fmla="*/ 5423999 w 11531600"/>
                <a:gd name="connsiteY1334" fmla="*/ 3011586 h 4291481"/>
                <a:gd name="connsiteX1335" fmla="*/ 5475830 w 11531600"/>
                <a:gd name="connsiteY1335" fmla="*/ 3011586 h 4291481"/>
                <a:gd name="connsiteX1336" fmla="*/ 5475830 w 11531600"/>
                <a:gd name="connsiteY1336" fmla="*/ 3058056 h 4291481"/>
                <a:gd name="connsiteX1337" fmla="*/ 5423999 w 11531600"/>
                <a:gd name="connsiteY1337" fmla="*/ 3058056 h 4291481"/>
                <a:gd name="connsiteX1338" fmla="*/ 5423999 w 11531600"/>
                <a:gd name="connsiteY1338" fmla="*/ 3083077 h 4291481"/>
                <a:gd name="connsiteX1339" fmla="*/ 5475830 w 11531600"/>
                <a:gd name="connsiteY1339" fmla="*/ 3083077 h 4291481"/>
                <a:gd name="connsiteX1340" fmla="*/ 5475830 w 11531600"/>
                <a:gd name="connsiteY1340" fmla="*/ 3113463 h 4291481"/>
                <a:gd name="connsiteX1341" fmla="*/ 5490129 w 11531600"/>
                <a:gd name="connsiteY1341" fmla="*/ 3113463 h 4291481"/>
                <a:gd name="connsiteX1342" fmla="*/ 5490129 w 11531600"/>
                <a:gd name="connsiteY1342" fmla="*/ 3127761 h 4291481"/>
                <a:gd name="connsiteX1343" fmla="*/ 5475830 w 11531600"/>
                <a:gd name="connsiteY1343" fmla="*/ 3127761 h 4291481"/>
                <a:gd name="connsiteX1344" fmla="*/ 5475830 w 11531600"/>
                <a:gd name="connsiteY1344" fmla="*/ 3147421 h 4291481"/>
                <a:gd name="connsiteX1345" fmla="*/ 5490129 w 11531600"/>
                <a:gd name="connsiteY1345" fmla="*/ 3147421 h 4291481"/>
                <a:gd name="connsiteX1346" fmla="*/ 5490129 w 11531600"/>
                <a:gd name="connsiteY1346" fmla="*/ 3161719 h 4291481"/>
                <a:gd name="connsiteX1347" fmla="*/ 5475830 w 11531600"/>
                <a:gd name="connsiteY1347" fmla="*/ 3161719 h 4291481"/>
                <a:gd name="connsiteX1348" fmla="*/ 5475830 w 11531600"/>
                <a:gd name="connsiteY1348" fmla="*/ 3215337 h 4291481"/>
                <a:gd name="connsiteX1349" fmla="*/ 5490129 w 11531600"/>
                <a:gd name="connsiteY1349" fmla="*/ 3215337 h 4291481"/>
                <a:gd name="connsiteX1350" fmla="*/ 5490129 w 11531600"/>
                <a:gd name="connsiteY1350" fmla="*/ 3229636 h 4291481"/>
                <a:gd name="connsiteX1351" fmla="*/ 5475830 w 11531600"/>
                <a:gd name="connsiteY1351" fmla="*/ 3229636 h 4291481"/>
                <a:gd name="connsiteX1352" fmla="*/ 5475830 w 11531600"/>
                <a:gd name="connsiteY1352" fmla="*/ 3251083 h 4291481"/>
                <a:gd name="connsiteX1353" fmla="*/ 5490129 w 11531600"/>
                <a:gd name="connsiteY1353" fmla="*/ 3251083 h 4291481"/>
                <a:gd name="connsiteX1354" fmla="*/ 5490129 w 11531600"/>
                <a:gd name="connsiteY1354" fmla="*/ 3265382 h 4291481"/>
                <a:gd name="connsiteX1355" fmla="*/ 5475830 w 11531600"/>
                <a:gd name="connsiteY1355" fmla="*/ 3265382 h 4291481"/>
                <a:gd name="connsiteX1356" fmla="*/ 5475830 w 11531600"/>
                <a:gd name="connsiteY1356" fmla="*/ 3286829 h 4291481"/>
                <a:gd name="connsiteX1357" fmla="*/ 5490129 w 11531600"/>
                <a:gd name="connsiteY1357" fmla="*/ 3286829 h 4291481"/>
                <a:gd name="connsiteX1358" fmla="*/ 5490129 w 11531600"/>
                <a:gd name="connsiteY1358" fmla="*/ 3301128 h 4291481"/>
                <a:gd name="connsiteX1359" fmla="*/ 5475830 w 11531600"/>
                <a:gd name="connsiteY1359" fmla="*/ 3301128 h 4291481"/>
                <a:gd name="connsiteX1360" fmla="*/ 5475830 w 11531600"/>
                <a:gd name="connsiteY1360" fmla="*/ 3322575 h 4291481"/>
                <a:gd name="connsiteX1361" fmla="*/ 5490129 w 11531600"/>
                <a:gd name="connsiteY1361" fmla="*/ 3322575 h 4291481"/>
                <a:gd name="connsiteX1362" fmla="*/ 5490129 w 11531600"/>
                <a:gd name="connsiteY1362" fmla="*/ 3336874 h 4291481"/>
                <a:gd name="connsiteX1363" fmla="*/ 5475830 w 11531600"/>
                <a:gd name="connsiteY1363" fmla="*/ 3336874 h 4291481"/>
                <a:gd name="connsiteX1364" fmla="*/ 5475830 w 11531600"/>
                <a:gd name="connsiteY1364" fmla="*/ 3358321 h 4291481"/>
                <a:gd name="connsiteX1365" fmla="*/ 5490129 w 11531600"/>
                <a:gd name="connsiteY1365" fmla="*/ 3358321 h 4291481"/>
                <a:gd name="connsiteX1366" fmla="*/ 5490129 w 11531600"/>
                <a:gd name="connsiteY1366" fmla="*/ 3372620 h 4291481"/>
                <a:gd name="connsiteX1367" fmla="*/ 5475830 w 11531600"/>
                <a:gd name="connsiteY1367" fmla="*/ 3372620 h 4291481"/>
                <a:gd name="connsiteX1368" fmla="*/ 5475830 w 11531600"/>
                <a:gd name="connsiteY1368" fmla="*/ 3394067 h 4291481"/>
                <a:gd name="connsiteX1369" fmla="*/ 5490129 w 11531600"/>
                <a:gd name="connsiteY1369" fmla="*/ 3394067 h 4291481"/>
                <a:gd name="connsiteX1370" fmla="*/ 5490129 w 11531600"/>
                <a:gd name="connsiteY1370" fmla="*/ 3408366 h 4291481"/>
                <a:gd name="connsiteX1371" fmla="*/ 5475830 w 11531600"/>
                <a:gd name="connsiteY1371" fmla="*/ 3408366 h 4291481"/>
                <a:gd name="connsiteX1372" fmla="*/ 5475830 w 11531600"/>
                <a:gd name="connsiteY1372" fmla="*/ 3431601 h 4291481"/>
                <a:gd name="connsiteX1373" fmla="*/ 5490129 w 11531600"/>
                <a:gd name="connsiteY1373" fmla="*/ 3431601 h 4291481"/>
                <a:gd name="connsiteX1374" fmla="*/ 5490129 w 11531600"/>
                <a:gd name="connsiteY1374" fmla="*/ 3445899 h 4291481"/>
                <a:gd name="connsiteX1375" fmla="*/ 5475830 w 11531600"/>
                <a:gd name="connsiteY1375" fmla="*/ 3445899 h 4291481"/>
                <a:gd name="connsiteX1376" fmla="*/ 5475830 w 11531600"/>
                <a:gd name="connsiteY1376" fmla="*/ 3469133 h 4291481"/>
                <a:gd name="connsiteX1377" fmla="*/ 5490129 w 11531600"/>
                <a:gd name="connsiteY1377" fmla="*/ 3469133 h 4291481"/>
                <a:gd name="connsiteX1378" fmla="*/ 5490129 w 11531600"/>
                <a:gd name="connsiteY1378" fmla="*/ 3483432 h 4291481"/>
                <a:gd name="connsiteX1379" fmla="*/ 5475830 w 11531600"/>
                <a:gd name="connsiteY1379" fmla="*/ 3483432 h 4291481"/>
                <a:gd name="connsiteX1380" fmla="*/ 5475830 w 11531600"/>
                <a:gd name="connsiteY1380" fmla="*/ 3504878 h 4291481"/>
                <a:gd name="connsiteX1381" fmla="*/ 5490129 w 11531600"/>
                <a:gd name="connsiteY1381" fmla="*/ 3504878 h 4291481"/>
                <a:gd name="connsiteX1382" fmla="*/ 5490129 w 11531600"/>
                <a:gd name="connsiteY1382" fmla="*/ 3519178 h 4291481"/>
                <a:gd name="connsiteX1383" fmla="*/ 5475830 w 11531600"/>
                <a:gd name="connsiteY1383" fmla="*/ 3519178 h 4291481"/>
                <a:gd name="connsiteX1384" fmla="*/ 5475830 w 11531600"/>
                <a:gd name="connsiteY1384" fmla="*/ 3540624 h 4291481"/>
                <a:gd name="connsiteX1385" fmla="*/ 5490129 w 11531600"/>
                <a:gd name="connsiteY1385" fmla="*/ 3540624 h 4291481"/>
                <a:gd name="connsiteX1386" fmla="*/ 5490129 w 11531600"/>
                <a:gd name="connsiteY1386" fmla="*/ 3554923 h 4291481"/>
                <a:gd name="connsiteX1387" fmla="*/ 5475830 w 11531600"/>
                <a:gd name="connsiteY1387" fmla="*/ 3554923 h 4291481"/>
                <a:gd name="connsiteX1388" fmla="*/ 5475830 w 11531600"/>
                <a:gd name="connsiteY1388" fmla="*/ 3576370 h 4291481"/>
                <a:gd name="connsiteX1389" fmla="*/ 5490129 w 11531600"/>
                <a:gd name="connsiteY1389" fmla="*/ 3576370 h 4291481"/>
                <a:gd name="connsiteX1390" fmla="*/ 5490129 w 11531600"/>
                <a:gd name="connsiteY1390" fmla="*/ 3590669 h 4291481"/>
                <a:gd name="connsiteX1391" fmla="*/ 5475830 w 11531600"/>
                <a:gd name="connsiteY1391" fmla="*/ 3590669 h 4291481"/>
                <a:gd name="connsiteX1392" fmla="*/ 5475830 w 11531600"/>
                <a:gd name="connsiteY1392" fmla="*/ 3613905 h 4291481"/>
                <a:gd name="connsiteX1393" fmla="*/ 5490129 w 11531600"/>
                <a:gd name="connsiteY1393" fmla="*/ 3613905 h 4291481"/>
                <a:gd name="connsiteX1394" fmla="*/ 5490129 w 11531600"/>
                <a:gd name="connsiteY1394" fmla="*/ 3628204 h 4291481"/>
                <a:gd name="connsiteX1395" fmla="*/ 5475830 w 11531600"/>
                <a:gd name="connsiteY1395" fmla="*/ 3628204 h 4291481"/>
                <a:gd name="connsiteX1396" fmla="*/ 5475830 w 11531600"/>
                <a:gd name="connsiteY1396" fmla="*/ 3651436 h 4291481"/>
                <a:gd name="connsiteX1397" fmla="*/ 5490129 w 11531600"/>
                <a:gd name="connsiteY1397" fmla="*/ 3651436 h 4291481"/>
                <a:gd name="connsiteX1398" fmla="*/ 5490129 w 11531600"/>
                <a:gd name="connsiteY1398" fmla="*/ 3665735 h 4291481"/>
                <a:gd name="connsiteX1399" fmla="*/ 5475830 w 11531600"/>
                <a:gd name="connsiteY1399" fmla="*/ 3665735 h 4291481"/>
                <a:gd name="connsiteX1400" fmla="*/ 5475830 w 11531600"/>
                <a:gd name="connsiteY1400" fmla="*/ 3687182 h 4291481"/>
                <a:gd name="connsiteX1401" fmla="*/ 5490129 w 11531600"/>
                <a:gd name="connsiteY1401" fmla="*/ 3687182 h 4291481"/>
                <a:gd name="connsiteX1402" fmla="*/ 5490129 w 11531600"/>
                <a:gd name="connsiteY1402" fmla="*/ 3701481 h 4291481"/>
                <a:gd name="connsiteX1403" fmla="*/ 5475830 w 11531600"/>
                <a:gd name="connsiteY1403" fmla="*/ 3701481 h 4291481"/>
                <a:gd name="connsiteX1404" fmla="*/ 5475830 w 11531600"/>
                <a:gd name="connsiteY1404" fmla="*/ 3722928 h 4291481"/>
                <a:gd name="connsiteX1405" fmla="*/ 5490129 w 11531600"/>
                <a:gd name="connsiteY1405" fmla="*/ 3722928 h 4291481"/>
                <a:gd name="connsiteX1406" fmla="*/ 5490129 w 11531600"/>
                <a:gd name="connsiteY1406" fmla="*/ 3737227 h 4291481"/>
                <a:gd name="connsiteX1407" fmla="*/ 5475830 w 11531600"/>
                <a:gd name="connsiteY1407" fmla="*/ 3737227 h 4291481"/>
                <a:gd name="connsiteX1408" fmla="*/ 5475830 w 11531600"/>
                <a:gd name="connsiteY1408" fmla="*/ 3760463 h 4291481"/>
                <a:gd name="connsiteX1409" fmla="*/ 5490129 w 11531600"/>
                <a:gd name="connsiteY1409" fmla="*/ 3760463 h 4291481"/>
                <a:gd name="connsiteX1410" fmla="*/ 5490129 w 11531600"/>
                <a:gd name="connsiteY1410" fmla="*/ 3774760 h 4291481"/>
                <a:gd name="connsiteX1411" fmla="*/ 5475830 w 11531600"/>
                <a:gd name="connsiteY1411" fmla="*/ 3774760 h 4291481"/>
                <a:gd name="connsiteX1412" fmla="*/ 5475830 w 11531600"/>
                <a:gd name="connsiteY1412" fmla="*/ 3796208 h 4291481"/>
                <a:gd name="connsiteX1413" fmla="*/ 5490129 w 11531600"/>
                <a:gd name="connsiteY1413" fmla="*/ 3796208 h 4291481"/>
                <a:gd name="connsiteX1414" fmla="*/ 5490129 w 11531600"/>
                <a:gd name="connsiteY1414" fmla="*/ 3810506 h 4291481"/>
                <a:gd name="connsiteX1415" fmla="*/ 5475830 w 11531600"/>
                <a:gd name="connsiteY1415" fmla="*/ 3810506 h 4291481"/>
                <a:gd name="connsiteX1416" fmla="*/ 5475830 w 11531600"/>
                <a:gd name="connsiteY1416" fmla="*/ 3833741 h 4291481"/>
                <a:gd name="connsiteX1417" fmla="*/ 5490129 w 11531600"/>
                <a:gd name="connsiteY1417" fmla="*/ 3833741 h 4291481"/>
                <a:gd name="connsiteX1418" fmla="*/ 5490129 w 11531600"/>
                <a:gd name="connsiteY1418" fmla="*/ 3848039 h 4291481"/>
                <a:gd name="connsiteX1419" fmla="*/ 5475830 w 11531600"/>
                <a:gd name="connsiteY1419" fmla="*/ 3848039 h 4291481"/>
                <a:gd name="connsiteX1420" fmla="*/ 5475830 w 11531600"/>
                <a:gd name="connsiteY1420" fmla="*/ 3871274 h 4291481"/>
                <a:gd name="connsiteX1421" fmla="*/ 5490129 w 11531600"/>
                <a:gd name="connsiteY1421" fmla="*/ 3871274 h 4291481"/>
                <a:gd name="connsiteX1422" fmla="*/ 5490129 w 11531600"/>
                <a:gd name="connsiteY1422" fmla="*/ 3885574 h 4291481"/>
                <a:gd name="connsiteX1423" fmla="*/ 5475830 w 11531600"/>
                <a:gd name="connsiteY1423" fmla="*/ 3885574 h 4291481"/>
                <a:gd name="connsiteX1424" fmla="*/ 5475830 w 11531600"/>
                <a:gd name="connsiteY1424" fmla="*/ 3907020 h 4291481"/>
                <a:gd name="connsiteX1425" fmla="*/ 5490129 w 11531600"/>
                <a:gd name="connsiteY1425" fmla="*/ 3907020 h 4291481"/>
                <a:gd name="connsiteX1426" fmla="*/ 5490129 w 11531600"/>
                <a:gd name="connsiteY1426" fmla="*/ 3921319 h 4291481"/>
                <a:gd name="connsiteX1427" fmla="*/ 5475830 w 11531600"/>
                <a:gd name="connsiteY1427" fmla="*/ 3921319 h 4291481"/>
                <a:gd name="connsiteX1428" fmla="*/ 5475830 w 11531600"/>
                <a:gd name="connsiteY1428" fmla="*/ 3942766 h 4291481"/>
                <a:gd name="connsiteX1429" fmla="*/ 5490129 w 11531600"/>
                <a:gd name="connsiteY1429" fmla="*/ 3942766 h 4291481"/>
                <a:gd name="connsiteX1430" fmla="*/ 5490129 w 11531600"/>
                <a:gd name="connsiteY1430" fmla="*/ 3957064 h 4291481"/>
                <a:gd name="connsiteX1431" fmla="*/ 5475830 w 11531600"/>
                <a:gd name="connsiteY1431" fmla="*/ 3957064 h 4291481"/>
                <a:gd name="connsiteX1432" fmla="*/ 5475830 w 11531600"/>
                <a:gd name="connsiteY1432" fmla="*/ 3978513 h 4291481"/>
                <a:gd name="connsiteX1433" fmla="*/ 5490129 w 11531600"/>
                <a:gd name="connsiteY1433" fmla="*/ 3978513 h 4291481"/>
                <a:gd name="connsiteX1434" fmla="*/ 5490129 w 11531600"/>
                <a:gd name="connsiteY1434" fmla="*/ 3992810 h 4291481"/>
                <a:gd name="connsiteX1435" fmla="*/ 5475830 w 11531600"/>
                <a:gd name="connsiteY1435" fmla="*/ 3992810 h 4291481"/>
                <a:gd name="connsiteX1436" fmla="*/ 5475830 w 11531600"/>
                <a:gd name="connsiteY1436" fmla="*/ 4016045 h 4291481"/>
                <a:gd name="connsiteX1437" fmla="*/ 5490129 w 11531600"/>
                <a:gd name="connsiteY1437" fmla="*/ 4016045 h 4291481"/>
                <a:gd name="connsiteX1438" fmla="*/ 5490129 w 11531600"/>
                <a:gd name="connsiteY1438" fmla="*/ 4030343 h 4291481"/>
                <a:gd name="connsiteX1439" fmla="*/ 5475830 w 11531600"/>
                <a:gd name="connsiteY1439" fmla="*/ 4030343 h 4291481"/>
                <a:gd name="connsiteX1440" fmla="*/ 5475830 w 11531600"/>
                <a:gd name="connsiteY1440" fmla="*/ 4051791 h 4291481"/>
                <a:gd name="connsiteX1441" fmla="*/ 5490129 w 11531600"/>
                <a:gd name="connsiteY1441" fmla="*/ 4051791 h 4291481"/>
                <a:gd name="connsiteX1442" fmla="*/ 5490129 w 11531600"/>
                <a:gd name="connsiteY1442" fmla="*/ 4066089 h 4291481"/>
                <a:gd name="connsiteX1443" fmla="*/ 5475830 w 11531600"/>
                <a:gd name="connsiteY1443" fmla="*/ 4066089 h 4291481"/>
                <a:gd name="connsiteX1444" fmla="*/ 5475830 w 11531600"/>
                <a:gd name="connsiteY1444" fmla="*/ 4089325 h 4291481"/>
                <a:gd name="connsiteX1445" fmla="*/ 5490129 w 11531600"/>
                <a:gd name="connsiteY1445" fmla="*/ 4089325 h 4291481"/>
                <a:gd name="connsiteX1446" fmla="*/ 5490129 w 11531600"/>
                <a:gd name="connsiteY1446" fmla="*/ 4101834 h 4291481"/>
                <a:gd name="connsiteX1447" fmla="*/ 5518725 w 11531600"/>
                <a:gd name="connsiteY1447" fmla="*/ 4101834 h 4291481"/>
                <a:gd name="connsiteX1448" fmla="*/ 5518725 w 11531600"/>
                <a:gd name="connsiteY1448" fmla="*/ 4087536 h 4291481"/>
                <a:gd name="connsiteX1449" fmla="*/ 5533020 w 11531600"/>
                <a:gd name="connsiteY1449" fmla="*/ 4087536 h 4291481"/>
                <a:gd name="connsiteX1450" fmla="*/ 5533020 w 11531600"/>
                <a:gd name="connsiteY1450" fmla="*/ 4064302 h 4291481"/>
                <a:gd name="connsiteX1451" fmla="*/ 5518725 w 11531600"/>
                <a:gd name="connsiteY1451" fmla="*/ 4064302 h 4291481"/>
                <a:gd name="connsiteX1452" fmla="*/ 5518725 w 11531600"/>
                <a:gd name="connsiteY1452" fmla="*/ 4048216 h 4291481"/>
                <a:gd name="connsiteX1453" fmla="*/ 5533020 w 11531600"/>
                <a:gd name="connsiteY1453" fmla="*/ 4048216 h 4291481"/>
                <a:gd name="connsiteX1454" fmla="*/ 5533020 w 11531600"/>
                <a:gd name="connsiteY1454" fmla="*/ 4024982 h 4291481"/>
                <a:gd name="connsiteX1455" fmla="*/ 5518725 w 11531600"/>
                <a:gd name="connsiteY1455" fmla="*/ 4024982 h 4291481"/>
                <a:gd name="connsiteX1456" fmla="*/ 5518725 w 11531600"/>
                <a:gd name="connsiteY1456" fmla="*/ 4008895 h 4291481"/>
                <a:gd name="connsiteX1457" fmla="*/ 5533020 w 11531600"/>
                <a:gd name="connsiteY1457" fmla="*/ 4008895 h 4291481"/>
                <a:gd name="connsiteX1458" fmla="*/ 5533020 w 11531600"/>
                <a:gd name="connsiteY1458" fmla="*/ 4003534 h 4291481"/>
                <a:gd name="connsiteX1459" fmla="*/ 5518725 w 11531600"/>
                <a:gd name="connsiteY1459" fmla="*/ 4003534 h 4291481"/>
                <a:gd name="connsiteX1460" fmla="*/ 5518725 w 11531600"/>
                <a:gd name="connsiteY1460" fmla="*/ 3987447 h 4291481"/>
                <a:gd name="connsiteX1461" fmla="*/ 5533020 w 11531600"/>
                <a:gd name="connsiteY1461" fmla="*/ 3987447 h 4291481"/>
                <a:gd name="connsiteX1462" fmla="*/ 5533020 w 11531600"/>
                <a:gd name="connsiteY1462" fmla="*/ 3964214 h 4291481"/>
                <a:gd name="connsiteX1463" fmla="*/ 5518725 w 11531600"/>
                <a:gd name="connsiteY1463" fmla="*/ 3964214 h 4291481"/>
                <a:gd name="connsiteX1464" fmla="*/ 5518725 w 11531600"/>
                <a:gd name="connsiteY1464" fmla="*/ 3948127 h 4291481"/>
                <a:gd name="connsiteX1465" fmla="*/ 5533020 w 11531600"/>
                <a:gd name="connsiteY1465" fmla="*/ 3948127 h 4291481"/>
                <a:gd name="connsiteX1466" fmla="*/ 5533020 w 11531600"/>
                <a:gd name="connsiteY1466" fmla="*/ 3924894 h 4291481"/>
                <a:gd name="connsiteX1467" fmla="*/ 5518725 w 11531600"/>
                <a:gd name="connsiteY1467" fmla="*/ 3924894 h 4291481"/>
                <a:gd name="connsiteX1468" fmla="*/ 5518725 w 11531600"/>
                <a:gd name="connsiteY1468" fmla="*/ 3908807 h 4291481"/>
                <a:gd name="connsiteX1469" fmla="*/ 5533020 w 11531600"/>
                <a:gd name="connsiteY1469" fmla="*/ 3908807 h 4291481"/>
                <a:gd name="connsiteX1470" fmla="*/ 5533020 w 11531600"/>
                <a:gd name="connsiteY1470" fmla="*/ 3885574 h 4291481"/>
                <a:gd name="connsiteX1471" fmla="*/ 5518725 w 11531600"/>
                <a:gd name="connsiteY1471" fmla="*/ 3885574 h 4291481"/>
                <a:gd name="connsiteX1472" fmla="*/ 5518725 w 11531600"/>
                <a:gd name="connsiteY1472" fmla="*/ 3869487 h 4291481"/>
                <a:gd name="connsiteX1473" fmla="*/ 5533020 w 11531600"/>
                <a:gd name="connsiteY1473" fmla="*/ 3869487 h 4291481"/>
                <a:gd name="connsiteX1474" fmla="*/ 5533020 w 11531600"/>
                <a:gd name="connsiteY1474" fmla="*/ 3846252 h 4291481"/>
                <a:gd name="connsiteX1475" fmla="*/ 5518725 w 11531600"/>
                <a:gd name="connsiteY1475" fmla="*/ 3846252 h 4291481"/>
                <a:gd name="connsiteX1476" fmla="*/ 5518725 w 11531600"/>
                <a:gd name="connsiteY1476" fmla="*/ 3830167 h 4291481"/>
                <a:gd name="connsiteX1477" fmla="*/ 5533020 w 11531600"/>
                <a:gd name="connsiteY1477" fmla="*/ 3830167 h 4291481"/>
                <a:gd name="connsiteX1478" fmla="*/ 5533020 w 11531600"/>
                <a:gd name="connsiteY1478" fmla="*/ 3806931 h 4291481"/>
                <a:gd name="connsiteX1479" fmla="*/ 5518725 w 11531600"/>
                <a:gd name="connsiteY1479" fmla="*/ 3806931 h 4291481"/>
                <a:gd name="connsiteX1480" fmla="*/ 5518725 w 11531600"/>
                <a:gd name="connsiteY1480" fmla="*/ 3789059 h 4291481"/>
                <a:gd name="connsiteX1481" fmla="*/ 5533020 w 11531600"/>
                <a:gd name="connsiteY1481" fmla="*/ 3789059 h 4291481"/>
                <a:gd name="connsiteX1482" fmla="*/ 5533020 w 11531600"/>
                <a:gd name="connsiteY1482" fmla="*/ 3765823 h 4291481"/>
                <a:gd name="connsiteX1483" fmla="*/ 5518725 w 11531600"/>
                <a:gd name="connsiteY1483" fmla="*/ 3765823 h 4291481"/>
                <a:gd name="connsiteX1484" fmla="*/ 5518725 w 11531600"/>
                <a:gd name="connsiteY1484" fmla="*/ 3749739 h 4291481"/>
                <a:gd name="connsiteX1485" fmla="*/ 5533020 w 11531600"/>
                <a:gd name="connsiteY1485" fmla="*/ 3749739 h 4291481"/>
                <a:gd name="connsiteX1486" fmla="*/ 5533020 w 11531600"/>
                <a:gd name="connsiteY1486" fmla="*/ 3726503 h 4291481"/>
                <a:gd name="connsiteX1487" fmla="*/ 5518725 w 11531600"/>
                <a:gd name="connsiteY1487" fmla="*/ 3726503 h 4291481"/>
                <a:gd name="connsiteX1488" fmla="*/ 5518725 w 11531600"/>
                <a:gd name="connsiteY1488" fmla="*/ 3710418 h 4291481"/>
                <a:gd name="connsiteX1489" fmla="*/ 5533020 w 11531600"/>
                <a:gd name="connsiteY1489" fmla="*/ 3710418 h 4291481"/>
                <a:gd name="connsiteX1490" fmla="*/ 5533020 w 11531600"/>
                <a:gd name="connsiteY1490" fmla="*/ 3687182 h 4291481"/>
                <a:gd name="connsiteX1491" fmla="*/ 5518725 w 11531600"/>
                <a:gd name="connsiteY1491" fmla="*/ 3687182 h 4291481"/>
                <a:gd name="connsiteX1492" fmla="*/ 5518725 w 11531600"/>
                <a:gd name="connsiteY1492" fmla="*/ 3671098 h 4291481"/>
                <a:gd name="connsiteX1493" fmla="*/ 5533020 w 11531600"/>
                <a:gd name="connsiteY1493" fmla="*/ 3671098 h 4291481"/>
                <a:gd name="connsiteX1494" fmla="*/ 5533020 w 11531600"/>
                <a:gd name="connsiteY1494" fmla="*/ 3647862 h 4291481"/>
                <a:gd name="connsiteX1495" fmla="*/ 5518725 w 11531600"/>
                <a:gd name="connsiteY1495" fmla="*/ 3647862 h 4291481"/>
                <a:gd name="connsiteX1496" fmla="*/ 5518725 w 11531600"/>
                <a:gd name="connsiteY1496" fmla="*/ 3628204 h 4291481"/>
                <a:gd name="connsiteX1497" fmla="*/ 5533020 w 11531600"/>
                <a:gd name="connsiteY1497" fmla="*/ 3628204 h 4291481"/>
                <a:gd name="connsiteX1498" fmla="*/ 5533020 w 11531600"/>
                <a:gd name="connsiteY1498" fmla="*/ 3604967 h 4291481"/>
                <a:gd name="connsiteX1499" fmla="*/ 5518725 w 11531600"/>
                <a:gd name="connsiteY1499" fmla="*/ 3604967 h 4291481"/>
                <a:gd name="connsiteX1500" fmla="*/ 5518725 w 11531600"/>
                <a:gd name="connsiteY1500" fmla="*/ 3588882 h 4291481"/>
                <a:gd name="connsiteX1501" fmla="*/ 5533020 w 11531600"/>
                <a:gd name="connsiteY1501" fmla="*/ 3588882 h 4291481"/>
                <a:gd name="connsiteX1502" fmla="*/ 5533020 w 11531600"/>
                <a:gd name="connsiteY1502" fmla="*/ 3565646 h 4291481"/>
                <a:gd name="connsiteX1503" fmla="*/ 5518725 w 11531600"/>
                <a:gd name="connsiteY1503" fmla="*/ 3565646 h 4291481"/>
                <a:gd name="connsiteX1504" fmla="*/ 5518725 w 11531600"/>
                <a:gd name="connsiteY1504" fmla="*/ 3549562 h 4291481"/>
                <a:gd name="connsiteX1505" fmla="*/ 5533020 w 11531600"/>
                <a:gd name="connsiteY1505" fmla="*/ 3549562 h 4291481"/>
                <a:gd name="connsiteX1506" fmla="*/ 5533020 w 11531600"/>
                <a:gd name="connsiteY1506" fmla="*/ 3526326 h 4291481"/>
                <a:gd name="connsiteX1507" fmla="*/ 5518725 w 11531600"/>
                <a:gd name="connsiteY1507" fmla="*/ 3526326 h 4291481"/>
                <a:gd name="connsiteX1508" fmla="*/ 5518725 w 11531600"/>
                <a:gd name="connsiteY1508" fmla="*/ 3510241 h 4291481"/>
                <a:gd name="connsiteX1509" fmla="*/ 5533020 w 11531600"/>
                <a:gd name="connsiteY1509" fmla="*/ 3510241 h 4291481"/>
                <a:gd name="connsiteX1510" fmla="*/ 5533020 w 11531600"/>
                <a:gd name="connsiteY1510" fmla="*/ 3485219 h 4291481"/>
                <a:gd name="connsiteX1511" fmla="*/ 5518725 w 11531600"/>
                <a:gd name="connsiteY1511" fmla="*/ 3485219 h 4291481"/>
                <a:gd name="connsiteX1512" fmla="*/ 5518725 w 11531600"/>
                <a:gd name="connsiteY1512" fmla="*/ 3469133 h 4291481"/>
                <a:gd name="connsiteX1513" fmla="*/ 5533020 w 11531600"/>
                <a:gd name="connsiteY1513" fmla="*/ 3469133 h 4291481"/>
                <a:gd name="connsiteX1514" fmla="*/ 5533020 w 11531600"/>
                <a:gd name="connsiteY1514" fmla="*/ 3445899 h 4291481"/>
                <a:gd name="connsiteX1515" fmla="*/ 5518725 w 11531600"/>
                <a:gd name="connsiteY1515" fmla="*/ 3445899 h 4291481"/>
                <a:gd name="connsiteX1516" fmla="*/ 5518725 w 11531600"/>
                <a:gd name="connsiteY1516" fmla="*/ 3429812 h 4291481"/>
                <a:gd name="connsiteX1517" fmla="*/ 5533020 w 11531600"/>
                <a:gd name="connsiteY1517" fmla="*/ 3429812 h 4291481"/>
                <a:gd name="connsiteX1518" fmla="*/ 5533020 w 11531600"/>
                <a:gd name="connsiteY1518" fmla="*/ 3406578 h 4291481"/>
                <a:gd name="connsiteX1519" fmla="*/ 5518725 w 11531600"/>
                <a:gd name="connsiteY1519" fmla="*/ 3406578 h 4291481"/>
                <a:gd name="connsiteX1520" fmla="*/ 5518725 w 11531600"/>
                <a:gd name="connsiteY1520" fmla="*/ 3390492 h 4291481"/>
                <a:gd name="connsiteX1521" fmla="*/ 5533020 w 11531600"/>
                <a:gd name="connsiteY1521" fmla="*/ 3390492 h 4291481"/>
                <a:gd name="connsiteX1522" fmla="*/ 5533020 w 11531600"/>
                <a:gd name="connsiteY1522" fmla="*/ 3367258 h 4291481"/>
                <a:gd name="connsiteX1523" fmla="*/ 5518725 w 11531600"/>
                <a:gd name="connsiteY1523" fmla="*/ 3367258 h 4291481"/>
                <a:gd name="connsiteX1524" fmla="*/ 5518725 w 11531600"/>
                <a:gd name="connsiteY1524" fmla="*/ 3351172 h 4291481"/>
                <a:gd name="connsiteX1525" fmla="*/ 5533020 w 11531600"/>
                <a:gd name="connsiteY1525" fmla="*/ 3351172 h 4291481"/>
                <a:gd name="connsiteX1526" fmla="*/ 5533020 w 11531600"/>
                <a:gd name="connsiteY1526" fmla="*/ 3327938 h 4291481"/>
                <a:gd name="connsiteX1527" fmla="*/ 5518725 w 11531600"/>
                <a:gd name="connsiteY1527" fmla="*/ 3327938 h 4291481"/>
                <a:gd name="connsiteX1528" fmla="*/ 5518725 w 11531600"/>
                <a:gd name="connsiteY1528" fmla="*/ 3311852 h 4291481"/>
                <a:gd name="connsiteX1529" fmla="*/ 5533020 w 11531600"/>
                <a:gd name="connsiteY1529" fmla="*/ 3311852 h 4291481"/>
                <a:gd name="connsiteX1530" fmla="*/ 5533020 w 11531600"/>
                <a:gd name="connsiteY1530" fmla="*/ 3288617 h 4291481"/>
                <a:gd name="connsiteX1531" fmla="*/ 5518725 w 11531600"/>
                <a:gd name="connsiteY1531" fmla="*/ 3288617 h 4291481"/>
                <a:gd name="connsiteX1532" fmla="*/ 5518725 w 11531600"/>
                <a:gd name="connsiteY1532" fmla="*/ 3270744 h 4291481"/>
                <a:gd name="connsiteX1533" fmla="*/ 5533020 w 11531600"/>
                <a:gd name="connsiteY1533" fmla="*/ 3270744 h 4291481"/>
                <a:gd name="connsiteX1534" fmla="*/ 5533020 w 11531600"/>
                <a:gd name="connsiteY1534" fmla="*/ 3247509 h 4291481"/>
                <a:gd name="connsiteX1535" fmla="*/ 5518725 w 11531600"/>
                <a:gd name="connsiteY1535" fmla="*/ 3247509 h 4291481"/>
                <a:gd name="connsiteX1536" fmla="*/ 5518725 w 11531600"/>
                <a:gd name="connsiteY1536" fmla="*/ 3231424 h 4291481"/>
                <a:gd name="connsiteX1537" fmla="*/ 5533020 w 11531600"/>
                <a:gd name="connsiteY1537" fmla="*/ 3231424 h 4291481"/>
                <a:gd name="connsiteX1538" fmla="*/ 5533020 w 11531600"/>
                <a:gd name="connsiteY1538" fmla="*/ 3208189 h 4291481"/>
                <a:gd name="connsiteX1539" fmla="*/ 5518725 w 11531600"/>
                <a:gd name="connsiteY1539" fmla="*/ 3208189 h 4291481"/>
                <a:gd name="connsiteX1540" fmla="*/ 5518725 w 11531600"/>
                <a:gd name="connsiteY1540" fmla="*/ 3192104 h 4291481"/>
                <a:gd name="connsiteX1541" fmla="*/ 5533020 w 11531600"/>
                <a:gd name="connsiteY1541" fmla="*/ 3192104 h 4291481"/>
                <a:gd name="connsiteX1542" fmla="*/ 5533020 w 11531600"/>
                <a:gd name="connsiteY1542" fmla="*/ 3168868 h 4291481"/>
                <a:gd name="connsiteX1543" fmla="*/ 5518725 w 11531600"/>
                <a:gd name="connsiteY1543" fmla="*/ 3168868 h 4291481"/>
                <a:gd name="connsiteX1544" fmla="*/ 5518725 w 11531600"/>
                <a:gd name="connsiteY1544" fmla="*/ 3152783 h 4291481"/>
                <a:gd name="connsiteX1545" fmla="*/ 5533020 w 11531600"/>
                <a:gd name="connsiteY1545" fmla="*/ 3152783 h 4291481"/>
                <a:gd name="connsiteX1546" fmla="*/ 5533020 w 11531600"/>
                <a:gd name="connsiteY1546" fmla="*/ 3095591 h 4291481"/>
                <a:gd name="connsiteX1547" fmla="*/ 5518725 w 11531600"/>
                <a:gd name="connsiteY1547" fmla="*/ 3095591 h 4291481"/>
                <a:gd name="connsiteX1548" fmla="*/ 5518725 w 11531600"/>
                <a:gd name="connsiteY1548" fmla="*/ 3079503 h 4291481"/>
                <a:gd name="connsiteX1549" fmla="*/ 5533020 w 11531600"/>
                <a:gd name="connsiteY1549" fmla="*/ 3079503 h 4291481"/>
                <a:gd name="connsiteX1550" fmla="*/ 5533020 w 11531600"/>
                <a:gd name="connsiteY1550" fmla="*/ 3059845 h 4291481"/>
                <a:gd name="connsiteX1551" fmla="*/ 5518725 w 11531600"/>
                <a:gd name="connsiteY1551" fmla="*/ 3059845 h 4291481"/>
                <a:gd name="connsiteX1552" fmla="*/ 5518725 w 11531600"/>
                <a:gd name="connsiteY1552" fmla="*/ 3043757 h 4291481"/>
                <a:gd name="connsiteX1553" fmla="*/ 5533020 w 11531600"/>
                <a:gd name="connsiteY1553" fmla="*/ 3043757 h 4291481"/>
                <a:gd name="connsiteX1554" fmla="*/ 5533020 w 11531600"/>
                <a:gd name="connsiteY1554" fmla="*/ 3011586 h 4291481"/>
                <a:gd name="connsiteX1555" fmla="*/ 5547321 w 11531600"/>
                <a:gd name="connsiteY1555" fmla="*/ 3011586 h 4291481"/>
                <a:gd name="connsiteX1556" fmla="*/ 5547321 w 11531600"/>
                <a:gd name="connsiteY1556" fmla="*/ 2947244 h 4291481"/>
                <a:gd name="connsiteX1557" fmla="*/ 5504426 w 11531600"/>
                <a:gd name="connsiteY1557" fmla="*/ 2947244 h 4291481"/>
                <a:gd name="connsiteX1558" fmla="*/ 5504426 w 11531600"/>
                <a:gd name="connsiteY1558" fmla="*/ 2920435 h 4291481"/>
                <a:gd name="connsiteX1559" fmla="*/ 5547321 w 11531600"/>
                <a:gd name="connsiteY1559" fmla="*/ 2920435 h 4291481"/>
                <a:gd name="connsiteX1560" fmla="*/ 5547321 w 11531600"/>
                <a:gd name="connsiteY1560" fmla="*/ 2898988 h 4291481"/>
                <a:gd name="connsiteX1561" fmla="*/ 5504426 w 11531600"/>
                <a:gd name="connsiteY1561" fmla="*/ 2898988 h 4291481"/>
                <a:gd name="connsiteX1562" fmla="*/ 5504426 w 11531600"/>
                <a:gd name="connsiteY1562" fmla="*/ 2868602 h 4291481"/>
                <a:gd name="connsiteX1563" fmla="*/ 5547321 w 11531600"/>
                <a:gd name="connsiteY1563" fmla="*/ 2868602 h 4291481"/>
                <a:gd name="connsiteX1564" fmla="*/ 5583068 w 11531600"/>
                <a:gd name="connsiteY1564" fmla="*/ 2868602 h 4291481"/>
                <a:gd name="connsiteX1565" fmla="*/ 5606302 w 11531600"/>
                <a:gd name="connsiteY1565" fmla="*/ 2868602 h 4291481"/>
                <a:gd name="connsiteX1566" fmla="*/ 5606302 w 11531600"/>
                <a:gd name="connsiteY1566" fmla="*/ 2834645 h 4291481"/>
                <a:gd name="connsiteX1567" fmla="*/ 5731414 w 11531600"/>
                <a:gd name="connsiteY1567" fmla="*/ 2834645 h 4291481"/>
                <a:gd name="connsiteX1568" fmla="*/ 5731414 w 11531600"/>
                <a:gd name="connsiteY1568" fmla="*/ 2868602 h 4291481"/>
                <a:gd name="connsiteX1569" fmla="*/ 5804692 w 11531600"/>
                <a:gd name="connsiteY1569" fmla="*/ 2868602 h 4291481"/>
                <a:gd name="connsiteX1570" fmla="*/ 5804692 w 11531600"/>
                <a:gd name="connsiteY1570" fmla="*/ 3009800 h 4291481"/>
                <a:gd name="connsiteX1571" fmla="*/ 5858309 w 11531600"/>
                <a:gd name="connsiteY1571" fmla="*/ 3009800 h 4291481"/>
                <a:gd name="connsiteX1572" fmla="*/ 5858309 w 11531600"/>
                <a:gd name="connsiteY1572" fmla="*/ 3041972 h 4291481"/>
                <a:gd name="connsiteX1573" fmla="*/ 5872608 w 11531600"/>
                <a:gd name="connsiteY1573" fmla="*/ 3041972 h 4291481"/>
                <a:gd name="connsiteX1574" fmla="*/ 5872608 w 11531600"/>
                <a:gd name="connsiteY1574" fmla="*/ 3058056 h 4291481"/>
                <a:gd name="connsiteX1575" fmla="*/ 5858309 w 11531600"/>
                <a:gd name="connsiteY1575" fmla="*/ 3058056 h 4291481"/>
                <a:gd name="connsiteX1576" fmla="*/ 5858309 w 11531600"/>
                <a:gd name="connsiteY1576" fmla="*/ 3077717 h 4291481"/>
                <a:gd name="connsiteX1577" fmla="*/ 5872608 w 11531600"/>
                <a:gd name="connsiteY1577" fmla="*/ 3077717 h 4291481"/>
                <a:gd name="connsiteX1578" fmla="*/ 5872608 w 11531600"/>
                <a:gd name="connsiteY1578" fmla="*/ 3093802 h 4291481"/>
                <a:gd name="connsiteX1579" fmla="*/ 5858309 w 11531600"/>
                <a:gd name="connsiteY1579" fmla="*/ 3093802 h 4291481"/>
                <a:gd name="connsiteX1580" fmla="*/ 5858309 w 11531600"/>
                <a:gd name="connsiteY1580" fmla="*/ 3150995 h 4291481"/>
                <a:gd name="connsiteX1581" fmla="*/ 5872608 w 11531600"/>
                <a:gd name="connsiteY1581" fmla="*/ 3150995 h 4291481"/>
                <a:gd name="connsiteX1582" fmla="*/ 5872608 w 11531600"/>
                <a:gd name="connsiteY1582" fmla="*/ 3167081 h 4291481"/>
                <a:gd name="connsiteX1583" fmla="*/ 5858309 w 11531600"/>
                <a:gd name="connsiteY1583" fmla="*/ 3167081 h 4291481"/>
                <a:gd name="connsiteX1584" fmla="*/ 5858309 w 11531600"/>
                <a:gd name="connsiteY1584" fmla="*/ 3190315 h 4291481"/>
                <a:gd name="connsiteX1585" fmla="*/ 5872608 w 11531600"/>
                <a:gd name="connsiteY1585" fmla="*/ 3190315 h 4291481"/>
                <a:gd name="connsiteX1586" fmla="*/ 5872608 w 11531600"/>
                <a:gd name="connsiteY1586" fmla="*/ 3206403 h 4291481"/>
                <a:gd name="connsiteX1587" fmla="*/ 5858309 w 11531600"/>
                <a:gd name="connsiteY1587" fmla="*/ 3206403 h 4291481"/>
                <a:gd name="connsiteX1588" fmla="*/ 5858309 w 11531600"/>
                <a:gd name="connsiteY1588" fmla="*/ 3229636 h 4291481"/>
                <a:gd name="connsiteX1589" fmla="*/ 5872608 w 11531600"/>
                <a:gd name="connsiteY1589" fmla="*/ 3229636 h 4291481"/>
                <a:gd name="connsiteX1590" fmla="*/ 5872608 w 11531600"/>
                <a:gd name="connsiteY1590" fmla="*/ 3245723 h 4291481"/>
                <a:gd name="connsiteX1591" fmla="*/ 5858309 w 11531600"/>
                <a:gd name="connsiteY1591" fmla="*/ 3245723 h 4291481"/>
                <a:gd name="connsiteX1592" fmla="*/ 5858309 w 11531600"/>
                <a:gd name="connsiteY1592" fmla="*/ 3268956 h 4291481"/>
                <a:gd name="connsiteX1593" fmla="*/ 5872608 w 11531600"/>
                <a:gd name="connsiteY1593" fmla="*/ 3268956 h 4291481"/>
                <a:gd name="connsiteX1594" fmla="*/ 5872608 w 11531600"/>
                <a:gd name="connsiteY1594" fmla="*/ 3285043 h 4291481"/>
                <a:gd name="connsiteX1595" fmla="*/ 5858309 w 11531600"/>
                <a:gd name="connsiteY1595" fmla="*/ 3285043 h 4291481"/>
                <a:gd name="connsiteX1596" fmla="*/ 5858309 w 11531600"/>
                <a:gd name="connsiteY1596" fmla="*/ 3308277 h 4291481"/>
                <a:gd name="connsiteX1597" fmla="*/ 5872608 w 11531600"/>
                <a:gd name="connsiteY1597" fmla="*/ 3308277 h 4291481"/>
                <a:gd name="connsiteX1598" fmla="*/ 5872608 w 11531600"/>
                <a:gd name="connsiteY1598" fmla="*/ 3324363 h 4291481"/>
                <a:gd name="connsiteX1599" fmla="*/ 5858309 w 11531600"/>
                <a:gd name="connsiteY1599" fmla="*/ 3324363 h 4291481"/>
                <a:gd name="connsiteX1600" fmla="*/ 5858309 w 11531600"/>
                <a:gd name="connsiteY1600" fmla="*/ 3347597 h 4291481"/>
                <a:gd name="connsiteX1601" fmla="*/ 5872608 w 11531600"/>
                <a:gd name="connsiteY1601" fmla="*/ 3347597 h 4291481"/>
                <a:gd name="connsiteX1602" fmla="*/ 5872608 w 11531600"/>
                <a:gd name="connsiteY1602" fmla="*/ 3363684 h 4291481"/>
                <a:gd name="connsiteX1603" fmla="*/ 5858309 w 11531600"/>
                <a:gd name="connsiteY1603" fmla="*/ 3363684 h 4291481"/>
                <a:gd name="connsiteX1604" fmla="*/ 5858309 w 11531600"/>
                <a:gd name="connsiteY1604" fmla="*/ 3386918 h 4291481"/>
                <a:gd name="connsiteX1605" fmla="*/ 5872608 w 11531600"/>
                <a:gd name="connsiteY1605" fmla="*/ 3386918 h 4291481"/>
                <a:gd name="connsiteX1606" fmla="*/ 5872608 w 11531600"/>
                <a:gd name="connsiteY1606" fmla="*/ 3403004 h 4291481"/>
                <a:gd name="connsiteX1607" fmla="*/ 5858309 w 11531600"/>
                <a:gd name="connsiteY1607" fmla="*/ 3403004 h 4291481"/>
                <a:gd name="connsiteX1608" fmla="*/ 5858309 w 11531600"/>
                <a:gd name="connsiteY1608" fmla="*/ 3426238 h 4291481"/>
                <a:gd name="connsiteX1609" fmla="*/ 5872608 w 11531600"/>
                <a:gd name="connsiteY1609" fmla="*/ 3426238 h 4291481"/>
                <a:gd name="connsiteX1610" fmla="*/ 5872608 w 11531600"/>
                <a:gd name="connsiteY1610" fmla="*/ 3442324 h 4291481"/>
                <a:gd name="connsiteX1611" fmla="*/ 5858309 w 11531600"/>
                <a:gd name="connsiteY1611" fmla="*/ 3442324 h 4291481"/>
                <a:gd name="connsiteX1612" fmla="*/ 5858309 w 11531600"/>
                <a:gd name="connsiteY1612" fmla="*/ 3465558 h 4291481"/>
                <a:gd name="connsiteX1613" fmla="*/ 5872608 w 11531600"/>
                <a:gd name="connsiteY1613" fmla="*/ 3465558 h 4291481"/>
                <a:gd name="connsiteX1614" fmla="*/ 5872608 w 11531600"/>
                <a:gd name="connsiteY1614" fmla="*/ 3481645 h 4291481"/>
                <a:gd name="connsiteX1615" fmla="*/ 5858309 w 11531600"/>
                <a:gd name="connsiteY1615" fmla="*/ 3481645 h 4291481"/>
                <a:gd name="connsiteX1616" fmla="*/ 5858309 w 11531600"/>
                <a:gd name="connsiteY1616" fmla="*/ 3504878 h 4291481"/>
                <a:gd name="connsiteX1617" fmla="*/ 5872608 w 11531600"/>
                <a:gd name="connsiteY1617" fmla="*/ 3504878 h 4291481"/>
                <a:gd name="connsiteX1618" fmla="*/ 5872608 w 11531600"/>
                <a:gd name="connsiteY1618" fmla="*/ 3520966 h 4291481"/>
                <a:gd name="connsiteX1619" fmla="*/ 5858309 w 11531600"/>
                <a:gd name="connsiteY1619" fmla="*/ 3520966 h 4291481"/>
                <a:gd name="connsiteX1620" fmla="*/ 5858309 w 11531600"/>
                <a:gd name="connsiteY1620" fmla="*/ 3544199 h 4291481"/>
                <a:gd name="connsiteX1621" fmla="*/ 5872608 w 11531600"/>
                <a:gd name="connsiteY1621" fmla="*/ 3544199 h 4291481"/>
                <a:gd name="connsiteX1622" fmla="*/ 5872608 w 11531600"/>
                <a:gd name="connsiteY1622" fmla="*/ 3560286 h 4291481"/>
                <a:gd name="connsiteX1623" fmla="*/ 5858309 w 11531600"/>
                <a:gd name="connsiteY1623" fmla="*/ 3560286 h 4291481"/>
                <a:gd name="connsiteX1624" fmla="*/ 5858309 w 11531600"/>
                <a:gd name="connsiteY1624" fmla="*/ 3583519 h 4291481"/>
                <a:gd name="connsiteX1625" fmla="*/ 5872608 w 11531600"/>
                <a:gd name="connsiteY1625" fmla="*/ 3583519 h 4291481"/>
                <a:gd name="connsiteX1626" fmla="*/ 5872608 w 11531600"/>
                <a:gd name="connsiteY1626" fmla="*/ 3599607 h 4291481"/>
                <a:gd name="connsiteX1627" fmla="*/ 5858309 w 11531600"/>
                <a:gd name="connsiteY1627" fmla="*/ 3599607 h 4291481"/>
                <a:gd name="connsiteX1628" fmla="*/ 5858309 w 11531600"/>
                <a:gd name="connsiteY1628" fmla="*/ 3622840 h 4291481"/>
                <a:gd name="connsiteX1629" fmla="*/ 5872608 w 11531600"/>
                <a:gd name="connsiteY1629" fmla="*/ 3622840 h 4291481"/>
                <a:gd name="connsiteX1630" fmla="*/ 5872608 w 11531600"/>
                <a:gd name="connsiteY1630" fmla="*/ 3638927 h 4291481"/>
                <a:gd name="connsiteX1631" fmla="*/ 5858309 w 11531600"/>
                <a:gd name="connsiteY1631" fmla="*/ 3638927 h 4291481"/>
                <a:gd name="connsiteX1632" fmla="*/ 5858309 w 11531600"/>
                <a:gd name="connsiteY1632" fmla="*/ 3662161 h 4291481"/>
                <a:gd name="connsiteX1633" fmla="*/ 5872608 w 11531600"/>
                <a:gd name="connsiteY1633" fmla="*/ 3662161 h 4291481"/>
                <a:gd name="connsiteX1634" fmla="*/ 5872608 w 11531600"/>
                <a:gd name="connsiteY1634" fmla="*/ 3678247 h 4291481"/>
                <a:gd name="connsiteX1635" fmla="*/ 5858309 w 11531600"/>
                <a:gd name="connsiteY1635" fmla="*/ 3678247 h 4291481"/>
                <a:gd name="connsiteX1636" fmla="*/ 5858309 w 11531600"/>
                <a:gd name="connsiteY1636" fmla="*/ 3701481 h 4291481"/>
                <a:gd name="connsiteX1637" fmla="*/ 5872608 w 11531600"/>
                <a:gd name="connsiteY1637" fmla="*/ 3701481 h 4291481"/>
                <a:gd name="connsiteX1638" fmla="*/ 5872608 w 11531600"/>
                <a:gd name="connsiteY1638" fmla="*/ 3717567 h 4291481"/>
                <a:gd name="connsiteX1639" fmla="*/ 5858309 w 11531600"/>
                <a:gd name="connsiteY1639" fmla="*/ 3717567 h 4291481"/>
                <a:gd name="connsiteX1640" fmla="*/ 5858309 w 11531600"/>
                <a:gd name="connsiteY1640" fmla="*/ 3740801 h 4291481"/>
                <a:gd name="connsiteX1641" fmla="*/ 5872608 w 11531600"/>
                <a:gd name="connsiteY1641" fmla="*/ 3740801 h 4291481"/>
                <a:gd name="connsiteX1642" fmla="*/ 5872608 w 11531600"/>
                <a:gd name="connsiteY1642" fmla="*/ 3756888 h 4291481"/>
                <a:gd name="connsiteX1643" fmla="*/ 5858309 w 11531600"/>
                <a:gd name="connsiteY1643" fmla="*/ 3756888 h 4291481"/>
                <a:gd name="connsiteX1644" fmla="*/ 5858309 w 11531600"/>
                <a:gd name="connsiteY1644" fmla="*/ 3780122 h 4291481"/>
                <a:gd name="connsiteX1645" fmla="*/ 5872608 w 11531600"/>
                <a:gd name="connsiteY1645" fmla="*/ 3780122 h 4291481"/>
                <a:gd name="connsiteX1646" fmla="*/ 5872608 w 11531600"/>
                <a:gd name="connsiteY1646" fmla="*/ 3796208 h 4291481"/>
                <a:gd name="connsiteX1647" fmla="*/ 5858309 w 11531600"/>
                <a:gd name="connsiteY1647" fmla="*/ 3796208 h 4291481"/>
                <a:gd name="connsiteX1648" fmla="*/ 5858309 w 11531600"/>
                <a:gd name="connsiteY1648" fmla="*/ 3819442 h 4291481"/>
                <a:gd name="connsiteX1649" fmla="*/ 5872608 w 11531600"/>
                <a:gd name="connsiteY1649" fmla="*/ 3819442 h 4291481"/>
                <a:gd name="connsiteX1650" fmla="*/ 5872608 w 11531600"/>
                <a:gd name="connsiteY1650" fmla="*/ 3835529 h 4291481"/>
                <a:gd name="connsiteX1651" fmla="*/ 5858309 w 11531600"/>
                <a:gd name="connsiteY1651" fmla="*/ 3835529 h 4291481"/>
                <a:gd name="connsiteX1652" fmla="*/ 5858309 w 11531600"/>
                <a:gd name="connsiteY1652" fmla="*/ 3858762 h 4291481"/>
                <a:gd name="connsiteX1653" fmla="*/ 5872608 w 11531600"/>
                <a:gd name="connsiteY1653" fmla="*/ 3858762 h 4291481"/>
                <a:gd name="connsiteX1654" fmla="*/ 5872608 w 11531600"/>
                <a:gd name="connsiteY1654" fmla="*/ 3874849 h 4291481"/>
                <a:gd name="connsiteX1655" fmla="*/ 5858309 w 11531600"/>
                <a:gd name="connsiteY1655" fmla="*/ 3874849 h 4291481"/>
                <a:gd name="connsiteX1656" fmla="*/ 5858309 w 11531600"/>
                <a:gd name="connsiteY1656" fmla="*/ 3898082 h 4291481"/>
                <a:gd name="connsiteX1657" fmla="*/ 5872608 w 11531600"/>
                <a:gd name="connsiteY1657" fmla="*/ 3898082 h 4291481"/>
                <a:gd name="connsiteX1658" fmla="*/ 5872608 w 11531600"/>
                <a:gd name="connsiteY1658" fmla="*/ 3914169 h 4291481"/>
                <a:gd name="connsiteX1659" fmla="*/ 5858309 w 11531600"/>
                <a:gd name="connsiteY1659" fmla="*/ 3914169 h 4291481"/>
                <a:gd name="connsiteX1660" fmla="*/ 5858309 w 11531600"/>
                <a:gd name="connsiteY1660" fmla="*/ 3937404 h 4291481"/>
                <a:gd name="connsiteX1661" fmla="*/ 5872608 w 11531600"/>
                <a:gd name="connsiteY1661" fmla="*/ 3937404 h 4291481"/>
                <a:gd name="connsiteX1662" fmla="*/ 5872608 w 11531600"/>
                <a:gd name="connsiteY1662" fmla="*/ 3953490 h 4291481"/>
                <a:gd name="connsiteX1663" fmla="*/ 5858309 w 11531600"/>
                <a:gd name="connsiteY1663" fmla="*/ 3953490 h 4291481"/>
                <a:gd name="connsiteX1664" fmla="*/ 5858309 w 11531600"/>
                <a:gd name="connsiteY1664" fmla="*/ 3976724 h 4291481"/>
                <a:gd name="connsiteX1665" fmla="*/ 5872608 w 11531600"/>
                <a:gd name="connsiteY1665" fmla="*/ 3976724 h 4291481"/>
                <a:gd name="connsiteX1666" fmla="*/ 5872608 w 11531600"/>
                <a:gd name="connsiteY1666" fmla="*/ 3992810 h 4291481"/>
                <a:gd name="connsiteX1667" fmla="*/ 5858309 w 11531600"/>
                <a:gd name="connsiteY1667" fmla="*/ 3992810 h 4291481"/>
                <a:gd name="connsiteX1668" fmla="*/ 5858309 w 11531600"/>
                <a:gd name="connsiteY1668" fmla="*/ 4016045 h 4291481"/>
                <a:gd name="connsiteX1669" fmla="*/ 5872608 w 11531600"/>
                <a:gd name="connsiteY1669" fmla="*/ 4016045 h 4291481"/>
                <a:gd name="connsiteX1670" fmla="*/ 5872608 w 11531600"/>
                <a:gd name="connsiteY1670" fmla="*/ 4032130 h 4291481"/>
                <a:gd name="connsiteX1671" fmla="*/ 5858309 w 11531600"/>
                <a:gd name="connsiteY1671" fmla="*/ 4032130 h 4291481"/>
                <a:gd name="connsiteX1672" fmla="*/ 5858309 w 11531600"/>
                <a:gd name="connsiteY1672" fmla="*/ 4055365 h 4291481"/>
                <a:gd name="connsiteX1673" fmla="*/ 5872608 w 11531600"/>
                <a:gd name="connsiteY1673" fmla="*/ 4055365 h 4291481"/>
                <a:gd name="connsiteX1674" fmla="*/ 5872608 w 11531600"/>
                <a:gd name="connsiteY1674" fmla="*/ 4071452 h 4291481"/>
                <a:gd name="connsiteX1675" fmla="*/ 5858309 w 11531600"/>
                <a:gd name="connsiteY1675" fmla="*/ 4071452 h 4291481"/>
                <a:gd name="connsiteX1676" fmla="*/ 5858309 w 11531600"/>
                <a:gd name="connsiteY1676" fmla="*/ 4094685 h 4291481"/>
                <a:gd name="connsiteX1677" fmla="*/ 5872608 w 11531600"/>
                <a:gd name="connsiteY1677" fmla="*/ 4094685 h 4291481"/>
                <a:gd name="connsiteX1678" fmla="*/ 5872608 w 11531600"/>
                <a:gd name="connsiteY1678" fmla="*/ 4108983 h 4291481"/>
                <a:gd name="connsiteX1679" fmla="*/ 6262239 w 11531600"/>
                <a:gd name="connsiteY1679" fmla="*/ 4108983 h 4291481"/>
                <a:gd name="connsiteX1680" fmla="*/ 6262239 w 11531600"/>
                <a:gd name="connsiteY1680" fmla="*/ 2226966 h 4291481"/>
                <a:gd name="connsiteX1681" fmla="*/ 6301559 w 11531600"/>
                <a:gd name="connsiteY1681" fmla="*/ 2226966 h 4291481"/>
                <a:gd name="connsiteX1682" fmla="*/ 6301559 w 11531600"/>
                <a:gd name="connsiteY1682" fmla="*/ 2198369 h 4291481"/>
                <a:gd name="connsiteX1683" fmla="*/ 6519608 w 11531600"/>
                <a:gd name="connsiteY1683" fmla="*/ 2198369 h 4291481"/>
                <a:gd name="connsiteX1684" fmla="*/ 6519608 w 11531600"/>
                <a:gd name="connsiteY1684" fmla="*/ 4121495 h 4291481"/>
                <a:gd name="connsiteX1685" fmla="*/ 6769828 w 11531600"/>
                <a:gd name="connsiteY1685" fmla="*/ 4121495 h 4291481"/>
                <a:gd name="connsiteX1686" fmla="*/ 6769828 w 11531600"/>
                <a:gd name="connsiteY1686" fmla="*/ 3058056 h 4291481"/>
                <a:gd name="connsiteX1687" fmla="*/ 6753743 w 11531600"/>
                <a:gd name="connsiteY1687" fmla="*/ 3058056 h 4291481"/>
                <a:gd name="connsiteX1688" fmla="*/ 6753743 w 11531600"/>
                <a:gd name="connsiteY1688" fmla="*/ 3036609 h 4291481"/>
                <a:gd name="connsiteX1689" fmla="*/ 6769828 w 11531600"/>
                <a:gd name="connsiteY1689" fmla="*/ 3036609 h 4291481"/>
                <a:gd name="connsiteX1690" fmla="*/ 6803787 w 11531600"/>
                <a:gd name="connsiteY1690" fmla="*/ 3036609 h 4291481"/>
                <a:gd name="connsiteX1691" fmla="*/ 6803787 w 11531600"/>
                <a:gd name="connsiteY1691" fmla="*/ 2965117 h 4291481"/>
                <a:gd name="connsiteX1692" fmla="*/ 6778766 w 11531600"/>
                <a:gd name="connsiteY1692" fmla="*/ 2965117 h 4291481"/>
                <a:gd name="connsiteX1693" fmla="*/ 6778766 w 11531600"/>
                <a:gd name="connsiteY1693" fmla="*/ 2943670 h 4291481"/>
                <a:gd name="connsiteX1694" fmla="*/ 6853830 w 11531600"/>
                <a:gd name="connsiteY1694" fmla="*/ 2943670 h 4291481"/>
                <a:gd name="connsiteX1695" fmla="*/ 6936045 w 11531600"/>
                <a:gd name="connsiteY1695" fmla="*/ 2777451 h 4291481"/>
                <a:gd name="connsiteX1696" fmla="*/ 7220226 w 11531600"/>
                <a:gd name="connsiteY1696" fmla="*/ 2777451 h 4291481"/>
                <a:gd name="connsiteX1697" fmla="*/ 7302442 w 11531600"/>
                <a:gd name="connsiteY1697" fmla="*/ 2945457 h 4291481"/>
                <a:gd name="connsiteX1698" fmla="*/ 7377509 w 11531600"/>
                <a:gd name="connsiteY1698" fmla="*/ 2945457 h 4291481"/>
                <a:gd name="connsiteX1699" fmla="*/ 7377509 w 11531600"/>
                <a:gd name="connsiteY1699" fmla="*/ 2966905 h 4291481"/>
                <a:gd name="connsiteX1700" fmla="*/ 7352486 w 11531600"/>
                <a:gd name="connsiteY1700" fmla="*/ 2966905 h 4291481"/>
                <a:gd name="connsiteX1701" fmla="*/ 7352486 w 11531600"/>
                <a:gd name="connsiteY1701" fmla="*/ 3036609 h 4291481"/>
                <a:gd name="connsiteX1702" fmla="*/ 7386445 w 11531600"/>
                <a:gd name="connsiteY1702" fmla="*/ 3036609 h 4291481"/>
                <a:gd name="connsiteX1703" fmla="*/ 7402530 w 11531600"/>
                <a:gd name="connsiteY1703" fmla="*/ 3036609 h 4291481"/>
                <a:gd name="connsiteX1704" fmla="*/ 7402530 w 11531600"/>
                <a:gd name="connsiteY1704" fmla="*/ 3058056 h 4291481"/>
                <a:gd name="connsiteX1705" fmla="*/ 7386445 w 11531600"/>
                <a:gd name="connsiteY1705" fmla="*/ 3058056 h 4291481"/>
                <a:gd name="connsiteX1706" fmla="*/ 7386445 w 11531600"/>
                <a:gd name="connsiteY1706" fmla="*/ 4121495 h 4291481"/>
                <a:gd name="connsiteX1707" fmla="*/ 7624155 w 11531600"/>
                <a:gd name="connsiteY1707" fmla="*/ 4121495 h 4291481"/>
                <a:gd name="connsiteX1708" fmla="*/ 7624155 w 11531600"/>
                <a:gd name="connsiteY1708" fmla="*/ 4089325 h 4291481"/>
                <a:gd name="connsiteX1709" fmla="*/ 7633092 w 11531600"/>
                <a:gd name="connsiteY1709" fmla="*/ 4089325 h 4291481"/>
                <a:gd name="connsiteX1710" fmla="*/ 7640240 w 11531600"/>
                <a:gd name="connsiteY1710" fmla="*/ 3880210 h 4291481"/>
                <a:gd name="connsiteX1711" fmla="*/ 7622368 w 11531600"/>
                <a:gd name="connsiteY1711" fmla="*/ 3880210 h 4291481"/>
                <a:gd name="connsiteX1712" fmla="*/ 7613430 w 11531600"/>
                <a:gd name="connsiteY1712" fmla="*/ 3844464 h 4291481"/>
                <a:gd name="connsiteX1713" fmla="*/ 7645603 w 11531600"/>
                <a:gd name="connsiteY1713" fmla="*/ 3844464 h 4291481"/>
                <a:gd name="connsiteX1714" fmla="*/ 7654540 w 11531600"/>
                <a:gd name="connsiteY1714" fmla="*/ 3596032 h 4291481"/>
                <a:gd name="connsiteX1715" fmla="*/ 7631304 w 11531600"/>
                <a:gd name="connsiteY1715" fmla="*/ 3596032 h 4291481"/>
                <a:gd name="connsiteX1716" fmla="*/ 7622368 w 11531600"/>
                <a:gd name="connsiteY1716" fmla="*/ 3560286 h 4291481"/>
                <a:gd name="connsiteX1717" fmla="*/ 7654540 w 11531600"/>
                <a:gd name="connsiteY1717" fmla="*/ 3560286 h 4291481"/>
                <a:gd name="connsiteX1718" fmla="*/ 7661686 w 11531600"/>
                <a:gd name="connsiteY1718" fmla="*/ 3379768 h 4291481"/>
                <a:gd name="connsiteX1719" fmla="*/ 7634878 w 11531600"/>
                <a:gd name="connsiteY1719" fmla="*/ 3379768 h 4291481"/>
                <a:gd name="connsiteX1720" fmla="*/ 7625941 w 11531600"/>
                <a:gd name="connsiteY1720" fmla="*/ 3344022 h 4291481"/>
                <a:gd name="connsiteX1721" fmla="*/ 7661686 w 11531600"/>
                <a:gd name="connsiteY1721" fmla="*/ 3344022 h 4291481"/>
                <a:gd name="connsiteX1722" fmla="*/ 7667051 w 11531600"/>
                <a:gd name="connsiteY1722" fmla="*/ 3201039 h 4291481"/>
                <a:gd name="connsiteX1723" fmla="*/ 7642028 w 11531600"/>
                <a:gd name="connsiteY1723" fmla="*/ 3201039 h 4291481"/>
                <a:gd name="connsiteX1724" fmla="*/ 7633092 w 11531600"/>
                <a:gd name="connsiteY1724" fmla="*/ 3165294 h 4291481"/>
                <a:gd name="connsiteX1725" fmla="*/ 7668837 w 11531600"/>
                <a:gd name="connsiteY1725" fmla="*/ 3165294 h 4291481"/>
                <a:gd name="connsiteX1726" fmla="*/ 7672411 w 11531600"/>
                <a:gd name="connsiteY1726" fmla="*/ 3061631 h 4291481"/>
                <a:gd name="connsiteX1727" fmla="*/ 7650963 w 11531600"/>
                <a:gd name="connsiteY1727" fmla="*/ 3061631 h 4291481"/>
                <a:gd name="connsiteX1728" fmla="*/ 7643813 w 11531600"/>
                <a:gd name="connsiteY1728" fmla="*/ 3025885 h 4291481"/>
                <a:gd name="connsiteX1729" fmla="*/ 7674199 w 11531600"/>
                <a:gd name="connsiteY1729" fmla="*/ 3025885 h 4291481"/>
                <a:gd name="connsiteX1730" fmla="*/ 7675987 w 11531600"/>
                <a:gd name="connsiteY1730" fmla="*/ 2965117 h 4291481"/>
                <a:gd name="connsiteX1731" fmla="*/ 7656325 w 11531600"/>
                <a:gd name="connsiteY1731" fmla="*/ 2965117 h 4291481"/>
                <a:gd name="connsiteX1732" fmla="*/ 7649177 w 11531600"/>
                <a:gd name="connsiteY1732" fmla="*/ 2929371 h 4291481"/>
                <a:gd name="connsiteX1733" fmla="*/ 7677772 w 11531600"/>
                <a:gd name="connsiteY1733" fmla="*/ 2929371 h 4291481"/>
                <a:gd name="connsiteX1734" fmla="*/ 7679561 w 11531600"/>
                <a:gd name="connsiteY1734" fmla="*/ 2886476 h 4291481"/>
                <a:gd name="connsiteX1735" fmla="*/ 7661686 w 11531600"/>
                <a:gd name="connsiteY1735" fmla="*/ 2886476 h 4291481"/>
                <a:gd name="connsiteX1736" fmla="*/ 7654540 w 11531600"/>
                <a:gd name="connsiteY1736" fmla="*/ 2854305 h 4291481"/>
                <a:gd name="connsiteX1737" fmla="*/ 7681348 w 11531600"/>
                <a:gd name="connsiteY1737" fmla="*/ 2854305 h 4291481"/>
                <a:gd name="connsiteX1738" fmla="*/ 7683134 w 11531600"/>
                <a:gd name="connsiteY1738" fmla="*/ 2822133 h 4291481"/>
                <a:gd name="connsiteX1739" fmla="*/ 7665261 w 11531600"/>
                <a:gd name="connsiteY1739" fmla="*/ 2822133 h 4291481"/>
                <a:gd name="connsiteX1740" fmla="*/ 7658114 w 11531600"/>
                <a:gd name="connsiteY1740" fmla="*/ 2791750 h 4291481"/>
                <a:gd name="connsiteX1741" fmla="*/ 7684923 w 11531600"/>
                <a:gd name="connsiteY1741" fmla="*/ 2791750 h 4291481"/>
                <a:gd name="connsiteX1742" fmla="*/ 7686708 w 11531600"/>
                <a:gd name="connsiteY1742" fmla="*/ 2763153 h 4291481"/>
                <a:gd name="connsiteX1743" fmla="*/ 7668837 w 11531600"/>
                <a:gd name="connsiteY1743" fmla="*/ 2763153 h 4291481"/>
                <a:gd name="connsiteX1744" fmla="*/ 7661686 w 11531600"/>
                <a:gd name="connsiteY1744" fmla="*/ 2736343 h 4291481"/>
                <a:gd name="connsiteX1745" fmla="*/ 7688496 w 11531600"/>
                <a:gd name="connsiteY1745" fmla="*/ 2736343 h 4291481"/>
                <a:gd name="connsiteX1746" fmla="*/ 7688496 w 11531600"/>
                <a:gd name="connsiteY1746" fmla="*/ 2720259 h 4291481"/>
                <a:gd name="connsiteX1747" fmla="*/ 7670624 w 11531600"/>
                <a:gd name="connsiteY1747" fmla="*/ 2720259 h 4291481"/>
                <a:gd name="connsiteX1748" fmla="*/ 7663475 w 11531600"/>
                <a:gd name="connsiteY1748" fmla="*/ 2697022 h 4291481"/>
                <a:gd name="connsiteX1749" fmla="*/ 7688496 w 11531600"/>
                <a:gd name="connsiteY1749" fmla="*/ 2697022 h 4291481"/>
                <a:gd name="connsiteX1750" fmla="*/ 7688496 w 11531600"/>
                <a:gd name="connsiteY1750" fmla="*/ 2679150 h 4291481"/>
                <a:gd name="connsiteX1751" fmla="*/ 7674199 w 11531600"/>
                <a:gd name="connsiteY1751" fmla="*/ 2679150 h 4291481"/>
                <a:gd name="connsiteX1752" fmla="*/ 7667051 w 11531600"/>
                <a:gd name="connsiteY1752" fmla="*/ 2655916 h 4291481"/>
                <a:gd name="connsiteX1753" fmla="*/ 7690284 w 11531600"/>
                <a:gd name="connsiteY1753" fmla="*/ 2655916 h 4291481"/>
                <a:gd name="connsiteX1754" fmla="*/ 7690284 w 11531600"/>
                <a:gd name="connsiteY1754" fmla="*/ 2636255 h 4291481"/>
                <a:gd name="connsiteX1755" fmla="*/ 7675987 w 11531600"/>
                <a:gd name="connsiteY1755" fmla="*/ 2636255 h 4291481"/>
                <a:gd name="connsiteX1756" fmla="*/ 7668837 w 11531600"/>
                <a:gd name="connsiteY1756" fmla="*/ 2614808 h 4291481"/>
                <a:gd name="connsiteX1757" fmla="*/ 7690284 w 11531600"/>
                <a:gd name="connsiteY1757" fmla="*/ 2614808 h 4291481"/>
                <a:gd name="connsiteX1758" fmla="*/ 7690284 w 11531600"/>
                <a:gd name="connsiteY1758" fmla="*/ 2595148 h 4291481"/>
                <a:gd name="connsiteX1759" fmla="*/ 7681348 w 11531600"/>
                <a:gd name="connsiteY1759" fmla="*/ 2595148 h 4291481"/>
                <a:gd name="connsiteX1760" fmla="*/ 7674199 w 11531600"/>
                <a:gd name="connsiteY1760" fmla="*/ 2571912 h 4291481"/>
                <a:gd name="connsiteX1761" fmla="*/ 7690284 w 11531600"/>
                <a:gd name="connsiteY1761" fmla="*/ 2571912 h 4291481"/>
                <a:gd name="connsiteX1762" fmla="*/ 7690284 w 11531600"/>
                <a:gd name="connsiteY1762" fmla="*/ 2557615 h 4291481"/>
                <a:gd name="connsiteX1763" fmla="*/ 7722455 w 11531600"/>
                <a:gd name="connsiteY1763" fmla="*/ 2557615 h 4291481"/>
                <a:gd name="connsiteX1764" fmla="*/ 7722455 w 11531600"/>
                <a:gd name="connsiteY1764" fmla="*/ 2534381 h 4291481"/>
                <a:gd name="connsiteX1765" fmla="*/ 7734968 w 11531600"/>
                <a:gd name="connsiteY1765" fmla="*/ 2534381 h 4291481"/>
                <a:gd name="connsiteX1766" fmla="*/ 7734968 w 11531600"/>
                <a:gd name="connsiteY1766" fmla="*/ 2518293 h 4291481"/>
                <a:gd name="connsiteX1767" fmla="*/ 7743902 w 11531600"/>
                <a:gd name="connsiteY1767" fmla="*/ 2518293 h 4291481"/>
                <a:gd name="connsiteX1768" fmla="*/ 7743902 w 11531600"/>
                <a:gd name="connsiteY1768" fmla="*/ 2495060 h 4291481"/>
                <a:gd name="connsiteX1769" fmla="*/ 7751052 w 11531600"/>
                <a:gd name="connsiteY1769" fmla="*/ 2495060 h 4291481"/>
                <a:gd name="connsiteX1770" fmla="*/ 7751052 w 11531600"/>
                <a:gd name="connsiteY1770" fmla="*/ 2480761 h 4291481"/>
                <a:gd name="connsiteX1771" fmla="*/ 7779650 w 11531600"/>
                <a:gd name="connsiteY1771" fmla="*/ 2480761 h 4291481"/>
                <a:gd name="connsiteX1772" fmla="*/ 7779650 w 11531600"/>
                <a:gd name="connsiteY1772" fmla="*/ 2450377 h 4291481"/>
                <a:gd name="connsiteX1773" fmla="*/ 7792159 w 11531600"/>
                <a:gd name="connsiteY1773" fmla="*/ 2450377 h 4291481"/>
                <a:gd name="connsiteX1774" fmla="*/ 7792159 w 11531600"/>
                <a:gd name="connsiteY1774" fmla="*/ 2423568 h 4291481"/>
                <a:gd name="connsiteX1775" fmla="*/ 7785012 w 11531600"/>
                <a:gd name="connsiteY1775" fmla="*/ 2423568 h 4291481"/>
                <a:gd name="connsiteX1776" fmla="*/ 7785012 w 11531600"/>
                <a:gd name="connsiteY1776" fmla="*/ 2403907 h 4291481"/>
                <a:gd name="connsiteX1777" fmla="*/ 7792159 w 11531600"/>
                <a:gd name="connsiteY1777" fmla="*/ 2403907 h 4291481"/>
                <a:gd name="connsiteX1778" fmla="*/ 7792159 w 11531600"/>
                <a:gd name="connsiteY1778" fmla="*/ 2378886 h 4291481"/>
                <a:gd name="connsiteX1779" fmla="*/ 7808245 w 11531600"/>
                <a:gd name="connsiteY1779" fmla="*/ 2378886 h 4291481"/>
                <a:gd name="connsiteX1780" fmla="*/ 7808245 w 11531600"/>
                <a:gd name="connsiteY1780" fmla="*/ 2284160 h 4291481"/>
                <a:gd name="connsiteX1781" fmla="*/ 7826118 w 11531600"/>
                <a:gd name="connsiteY1781" fmla="*/ 2284160 h 4291481"/>
                <a:gd name="connsiteX1782" fmla="*/ 7826118 w 11531600"/>
                <a:gd name="connsiteY1782" fmla="*/ 2378886 h 4291481"/>
                <a:gd name="connsiteX1783" fmla="*/ 7842204 w 11531600"/>
                <a:gd name="connsiteY1783" fmla="*/ 2378886 h 4291481"/>
                <a:gd name="connsiteX1784" fmla="*/ 7842204 w 11531600"/>
                <a:gd name="connsiteY1784" fmla="*/ 2403907 h 4291481"/>
                <a:gd name="connsiteX1785" fmla="*/ 7849352 w 11531600"/>
                <a:gd name="connsiteY1785" fmla="*/ 2403907 h 4291481"/>
                <a:gd name="connsiteX1786" fmla="*/ 7849352 w 11531600"/>
                <a:gd name="connsiteY1786" fmla="*/ 2423568 h 4291481"/>
                <a:gd name="connsiteX1787" fmla="*/ 7842204 w 11531600"/>
                <a:gd name="connsiteY1787" fmla="*/ 2423568 h 4291481"/>
                <a:gd name="connsiteX1788" fmla="*/ 7842204 w 11531600"/>
                <a:gd name="connsiteY1788" fmla="*/ 2450377 h 4291481"/>
                <a:gd name="connsiteX1789" fmla="*/ 7854716 w 11531600"/>
                <a:gd name="connsiteY1789" fmla="*/ 2450377 h 4291481"/>
                <a:gd name="connsiteX1790" fmla="*/ 7854716 w 11531600"/>
                <a:gd name="connsiteY1790" fmla="*/ 2480761 h 4291481"/>
                <a:gd name="connsiteX1791" fmla="*/ 7883314 w 11531600"/>
                <a:gd name="connsiteY1791" fmla="*/ 2480761 h 4291481"/>
                <a:gd name="connsiteX1792" fmla="*/ 7883314 w 11531600"/>
                <a:gd name="connsiteY1792" fmla="*/ 2495060 h 4291481"/>
                <a:gd name="connsiteX1793" fmla="*/ 7890460 w 11531600"/>
                <a:gd name="connsiteY1793" fmla="*/ 2495060 h 4291481"/>
                <a:gd name="connsiteX1794" fmla="*/ 7890460 w 11531600"/>
                <a:gd name="connsiteY1794" fmla="*/ 2518293 h 4291481"/>
                <a:gd name="connsiteX1795" fmla="*/ 7899396 w 11531600"/>
                <a:gd name="connsiteY1795" fmla="*/ 2518293 h 4291481"/>
                <a:gd name="connsiteX1796" fmla="*/ 7899396 w 11531600"/>
                <a:gd name="connsiteY1796" fmla="*/ 2534381 h 4291481"/>
                <a:gd name="connsiteX1797" fmla="*/ 7910120 w 11531600"/>
                <a:gd name="connsiteY1797" fmla="*/ 2534381 h 4291481"/>
                <a:gd name="connsiteX1798" fmla="*/ 7910120 w 11531600"/>
                <a:gd name="connsiteY1798" fmla="*/ 2557615 h 4291481"/>
                <a:gd name="connsiteX1799" fmla="*/ 7942291 w 11531600"/>
                <a:gd name="connsiteY1799" fmla="*/ 2557615 h 4291481"/>
                <a:gd name="connsiteX1800" fmla="*/ 7942291 w 11531600"/>
                <a:gd name="connsiteY1800" fmla="*/ 2571912 h 4291481"/>
                <a:gd name="connsiteX1801" fmla="*/ 7958379 w 11531600"/>
                <a:gd name="connsiteY1801" fmla="*/ 2571912 h 4291481"/>
                <a:gd name="connsiteX1802" fmla="*/ 7951228 w 11531600"/>
                <a:gd name="connsiteY1802" fmla="*/ 2595148 h 4291481"/>
                <a:gd name="connsiteX1803" fmla="*/ 7942291 w 11531600"/>
                <a:gd name="connsiteY1803" fmla="*/ 2595148 h 4291481"/>
                <a:gd name="connsiteX1804" fmla="*/ 7942291 w 11531600"/>
                <a:gd name="connsiteY1804" fmla="*/ 2614808 h 4291481"/>
                <a:gd name="connsiteX1805" fmla="*/ 7967312 w 11531600"/>
                <a:gd name="connsiteY1805" fmla="*/ 2614808 h 4291481"/>
                <a:gd name="connsiteX1806" fmla="*/ 7960164 w 11531600"/>
                <a:gd name="connsiteY1806" fmla="*/ 2636255 h 4291481"/>
                <a:gd name="connsiteX1807" fmla="*/ 7945868 w 11531600"/>
                <a:gd name="connsiteY1807" fmla="*/ 2636255 h 4291481"/>
                <a:gd name="connsiteX1808" fmla="*/ 7945868 w 11531600"/>
                <a:gd name="connsiteY1808" fmla="*/ 2655916 h 4291481"/>
                <a:gd name="connsiteX1809" fmla="*/ 7967312 w 11531600"/>
                <a:gd name="connsiteY1809" fmla="*/ 2655916 h 4291481"/>
                <a:gd name="connsiteX1810" fmla="*/ 7960164 w 11531600"/>
                <a:gd name="connsiteY1810" fmla="*/ 2679150 h 4291481"/>
                <a:gd name="connsiteX1811" fmla="*/ 7945868 w 11531600"/>
                <a:gd name="connsiteY1811" fmla="*/ 2679150 h 4291481"/>
                <a:gd name="connsiteX1812" fmla="*/ 7945868 w 11531600"/>
                <a:gd name="connsiteY1812" fmla="*/ 2697022 h 4291481"/>
                <a:gd name="connsiteX1813" fmla="*/ 7970888 w 11531600"/>
                <a:gd name="connsiteY1813" fmla="*/ 2697022 h 4291481"/>
                <a:gd name="connsiteX1814" fmla="*/ 7963739 w 11531600"/>
                <a:gd name="connsiteY1814" fmla="*/ 2720259 h 4291481"/>
                <a:gd name="connsiteX1815" fmla="*/ 7945868 w 11531600"/>
                <a:gd name="connsiteY1815" fmla="*/ 2720259 h 4291481"/>
                <a:gd name="connsiteX1816" fmla="*/ 7945868 w 11531600"/>
                <a:gd name="connsiteY1816" fmla="*/ 2736343 h 4291481"/>
                <a:gd name="connsiteX1817" fmla="*/ 7972677 w 11531600"/>
                <a:gd name="connsiteY1817" fmla="*/ 2736343 h 4291481"/>
                <a:gd name="connsiteX1818" fmla="*/ 7965530 w 11531600"/>
                <a:gd name="connsiteY1818" fmla="*/ 2763153 h 4291481"/>
                <a:gd name="connsiteX1819" fmla="*/ 7947655 w 11531600"/>
                <a:gd name="connsiteY1819" fmla="*/ 2763153 h 4291481"/>
                <a:gd name="connsiteX1820" fmla="*/ 7949440 w 11531600"/>
                <a:gd name="connsiteY1820" fmla="*/ 2791750 h 4291481"/>
                <a:gd name="connsiteX1821" fmla="*/ 7976250 w 11531600"/>
                <a:gd name="connsiteY1821" fmla="*/ 2791750 h 4291481"/>
                <a:gd name="connsiteX1822" fmla="*/ 7969102 w 11531600"/>
                <a:gd name="connsiteY1822" fmla="*/ 2822133 h 4291481"/>
                <a:gd name="connsiteX1823" fmla="*/ 7951228 w 11531600"/>
                <a:gd name="connsiteY1823" fmla="*/ 2822133 h 4291481"/>
                <a:gd name="connsiteX1824" fmla="*/ 7953014 w 11531600"/>
                <a:gd name="connsiteY1824" fmla="*/ 2854305 h 4291481"/>
                <a:gd name="connsiteX1825" fmla="*/ 7979826 w 11531600"/>
                <a:gd name="connsiteY1825" fmla="*/ 2854305 h 4291481"/>
                <a:gd name="connsiteX1826" fmla="*/ 7972677 w 11531600"/>
                <a:gd name="connsiteY1826" fmla="*/ 2886476 h 4291481"/>
                <a:gd name="connsiteX1827" fmla="*/ 7954802 w 11531600"/>
                <a:gd name="connsiteY1827" fmla="*/ 2886476 h 4291481"/>
                <a:gd name="connsiteX1828" fmla="*/ 7956588 w 11531600"/>
                <a:gd name="connsiteY1828" fmla="*/ 2929371 h 4291481"/>
                <a:gd name="connsiteX1829" fmla="*/ 7985188 w 11531600"/>
                <a:gd name="connsiteY1829" fmla="*/ 2929371 h 4291481"/>
                <a:gd name="connsiteX1830" fmla="*/ 7978036 w 11531600"/>
                <a:gd name="connsiteY1830" fmla="*/ 2965117 h 4291481"/>
                <a:gd name="connsiteX1831" fmla="*/ 7958379 w 11531600"/>
                <a:gd name="connsiteY1831" fmla="*/ 2965117 h 4291481"/>
                <a:gd name="connsiteX1832" fmla="*/ 7960164 w 11531600"/>
                <a:gd name="connsiteY1832" fmla="*/ 3025885 h 4291481"/>
                <a:gd name="connsiteX1833" fmla="*/ 7990552 w 11531600"/>
                <a:gd name="connsiteY1833" fmla="*/ 3025885 h 4291481"/>
                <a:gd name="connsiteX1834" fmla="*/ 7983401 w 11531600"/>
                <a:gd name="connsiteY1834" fmla="*/ 3061631 h 4291481"/>
                <a:gd name="connsiteX1835" fmla="*/ 7961953 w 11531600"/>
                <a:gd name="connsiteY1835" fmla="*/ 3061631 h 4291481"/>
                <a:gd name="connsiteX1836" fmla="*/ 7965530 w 11531600"/>
                <a:gd name="connsiteY1836" fmla="*/ 3165294 h 4291481"/>
                <a:gd name="connsiteX1837" fmla="*/ 8001274 w 11531600"/>
                <a:gd name="connsiteY1837" fmla="*/ 3165294 h 4291481"/>
                <a:gd name="connsiteX1838" fmla="*/ 7992336 w 11531600"/>
                <a:gd name="connsiteY1838" fmla="*/ 3201039 h 4291481"/>
                <a:gd name="connsiteX1839" fmla="*/ 7967312 w 11531600"/>
                <a:gd name="connsiteY1839" fmla="*/ 3201039 h 4291481"/>
                <a:gd name="connsiteX1840" fmla="*/ 7972677 w 11531600"/>
                <a:gd name="connsiteY1840" fmla="*/ 3344022 h 4291481"/>
                <a:gd name="connsiteX1841" fmla="*/ 8008424 w 11531600"/>
                <a:gd name="connsiteY1841" fmla="*/ 3344022 h 4291481"/>
                <a:gd name="connsiteX1842" fmla="*/ 7999484 w 11531600"/>
                <a:gd name="connsiteY1842" fmla="*/ 3379768 h 4291481"/>
                <a:gd name="connsiteX1843" fmla="*/ 7972677 w 11531600"/>
                <a:gd name="connsiteY1843" fmla="*/ 3379768 h 4291481"/>
                <a:gd name="connsiteX1844" fmla="*/ 7979826 w 11531600"/>
                <a:gd name="connsiteY1844" fmla="*/ 3560286 h 4291481"/>
                <a:gd name="connsiteX1845" fmla="*/ 8010208 w 11531600"/>
                <a:gd name="connsiteY1845" fmla="*/ 3560286 h 4291481"/>
                <a:gd name="connsiteX1846" fmla="*/ 8010208 w 11531600"/>
                <a:gd name="connsiteY1846" fmla="*/ 2148325 h 4291481"/>
                <a:gd name="connsiteX1847" fmla="*/ 8371242 w 11531600"/>
                <a:gd name="connsiteY1847" fmla="*/ 2148325 h 4291481"/>
                <a:gd name="connsiteX1848" fmla="*/ 8371242 w 11531600"/>
                <a:gd name="connsiteY1848" fmla="*/ 4121495 h 4291481"/>
                <a:gd name="connsiteX1849" fmla="*/ 8532098 w 11531600"/>
                <a:gd name="connsiteY1849" fmla="*/ 4121495 h 4291481"/>
                <a:gd name="connsiteX1850" fmla="*/ 8532098 w 11531600"/>
                <a:gd name="connsiteY1850" fmla="*/ 4019619 h 4291481"/>
                <a:gd name="connsiteX1851" fmla="*/ 8560697 w 11531600"/>
                <a:gd name="connsiteY1851" fmla="*/ 4019619 h 4291481"/>
                <a:gd name="connsiteX1852" fmla="*/ 8560697 w 11531600"/>
                <a:gd name="connsiteY1852" fmla="*/ 3994597 h 4291481"/>
                <a:gd name="connsiteX1853" fmla="*/ 8542822 w 11531600"/>
                <a:gd name="connsiteY1853" fmla="*/ 3994597 h 4291481"/>
                <a:gd name="connsiteX1854" fmla="*/ 8542822 w 11531600"/>
                <a:gd name="connsiteY1854" fmla="*/ 3978513 h 4291481"/>
                <a:gd name="connsiteX1855" fmla="*/ 8560697 w 11531600"/>
                <a:gd name="connsiteY1855" fmla="*/ 3978513 h 4291481"/>
                <a:gd name="connsiteX1856" fmla="*/ 8560697 w 11531600"/>
                <a:gd name="connsiteY1856" fmla="*/ 3953490 h 4291481"/>
                <a:gd name="connsiteX1857" fmla="*/ 8542822 w 11531600"/>
                <a:gd name="connsiteY1857" fmla="*/ 3953490 h 4291481"/>
                <a:gd name="connsiteX1858" fmla="*/ 8542822 w 11531600"/>
                <a:gd name="connsiteY1858" fmla="*/ 3937404 h 4291481"/>
                <a:gd name="connsiteX1859" fmla="*/ 8560697 w 11531600"/>
                <a:gd name="connsiteY1859" fmla="*/ 3937404 h 4291481"/>
                <a:gd name="connsiteX1860" fmla="*/ 8560697 w 11531600"/>
                <a:gd name="connsiteY1860" fmla="*/ 3930254 h 4291481"/>
                <a:gd name="connsiteX1861" fmla="*/ 8585718 w 11531600"/>
                <a:gd name="connsiteY1861" fmla="*/ 3930254 h 4291481"/>
                <a:gd name="connsiteX1862" fmla="*/ 8585718 w 11531600"/>
                <a:gd name="connsiteY1862" fmla="*/ 3910595 h 4291481"/>
                <a:gd name="connsiteX1863" fmla="*/ 8641122 w 11531600"/>
                <a:gd name="connsiteY1863" fmla="*/ 3910595 h 4291481"/>
                <a:gd name="connsiteX1864" fmla="*/ 8571419 w 11531600"/>
                <a:gd name="connsiteY1864" fmla="*/ 3747950 h 4291481"/>
                <a:gd name="connsiteX1865" fmla="*/ 8848450 w 11531600"/>
                <a:gd name="connsiteY1865" fmla="*/ 3494155 h 4291481"/>
                <a:gd name="connsiteX1866" fmla="*/ 8848450 w 11531600"/>
                <a:gd name="connsiteY1866" fmla="*/ 3476281 h 4291481"/>
                <a:gd name="connsiteX1867" fmla="*/ 8909217 w 11531600"/>
                <a:gd name="connsiteY1867" fmla="*/ 3476281 h 4291481"/>
                <a:gd name="connsiteX1868" fmla="*/ 8909217 w 11531600"/>
                <a:gd name="connsiteY1868" fmla="*/ 3494155 h 4291481"/>
                <a:gd name="connsiteX1869" fmla="*/ 9186245 w 11531600"/>
                <a:gd name="connsiteY1869" fmla="*/ 3747950 h 4291481"/>
                <a:gd name="connsiteX1870" fmla="*/ 9116544 w 11531600"/>
                <a:gd name="connsiteY1870" fmla="*/ 3910595 h 4291481"/>
                <a:gd name="connsiteX1871" fmla="*/ 9171948 w 11531600"/>
                <a:gd name="connsiteY1871" fmla="*/ 3910595 h 4291481"/>
                <a:gd name="connsiteX1872" fmla="*/ 9171948 w 11531600"/>
                <a:gd name="connsiteY1872" fmla="*/ 3930254 h 4291481"/>
                <a:gd name="connsiteX1873" fmla="*/ 9196969 w 11531600"/>
                <a:gd name="connsiteY1873" fmla="*/ 3930254 h 4291481"/>
                <a:gd name="connsiteX1874" fmla="*/ 9196969 w 11531600"/>
                <a:gd name="connsiteY1874" fmla="*/ 3937404 h 4291481"/>
                <a:gd name="connsiteX1875" fmla="*/ 9214843 w 11531600"/>
                <a:gd name="connsiteY1875" fmla="*/ 3937404 h 4291481"/>
                <a:gd name="connsiteX1876" fmla="*/ 9214843 w 11531600"/>
                <a:gd name="connsiteY1876" fmla="*/ 3953490 h 4291481"/>
                <a:gd name="connsiteX1877" fmla="*/ 9196969 w 11531600"/>
                <a:gd name="connsiteY1877" fmla="*/ 3953490 h 4291481"/>
                <a:gd name="connsiteX1878" fmla="*/ 9196969 w 11531600"/>
                <a:gd name="connsiteY1878" fmla="*/ 3978513 h 4291481"/>
                <a:gd name="connsiteX1879" fmla="*/ 9214843 w 11531600"/>
                <a:gd name="connsiteY1879" fmla="*/ 3978513 h 4291481"/>
                <a:gd name="connsiteX1880" fmla="*/ 9214843 w 11531600"/>
                <a:gd name="connsiteY1880" fmla="*/ 3994597 h 4291481"/>
                <a:gd name="connsiteX1881" fmla="*/ 9196969 w 11531600"/>
                <a:gd name="connsiteY1881" fmla="*/ 3994597 h 4291481"/>
                <a:gd name="connsiteX1882" fmla="*/ 9196969 w 11531600"/>
                <a:gd name="connsiteY1882" fmla="*/ 4019619 h 4291481"/>
                <a:gd name="connsiteX1883" fmla="*/ 9218417 w 11531600"/>
                <a:gd name="connsiteY1883" fmla="*/ 4019619 h 4291481"/>
                <a:gd name="connsiteX1884" fmla="*/ 9218417 w 11531600"/>
                <a:gd name="connsiteY1884" fmla="*/ 3454834 h 4291481"/>
                <a:gd name="connsiteX1885" fmla="*/ 9486513 w 11531600"/>
                <a:gd name="connsiteY1885" fmla="*/ 3454834 h 4291481"/>
                <a:gd name="connsiteX1886" fmla="*/ 9486513 w 11531600"/>
                <a:gd name="connsiteY1886" fmla="*/ 3596032 h 4291481"/>
                <a:gd name="connsiteX1887" fmla="*/ 9593751 w 11531600"/>
                <a:gd name="connsiteY1887" fmla="*/ 3596032 h 4291481"/>
                <a:gd name="connsiteX1888" fmla="*/ 9627709 w 11531600"/>
                <a:gd name="connsiteY1888" fmla="*/ 3596032 h 4291481"/>
                <a:gd name="connsiteX1889" fmla="*/ 9627709 w 11531600"/>
                <a:gd name="connsiteY1889" fmla="*/ 3647862 h 4291481"/>
                <a:gd name="connsiteX1890" fmla="*/ 9593751 w 11531600"/>
                <a:gd name="connsiteY1890" fmla="*/ 3647862 h 4291481"/>
                <a:gd name="connsiteX1891" fmla="*/ 9593751 w 11531600"/>
                <a:gd name="connsiteY1891" fmla="*/ 3672884 h 4291481"/>
                <a:gd name="connsiteX1892" fmla="*/ 9649155 w 11531600"/>
                <a:gd name="connsiteY1892" fmla="*/ 3672884 h 4291481"/>
                <a:gd name="connsiteX1893" fmla="*/ 9650944 w 11531600"/>
                <a:gd name="connsiteY1893" fmla="*/ 3733652 h 4291481"/>
                <a:gd name="connsiteX1894" fmla="*/ 9926185 w 11531600"/>
                <a:gd name="connsiteY1894" fmla="*/ 3783696 h 4291481"/>
                <a:gd name="connsiteX1895" fmla="*/ 9926185 w 11531600"/>
                <a:gd name="connsiteY1895" fmla="*/ 3174231 h 4291481"/>
                <a:gd name="connsiteX1896" fmla="*/ 10171046 w 11531600"/>
                <a:gd name="connsiteY1896" fmla="*/ 3052694 h 4291481"/>
                <a:gd name="connsiteX1897" fmla="*/ 10171046 w 11531600"/>
                <a:gd name="connsiteY1897" fmla="*/ 2877540 h 4291481"/>
                <a:gd name="connsiteX1898" fmla="*/ 10224664 w 11531600"/>
                <a:gd name="connsiteY1898" fmla="*/ 2877540 h 4291481"/>
                <a:gd name="connsiteX1899" fmla="*/ 10228238 w 11531600"/>
                <a:gd name="connsiteY1899" fmla="*/ 2881115 h 4291481"/>
                <a:gd name="connsiteX1900" fmla="*/ 10228238 w 11531600"/>
                <a:gd name="connsiteY1900" fmla="*/ 2730982 h 4291481"/>
                <a:gd name="connsiteX1901" fmla="*/ 10255048 w 11531600"/>
                <a:gd name="connsiteY1901" fmla="*/ 2730982 h 4291481"/>
                <a:gd name="connsiteX1902" fmla="*/ 10255048 w 11531600"/>
                <a:gd name="connsiteY1902" fmla="*/ 2897199 h 4291481"/>
                <a:gd name="connsiteX1903" fmla="*/ 10421268 w 11531600"/>
                <a:gd name="connsiteY1903" fmla="*/ 3009800 h 4291481"/>
                <a:gd name="connsiteX1904" fmla="*/ 10421268 w 11531600"/>
                <a:gd name="connsiteY1904" fmla="*/ 1899891 h 4291481"/>
                <a:gd name="connsiteX1905" fmla="*/ 10301518 w 11531600"/>
                <a:gd name="connsiteY1905" fmla="*/ 1721162 h 4291481"/>
                <a:gd name="connsiteX1906" fmla="*/ 10517781 w 11531600"/>
                <a:gd name="connsiteY1906" fmla="*/ 1513836 h 4291481"/>
                <a:gd name="connsiteX1907" fmla="*/ 10517781 w 11531600"/>
                <a:gd name="connsiteY1907" fmla="*/ 1444133 h 4291481"/>
                <a:gd name="connsiteX1908" fmla="*/ 10478460 w 11531600"/>
                <a:gd name="connsiteY1908" fmla="*/ 1424472 h 4291481"/>
                <a:gd name="connsiteX1909" fmla="*/ 10517781 w 11531600"/>
                <a:gd name="connsiteY1909" fmla="*/ 1404812 h 4291481"/>
                <a:gd name="connsiteX1910" fmla="*/ 10517781 w 11531600"/>
                <a:gd name="connsiteY1910" fmla="*/ 1211784 h 4291481"/>
                <a:gd name="connsiteX1911" fmla="*/ 10476671 w 11531600"/>
                <a:gd name="connsiteY1911" fmla="*/ 1152803 h 4291481"/>
                <a:gd name="connsiteX1912" fmla="*/ 10530289 w 11531600"/>
                <a:gd name="connsiteY1912" fmla="*/ 1088460 h 4291481"/>
                <a:gd name="connsiteX1913" fmla="*/ 10530289 w 11531600"/>
                <a:gd name="connsiteY1913" fmla="*/ 1077737 h 4291481"/>
                <a:gd name="connsiteX1914" fmla="*/ 10485610 w 11531600"/>
                <a:gd name="connsiteY1914" fmla="*/ 1070587 h 4291481"/>
                <a:gd name="connsiteX1915" fmla="*/ 10530289 w 11531600"/>
                <a:gd name="connsiteY1915" fmla="*/ 1063438 h 4291481"/>
                <a:gd name="connsiteX1916" fmla="*/ 10530289 w 11531600"/>
                <a:gd name="connsiteY1916" fmla="*/ 836453 h 4291481"/>
                <a:gd name="connsiteX1917" fmla="*/ 10508841 w 11531600"/>
                <a:gd name="connsiteY1917" fmla="*/ 827515 h 4291481"/>
                <a:gd name="connsiteX1918" fmla="*/ 10544590 w 11531600"/>
                <a:gd name="connsiteY1918" fmla="*/ 816793 h 4291481"/>
                <a:gd name="connsiteX1919" fmla="*/ 10544590 w 11531600"/>
                <a:gd name="connsiteY1919" fmla="*/ 613040 h 4291481"/>
                <a:gd name="connsiteX1920" fmla="*/ 10524929 w 11531600"/>
                <a:gd name="connsiteY1920" fmla="*/ 596955 h 4291481"/>
                <a:gd name="connsiteX1921" fmla="*/ 10549950 w 11531600"/>
                <a:gd name="connsiteY1921" fmla="*/ 580870 h 4291481"/>
                <a:gd name="connsiteX1922" fmla="*/ 10549950 w 11531600"/>
                <a:gd name="connsiteY1922" fmla="*/ 512952 h 4291481"/>
                <a:gd name="connsiteX1923" fmla="*/ 10549950 w 11531600"/>
                <a:gd name="connsiteY1923" fmla="*/ 241283 h 4291481"/>
                <a:gd name="connsiteX1924" fmla="*/ 10562461 w 11531600"/>
                <a:gd name="connsiteY1924" fmla="*/ 0 h 4291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</a:cxnLst>
              <a:rect l="l" t="t" r="r" b="b"/>
              <a:pathLst>
                <a:path w="11531600" h="4291481">
                  <a:moveTo>
                    <a:pt x="8011998" y="3874849"/>
                  </a:moveTo>
                  <a:lnTo>
                    <a:pt x="8010208" y="3880210"/>
                  </a:lnTo>
                  <a:lnTo>
                    <a:pt x="7992336" y="3880210"/>
                  </a:lnTo>
                  <a:lnTo>
                    <a:pt x="7999484" y="4089325"/>
                  </a:lnTo>
                  <a:lnTo>
                    <a:pt x="8008424" y="4089325"/>
                  </a:lnTo>
                  <a:lnTo>
                    <a:pt x="8008424" y="4121495"/>
                  </a:lnTo>
                  <a:lnTo>
                    <a:pt x="8011998" y="4121495"/>
                  </a:lnTo>
                  <a:close/>
                  <a:moveTo>
                    <a:pt x="8011998" y="3567435"/>
                  </a:moveTo>
                  <a:lnTo>
                    <a:pt x="8004848" y="3596032"/>
                  </a:lnTo>
                  <a:lnTo>
                    <a:pt x="7981612" y="3596032"/>
                  </a:lnTo>
                  <a:lnTo>
                    <a:pt x="7990552" y="3844464"/>
                  </a:lnTo>
                  <a:lnTo>
                    <a:pt x="8011998" y="3844464"/>
                  </a:lnTo>
                  <a:close/>
                  <a:moveTo>
                    <a:pt x="4175368" y="3349980"/>
                  </a:moveTo>
                  <a:lnTo>
                    <a:pt x="4171639" y="3517901"/>
                  </a:lnTo>
                  <a:lnTo>
                    <a:pt x="4175368" y="3517901"/>
                  </a:lnTo>
                  <a:lnTo>
                    <a:pt x="4203352" y="3512303"/>
                  </a:lnTo>
                  <a:lnTo>
                    <a:pt x="4203352" y="3349980"/>
                  </a:lnTo>
                  <a:lnTo>
                    <a:pt x="4179099" y="3349980"/>
                  </a:lnTo>
                  <a:close/>
                  <a:moveTo>
                    <a:pt x="4283583" y="3344383"/>
                  </a:moveTo>
                  <a:lnTo>
                    <a:pt x="4283583" y="3512303"/>
                  </a:lnTo>
                  <a:lnTo>
                    <a:pt x="4305976" y="3512303"/>
                  </a:lnTo>
                  <a:lnTo>
                    <a:pt x="4320901" y="3517901"/>
                  </a:lnTo>
                  <a:lnTo>
                    <a:pt x="4320901" y="3344383"/>
                  </a:lnTo>
                  <a:lnTo>
                    <a:pt x="4311570" y="3344383"/>
                  </a:lnTo>
                  <a:lnTo>
                    <a:pt x="4292912" y="3344383"/>
                  </a:lnTo>
                  <a:close/>
                  <a:moveTo>
                    <a:pt x="285699" y="3243959"/>
                  </a:moveTo>
                  <a:lnTo>
                    <a:pt x="344083" y="3243959"/>
                  </a:lnTo>
                  <a:lnTo>
                    <a:pt x="344083" y="3256157"/>
                  </a:lnTo>
                  <a:lnTo>
                    <a:pt x="427281" y="3256157"/>
                  </a:lnTo>
                  <a:lnTo>
                    <a:pt x="427281" y="3257618"/>
                  </a:lnTo>
                  <a:lnTo>
                    <a:pt x="427281" y="3270024"/>
                  </a:lnTo>
                  <a:lnTo>
                    <a:pt x="427281" y="3275133"/>
                  </a:lnTo>
                  <a:lnTo>
                    <a:pt x="427281" y="3284620"/>
                  </a:lnTo>
                  <a:lnTo>
                    <a:pt x="490773" y="3284620"/>
                  </a:lnTo>
                  <a:lnTo>
                    <a:pt x="511937" y="3284620"/>
                  </a:lnTo>
                  <a:lnTo>
                    <a:pt x="511937" y="3287539"/>
                  </a:lnTo>
                  <a:lnTo>
                    <a:pt x="511937" y="3291188"/>
                  </a:lnTo>
                  <a:lnTo>
                    <a:pt x="511937" y="3303596"/>
                  </a:lnTo>
                  <a:lnTo>
                    <a:pt x="511937" y="3307245"/>
                  </a:lnTo>
                  <a:lnTo>
                    <a:pt x="511937" y="3321841"/>
                  </a:lnTo>
                  <a:lnTo>
                    <a:pt x="511937" y="3360520"/>
                  </a:lnTo>
                  <a:lnTo>
                    <a:pt x="522154" y="3360520"/>
                  </a:lnTo>
                  <a:lnTo>
                    <a:pt x="575430" y="3364170"/>
                  </a:lnTo>
                  <a:lnTo>
                    <a:pt x="621408" y="3367818"/>
                  </a:lnTo>
                  <a:lnTo>
                    <a:pt x="621408" y="3410147"/>
                  </a:lnTo>
                  <a:lnTo>
                    <a:pt x="622867" y="3410147"/>
                  </a:lnTo>
                  <a:lnTo>
                    <a:pt x="622867" y="3411606"/>
                  </a:lnTo>
                  <a:lnTo>
                    <a:pt x="621408" y="3413796"/>
                  </a:lnTo>
                  <a:lnTo>
                    <a:pt x="621408" y="3440069"/>
                  </a:lnTo>
                  <a:lnTo>
                    <a:pt x="622867" y="3440069"/>
                  </a:lnTo>
                  <a:lnTo>
                    <a:pt x="621408" y="3443718"/>
                  </a:lnTo>
                  <a:lnTo>
                    <a:pt x="621408" y="3468531"/>
                  </a:lnTo>
                  <a:lnTo>
                    <a:pt x="622867" y="3468531"/>
                  </a:lnTo>
                  <a:lnTo>
                    <a:pt x="622867" y="3470721"/>
                  </a:lnTo>
                  <a:lnTo>
                    <a:pt x="621408" y="3472180"/>
                  </a:lnTo>
                  <a:lnTo>
                    <a:pt x="621408" y="3523997"/>
                  </a:lnTo>
                  <a:lnTo>
                    <a:pt x="637463" y="3523997"/>
                  </a:lnTo>
                  <a:lnTo>
                    <a:pt x="637463" y="3454665"/>
                  </a:lnTo>
                  <a:lnTo>
                    <a:pt x="683442" y="3454665"/>
                  </a:lnTo>
                  <a:lnTo>
                    <a:pt x="683442" y="3484587"/>
                  </a:lnTo>
                  <a:lnTo>
                    <a:pt x="725770" y="3484587"/>
                  </a:lnTo>
                  <a:lnTo>
                    <a:pt x="725770" y="3523997"/>
                  </a:lnTo>
                  <a:lnTo>
                    <a:pt x="769559" y="3523997"/>
                  </a:lnTo>
                  <a:lnTo>
                    <a:pt x="769559" y="3675796"/>
                  </a:lnTo>
                  <a:lnTo>
                    <a:pt x="771748" y="3675796"/>
                  </a:lnTo>
                  <a:lnTo>
                    <a:pt x="771748" y="3674337"/>
                  </a:lnTo>
                  <a:lnTo>
                    <a:pt x="790722" y="3672876"/>
                  </a:lnTo>
                  <a:lnTo>
                    <a:pt x="790722" y="3658280"/>
                  </a:lnTo>
                  <a:lnTo>
                    <a:pt x="808968" y="3656821"/>
                  </a:lnTo>
                  <a:lnTo>
                    <a:pt x="808968" y="3644414"/>
                  </a:lnTo>
                  <a:lnTo>
                    <a:pt x="826484" y="3640765"/>
                  </a:lnTo>
                  <a:lnTo>
                    <a:pt x="826484" y="3628359"/>
                  </a:lnTo>
                  <a:lnTo>
                    <a:pt x="842539" y="3624710"/>
                  </a:lnTo>
                  <a:lnTo>
                    <a:pt x="842539" y="3612302"/>
                  </a:lnTo>
                  <a:lnTo>
                    <a:pt x="863703" y="3608653"/>
                  </a:lnTo>
                  <a:lnTo>
                    <a:pt x="898735" y="3608653"/>
                  </a:lnTo>
                  <a:lnTo>
                    <a:pt x="927197" y="3612302"/>
                  </a:lnTo>
                  <a:lnTo>
                    <a:pt x="928656" y="3617412"/>
                  </a:lnTo>
                  <a:lnTo>
                    <a:pt x="930845" y="3626169"/>
                  </a:lnTo>
                  <a:lnTo>
                    <a:pt x="941063" y="3628359"/>
                  </a:lnTo>
                  <a:lnTo>
                    <a:pt x="946901" y="3635656"/>
                  </a:lnTo>
                  <a:lnTo>
                    <a:pt x="946901" y="3642225"/>
                  </a:lnTo>
                  <a:lnTo>
                    <a:pt x="957118" y="3644414"/>
                  </a:lnTo>
                  <a:lnTo>
                    <a:pt x="962227" y="3650982"/>
                  </a:lnTo>
                  <a:lnTo>
                    <a:pt x="962227" y="3658280"/>
                  </a:lnTo>
                  <a:lnTo>
                    <a:pt x="973174" y="3660470"/>
                  </a:lnTo>
                  <a:lnTo>
                    <a:pt x="978283" y="3669227"/>
                  </a:lnTo>
                  <a:lnTo>
                    <a:pt x="978283" y="3674337"/>
                  </a:lnTo>
                  <a:lnTo>
                    <a:pt x="992879" y="3675796"/>
                  </a:lnTo>
                  <a:lnTo>
                    <a:pt x="994339" y="3677986"/>
                  </a:lnTo>
                  <a:lnTo>
                    <a:pt x="1006745" y="3675796"/>
                  </a:lnTo>
                  <a:lnTo>
                    <a:pt x="1047614" y="3681634"/>
                  </a:lnTo>
                  <a:lnTo>
                    <a:pt x="1047614" y="3722503"/>
                  </a:lnTo>
                  <a:lnTo>
                    <a:pt x="1049074" y="3923930"/>
                  </a:lnTo>
                  <a:lnTo>
                    <a:pt x="1103809" y="3923930"/>
                  </a:lnTo>
                  <a:lnTo>
                    <a:pt x="1103809" y="3718854"/>
                  </a:lnTo>
                  <a:lnTo>
                    <a:pt x="1103809" y="3674337"/>
                  </a:lnTo>
                  <a:lnTo>
                    <a:pt x="1142489" y="3669227"/>
                  </a:lnTo>
                  <a:lnTo>
                    <a:pt x="1157084" y="3670688"/>
                  </a:lnTo>
                  <a:lnTo>
                    <a:pt x="1158545" y="3669227"/>
                  </a:lnTo>
                  <a:lnTo>
                    <a:pt x="1174600" y="3667038"/>
                  </a:lnTo>
                  <a:lnTo>
                    <a:pt x="1174600" y="3661929"/>
                  </a:lnTo>
                  <a:lnTo>
                    <a:pt x="1176060" y="3653172"/>
                  </a:lnTo>
                  <a:lnTo>
                    <a:pt x="1190656" y="3650982"/>
                  </a:lnTo>
                  <a:lnTo>
                    <a:pt x="1190656" y="3645874"/>
                  </a:lnTo>
                  <a:lnTo>
                    <a:pt x="1194305" y="3637116"/>
                  </a:lnTo>
                  <a:lnTo>
                    <a:pt x="1206712" y="3635656"/>
                  </a:lnTo>
                  <a:lnTo>
                    <a:pt x="1208172" y="3628359"/>
                  </a:lnTo>
                  <a:lnTo>
                    <a:pt x="1209630" y="3621061"/>
                  </a:lnTo>
                  <a:lnTo>
                    <a:pt x="1224227" y="3619601"/>
                  </a:lnTo>
                  <a:lnTo>
                    <a:pt x="1224227" y="3610843"/>
                  </a:lnTo>
                  <a:lnTo>
                    <a:pt x="1225687" y="3605005"/>
                  </a:lnTo>
                  <a:lnTo>
                    <a:pt x="1251959" y="3601356"/>
                  </a:lnTo>
                  <a:lnTo>
                    <a:pt x="1289180" y="3601356"/>
                  </a:lnTo>
                  <a:lnTo>
                    <a:pt x="1312533" y="3605005"/>
                  </a:lnTo>
                  <a:lnTo>
                    <a:pt x="1310343" y="3619601"/>
                  </a:lnTo>
                  <a:lnTo>
                    <a:pt x="1328589" y="3621061"/>
                  </a:lnTo>
                  <a:lnTo>
                    <a:pt x="1328589" y="3635656"/>
                  </a:lnTo>
                  <a:lnTo>
                    <a:pt x="1346105" y="3637116"/>
                  </a:lnTo>
                  <a:lnTo>
                    <a:pt x="1346105" y="3650982"/>
                  </a:lnTo>
                  <a:lnTo>
                    <a:pt x="1363619" y="3653172"/>
                  </a:lnTo>
                  <a:lnTo>
                    <a:pt x="1363619" y="3667038"/>
                  </a:lnTo>
                  <a:lnTo>
                    <a:pt x="1384784" y="3669227"/>
                  </a:lnTo>
                  <a:lnTo>
                    <a:pt x="1383324" y="3672876"/>
                  </a:lnTo>
                  <a:lnTo>
                    <a:pt x="1397191" y="3670688"/>
                  </a:lnTo>
                  <a:lnTo>
                    <a:pt x="1422004" y="3674337"/>
                  </a:lnTo>
                  <a:lnTo>
                    <a:pt x="1422004" y="4291481"/>
                  </a:lnTo>
                  <a:lnTo>
                    <a:pt x="0" y="4291481"/>
                  </a:lnTo>
                  <a:lnTo>
                    <a:pt x="0" y="3438610"/>
                  </a:lnTo>
                  <a:lnTo>
                    <a:pt x="80623" y="3438610"/>
                  </a:lnTo>
                  <a:lnTo>
                    <a:pt x="80623" y="3344464"/>
                  </a:lnTo>
                  <a:lnTo>
                    <a:pt x="100328" y="3344464"/>
                  </a:lnTo>
                  <a:lnTo>
                    <a:pt x="100328" y="3438610"/>
                  </a:lnTo>
                  <a:lnTo>
                    <a:pt x="149954" y="3438610"/>
                  </a:lnTo>
                  <a:lnTo>
                    <a:pt x="149954" y="3601356"/>
                  </a:lnTo>
                  <a:lnTo>
                    <a:pt x="236072" y="3601356"/>
                  </a:lnTo>
                  <a:lnTo>
                    <a:pt x="236072" y="3364170"/>
                  </a:lnTo>
                  <a:lnTo>
                    <a:pt x="262345" y="3364170"/>
                  </a:lnTo>
                  <a:lnTo>
                    <a:pt x="262345" y="3356871"/>
                  </a:lnTo>
                  <a:lnTo>
                    <a:pt x="264534" y="3356871"/>
                  </a:lnTo>
                  <a:lnTo>
                    <a:pt x="264534" y="3321841"/>
                  </a:lnTo>
                  <a:lnTo>
                    <a:pt x="264534" y="3307245"/>
                  </a:lnTo>
                  <a:lnTo>
                    <a:pt x="264534" y="3305784"/>
                  </a:lnTo>
                  <a:lnTo>
                    <a:pt x="264534" y="3291188"/>
                  </a:lnTo>
                  <a:lnTo>
                    <a:pt x="264534" y="3287539"/>
                  </a:lnTo>
                  <a:lnTo>
                    <a:pt x="264534" y="3284620"/>
                  </a:lnTo>
                  <a:lnTo>
                    <a:pt x="285699" y="3284620"/>
                  </a:lnTo>
                  <a:lnTo>
                    <a:pt x="285699" y="3268565"/>
                  </a:lnTo>
                  <a:lnTo>
                    <a:pt x="285699" y="3262726"/>
                  </a:lnTo>
                  <a:lnTo>
                    <a:pt x="285699" y="3250320"/>
                  </a:lnTo>
                  <a:lnTo>
                    <a:pt x="285699" y="3247400"/>
                  </a:lnTo>
                  <a:close/>
                  <a:moveTo>
                    <a:pt x="4283583" y="3086903"/>
                  </a:moveTo>
                  <a:lnTo>
                    <a:pt x="4283583" y="3299603"/>
                  </a:lnTo>
                  <a:lnTo>
                    <a:pt x="4289181" y="3299603"/>
                  </a:lnTo>
                  <a:lnTo>
                    <a:pt x="4305976" y="3299603"/>
                  </a:lnTo>
                  <a:lnTo>
                    <a:pt x="4320901" y="3303336"/>
                  </a:lnTo>
                  <a:lnTo>
                    <a:pt x="4324631" y="3086903"/>
                  </a:lnTo>
                  <a:lnTo>
                    <a:pt x="4311570" y="3086903"/>
                  </a:lnTo>
                  <a:lnTo>
                    <a:pt x="4292912" y="3086903"/>
                  </a:lnTo>
                  <a:close/>
                  <a:moveTo>
                    <a:pt x="4175368" y="3086903"/>
                  </a:moveTo>
                  <a:lnTo>
                    <a:pt x="4175368" y="3299603"/>
                  </a:lnTo>
                  <a:lnTo>
                    <a:pt x="4188428" y="3299603"/>
                  </a:lnTo>
                  <a:lnTo>
                    <a:pt x="4203352" y="3299603"/>
                  </a:lnTo>
                  <a:lnTo>
                    <a:pt x="4203352" y="3086903"/>
                  </a:lnTo>
                  <a:lnTo>
                    <a:pt x="4184695" y="3086903"/>
                  </a:lnTo>
                  <a:close/>
                  <a:moveTo>
                    <a:pt x="10524929" y="2893625"/>
                  </a:moveTo>
                  <a:lnTo>
                    <a:pt x="10524929" y="2906137"/>
                  </a:lnTo>
                  <a:lnTo>
                    <a:pt x="10564249" y="2906137"/>
                  </a:lnTo>
                  <a:lnTo>
                    <a:pt x="10564249" y="2902562"/>
                  </a:lnTo>
                  <a:cubicBezTo>
                    <a:pt x="10564249" y="2902562"/>
                    <a:pt x="10564249" y="2902562"/>
                    <a:pt x="10562461" y="2902562"/>
                  </a:cubicBezTo>
                  <a:cubicBezTo>
                    <a:pt x="10548163" y="2902562"/>
                    <a:pt x="10535653" y="2898988"/>
                    <a:pt x="10524929" y="2893625"/>
                  </a:cubicBezTo>
                  <a:close/>
                  <a:moveTo>
                    <a:pt x="4283583" y="2820095"/>
                  </a:moveTo>
                  <a:lnTo>
                    <a:pt x="4283583" y="3049587"/>
                  </a:lnTo>
                  <a:lnTo>
                    <a:pt x="4292912" y="3049587"/>
                  </a:lnTo>
                  <a:lnTo>
                    <a:pt x="4305976" y="3049587"/>
                  </a:lnTo>
                  <a:lnTo>
                    <a:pt x="4324631" y="3049587"/>
                  </a:lnTo>
                  <a:lnTo>
                    <a:pt x="4324631" y="2820095"/>
                  </a:lnTo>
                  <a:lnTo>
                    <a:pt x="4315301" y="2820095"/>
                  </a:lnTo>
                  <a:lnTo>
                    <a:pt x="4292912" y="2820095"/>
                  </a:lnTo>
                  <a:close/>
                  <a:moveTo>
                    <a:pt x="4175368" y="2820095"/>
                  </a:moveTo>
                  <a:lnTo>
                    <a:pt x="4175368" y="3049587"/>
                  </a:lnTo>
                  <a:lnTo>
                    <a:pt x="4188428" y="3049587"/>
                  </a:lnTo>
                  <a:lnTo>
                    <a:pt x="4203352" y="3049587"/>
                  </a:lnTo>
                  <a:lnTo>
                    <a:pt x="4207088" y="2820095"/>
                  </a:lnTo>
                  <a:lnTo>
                    <a:pt x="4184695" y="2820095"/>
                  </a:lnTo>
                  <a:close/>
                  <a:moveTo>
                    <a:pt x="10524929" y="2697022"/>
                  </a:moveTo>
                  <a:lnTo>
                    <a:pt x="10524929" y="2795325"/>
                  </a:lnTo>
                  <a:cubicBezTo>
                    <a:pt x="10535653" y="2789962"/>
                    <a:pt x="10548163" y="2786387"/>
                    <a:pt x="10562461" y="2786387"/>
                  </a:cubicBezTo>
                  <a:cubicBezTo>
                    <a:pt x="10562461" y="2786387"/>
                    <a:pt x="10562461" y="2786387"/>
                    <a:pt x="10564249" y="2786387"/>
                  </a:cubicBezTo>
                  <a:lnTo>
                    <a:pt x="10564249" y="2761365"/>
                  </a:lnTo>
                  <a:lnTo>
                    <a:pt x="10571399" y="2761365"/>
                  </a:lnTo>
                  <a:lnTo>
                    <a:pt x="10599997" y="2736343"/>
                  </a:lnTo>
                  <a:lnTo>
                    <a:pt x="10599997" y="2697022"/>
                  </a:lnTo>
                  <a:cubicBezTo>
                    <a:pt x="10589274" y="2702385"/>
                    <a:pt x="10576759" y="2705959"/>
                    <a:pt x="10562461" y="2705959"/>
                  </a:cubicBezTo>
                  <a:cubicBezTo>
                    <a:pt x="10548163" y="2705959"/>
                    <a:pt x="10535653" y="2702385"/>
                    <a:pt x="10524929" y="2697022"/>
                  </a:cubicBezTo>
                  <a:close/>
                  <a:moveTo>
                    <a:pt x="4289181" y="2557018"/>
                  </a:moveTo>
                  <a:lnTo>
                    <a:pt x="4289181" y="2792109"/>
                  </a:lnTo>
                  <a:lnTo>
                    <a:pt x="4292912" y="2792109"/>
                  </a:lnTo>
                  <a:lnTo>
                    <a:pt x="4311570" y="2792109"/>
                  </a:lnTo>
                  <a:lnTo>
                    <a:pt x="4324631" y="2792109"/>
                  </a:lnTo>
                  <a:lnTo>
                    <a:pt x="4324631" y="2557018"/>
                  </a:lnTo>
                  <a:lnTo>
                    <a:pt x="4311570" y="2557018"/>
                  </a:lnTo>
                  <a:lnTo>
                    <a:pt x="4292912" y="2557018"/>
                  </a:lnTo>
                  <a:close/>
                  <a:moveTo>
                    <a:pt x="4179099" y="2557018"/>
                  </a:moveTo>
                  <a:lnTo>
                    <a:pt x="4175368" y="2792109"/>
                  </a:lnTo>
                  <a:lnTo>
                    <a:pt x="4194027" y="2792109"/>
                  </a:lnTo>
                  <a:lnTo>
                    <a:pt x="4207088" y="2792109"/>
                  </a:lnTo>
                  <a:lnTo>
                    <a:pt x="4207088" y="2557018"/>
                  </a:lnTo>
                  <a:lnTo>
                    <a:pt x="4194027" y="2557018"/>
                  </a:lnTo>
                  <a:close/>
                  <a:moveTo>
                    <a:pt x="10524929" y="2500420"/>
                  </a:moveTo>
                  <a:lnTo>
                    <a:pt x="10524929" y="2600509"/>
                  </a:lnTo>
                  <a:cubicBezTo>
                    <a:pt x="10535653" y="2595148"/>
                    <a:pt x="10548163" y="2591573"/>
                    <a:pt x="10562461" y="2591573"/>
                  </a:cubicBezTo>
                  <a:cubicBezTo>
                    <a:pt x="10576759" y="2591573"/>
                    <a:pt x="10589274" y="2595148"/>
                    <a:pt x="10599997" y="2600509"/>
                  </a:cubicBezTo>
                  <a:lnTo>
                    <a:pt x="10599997" y="2500420"/>
                  </a:lnTo>
                  <a:cubicBezTo>
                    <a:pt x="10589274" y="2505783"/>
                    <a:pt x="10576759" y="2509359"/>
                    <a:pt x="10562461" y="2509359"/>
                  </a:cubicBezTo>
                  <a:cubicBezTo>
                    <a:pt x="10548163" y="2509359"/>
                    <a:pt x="10535653" y="2505783"/>
                    <a:pt x="10524929" y="2500420"/>
                  </a:cubicBezTo>
                  <a:close/>
                  <a:moveTo>
                    <a:pt x="4289181" y="2361111"/>
                  </a:moveTo>
                  <a:lnTo>
                    <a:pt x="4289181" y="2525300"/>
                  </a:lnTo>
                  <a:lnTo>
                    <a:pt x="4296647" y="2525300"/>
                  </a:lnTo>
                  <a:lnTo>
                    <a:pt x="4315301" y="2525300"/>
                  </a:lnTo>
                  <a:lnTo>
                    <a:pt x="4324631" y="2525300"/>
                  </a:lnTo>
                  <a:lnTo>
                    <a:pt x="4328362" y="2361111"/>
                  </a:lnTo>
                  <a:lnTo>
                    <a:pt x="4320901" y="2361111"/>
                  </a:lnTo>
                  <a:lnTo>
                    <a:pt x="4302241" y="2361111"/>
                  </a:lnTo>
                  <a:close/>
                  <a:moveTo>
                    <a:pt x="4179099" y="2361111"/>
                  </a:moveTo>
                  <a:lnTo>
                    <a:pt x="4179099" y="2525300"/>
                  </a:lnTo>
                  <a:lnTo>
                    <a:pt x="4184695" y="2525300"/>
                  </a:lnTo>
                  <a:lnTo>
                    <a:pt x="4207088" y="2525300"/>
                  </a:lnTo>
                  <a:lnTo>
                    <a:pt x="4207088" y="2361111"/>
                  </a:lnTo>
                  <a:lnTo>
                    <a:pt x="4194027" y="2361111"/>
                  </a:lnTo>
                  <a:close/>
                  <a:moveTo>
                    <a:pt x="10524929" y="2302032"/>
                  </a:moveTo>
                  <a:lnTo>
                    <a:pt x="10524929" y="2400332"/>
                  </a:lnTo>
                  <a:cubicBezTo>
                    <a:pt x="10535653" y="2394972"/>
                    <a:pt x="10548163" y="2391397"/>
                    <a:pt x="10562461" y="2391397"/>
                  </a:cubicBezTo>
                  <a:cubicBezTo>
                    <a:pt x="10576759" y="2391397"/>
                    <a:pt x="10589274" y="2394972"/>
                    <a:pt x="10599997" y="2400332"/>
                  </a:cubicBezTo>
                  <a:lnTo>
                    <a:pt x="10599997" y="2302032"/>
                  </a:lnTo>
                  <a:cubicBezTo>
                    <a:pt x="10589274" y="2307394"/>
                    <a:pt x="10576759" y="2310968"/>
                    <a:pt x="10562461" y="2310968"/>
                  </a:cubicBezTo>
                  <a:cubicBezTo>
                    <a:pt x="10548163" y="2310968"/>
                    <a:pt x="10535653" y="2307394"/>
                    <a:pt x="10524929" y="2302032"/>
                  </a:cubicBezTo>
                  <a:close/>
                  <a:moveTo>
                    <a:pt x="8067402" y="2226966"/>
                  </a:moveTo>
                  <a:lnTo>
                    <a:pt x="8085276" y="2339565"/>
                  </a:lnTo>
                  <a:lnTo>
                    <a:pt x="8296176" y="2339565"/>
                  </a:lnTo>
                  <a:lnTo>
                    <a:pt x="8314047" y="2226966"/>
                  </a:lnTo>
                  <a:close/>
                  <a:moveTo>
                    <a:pt x="10524929" y="2105431"/>
                  </a:moveTo>
                  <a:lnTo>
                    <a:pt x="10524929" y="2203730"/>
                  </a:lnTo>
                  <a:cubicBezTo>
                    <a:pt x="10535653" y="2198369"/>
                    <a:pt x="10548163" y="2194795"/>
                    <a:pt x="10562461" y="2194795"/>
                  </a:cubicBezTo>
                  <a:cubicBezTo>
                    <a:pt x="10576759" y="2194795"/>
                    <a:pt x="10589274" y="2198369"/>
                    <a:pt x="10599997" y="2203730"/>
                  </a:cubicBezTo>
                  <a:lnTo>
                    <a:pt x="10599997" y="2105431"/>
                  </a:lnTo>
                  <a:cubicBezTo>
                    <a:pt x="10589274" y="2110791"/>
                    <a:pt x="10576759" y="2114365"/>
                    <a:pt x="10562461" y="2114365"/>
                  </a:cubicBezTo>
                  <a:cubicBezTo>
                    <a:pt x="10548163" y="2114365"/>
                    <a:pt x="10535653" y="2110791"/>
                    <a:pt x="10524929" y="2105431"/>
                  </a:cubicBezTo>
                  <a:close/>
                  <a:moveTo>
                    <a:pt x="10524929" y="1928487"/>
                  </a:moveTo>
                  <a:lnTo>
                    <a:pt x="10524929" y="2007129"/>
                  </a:lnTo>
                  <a:cubicBezTo>
                    <a:pt x="10535653" y="2001768"/>
                    <a:pt x="10548163" y="1998193"/>
                    <a:pt x="10562461" y="1998193"/>
                  </a:cubicBezTo>
                  <a:cubicBezTo>
                    <a:pt x="10576759" y="1998193"/>
                    <a:pt x="10589274" y="2001768"/>
                    <a:pt x="10599997" y="2007129"/>
                  </a:cubicBezTo>
                  <a:lnTo>
                    <a:pt x="10599997" y="1928487"/>
                  </a:lnTo>
                  <a:cubicBezTo>
                    <a:pt x="10587485" y="1930276"/>
                    <a:pt x="10574973" y="1930276"/>
                    <a:pt x="10562461" y="1930276"/>
                  </a:cubicBezTo>
                  <a:cubicBezTo>
                    <a:pt x="10549950" y="1930276"/>
                    <a:pt x="10537439" y="1930276"/>
                    <a:pt x="10524929" y="1928487"/>
                  </a:cubicBezTo>
                  <a:close/>
                  <a:moveTo>
                    <a:pt x="10562461" y="0"/>
                  </a:moveTo>
                  <a:cubicBezTo>
                    <a:pt x="10569612" y="0"/>
                    <a:pt x="10574973" y="109024"/>
                    <a:pt x="10574973" y="241283"/>
                  </a:cubicBezTo>
                  <a:lnTo>
                    <a:pt x="10574973" y="511166"/>
                  </a:lnTo>
                  <a:cubicBezTo>
                    <a:pt x="10574973" y="534399"/>
                    <a:pt x="10574973" y="557635"/>
                    <a:pt x="10574973" y="579082"/>
                  </a:cubicBezTo>
                  <a:cubicBezTo>
                    <a:pt x="10589274" y="580870"/>
                    <a:pt x="10599997" y="588018"/>
                    <a:pt x="10599997" y="595167"/>
                  </a:cubicBezTo>
                  <a:cubicBezTo>
                    <a:pt x="10599997" y="602316"/>
                    <a:pt x="10591060" y="607679"/>
                    <a:pt x="10580335" y="611254"/>
                  </a:cubicBezTo>
                  <a:lnTo>
                    <a:pt x="10580335" y="815005"/>
                  </a:lnTo>
                  <a:cubicBezTo>
                    <a:pt x="10601782" y="816793"/>
                    <a:pt x="10616079" y="820367"/>
                    <a:pt x="10616079" y="825729"/>
                  </a:cubicBezTo>
                  <a:cubicBezTo>
                    <a:pt x="10616079" y="829304"/>
                    <a:pt x="10607147" y="832878"/>
                    <a:pt x="10594632" y="834664"/>
                  </a:cubicBezTo>
                  <a:lnTo>
                    <a:pt x="10594632" y="1061652"/>
                  </a:lnTo>
                  <a:cubicBezTo>
                    <a:pt x="10621444" y="1063438"/>
                    <a:pt x="10639316" y="1065226"/>
                    <a:pt x="10639316" y="1068800"/>
                  </a:cubicBezTo>
                  <a:cubicBezTo>
                    <a:pt x="10639316" y="1072375"/>
                    <a:pt x="10621444" y="1075949"/>
                    <a:pt x="10594632" y="1075949"/>
                  </a:cubicBezTo>
                  <a:lnTo>
                    <a:pt x="10594632" y="1086674"/>
                  </a:lnTo>
                  <a:cubicBezTo>
                    <a:pt x="10626805" y="1097398"/>
                    <a:pt x="10648253" y="1122420"/>
                    <a:pt x="10648253" y="1151015"/>
                  </a:cubicBezTo>
                  <a:cubicBezTo>
                    <a:pt x="10648253" y="1176038"/>
                    <a:pt x="10632165" y="1197486"/>
                    <a:pt x="10607147" y="1209996"/>
                  </a:cubicBezTo>
                  <a:lnTo>
                    <a:pt x="10607147" y="1403024"/>
                  </a:lnTo>
                  <a:cubicBezTo>
                    <a:pt x="10630376" y="1406598"/>
                    <a:pt x="10646466" y="1413747"/>
                    <a:pt x="10646466" y="1422685"/>
                  </a:cubicBezTo>
                  <a:cubicBezTo>
                    <a:pt x="10646466" y="1431620"/>
                    <a:pt x="10630376" y="1438770"/>
                    <a:pt x="10607147" y="1442344"/>
                  </a:cubicBezTo>
                  <a:lnTo>
                    <a:pt x="10607147" y="1512050"/>
                  </a:lnTo>
                  <a:cubicBezTo>
                    <a:pt x="10730469" y="1528135"/>
                    <a:pt x="10823405" y="1615713"/>
                    <a:pt x="10823405" y="1719376"/>
                  </a:cubicBezTo>
                  <a:cubicBezTo>
                    <a:pt x="10823405" y="1794442"/>
                    <a:pt x="10775149" y="1858784"/>
                    <a:pt x="10703660" y="1898105"/>
                  </a:cubicBezTo>
                  <a:lnTo>
                    <a:pt x="10703660" y="2596935"/>
                  </a:lnTo>
                  <a:lnTo>
                    <a:pt x="10742979" y="2596935"/>
                  </a:lnTo>
                  <a:lnTo>
                    <a:pt x="10742979" y="2654128"/>
                  </a:lnTo>
                  <a:lnTo>
                    <a:pt x="10860940" y="2761365"/>
                  </a:lnTo>
                  <a:lnTo>
                    <a:pt x="10868090" y="2761365"/>
                  </a:lnTo>
                  <a:lnTo>
                    <a:pt x="10868090" y="2906137"/>
                  </a:lnTo>
                  <a:lnTo>
                    <a:pt x="10953878" y="2906137"/>
                  </a:lnTo>
                  <a:lnTo>
                    <a:pt x="10953878" y="4119707"/>
                  </a:lnTo>
                  <a:lnTo>
                    <a:pt x="11152268" y="4119707"/>
                  </a:lnTo>
                  <a:lnTo>
                    <a:pt x="11152268" y="3860551"/>
                  </a:lnTo>
                  <a:cubicBezTo>
                    <a:pt x="11141543" y="3846252"/>
                    <a:pt x="11134396" y="3833741"/>
                    <a:pt x="11134396" y="3833741"/>
                  </a:cubicBezTo>
                  <a:cubicBezTo>
                    <a:pt x="11134396" y="3833741"/>
                    <a:pt x="11137971" y="3831954"/>
                    <a:pt x="11152268" y="3830167"/>
                  </a:cubicBezTo>
                  <a:lnTo>
                    <a:pt x="11152268" y="3506667"/>
                  </a:lnTo>
                  <a:lnTo>
                    <a:pt x="11202311" y="3506667"/>
                  </a:lnTo>
                  <a:lnTo>
                    <a:pt x="11202311" y="2587999"/>
                  </a:lnTo>
                  <a:lnTo>
                    <a:pt x="11255931" y="2587999"/>
                  </a:lnTo>
                  <a:lnTo>
                    <a:pt x="11255931" y="2380673"/>
                  </a:lnTo>
                  <a:lnTo>
                    <a:pt x="11279166" y="2380673"/>
                  </a:lnTo>
                  <a:lnTo>
                    <a:pt x="11279166" y="2412845"/>
                  </a:lnTo>
                  <a:lnTo>
                    <a:pt x="11297037" y="2412845"/>
                  </a:lnTo>
                  <a:lnTo>
                    <a:pt x="11297037" y="2219817"/>
                  </a:lnTo>
                  <a:lnTo>
                    <a:pt x="11313125" y="2219817"/>
                  </a:lnTo>
                  <a:lnTo>
                    <a:pt x="11313125" y="2412845"/>
                  </a:lnTo>
                  <a:lnTo>
                    <a:pt x="11336361" y="2412845"/>
                  </a:lnTo>
                  <a:lnTo>
                    <a:pt x="11336361" y="2380673"/>
                  </a:lnTo>
                  <a:lnTo>
                    <a:pt x="11354234" y="2380673"/>
                  </a:lnTo>
                  <a:lnTo>
                    <a:pt x="11354234" y="2484336"/>
                  </a:lnTo>
                  <a:cubicBezTo>
                    <a:pt x="11357805" y="2486123"/>
                    <a:pt x="11363171" y="2489698"/>
                    <a:pt x="11368532" y="2491485"/>
                  </a:cubicBezTo>
                  <a:lnTo>
                    <a:pt x="11368532" y="2480761"/>
                  </a:lnTo>
                  <a:lnTo>
                    <a:pt x="11379257" y="2480761"/>
                  </a:lnTo>
                  <a:lnTo>
                    <a:pt x="11379257" y="2496846"/>
                  </a:lnTo>
                  <a:cubicBezTo>
                    <a:pt x="11381042" y="2496846"/>
                    <a:pt x="11382829" y="2498635"/>
                    <a:pt x="11384615" y="2498635"/>
                  </a:cubicBezTo>
                  <a:lnTo>
                    <a:pt x="11384615" y="2480761"/>
                  </a:lnTo>
                  <a:lnTo>
                    <a:pt x="11395339" y="2480761"/>
                  </a:lnTo>
                  <a:lnTo>
                    <a:pt x="11395339" y="2500420"/>
                  </a:lnTo>
                  <a:cubicBezTo>
                    <a:pt x="11397130" y="2500420"/>
                    <a:pt x="11398915" y="2500420"/>
                    <a:pt x="11400700" y="2502209"/>
                  </a:cubicBezTo>
                  <a:lnTo>
                    <a:pt x="11400700" y="2480761"/>
                  </a:lnTo>
                  <a:lnTo>
                    <a:pt x="11411427" y="2480761"/>
                  </a:lnTo>
                  <a:lnTo>
                    <a:pt x="11411427" y="2505783"/>
                  </a:lnTo>
                  <a:cubicBezTo>
                    <a:pt x="11413212" y="2505783"/>
                    <a:pt x="11415001" y="2505783"/>
                    <a:pt x="11416788" y="2507570"/>
                  </a:cubicBezTo>
                  <a:lnTo>
                    <a:pt x="11416788" y="2482547"/>
                  </a:lnTo>
                  <a:lnTo>
                    <a:pt x="11427509" y="2482547"/>
                  </a:lnTo>
                  <a:lnTo>
                    <a:pt x="11427509" y="2509359"/>
                  </a:lnTo>
                  <a:cubicBezTo>
                    <a:pt x="11429299" y="2509359"/>
                    <a:pt x="11431085" y="2509359"/>
                    <a:pt x="11432875" y="2509359"/>
                  </a:cubicBezTo>
                  <a:lnTo>
                    <a:pt x="11432875" y="2480761"/>
                  </a:lnTo>
                  <a:lnTo>
                    <a:pt x="11443596" y="2480761"/>
                  </a:lnTo>
                  <a:lnTo>
                    <a:pt x="11443596" y="2511144"/>
                  </a:lnTo>
                  <a:cubicBezTo>
                    <a:pt x="11445383" y="2511144"/>
                    <a:pt x="11447171" y="2511144"/>
                    <a:pt x="11448961" y="2511144"/>
                  </a:cubicBezTo>
                  <a:lnTo>
                    <a:pt x="11448961" y="2480761"/>
                  </a:lnTo>
                  <a:lnTo>
                    <a:pt x="11459684" y="2480761"/>
                  </a:lnTo>
                  <a:lnTo>
                    <a:pt x="11459684" y="2512933"/>
                  </a:lnTo>
                  <a:lnTo>
                    <a:pt x="11465044" y="2512933"/>
                  </a:lnTo>
                  <a:lnTo>
                    <a:pt x="11465044" y="2480761"/>
                  </a:lnTo>
                  <a:lnTo>
                    <a:pt x="11475769" y="2480761"/>
                  </a:lnTo>
                  <a:lnTo>
                    <a:pt x="11475769" y="2512933"/>
                  </a:lnTo>
                  <a:cubicBezTo>
                    <a:pt x="11477555" y="2512933"/>
                    <a:pt x="11479342" y="2512933"/>
                    <a:pt x="11479342" y="2512933"/>
                  </a:cubicBezTo>
                  <a:lnTo>
                    <a:pt x="11481127" y="2480761"/>
                  </a:lnTo>
                  <a:lnTo>
                    <a:pt x="11491852" y="2480761"/>
                  </a:lnTo>
                  <a:lnTo>
                    <a:pt x="11491852" y="2514719"/>
                  </a:lnTo>
                  <a:cubicBezTo>
                    <a:pt x="11493643" y="2514719"/>
                    <a:pt x="11495428" y="2514719"/>
                    <a:pt x="11497213" y="2514719"/>
                  </a:cubicBezTo>
                  <a:lnTo>
                    <a:pt x="11497213" y="2480761"/>
                  </a:lnTo>
                  <a:lnTo>
                    <a:pt x="11507940" y="2480761"/>
                  </a:lnTo>
                  <a:lnTo>
                    <a:pt x="11507940" y="2514719"/>
                  </a:lnTo>
                  <a:lnTo>
                    <a:pt x="11509725" y="2514719"/>
                  </a:lnTo>
                  <a:lnTo>
                    <a:pt x="11511514" y="2514719"/>
                  </a:lnTo>
                  <a:lnTo>
                    <a:pt x="11511514" y="2480761"/>
                  </a:lnTo>
                  <a:lnTo>
                    <a:pt x="11522237" y="2480761"/>
                  </a:lnTo>
                  <a:lnTo>
                    <a:pt x="11522237" y="2514719"/>
                  </a:lnTo>
                  <a:cubicBezTo>
                    <a:pt x="11524022" y="2514719"/>
                    <a:pt x="11525812" y="2514719"/>
                    <a:pt x="11527598" y="2514719"/>
                  </a:cubicBezTo>
                  <a:lnTo>
                    <a:pt x="11527598" y="2480761"/>
                  </a:lnTo>
                  <a:lnTo>
                    <a:pt x="11531600" y="2480761"/>
                  </a:lnTo>
                  <a:lnTo>
                    <a:pt x="11531600" y="4248023"/>
                  </a:lnTo>
                  <a:lnTo>
                    <a:pt x="11531600" y="4291481"/>
                  </a:lnTo>
                  <a:lnTo>
                    <a:pt x="1422005" y="4291481"/>
                  </a:lnTo>
                  <a:lnTo>
                    <a:pt x="1422005" y="3674337"/>
                  </a:lnTo>
                  <a:lnTo>
                    <a:pt x="1430762" y="3675796"/>
                  </a:lnTo>
                  <a:lnTo>
                    <a:pt x="1429303" y="3718854"/>
                  </a:lnTo>
                  <a:lnTo>
                    <a:pt x="1425654" y="4073540"/>
                  </a:lnTo>
                  <a:lnTo>
                    <a:pt x="1427113" y="4071350"/>
                  </a:lnTo>
                  <a:lnTo>
                    <a:pt x="1427113" y="4062593"/>
                  </a:lnTo>
                  <a:lnTo>
                    <a:pt x="1430762" y="3996910"/>
                  </a:lnTo>
                  <a:lnTo>
                    <a:pt x="1430762" y="3991802"/>
                  </a:lnTo>
                  <a:lnTo>
                    <a:pt x="1434411" y="3991802"/>
                  </a:lnTo>
                  <a:lnTo>
                    <a:pt x="1434411" y="3996910"/>
                  </a:lnTo>
                  <a:lnTo>
                    <a:pt x="1435871" y="4005668"/>
                  </a:lnTo>
                  <a:lnTo>
                    <a:pt x="1446818" y="4005668"/>
                  </a:lnTo>
                  <a:lnTo>
                    <a:pt x="1446818" y="4004209"/>
                  </a:lnTo>
                  <a:lnTo>
                    <a:pt x="1451926" y="3996910"/>
                  </a:lnTo>
                  <a:lnTo>
                    <a:pt x="1451926" y="3963340"/>
                  </a:lnTo>
                  <a:lnTo>
                    <a:pt x="1451926" y="3952393"/>
                  </a:lnTo>
                  <a:lnTo>
                    <a:pt x="1455575" y="3950933"/>
                  </a:lnTo>
                  <a:lnTo>
                    <a:pt x="1455575" y="3897657"/>
                  </a:lnTo>
                  <a:lnTo>
                    <a:pt x="1457036" y="3897657"/>
                  </a:lnTo>
                  <a:lnTo>
                    <a:pt x="1459224" y="3897657"/>
                  </a:lnTo>
                  <a:lnTo>
                    <a:pt x="1467982" y="3861897"/>
                  </a:lnTo>
                  <a:lnTo>
                    <a:pt x="1465793" y="3861897"/>
                  </a:lnTo>
                  <a:lnTo>
                    <a:pt x="1465793" y="3853139"/>
                  </a:lnTo>
                  <a:lnTo>
                    <a:pt x="1469442" y="3853139"/>
                  </a:lnTo>
                  <a:lnTo>
                    <a:pt x="1473090" y="3853139"/>
                  </a:lnTo>
                  <a:lnTo>
                    <a:pt x="1473090" y="3856788"/>
                  </a:lnTo>
                  <a:lnTo>
                    <a:pt x="1476740" y="3856788"/>
                  </a:lnTo>
                  <a:lnTo>
                    <a:pt x="1476740" y="3867735"/>
                  </a:lnTo>
                  <a:lnTo>
                    <a:pt x="1481849" y="3892548"/>
                  </a:lnTo>
                  <a:lnTo>
                    <a:pt x="1490606" y="3799863"/>
                  </a:lnTo>
                  <a:lnTo>
                    <a:pt x="1487687" y="3799863"/>
                  </a:lnTo>
                  <a:lnTo>
                    <a:pt x="1487687" y="3798404"/>
                  </a:lnTo>
                  <a:lnTo>
                    <a:pt x="1487687" y="3791106"/>
                  </a:lnTo>
                  <a:lnTo>
                    <a:pt x="1492796" y="3791106"/>
                  </a:lnTo>
                  <a:lnTo>
                    <a:pt x="1497904" y="3722503"/>
                  </a:lnTo>
                  <a:lnTo>
                    <a:pt x="1494255" y="3722503"/>
                  </a:lnTo>
                  <a:lnTo>
                    <a:pt x="1494255" y="3702799"/>
                  </a:lnTo>
                  <a:lnTo>
                    <a:pt x="1494255" y="3674337"/>
                  </a:lnTo>
                  <a:lnTo>
                    <a:pt x="1510311" y="3674337"/>
                  </a:lnTo>
                  <a:lnTo>
                    <a:pt x="1510311" y="3702799"/>
                  </a:lnTo>
                  <a:lnTo>
                    <a:pt x="1510311" y="3722503"/>
                  </a:lnTo>
                  <a:lnTo>
                    <a:pt x="1506662" y="3722503"/>
                  </a:lnTo>
                  <a:lnTo>
                    <a:pt x="1511771" y="3791106"/>
                  </a:lnTo>
                  <a:lnTo>
                    <a:pt x="1515419" y="3791106"/>
                  </a:lnTo>
                  <a:lnTo>
                    <a:pt x="1517609" y="3793295"/>
                  </a:lnTo>
                  <a:lnTo>
                    <a:pt x="1517609" y="3799863"/>
                  </a:lnTo>
                  <a:lnTo>
                    <a:pt x="1511771" y="3802053"/>
                  </a:lnTo>
                  <a:lnTo>
                    <a:pt x="1521258" y="3892548"/>
                  </a:lnTo>
                  <a:lnTo>
                    <a:pt x="1527826" y="3861897"/>
                  </a:lnTo>
                  <a:lnTo>
                    <a:pt x="1526367" y="3861897"/>
                  </a:lnTo>
                  <a:lnTo>
                    <a:pt x="1526367" y="3851680"/>
                  </a:lnTo>
                  <a:lnTo>
                    <a:pt x="1530015" y="3851680"/>
                  </a:lnTo>
                  <a:lnTo>
                    <a:pt x="1535125" y="3851680"/>
                  </a:lnTo>
                  <a:lnTo>
                    <a:pt x="1535125" y="3858978"/>
                  </a:lnTo>
                  <a:lnTo>
                    <a:pt x="1536584" y="3858978"/>
                  </a:lnTo>
                  <a:lnTo>
                    <a:pt x="1536584" y="3867735"/>
                  </a:lnTo>
                  <a:lnTo>
                    <a:pt x="1535125" y="3867735"/>
                  </a:lnTo>
                  <a:lnTo>
                    <a:pt x="1542423" y="3897657"/>
                  </a:lnTo>
                  <a:lnTo>
                    <a:pt x="1543882" y="3897657"/>
                  </a:lnTo>
                  <a:lnTo>
                    <a:pt x="1543882" y="3901306"/>
                  </a:lnTo>
                  <a:lnTo>
                    <a:pt x="1545341" y="3901306"/>
                  </a:lnTo>
                  <a:lnTo>
                    <a:pt x="1545341" y="3902766"/>
                  </a:lnTo>
                  <a:lnTo>
                    <a:pt x="1545341" y="3950933"/>
                  </a:lnTo>
                  <a:lnTo>
                    <a:pt x="1547531" y="3952393"/>
                  </a:lnTo>
                  <a:lnTo>
                    <a:pt x="1547531" y="3954582"/>
                  </a:lnTo>
                  <a:lnTo>
                    <a:pt x="1548991" y="3954582"/>
                  </a:lnTo>
                  <a:lnTo>
                    <a:pt x="1548991" y="3996910"/>
                  </a:lnTo>
                  <a:lnTo>
                    <a:pt x="1552640" y="4005668"/>
                  </a:lnTo>
                  <a:lnTo>
                    <a:pt x="1563587" y="4005668"/>
                  </a:lnTo>
                  <a:lnTo>
                    <a:pt x="1563587" y="3998370"/>
                  </a:lnTo>
                  <a:lnTo>
                    <a:pt x="1568695" y="3998370"/>
                  </a:lnTo>
                  <a:lnTo>
                    <a:pt x="1568695" y="3970637"/>
                  </a:lnTo>
                  <a:lnTo>
                    <a:pt x="1573804" y="3970637"/>
                  </a:lnTo>
                  <a:lnTo>
                    <a:pt x="1582562" y="3871384"/>
                  </a:lnTo>
                  <a:lnTo>
                    <a:pt x="1578913" y="3871384"/>
                  </a:lnTo>
                  <a:lnTo>
                    <a:pt x="1578913" y="3844382"/>
                  </a:lnTo>
                  <a:lnTo>
                    <a:pt x="1591319" y="3844382"/>
                  </a:lnTo>
                  <a:lnTo>
                    <a:pt x="1591319" y="3871384"/>
                  </a:lnTo>
                  <a:lnTo>
                    <a:pt x="1586211" y="3871384"/>
                  </a:lnTo>
                  <a:lnTo>
                    <a:pt x="1597158" y="3970637"/>
                  </a:lnTo>
                  <a:lnTo>
                    <a:pt x="1600077" y="3970637"/>
                  </a:lnTo>
                  <a:lnTo>
                    <a:pt x="1600077" y="3972097"/>
                  </a:lnTo>
                  <a:lnTo>
                    <a:pt x="1600077" y="3998370"/>
                  </a:lnTo>
                  <a:lnTo>
                    <a:pt x="1605916" y="3998370"/>
                  </a:lnTo>
                  <a:lnTo>
                    <a:pt x="1605916" y="4005668"/>
                  </a:lnTo>
                  <a:lnTo>
                    <a:pt x="1612483" y="4005668"/>
                  </a:lnTo>
                  <a:lnTo>
                    <a:pt x="1612483" y="4004209"/>
                  </a:lnTo>
                  <a:lnTo>
                    <a:pt x="1618322" y="3996910"/>
                  </a:lnTo>
                  <a:lnTo>
                    <a:pt x="1618322" y="3959690"/>
                  </a:lnTo>
                  <a:lnTo>
                    <a:pt x="1618322" y="3958231"/>
                  </a:lnTo>
                  <a:lnTo>
                    <a:pt x="1621971" y="3945824"/>
                  </a:lnTo>
                  <a:lnTo>
                    <a:pt x="1621971" y="3910064"/>
                  </a:lnTo>
                  <a:lnTo>
                    <a:pt x="1623431" y="3906415"/>
                  </a:lnTo>
                  <a:lnTo>
                    <a:pt x="1632188" y="3867735"/>
                  </a:lnTo>
                  <a:lnTo>
                    <a:pt x="1630729" y="3867735"/>
                  </a:lnTo>
                  <a:lnTo>
                    <a:pt x="1630729" y="3856788"/>
                  </a:lnTo>
                  <a:lnTo>
                    <a:pt x="1630729" y="3851680"/>
                  </a:lnTo>
                  <a:lnTo>
                    <a:pt x="1633648" y="3851680"/>
                  </a:lnTo>
                  <a:lnTo>
                    <a:pt x="1639487" y="3851680"/>
                  </a:lnTo>
                  <a:lnTo>
                    <a:pt x="1639487" y="3861897"/>
                  </a:lnTo>
                  <a:lnTo>
                    <a:pt x="1637297" y="3861897"/>
                  </a:lnTo>
                  <a:lnTo>
                    <a:pt x="1637297" y="3865546"/>
                  </a:lnTo>
                  <a:lnTo>
                    <a:pt x="1644595" y="3897657"/>
                  </a:lnTo>
                  <a:lnTo>
                    <a:pt x="1653353" y="3803512"/>
                  </a:lnTo>
                  <a:lnTo>
                    <a:pt x="1649704" y="3803512"/>
                  </a:lnTo>
                  <a:lnTo>
                    <a:pt x="1649704" y="3802053"/>
                  </a:lnTo>
                  <a:lnTo>
                    <a:pt x="1649704" y="3796944"/>
                  </a:lnTo>
                  <a:lnTo>
                    <a:pt x="1649704" y="3794755"/>
                  </a:lnTo>
                  <a:lnTo>
                    <a:pt x="1653353" y="3794755"/>
                  </a:lnTo>
                  <a:lnTo>
                    <a:pt x="1658461" y="3725423"/>
                  </a:lnTo>
                  <a:lnTo>
                    <a:pt x="1658461" y="3723964"/>
                  </a:lnTo>
                  <a:lnTo>
                    <a:pt x="1655543" y="3723964"/>
                  </a:lnTo>
                  <a:lnTo>
                    <a:pt x="1655543" y="3706448"/>
                  </a:lnTo>
                  <a:lnTo>
                    <a:pt x="1655543" y="3677986"/>
                  </a:lnTo>
                  <a:lnTo>
                    <a:pt x="1670868" y="3677986"/>
                  </a:lnTo>
                  <a:lnTo>
                    <a:pt x="1670868" y="3706448"/>
                  </a:lnTo>
                  <a:lnTo>
                    <a:pt x="1670868" y="3723964"/>
                  </a:lnTo>
                  <a:lnTo>
                    <a:pt x="1667949" y="3723964"/>
                  </a:lnTo>
                  <a:lnTo>
                    <a:pt x="1673057" y="3794755"/>
                  </a:lnTo>
                  <a:lnTo>
                    <a:pt x="1678166" y="3794755"/>
                  </a:lnTo>
                  <a:lnTo>
                    <a:pt x="1678166" y="3802053"/>
                  </a:lnTo>
                  <a:lnTo>
                    <a:pt x="1678166" y="3803512"/>
                  </a:lnTo>
                  <a:lnTo>
                    <a:pt x="1674517" y="3803512"/>
                  </a:lnTo>
                  <a:lnTo>
                    <a:pt x="1683275" y="3897657"/>
                  </a:lnTo>
                  <a:lnTo>
                    <a:pt x="1690572" y="3867735"/>
                  </a:lnTo>
                  <a:lnTo>
                    <a:pt x="1689113" y="3867735"/>
                  </a:lnTo>
                  <a:lnTo>
                    <a:pt x="1689113" y="3856788"/>
                  </a:lnTo>
                  <a:lnTo>
                    <a:pt x="1690572" y="3856788"/>
                  </a:lnTo>
                  <a:lnTo>
                    <a:pt x="1690572" y="3851680"/>
                  </a:lnTo>
                  <a:lnTo>
                    <a:pt x="1695682" y="3851680"/>
                  </a:lnTo>
                  <a:lnTo>
                    <a:pt x="1699330" y="3851680"/>
                  </a:lnTo>
                  <a:lnTo>
                    <a:pt x="1699330" y="3861897"/>
                  </a:lnTo>
                  <a:lnTo>
                    <a:pt x="1697871" y="3861897"/>
                  </a:lnTo>
                  <a:lnTo>
                    <a:pt x="1708088" y="3906415"/>
                  </a:lnTo>
                  <a:lnTo>
                    <a:pt x="1708088" y="3945824"/>
                  </a:lnTo>
                  <a:lnTo>
                    <a:pt x="1713197" y="3958231"/>
                  </a:lnTo>
                  <a:lnTo>
                    <a:pt x="1713197" y="3996910"/>
                  </a:lnTo>
                  <a:lnTo>
                    <a:pt x="1716846" y="4004209"/>
                  </a:lnTo>
                  <a:lnTo>
                    <a:pt x="1716846" y="4005668"/>
                  </a:lnTo>
                  <a:lnTo>
                    <a:pt x="1735091" y="4005668"/>
                  </a:lnTo>
                  <a:lnTo>
                    <a:pt x="1735091" y="3996910"/>
                  </a:lnTo>
                  <a:lnTo>
                    <a:pt x="1735091" y="3991802"/>
                  </a:lnTo>
                  <a:lnTo>
                    <a:pt x="1736550" y="3991802"/>
                  </a:lnTo>
                  <a:lnTo>
                    <a:pt x="1740199" y="3991802"/>
                  </a:lnTo>
                  <a:lnTo>
                    <a:pt x="1740199" y="3996910"/>
                  </a:lnTo>
                  <a:lnTo>
                    <a:pt x="1741659" y="4062593"/>
                  </a:lnTo>
                  <a:lnTo>
                    <a:pt x="1741659" y="4071350"/>
                  </a:lnTo>
                  <a:lnTo>
                    <a:pt x="1746768" y="4076460"/>
                  </a:lnTo>
                  <a:lnTo>
                    <a:pt x="1748957" y="3475829"/>
                  </a:lnTo>
                  <a:lnTo>
                    <a:pt x="1792746" y="3475829"/>
                  </a:lnTo>
                  <a:lnTo>
                    <a:pt x="1792746" y="3452476"/>
                  </a:lnTo>
                  <a:lnTo>
                    <a:pt x="1957681" y="3452476"/>
                  </a:lnTo>
                  <a:lnTo>
                    <a:pt x="1970088" y="3475829"/>
                  </a:lnTo>
                  <a:lnTo>
                    <a:pt x="1992712" y="3475829"/>
                  </a:lnTo>
                  <a:lnTo>
                    <a:pt x="2013876" y="3518158"/>
                  </a:lnTo>
                  <a:lnTo>
                    <a:pt x="2012417" y="4066242"/>
                  </a:lnTo>
                  <a:lnTo>
                    <a:pt x="2016066" y="4066242"/>
                  </a:lnTo>
                  <a:lnTo>
                    <a:pt x="2018986" y="4064052"/>
                  </a:lnTo>
                  <a:lnTo>
                    <a:pt x="2026283" y="4064052"/>
                  </a:lnTo>
                  <a:lnTo>
                    <a:pt x="2026283" y="4050186"/>
                  </a:lnTo>
                  <a:lnTo>
                    <a:pt x="2027742" y="4050186"/>
                  </a:lnTo>
                  <a:lnTo>
                    <a:pt x="2029932" y="4050186"/>
                  </a:lnTo>
                  <a:lnTo>
                    <a:pt x="2031392" y="4064052"/>
                  </a:lnTo>
                  <a:lnTo>
                    <a:pt x="2042339" y="4064052"/>
                  </a:lnTo>
                  <a:lnTo>
                    <a:pt x="2042339" y="4055295"/>
                  </a:lnTo>
                  <a:lnTo>
                    <a:pt x="2045988" y="4053835"/>
                  </a:lnTo>
                  <a:lnTo>
                    <a:pt x="2051097" y="4053835"/>
                  </a:lnTo>
                  <a:lnTo>
                    <a:pt x="2051097" y="4041429"/>
                  </a:lnTo>
                  <a:lnTo>
                    <a:pt x="2052556" y="4041429"/>
                  </a:lnTo>
                  <a:lnTo>
                    <a:pt x="2054746" y="4041429"/>
                  </a:lnTo>
                  <a:lnTo>
                    <a:pt x="2054746" y="4053835"/>
                  </a:lnTo>
                  <a:lnTo>
                    <a:pt x="2067152" y="4053835"/>
                  </a:lnTo>
                  <a:lnTo>
                    <a:pt x="2064962" y="3964799"/>
                  </a:lnTo>
                  <a:lnTo>
                    <a:pt x="2075910" y="3963340"/>
                  </a:lnTo>
                  <a:lnTo>
                    <a:pt x="2094884" y="3963340"/>
                  </a:lnTo>
                  <a:lnTo>
                    <a:pt x="2097074" y="3961150"/>
                  </a:lnTo>
                  <a:lnTo>
                    <a:pt x="2097074" y="3959690"/>
                  </a:lnTo>
                  <a:lnTo>
                    <a:pt x="2104373" y="3959690"/>
                  </a:lnTo>
                  <a:lnTo>
                    <a:pt x="2105832" y="3958231"/>
                  </a:lnTo>
                  <a:lnTo>
                    <a:pt x="2105832" y="3954582"/>
                  </a:lnTo>
                  <a:lnTo>
                    <a:pt x="2114590" y="3952393"/>
                  </a:lnTo>
                  <a:lnTo>
                    <a:pt x="2119698" y="3952393"/>
                  </a:lnTo>
                  <a:lnTo>
                    <a:pt x="2125537" y="3939985"/>
                  </a:lnTo>
                  <a:lnTo>
                    <a:pt x="2135754" y="3927579"/>
                  </a:lnTo>
                  <a:lnTo>
                    <a:pt x="2148161" y="3918822"/>
                  </a:lnTo>
                  <a:lnTo>
                    <a:pt x="2162027" y="3911523"/>
                  </a:lnTo>
                  <a:lnTo>
                    <a:pt x="2176623" y="3908605"/>
                  </a:lnTo>
                  <a:lnTo>
                    <a:pt x="2176623" y="3888899"/>
                  </a:lnTo>
                  <a:lnTo>
                    <a:pt x="2174433" y="3888899"/>
                  </a:lnTo>
                  <a:lnTo>
                    <a:pt x="2174433" y="3886710"/>
                  </a:lnTo>
                  <a:lnTo>
                    <a:pt x="2174433" y="3885250"/>
                  </a:lnTo>
                  <a:lnTo>
                    <a:pt x="2176623" y="3885250"/>
                  </a:lnTo>
                  <a:lnTo>
                    <a:pt x="2178082" y="3881601"/>
                  </a:lnTo>
                  <a:lnTo>
                    <a:pt x="2180272" y="3880142"/>
                  </a:lnTo>
                  <a:lnTo>
                    <a:pt x="2181731" y="3877952"/>
                  </a:lnTo>
                  <a:lnTo>
                    <a:pt x="2185380" y="3876493"/>
                  </a:lnTo>
                  <a:lnTo>
                    <a:pt x="2186841" y="3876493"/>
                  </a:lnTo>
                  <a:lnTo>
                    <a:pt x="2186841" y="3865546"/>
                  </a:lnTo>
                  <a:lnTo>
                    <a:pt x="2190489" y="3865546"/>
                  </a:lnTo>
                  <a:lnTo>
                    <a:pt x="2192678" y="3865546"/>
                  </a:lnTo>
                  <a:lnTo>
                    <a:pt x="2192678" y="3876493"/>
                  </a:lnTo>
                  <a:lnTo>
                    <a:pt x="2196328" y="3876493"/>
                  </a:lnTo>
                  <a:lnTo>
                    <a:pt x="2197787" y="3877952"/>
                  </a:lnTo>
                  <a:lnTo>
                    <a:pt x="2201437" y="3880142"/>
                  </a:lnTo>
                  <a:lnTo>
                    <a:pt x="2202896" y="3881601"/>
                  </a:lnTo>
                  <a:lnTo>
                    <a:pt x="2205085" y="3885250"/>
                  </a:lnTo>
                  <a:lnTo>
                    <a:pt x="2206544" y="3885250"/>
                  </a:lnTo>
                  <a:lnTo>
                    <a:pt x="2206544" y="3886710"/>
                  </a:lnTo>
                  <a:lnTo>
                    <a:pt x="2206544" y="3888899"/>
                  </a:lnTo>
                  <a:lnTo>
                    <a:pt x="2205085" y="3888899"/>
                  </a:lnTo>
                  <a:lnTo>
                    <a:pt x="2205085" y="3908605"/>
                  </a:lnTo>
                  <a:lnTo>
                    <a:pt x="2218952" y="3911523"/>
                  </a:lnTo>
                  <a:lnTo>
                    <a:pt x="2232818" y="3918822"/>
                  </a:lnTo>
                  <a:lnTo>
                    <a:pt x="2243765" y="3927579"/>
                  </a:lnTo>
                  <a:lnTo>
                    <a:pt x="2253983" y="3939985"/>
                  </a:lnTo>
                  <a:lnTo>
                    <a:pt x="2261280" y="3952393"/>
                  </a:lnTo>
                  <a:lnTo>
                    <a:pt x="2264929" y="3952393"/>
                  </a:lnTo>
                  <a:lnTo>
                    <a:pt x="2273687" y="3954582"/>
                  </a:lnTo>
                  <a:lnTo>
                    <a:pt x="2273687" y="3958231"/>
                  </a:lnTo>
                  <a:lnTo>
                    <a:pt x="2277336" y="3959690"/>
                  </a:lnTo>
                  <a:lnTo>
                    <a:pt x="2278796" y="3959690"/>
                  </a:lnTo>
                  <a:lnTo>
                    <a:pt x="2284634" y="3963340"/>
                  </a:lnTo>
                  <a:lnTo>
                    <a:pt x="2302149" y="3963340"/>
                  </a:lnTo>
                  <a:lnTo>
                    <a:pt x="2314556" y="3964799"/>
                  </a:lnTo>
                  <a:lnTo>
                    <a:pt x="2312367" y="4051646"/>
                  </a:lnTo>
                  <a:lnTo>
                    <a:pt x="2326962" y="4051646"/>
                  </a:lnTo>
                  <a:lnTo>
                    <a:pt x="2326962" y="4041429"/>
                  </a:lnTo>
                  <a:lnTo>
                    <a:pt x="2328423" y="4041429"/>
                  </a:lnTo>
                  <a:lnTo>
                    <a:pt x="2330612" y="4041429"/>
                  </a:lnTo>
                  <a:lnTo>
                    <a:pt x="2330612" y="4051646"/>
                  </a:lnTo>
                  <a:lnTo>
                    <a:pt x="2335720" y="4051646"/>
                  </a:lnTo>
                  <a:lnTo>
                    <a:pt x="2339370" y="4053835"/>
                  </a:lnTo>
                  <a:lnTo>
                    <a:pt x="2339370" y="4062593"/>
                  </a:lnTo>
                  <a:lnTo>
                    <a:pt x="2348127" y="4062593"/>
                  </a:lnTo>
                  <a:lnTo>
                    <a:pt x="2348127" y="4050186"/>
                  </a:lnTo>
                  <a:lnTo>
                    <a:pt x="2349587" y="4050186"/>
                  </a:lnTo>
                  <a:lnTo>
                    <a:pt x="2351776" y="4050186"/>
                  </a:lnTo>
                  <a:lnTo>
                    <a:pt x="2351776" y="4062593"/>
                  </a:lnTo>
                  <a:lnTo>
                    <a:pt x="2354695" y="4062593"/>
                  </a:lnTo>
                  <a:lnTo>
                    <a:pt x="2358345" y="4062593"/>
                  </a:lnTo>
                  <a:lnTo>
                    <a:pt x="2361994" y="4064052"/>
                  </a:lnTo>
                  <a:lnTo>
                    <a:pt x="2361994" y="4066242"/>
                  </a:lnTo>
                  <a:lnTo>
                    <a:pt x="2367102" y="4066242"/>
                  </a:lnTo>
                  <a:lnTo>
                    <a:pt x="2367102" y="3518158"/>
                  </a:lnTo>
                  <a:lnTo>
                    <a:pt x="2385348" y="3475829"/>
                  </a:lnTo>
                  <a:lnTo>
                    <a:pt x="2409430" y="3475829"/>
                  </a:lnTo>
                  <a:lnTo>
                    <a:pt x="2420378" y="3452476"/>
                  </a:lnTo>
                  <a:lnTo>
                    <a:pt x="2584585" y="3452476"/>
                  </a:lnTo>
                  <a:lnTo>
                    <a:pt x="2584585" y="3475829"/>
                  </a:lnTo>
                  <a:lnTo>
                    <a:pt x="2629102" y="3475829"/>
                  </a:lnTo>
                  <a:lnTo>
                    <a:pt x="2630562" y="4092514"/>
                  </a:lnTo>
                  <a:lnTo>
                    <a:pt x="2646618" y="4092514"/>
                  </a:lnTo>
                  <a:lnTo>
                    <a:pt x="2648077" y="3477289"/>
                  </a:lnTo>
                  <a:lnTo>
                    <a:pt x="2645159" y="3473639"/>
                  </a:lnTo>
                  <a:lnTo>
                    <a:pt x="2645159" y="3467072"/>
                  </a:lnTo>
                  <a:lnTo>
                    <a:pt x="2648077" y="3464882"/>
                  </a:lnTo>
                  <a:lnTo>
                    <a:pt x="2648077" y="3451016"/>
                  </a:lnTo>
                  <a:lnTo>
                    <a:pt x="2645159" y="3447367"/>
                  </a:lnTo>
                  <a:lnTo>
                    <a:pt x="2645159" y="3445908"/>
                  </a:lnTo>
                  <a:lnTo>
                    <a:pt x="2648077" y="3443718"/>
                  </a:lnTo>
                  <a:lnTo>
                    <a:pt x="2648077" y="3422554"/>
                  </a:lnTo>
                  <a:lnTo>
                    <a:pt x="2645159" y="3418905"/>
                  </a:lnTo>
                  <a:lnTo>
                    <a:pt x="2645159" y="3402849"/>
                  </a:lnTo>
                  <a:lnTo>
                    <a:pt x="2648077" y="3399200"/>
                  </a:lnTo>
                  <a:lnTo>
                    <a:pt x="2659024" y="3397740"/>
                  </a:lnTo>
                  <a:lnTo>
                    <a:pt x="2672890" y="3394091"/>
                  </a:lnTo>
                  <a:lnTo>
                    <a:pt x="2690406" y="3392632"/>
                  </a:lnTo>
                  <a:lnTo>
                    <a:pt x="2690406" y="3364170"/>
                  </a:lnTo>
                  <a:lnTo>
                    <a:pt x="2646618" y="3356871"/>
                  </a:lnTo>
                  <a:lnTo>
                    <a:pt x="2645159" y="3356871"/>
                  </a:lnTo>
                  <a:lnTo>
                    <a:pt x="2641510" y="3355411"/>
                  </a:lnTo>
                  <a:lnTo>
                    <a:pt x="2639320" y="3355411"/>
                  </a:lnTo>
                  <a:lnTo>
                    <a:pt x="2635671" y="3355411"/>
                  </a:lnTo>
                  <a:lnTo>
                    <a:pt x="2632752" y="3353222"/>
                  </a:lnTo>
                  <a:lnTo>
                    <a:pt x="2630562" y="3353222"/>
                  </a:lnTo>
                  <a:lnTo>
                    <a:pt x="2626913" y="3353222"/>
                  </a:lnTo>
                  <a:lnTo>
                    <a:pt x="2623263" y="3351762"/>
                  </a:lnTo>
                  <a:lnTo>
                    <a:pt x="2620345" y="3351762"/>
                  </a:lnTo>
                  <a:lnTo>
                    <a:pt x="2616695" y="3349574"/>
                  </a:lnTo>
                  <a:lnTo>
                    <a:pt x="2614506" y="3349574"/>
                  </a:lnTo>
                  <a:lnTo>
                    <a:pt x="2611587" y="3348113"/>
                  </a:lnTo>
                  <a:lnTo>
                    <a:pt x="2609398" y="3346654"/>
                  </a:lnTo>
                  <a:lnTo>
                    <a:pt x="2607938" y="3346654"/>
                  </a:lnTo>
                  <a:lnTo>
                    <a:pt x="2605749" y="3346654"/>
                  </a:lnTo>
                  <a:lnTo>
                    <a:pt x="2604289" y="3344464"/>
                  </a:lnTo>
                  <a:lnTo>
                    <a:pt x="2604289" y="3343005"/>
                  </a:lnTo>
                  <a:lnTo>
                    <a:pt x="2602099" y="3343005"/>
                  </a:lnTo>
                  <a:lnTo>
                    <a:pt x="2602099" y="3340815"/>
                  </a:lnTo>
                  <a:lnTo>
                    <a:pt x="2600640" y="3340815"/>
                  </a:lnTo>
                  <a:lnTo>
                    <a:pt x="2600640" y="3339356"/>
                  </a:lnTo>
                  <a:lnTo>
                    <a:pt x="2600640" y="3337166"/>
                  </a:lnTo>
                  <a:lnTo>
                    <a:pt x="2600640" y="3335707"/>
                  </a:lnTo>
                  <a:lnTo>
                    <a:pt x="2600640" y="3334247"/>
                  </a:lnTo>
                  <a:lnTo>
                    <a:pt x="2602099" y="3332058"/>
                  </a:lnTo>
                  <a:lnTo>
                    <a:pt x="2604289" y="3330598"/>
                  </a:lnTo>
                  <a:lnTo>
                    <a:pt x="2605749" y="3328409"/>
                  </a:lnTo>
                  <a:lnTo>
                    <a:pt x="2607938" y="3328409"/>
                  </a:lnTo>
                  <a:lnTo>
                    <a:pt x="2609398" y="3326949"/>
                  </a:lnTo>
                  <a:lnTo>
                    <a:pt x="2613047" y="3324760"/>
                  </a:lnTo>
                  <a:lnTo>
                    <a:pt x="2614506" y="3324760"/>
                  </a:lnTo>
                  <a:lnTo>
                    <a:pt x="2621805" y="3323300"/>
                  </a:lnTo>
                  <a:lnTo>
                    <a:pt x="2629102" y="3321841"/>
                  </a:lnTo>
                  <a:lnTo>
                    <a:pt x="2634211" y="3319651"/>
                  </a:lnTo>
                  <a:lnTo>
                    <a:pt x="2639320" y="3319651"/>
                  </a:lnTo>
                  <a:lnTo>
                    <a:pt x="2642969" y="3318192"/>
                  </a:lnTo>
                  <a:lnTo>
                    <a:pt x="2645159" y="3318192"/>
                  </a:lnTo>
                  <a:lnTo>
                    <a:pt x="2650267" y="3318192"/>
                  </a:lnTo>
                  <a:lnTo>
                    <a:pt x="2655375" y="3316002"/>
                  </a:lnTo>
                  <a:lnTo>
                    <a:pt x="2660484" y="3316002"/>
                  </a:lnTo>
                  <a:lnTo>
                    <a:pt x="2667782" y="3314542"/>
                  </a:lnTo>
                  <a:lnTo>
                    <a:pt x="2675080" y="3314542"/>
                  </a:lnTo>
                  <a:lnTo>
                    <a:pt x="2680189" y="3312353"/>
                  </a:lnTo>
                  <a:lnTo>
                    <a:pt x="2681648" y="3312353"/>
                  </a:lnTo>
                  <a:lnTo>
                    <a:pt x="2687486" y="3312353"/>
                  </a:lnTo>
                  <a:lnTo>
                    <a:pt x="2694055" y="3312353"/>
                  </a:lnTo>
                  <a:lnTo>
                    <a:pt x="2696245" y="3312353"/>
                  </a:lnTo>
                  <a:lnTo>
                    <a:pt x="2702813" y="3310893"/>
                  </a:lnTo>
                  <a:lnTo>
                    <a:pt x="2710111" y="3310893"/>
                  </a:lnTo>
                  <a:lnTo>
                    <a:pt x="2712300" y="3310893"/>
                  </a:lnTo>
                  <a:lnTo>
                    <a:pt x="2718868" y="3310893"/>
                  </a:lnTo>
                  <a:lnTo>
                    <a:pt x="2726166" y="3310893"/>
                  </a:lnTo>
                  <a:lnTo>
                    <a:pt x="2727626" y="3310893"/>
                  </a:lnTo>
                  <a:lnTo>
                    <a:pt x="2734925" y="3309434"/>
                  </a:lnTo>
                  <a:lnTo>
                    <a:pt x="2734925" y="3278782"/>
                  </a:lnTo>
                  <a:lnTo>
                    <a:pt x="2734925" y="3243959"/>
                  </a:lnTo>
                  <a:lnTo>
                    <a:pt x="2738573" y="3243959"/>
                  </a:lnTo>
                  <a:lnTo>
                    <a:pt x="2738573" y="3278782"/>
                  </a:lnTo>
                  <a:lnTo>
                    <a:pt x="2740033" y="3280971"/>
                  </a:lnTo>
                  <a:lnTo>
                    <a:pt x="2740033" y="3284620"/>
                  </a:lnTo>
                  <a:lnTo>
                    <a:pt x="2743682" y="3284620"/>
                  </a:lnTo>
                  <a:lnTo>
                    <a:pt x="2743682" y="3256157"/>
                  </a:lnTo>
                  <a:lnTo>
                    <a:pt x="2745872" y="3256157"/>
                  </a:lnTo>
                  <a:lnTo>
                    <a:pt x="2745872" y="3284620"/>
                  </a:lnTo>
                  <a:lnTo>
                    <a:pt x="2798418" y="3284620"/>
                  </a:lnTo>
                  <a:lnTo>
                    <a:pt x="2798418" y="3278782"/>
                  </a:lnTo>
                  <a:lnTo>
                    <a:pt x="2800607" y="3278782"/>
                  </a:lnTo>
                  <a:lnTo>
                    <a:pt x="2800607" y="3243959"/>
                  </a:lnTo>
                  <a:lnTo>
                    <a:pt x="2803526" y="3243959"/>
                  </a:lnTo>
                  <a:lnTo>
                    <a:pt x="2803526" y="3278782"/>
                  </a:lnTo>
                  <a:lnTo>
                    <a:pt x="2803526" y="3280971"/>
                  </a:lnTo>
                  <a:lnTo>
                    <a:pt x="2803526" y="3284620"/>
                  </a:lnTo>
                  <a:lnTo>
                    <a:pt x="2805716" y="3284620"/>
                  </a:lnTo>
                  <a:lnTo>
                    <a:pt x="2805716" y="3256157"/>
                  </a:lnTo>
                  <a:lnTo>
                    <a:pt x="2809365" y="3256157"/>
                  </a:lnTo>
                  <a:lnTo>
                    <a:pt x="2809365" y="3284620"/>
                  </a:lnTo>
                  <a:lnTo>
                    <a:pt x="2864100" y="3282431"/>
                  </a:lnTo>
                  <a:lnTo>
                    <a:pt x="2864100" y="3278782"/>
                  </a:lnTo>
                  <a:lnTo>
                    <a:pt x="2865559" y="3278782"/>
                  </a:lnTo>
                  <a:lnTo>
                    <a:pt x="2865559" y="3243959"/>
                  </a:lnTo>
                  <a:lnTo>
                    <a:pt x="2869208" y="3243959"/>
                  </a:lnTo>
                  <a:lnTo>
                    <a:pt x="2869208" y="3256157"/>
                  </a:lnTo>
                  <a:lnTo>
                    <a:pt x="2872858" y="3256157"/>
                  </a:lnTo>
                  <a:lnTo>
                    <a:pt x="2872858" y="3282431"/>
                  </a:lnTo>
                  <a:lnTo>
                    <a:pt x="2929052" y="3282431"/>
                  </a:lnTo>
                  <a:lnTo>
                    <a:pt x="2929052" y="3278782"/>
                  </a:lnTo>
                  <a:lnTo>
                    <a:pt x="2931242" y="3278782"/>
                  </a:lnTo>
                  <a:lnTo>
                    <a:pt x="2931242" y="3243959"/>
                  </a:lnTo>
                  <a:lnTo>
                    <a:pt x="2932701" y="3243959"/>
                  </a:lnTo>
                  <a:lnTo>
                    <a:pt x="2932701" y="3253969"/>
                  </a:lnTo>
                  <a:lnTo>
                    <a:pt x="2934891" y="3253969"/>
                  </a:lnTo>
                  <a:lnTo>
                    <a:pt x="2934891" y="3256157"/>
                  </a:lnTo>
                  <a:lnTo>
                    <a:pt x="2934891" y="3282431"/>
                  </a:lnTo>
                  <a:lnTo>
                    <a:pt x="2994735" y="3282431"/>
                  </a:lnTo>
                  <a:lnTo>
                    <a:pt x="2994735" y="3278782"/>
                  </a:lnTo>
                  <a:lnTo>
                    <a:pt x="2994735" y="3277322"/>
                  </a:lnTo>
                  <a:lnTo>
                    <a:pt x="2994735" y="3253969"/>
                  </a:lnTo>
                  <a:lnTo>
                    <a:pt x="2996195" y="3253969"/>
                  </a:lnTo>
                  <a:lnTo>
                    <a:pt x="2996195" y="3243959"/>
                  </a:lnTo>
                  <a:lnTo>
                    <a:pt x="2998384" y="3243959"/>
                  </a:lnTo>
                  <a:lnTo>
                    <a:pt x="2998384" y="3277322"/>
                  </a:lnTo>
                  <a:lnTo>
                    <a:pt x="2999843" y="3277322"/>
                  </a:lnTo>
                  <a:lnTo>
                    <a:pt x="2999843" y="3351762"/>
                  </a:lnTo>
                  <a:lnTo>
                    <a:pt x="2999843" y="3353222"/>
                  </a:lnTo>
                  <a:lnTo>
                    <a:pt x="2999843" y="3364170"/>
                  </a:lnTo>
                  <a:lnTo>
                    <a:pt x="2999843" y="3365629"/>
                  </a:lnTo>
                  <a:lnTo>
                    <a:pt x="2998384" y="3365629"/>
                  </a:lnTo>
                  <a:lnTo>
                    <a:pt x="2998384" y="3378036"/>
                  </a:lnTo>
                  <a:lnTo>
                    <a:pt x="3002033" y="3378036"/>
                  </a:lnTo>
                  <a:lnTo>
                    <a:pt x="3002033" y="3383873"/>
                  </a:lnTo>
                  <a:lnTo>
                    <a:pt x="2999843" y="3388983"/>
                  </a:lnTo>
                  <a:lnTo>
                    <a:pt x="2998384" y="3388983"/>
                  </a:lnTo>
                  <a:lnTo>
                    <a:pt x="2998384" y="3396281"/>
                  </a:lnTo>
                  <a:lnTo>
                    <a:pt x="2991086" y="3396281"/>
                  </a:lnTo>
                  <a:lnTo>
                    <a:pt x="2961164" y="3396281"/>
                  </a:lnTo>
                  <a:lnTo>
                    <a:pt x="2961164" y="3534213"/>
                  </a:lnTo>
                  <a:lnTo>
                    <a:pt x="2961164" y="3775050"/>
                  </a:lnTo>
                  <a:lnTo>
                    <a:pt x="2973571" y="3775050"/>
                  </a:lnTo>
                  <a:lnTo>
                    <a:pt x="2973571" y="3757534"/>
                  </a:lnTo>
                  <a:lnTo>
                    <a:pt x="2996195" y="3757534"/>
                  </a:lnTo>
                  <a:lnTo>
                    <a:pt x="2996195" y="3635657"/>
                  </a:lnTo>
                  <a:lnTo>
                    <a:pt x="3029766" y="3635657"/>
                  </a:lnTo>
                  <a:lnTo>
                    <a:pt x="3029766" y="3612302"/>
                  </a:lnTo>
                  <a:lnTo>
                    <a:pt x="3091799" y="3612302"/>
                  </a:lnTo>
                  <a:lnTo>
                    <a:pt x="3091799" y="3635657"/>
                  </a:lnTo>
                  <a:lnTo>
                    <a:pt x="3121721" y="3635657"/>
                  </a:lnTo>
                  <a:lnTo>
                    <a:pt x="3121721" y="4000559"/>
                  </a:lnTo>
                  <a:lnTo>
                    <a:pt x="3136316" y="4000559"/>
                  </a:lnTo>
                  <a:lnTo>
                    <a:pt x="3136316" y="3980855"/>
                  </a:lnTo>
                  <a:lnTo>
                    <a:pt x="3130479" y="3980855"/>
                  </a:lnTo>
                  <a:lnTo>
                    <a:pt x="3130479" y="3977206"/>
                  </a:lnTo>
                  <a:lnTo>
                    <a:pt x="3256006" y="3977206"/>
                  </a:lnTo>
                  <a:lnTo>
                    <a:pt x="3256006" y="3968447"/>
                  </a:lnTo>
                  <a:lnTo>
                    <a:pt x="3259654" y="3956041"/>
                  </a:lnTo>
                  <a:lnTo>
                    <a:pt x="3264763" y="3945824"/>
                  </a:lnTo>
                  <a:lnTo>
                    <a:pt x="3270602" y="3934877"/>
                  </a:lnTo>
                  <a:lnTo>
                    <a:pt x="3277170" y="3926120"/>
                  </a:lnTo>
                  <a:lnTo>
                    <a:pt x="3286657" y="3918822"/>
                  </a:lnTo>
                  <a:lnTo>
                    <a:pt x="3289577" y="3915172"/>
                  </a:lnTo>
                  <a:lnTo>
                    <a:pt x="3295415" y="3911523"/>
                  </a:lnTo>
                  <a:lnTo>
                    <a:pt x="3305632" y="3904955"/>
                  </a:lnTo>
                  <a:lnTo>
                    <a:pt x="3316579" y="3901306"/>
                  </a:lnTo>
                  <a:lnTo>
                    <a:pt x="3326797" y="3897657"/>
                  </a:lnTo>
                  <a:lnTo>
                    <a:pt x="3326797" y="3896197"/>
                  </a:lnTo>
                  <a:lnTo>
                    <a:pt x="3328986" y="3896197"/>
                  </a:lnTo>
                  <a:lnTo>
                    <a:pt x="3339203" y="3894008"/>
                  </a:lnTo>
                  <a:lnTo>
                    <a:pt x="3341393" y="3894008"/>
                  </a:lnTo>
                  <a:lnTo>
                    <a:pt x="3342853" y="3894008"/>
                  </a:lnTo>
                  <a:lnTo>
                    <a:pt x="3344312" y="3894008"/>
                  </a:lnTo>
                  <a:lnTo>
                    <a:pt x="3346501" y="3834164"/>
                  </a:lnTo>
                  <a:lnTo>
                    <a:pt x="3355259" y="3834164"/>
                  </a:lnTo>
                  <a:lnTo>
                    <a:pt x="3353800" y="3894008"/>
                  </a:lnTo>
                  <a:lnTo>
                    <a:pt x="3355259" y="3894008"/>
                  </a:lnTo>
                  <a:lnTo>
                    <a:pt x="3356718" y="3894008"/>
                  </a:lnTo>
                  <a:lnTo>
                    <a:pt x="3358908" y="3894008"/>
                  </a:lnTo>
                  <a:lnTo>
                    <a:pt x="3360367" y="3894008"/>
                  </a:lnTo>
                  <a:lnTo>
                    <a:pt x="3371315" y="3896197"/>
                  </a:lnTo>
                  <a:lnTo>
                    <a:pt x="3372774" y="3896197"/>
                  </a:lnTo>
                  <a:lnTo>
                    <a:pt x="3372774" y="3897657"/>
                  </a:lnTo>
                  <a:lnTo>
                    <a:pt x="3381532" y="3901306"/>
                  </a:lnTo>
                  <a:lnTo>
                    <a:pt x="3392479" y="3904955"/>
                  </a:lnTo>
                  <a:lnTo>
                    <a:pt x="3392479" y="3906415"/>
                  </a:lnTo>
                  <a:lnTo>
                    <a:pt x="3402696" y="3911523"/>
                  </a:lnTo>
                  <a:lnTo>
                    <a:pt x="3411454" y="3918822"/>
                  </a:lnTo>
                  <a:lnTo>
                    <a:pt x="3418752" y="3927579"/>
                  </a:lnTo>
                  <a:lnTo>
                    <a:pt x="3426050" y="3936336"/>
                  </a:lnTo>
                  <a:lnTo>
                    <a:pt x="3431158" y="3945824"/>
                  </a:lnTo>
                  <a:lnTo>
                    <a:pt x="3436268" y="3956041"/>
                  </a:lnTo>
                  <a:lnTo>
                    <a:pt x="3438457" y="3968447"/>
                  </a:lnTo>
                  <a:lnTo>
                    <a:pt x="3439917" y="3977206"/>
                  </a:lnTo>
                  <a:lnTo>
                    <a:pt x="3556684" y="3977206"/>
                  </a:lnTo>
                  <a:lnTo>
                    <a:pt x="3556684" y="3980855"/>
                  </a:lnTo>
                  <a:lnTo>
                    <a:pt x="3551577" y="3980855"/>
                  </a:lnTo>
                  <a:lnTo>
                    <a:pt x="3551577" y="4000559"/>
                  </a:lnTo>
                  <a:lnTo>
                    <a:pt x="3582958" y="4000559"/>
                  </a:lnTo>
                  <a:lnTo>
                    <a:pt x="3590256" y="4000559"/>
                  </a:lnTo>
                  <a:lnTo>
                    <a:pt x="3661047" y="4000559"/>
                  </a:lnTo>
                  <a:lnTo>
                    <a:pt x="3668346" y="4000559"/>
                  </a:lnTo>
                  <a:lnTo>
                    <a:pt x="3690969" y="4000559"/>
                  </a:lnTo>
                  <a:lnTo>
                    <a:pt x="3689510" y="3956041"/>
                  </a:lnTo>
                  <a:lnTo>
                    <a:pt x="3682212" y="3956041"/>
                  </a:lnTo>
                  <a:lnTo>
                    <a:pt x="3682212" y="3952392"/>
                  </a:lnTo>
                  <a:lnTo>
                    <a:pt x="3692428" y="3950933"/>
                  </a:lnTo>
                  <a:lnTo>
                    <a:pt x="3692428" y="3948744"/>
                  </a:lnTo>
                  <a:lnTo>
                    <a:pt x="3689510" y="3943634"/>
                  </a:lnTo>
                  <a:lnTo>
                    <a:pt x="3689510" y="3938526"/>
                  </a:lnTo>
                  <a:lnTo>
                    <a:pt x="3689510" y="3933418"/>
                  </a:lnTo>
                  <a:lnTo>
                    <a:pt x="3692428" y="3927579"/>
                  </a:lnTo>
                  <a:lnTo>
                    <a:pt x="3696077" y="3922471"/>
                  </a:lnTo>
                  <a:lnTo>
                    <a:pt x="3699727" y="3918822"/>
                  </a:lnTo>
                  <a:lnTo>
                    <a:pt x="3704835" y="3917362"/>
                  </a:lnTo>
                  <a:lnTo>
                    <a:pt x="3710674" y="3915172"/>
                  </a:lnTo>
                  <a:lnTo>
                    <a:pt x="3717242" y="3917362"/>
                  </a:lnTo>
                  <a:lnTo>
                    <a:pt x="3723081" y="3918822"/>
                  </a:lnTo>
                  <a:lnTo>
                    <a:pt x="3728189" y="3922471"/>
                  </a:lnTo>
                  <a:lnTo>
                    <a:pt x="3731839" y="3926120"/>
                  </a:lnTo>
                  <a:lnTo>
                    <a:pt x="3733299" y="3933418"/>
                  </a:lnTo>
                  <a:lnTo>
                    <a:pt x="3733299" y="3938526"/>
                  </a:lnTo>
                  <a:lnTo>
                    <a:pt x="3733299" y="3943634"/>
                  </a:lnTo>
                  <a:lnTo>
                    <a:pt x="3731839" y="3948744"/>
                  </a:lnTo>
                  <a:lnTo>
                    <a:pt x="3729650" y="3950933"/>
                  </a:lnTo>
                  <a:lnTo>
                    <a:pt x="3742055" y="3952392"/>
                  </a:lnTo>
                  <a:lnTo>
                    <a:pt x="3742055" y="3954582"/>
                  </a:lnTo>
                  <a:lnTo>
                    <a:pt x="3735488" y="3956041"/>
                  </a:lnTo>
                  <a:lnTo>
                    <a:pt x="3735488" y="4000559"/>
                  </a:lnTo>
                  <a:lnTo>
                    <a:pt x="3775627" y="4000559"/>
                  </a:lnTo>
                  <a:lnTo>
                    <a:pt x="3775627" y="4004209"/>
                  </a:lnTo>
                  <a:lnTo>
                    <a:pt x="3770518" y="4004209"/>
                  </a:lnTo>
                  <a:lnTo>
                    <a:pt x="3771979" y="4117328"/>
                  </a:lnTo>
                  <a:lnTo>
                    <a:pt x="3870895" y="4119259"/>
                  </a:lnTo>
                  <a:lnTo>
                    <a:pt x="3870895" y="3743662"/>
                  </a:lnTo>
                  <a:lnTo>
                    <a:pt x="3958936" y="3743662"/>
                  </a:lnTo>
                  <a:lnTo>
                    <a:pt x="3981324" y="3752991"/>
                  </a:lnTo>
                  <a:lnTo>
                    <a:pt x="3981324" y="3794038"/>
                  </a:lnTo>
                  <a:lnTo>
                    <a:pt x="4085812" y="3788441"/>
                  </a:lnTo>
                  <a:lnTo>
                    <a:pt x="4093275" y="2271552"/>
                  </a:lnTo>
                  <a:lnTo>
                    <a:pt x="4098868" y="2271552"/>
                  </a:lnTo>
                  <a:lnTo>
                    <a:pt x="4108199" y="2265955"/>
                  </a:lnTo>
                  <a:lnTo>
                    <a:pt x="4117528" y="2265955"/>
                  </a:lnTo>
                  <a:lnTo>
                    <a:pt x="4117528" y="2252895"/>
                  </a:lnTo>
                  <a:lnTo>
                    <a:pt x="4121260" y="2247297"/>
                  </a:lnTo>
                  <a:lnTo>
                    <a:pt x="4134321" y="2247297"/>
                  </a:lnTo>
                  <a:lnTo>
                    <a:pt x="4156708" y="2247297"/>
                  </a:lnTo>
                  <a:lnTo>
                    <a:pt x="4184695" y="2243566"/>
                  </a:lnTo>
                  <a:lnTo>
                    <a:pt x="4203352" y="2243566"/>
                  </a:lnTo>
                  <a:lnTo>
                    <a:pt x="4203352" y="2234236"/>
                  </a:lnTo>
                  <a:lnTo>
                    <a:pt x="4188428" y="2234236"/>
                  </a:lnTo>
                  <a:lnTo>
                    <a:pt x="4152979" y="2234236"/>
                  </a:lnTo>
                  <a:lnTo>
                    <a:pt x="4121260" y="2230505"/>
                  </a:lnTo>
                  <a:lnTo>
                    <a:pt x="4098868" y="2230505"/>
                  </a:lnTo>
                  <a:lnTo>
                    <a:pt x="4085812" y="2224908"/>
                  </a:lnTo>
                  <a:lnTo>
                    <a:pt x="4085812" y="2221175"/>
                  </a:lnTo>
                  <a:lnTo>
                    <a:pt x="4085812" y="2215579"/>
                  </a:lnTo>
                  <a:lnTo>
                    <a:pt x="4098868" y="2211848"/>
                  </a:lnTo>
                  <a:lnTo>
                    <a:pt x="4121260" y="2208115"/>
                  </a:lnTo>
                  <a:lnTo>
                    <a:pt x="4152979" y="2208115"/>
                  </a:lnTo>
                  <a:lnTo>
                    <a:pt x="4194027" y="2208115"/>
                  </a:lnTo>
                  <a:lnTo>
                    <a:pt x="4203352" y="2208115"/>
                  </a:lnTo>
                  <a:lnTo>
                    <a:pt x="4203352" y="2202518"/>
                  </a:lnTo>
                  <a:lnTo>
                    <a:pt x="4197758" y="2202518"/>
                  </a:lnTo>
                  <a:lnTo>
                    <a:pt x="4188428" y="2198787"/>
                  </a:lnTo>
                  <a:lnTo>
                    <a:pt x="4184695" y="2198787"/>
                  </a:lnTo>
                  <a:lnTo>
                    <a:pt x="4184695" y="2193189"/>
                  </a:lnTo>
                  <a:lnTo>
                    <a:pt x="4184695" y="2176398"/>
                  </a:lnTo>
                  <a:lnTo>
                    <a:pt x="4188428" y="2157739"/>
                  </a:lnTo>
                  <a:lnTo>
                    <a:pt x="4188428" y="2139082"/>
                  </a:lnTo>
                  <a:lnTo>
                    <a:pt x="4188428" y="2120423"/>
                  </a:lnTo>
                  <a:lnTo>
                    <a:pt x="4188428" y="2107363"/>
                  </a:lnTo>
                  <a:lnTo>
                    <a:pt x="4188428" y="2103632"/>
                  </a:lnTo>
                  <a:lnTo>
                    <a:pt x="4194027" y="2098035"/>
                  </a:lnTo>
                  <a:lnTo>
                    <a:pt x="4175368" y="2098035"/>
                  </a:lnTo>
                  <a:lnTo>
                    <a:pt x="4166037" y="2094302"/>
                  </a:lnTo>
                  <a:lnTo>
                    <a:pt x="4156708" y="2094302"/>
                  </a:lnTo>
                  <a:lnTo>
                    <a:pt x="4147384" y="2094302"/>
                  </a:lnTo>
                  <a:lnTo>
                    <a:pt x="4139917" y="2094302"/>
                  </a:lnTo>
                  <a:lnTo>
                    <a:pt x="4134321" y="2088705"/>
                  </a:lnTo>
                  <a:lnTo>
                    <a:pt x="4117528" y="2081241"/>
                  </a:lnTo>
                  <a:lnTo>
                    <a:pt x="4111929" y="2081241"/>
                  </a:lnTo>
                  <a:lnTo>
                    <a:pt x="4108199" y="2075644"/>
                  </a:lnTo>
                  <a:lnTo>
                    <a:pt x="4108199" y="2071914"/>
                  </a:lnTo>
                  <a:lnTo>
                    <a:pt x="4108199" y="2066316"/>
                  </a:lnTo>
                  <a:lnTo>
                    <a:pt x="4134321" y="2053255"/>
                  </a:lnTo>
                  <a:lnTo>
                    <a:pt x="4139917" y="2053255"/>
                  </a:lnTo>
                  <a:lnTo>
                    <a:pt x="4156708" y="2049523"/>
                  </a:lnTo>
                  <a:lnTo>
                    <a:pt x="4179099" y="2049523"/>
                  </a:lnTo>
                  <a:lnTo>
                    <a:pt x="4184695" y="2049523"/>
                  </a:lnTo>
                  <a:lnTo>
                    <a:pt x="4194027" y="2043925"/>
                  </a:lnTo>
                  <a:lnTo>
                    <a:pt x="4197758" y="2040194"/>
                  </a:lnTo>
                  <a:lnTo>
                    <a:pt x="4207088" y="2034598"/>
                  </a:lnTo>
                  <a:lnTo>
                    <a:pt x="4210817" y="2030866"/>
                  </a:lnTo>
                  <a:lnTo>
                    <a:pt x="4216416" y="2021537"/>
                  </a:lnTo>
                  <a:lnTo>
                    <a:pt x="4220147" y="2012208"/>
                  </a:lnTo>
                  <a:lnTo>
                    <a:pt x="4225742" y="2008476"/>
                  </a:lnTo>
                  <a:lnTo>
                    <a:pt x="4229477" y="1999148"/>
                  </a:lnTo>
                  <a:lnTo>
                    <a:pt x="4233208" y="1999148"/>
                  </a:lnTo>
                  <a:lnTo>
                    <a:pt x="4233208" y="1758460"/>
                  </a:lnTo>
                  <a:lnTo>
                    <a:pt x="4238802" y="1754728"/>
                  </a:lnTo>
                  <a:lnTo>
                    <a:pt x="4242538" y="1754728"/>
                  </a:lnTo>
                  <a:lnTo>
                    <a:pt x="4242538" y="1573747"/>
                  </a:lnTo>
                  <a:lnTo>
                    <a:pt x="4248132" y="1573747"/>
                  </a:lnTo>
                  <a:lnTo>
                    <a:pt x="4248132" y="1422617"/>
                  </a:lnTo>
                  <a:lnTo>
                    <a:pt x="4248132" y="1418886"/>
                  </a:lnTo>
                  <a:lnTo>
                    <a:pt x="4251866" y="1418886"/>
                  </a:lnTo>
                  <a:lnTo>
                    <a:pt x="4251866" y="1301342"/>
                  </a:lnTo>
                  <a:lnTo>
                    <a:pt x="4257461" y="1301342"/>
                  </a:lnTo>
                  <a:lnTo>
                    <a:pt x="4261197" y="1301342"/>
                  </a:lnTo>
                  <a:lnTo>
                    <a:pt x="4261197" y="1305073"/>
                  </a:lnTo>
                  <a:lnTo>
                    <a:pt x="4261197" y="1418886"/>
                  </a:lnTo>
                  <a:lnTo>
                    <a:pt x="4264928" y="1422617"/>
                  </a:lnTo>
                  <a:lnTo>
                    <a:pt x="4264928" y="1573747"/>
                  </a:lnTo>
                  <a:lnTo>
                    <a:pt x="4270522" y="1573747"/>
                  </a:lnTo>
                  <a:lnTo>
                    <a:pt x="4270522" y="1754728"/>
                  </a:lnTo>
                  <a:lnTo>
                    <a:pt x="4274252" y="1758460"/>
                  </a:lnTo>
                  <a:lnTo>
                    <a:pt x="4274252" y="1999148"/>
                  </a:lnTo>
                  <a:lnTo>
                    <a:pt x="4279853" y="1999148"/>
                  </a:lnTo>
                  <a:lnTo>
                    <a:pt x="4283583" y="2008476"/>
                  </a:lnTo>
                  <a:lnTo>
                    <a:pt x="4283583" y="2017805"/>
                  </a:lnTo>
                  <a:lnTo>
                    <a:pt x="4289181" y="2021537"/>
                  </a:lnTo>
                  <a:lnTo>
                    <a:pt x="4292912" y="2030866"/>
                  </a:lnTo>
                  <a:lnTo>
                    <a:pt x="4302241" y="2034598"/>
                  </a:lnTo>
                  <a:lnTo>
                    <a:pt x="4305976" y="2040194"/>
                  </a:lnTo>
                  <a:lnTo>
                    <a:pt x="4315301" y="2043925"/>
                  </a:lnTo>
                  <a:lnTo>
                    <a:pt x="4320901" y="2049523"/>
                  </a:lnTo>
                  <a:lnTo>
                    <a:pt x="4328362" y="2049523"/>
                  </a:lnTo>
                  <a:lnTo>
                    <a:pt x="4350750" y="2053255"/>
                  </a:lnTo>
                  <a:lnTo>
                    <a:pt x="4365679" y="2053255"/>
                  </a:lnTo>
                  <a:lnTo>
                    <a:pt x="4375005" y="2056986"/>
                  </a:lnTo>
                  <a:lnTo>
                    <a:pt x="4397396" y="2071914"/>
                  </a:lnTo>
                  <a:lnTo>
                    <a:pt x="4397396" y="2081241"/>
                  </a:lnTo>
                  <a:lnTo>
                    <a:pt x="4397396" y="2084974"/>
                  </a:lnTo>
                  <a:lnTo>
                    <a:pt x="4388067" y="2084974"/>
                  </a:lnTo>
                  <a:lnTo>
                    <a:pt x="4369412" y="2094302"/>
                  </a:lnTo>
                  <a:lnTo>
                    <a:pt x="4360081" y="2094302"/>
                  </a:lnTo>
                  <a:lnTo>
                    <a:pt x="4356351" y="2094302"/>
                  </a:lnTo>
                  <a:lnTo>
                    <a:pt x="4347020" y="2098035"/>
                  </a:lnTo>
                  <a:lnTo>
                    <a:pt x="4337693" y="2098035"/>
                  </a:lnTo>
                  <a:lnTo>
                    <a:pt x="4324631" y="2098035"/>
                  </a:lnTo>
                  <a:lnTo>
                    <a:pt x="4315301" y="2098035"/>
                  </a:lnTo>
                  <a:lnTo>
                    <a:pt x="4305976" y="2098035"/>
                  </a:lnTo>
                  <a:lnTo>
                    <a:pt x="4311570" y="2103632"/>
                  </a:lnTo>
                  <a:lnTo>
                    <a:pt x="4320901" y="2103632"/>
                  </a:lnTo>
                  <a:lnTo>
                    <a:pt x="4324631" y="2103632"/>
                  </a:lnTo>
                  <a:lnTo>
                    <a:pt x="4324631" y="2107363"/>
                  </a:lnTo>
                  <a:lnTo>
                    <a:pt x="4324631" y="2120423"/>
                  </a:lnTo>
                  <a:lnTo>
                    <a:pt x="4324631" y="2139082"/>
                  </a:lnTo>
                  <a:lnTo>
                    <a:pt x="4324631" y="2157739"/>
                  </a:lnTo>
                  <a:lnTo>
                    <a:pt x="4324631" y="2176398"/>
                  </a:lnTo>
                  <a:lnTo>
                    <a:pt x="4324631" y="2193189"/>
                  </a:lnTo>
                  <a:lnTo>
                    <a:pt x="4324631" y="2198787"/>
                  </a:lnTo>
                  <a:lnTo>
                    <a:pt x="4320901" y="2198787"/>
                  </a:lnTo>
                  <a:lnTo>
                    <a:pt x="4315301" y="2202518"/>
                  </a:lnTo>
                  <a:lnTo>
                    <a:pt x="4305976" y="2202518"/>
                  </a:lnTo>
                  <a:lnTo>
                    <a:pt x="4302241" y="2202518"/>
                  </a:lnTo>
                  <a:lnTo>
                    <a:pt x="4302241" y="2208115"/>
                  </a:lnTo>
                  <a:lnTo>
                    <a:pt x="4324631" y="2208115"/>
                  </a:lnTo>
                  <a:lnTo>
                    <a:pt x="4360081" y="2208115"/>
                  </a:lnTo>
                  <a:lnTo>
                    <a:pt x="4391801" y="2211848"/>
                  </a:lnTo>
                  <a:lnTo>
                    <a:pt x="4410458" y="2215579"/>
                  </a:lnTo>
                  <a:lnTo>
                    <a:pt x="4423516" y="2215579"/>
                  </a:lnTo>
                  <a:lnTo>
                    <a:pt x="4423516" y="2224908"/>
                  </a:lnTo>
                  <a:lnTo>
                    <a:pt x="4419785" y="2230505"/>
                  </a:lnTo>
                  <a:lnTo>
                    <a:pt x="4406727" y="2230505"/>
                  </a:lnTo>
                  <a:lnTo>
                    <a:pt x="4382471" y="2234236"/>
                  </a:lnTo>
                  <a:lnTo>
                    <a:pt x="4350750" y="2234236"/>
                  </a:lnTo>
                  <a:lnTo>
                    <a:pt x="4315301" y="2234236"/>
                  </a:lnTo>
                  <a:lnTo>
                    <a:pt x="4302241" y="2234236"/>
                  </a:lnTo>
                  <a:lnTo>
                    <a:pt x="4302241" y="2243566"/>
                  </a:lnTo>
                  <a:lnTo>
                    <a:pt x="4320901" y="2247297"/>
                  </a:lnTo>
                  <a:lnTo>
                    <a:pt x="4347020" y="2247297"/>
                  </a:lnTo>
                  <a:lnTo>
                    <a:pt x="4369412" y="2247297"/>
                  </a:lnTo>
                  <a:lnTo>
                    <a:pt x="4382471" y="2252895"/>
                  </a:lnTo>
                  <a:lnTo>
                    <a:pt x="4382471" y="2271552"/>
                  </a:lnTo>
                  <a:lnTo>
                    <a:pt x="4388067" y="2271552"/>
                  </a:lnTo>
                  <a:lnTo>
                    <a:pt x="4397396" y="2271552"/>
                  </a:lnTo>
                  <a:lnTo>
                    <a:pt x="4406727" y="2271552"/>
                  </a:lnTo>
                  <a:lnTo>
                    <a:pt x="4410458" y="2271552"/>
                  </a:lnTo>
                  <a:lnTo>
                    <a:pt x="4401131" y="3784709"/>
                  </a:lnTo>
                  <a:lnTo>
                    <a:pt x="4496283" y="3788441"/>
                  </a:lnTo>
                  <a:lnTo>
                    <a:pt x="4496283" y="3820160"/>
                  </a:lnTo>
                  <a:lnTo>
                    <a:pt x="4546661" y="3825756"/>
                  </a:lnTo>
                  <a:lnTo>
                    <a:pt x="4546661" y="4123282"/>
                  </a:lnTo>
                  <a:lnTo>
                    <a:pt x="4785936" y="4123282"/>
                  </a:lnTo>
                  <a:lnTo>
                    <a:pt x="4785936" y="4110772"/>
                  </a:lnTo>
                  <a:lnTo>
                    <a:pt x="4800236" y="4110772"/>
                  </a:lnTo>
                  <a:lnTo>
                    <a:pt x="4800236" y="4089325"/>
                  </a:lnTo>
                  <a:lnTo>
                    <a:pt x="4785936" y="4089325"/>
                  </a:lnTo>
                  <a:lnTo>
                    <a:pt x="4785936" y="4075026"/>
                  </a:lnTo>
                  <a:lnTo>
                    <a:pt x="4800236" y="4075026"/>
                  </a:lnTo>
                  <a:lnTo>
                    <a:pt x="4800236" y="4053579"/>
                  </a:lnTo>
                  <a:lnTo>
                    <a:pt x="4785936" y="4053579"/>
                  </a:lnTo>
                  <a:lnTo>
                    <a:pt x="4785936" y="4039280"/>
                  </a:lnTo>
                  <a:lnTo>
                    <a:pt x="4800236" y="4039280"/>
                  </a:lnTo>
                  <a:lnTo>
                    <a:pt x="4800236" y="4017833"/>
                  </a:lnTo>
                  <a:lnTo>
                    <a:pt x="4785936" y="4017833"/>
                  </a:lnTo>
                  <a:lnTo>
                    <a:pt x="4785936" y="4003534"/>
                  </a:lnTo>
                  <a:lnTo>
                    <a:pt x="4800236" y="4003534"/>
                  </a:lnTo>
                  <a:lnTo>
                    <a:pt x="4800236" y="3982087"/>
                  </a:lnTo>
                  <a:lnTo>
                    <a:pt x="4785936" y="3982087"/>
                  </a:lnTo>
                  <a:lnTo>
                    <a:pt x="4785936" y="3967788"/>
                  </a:lnTo>
                  <a:lnTo>
                    <a:pt x="4800236" y="3967788"/>
                  </a:lnTo>
                  <a:lnTo>
                    <a:pt x="4800236" y="3946341"/>
                  </a:lnTo>
                  <a:lnTo>
                    <a:pt x="4785936" y="3946341"/>
                  </a:lnTo>
                  <a:lnTo>
                    <a:pt x="4785936" y="3932042"/>
                  </a:lnTo>
                  <a:lnTo>
                    <a:pt x="4800236" y="3932042"/>
                  </a:lnTo>
                  <a:lnTo>
                    <a:pt x="4800236" y="3910595"/>
                  </a:lnTo>
                  <a:lnTo>
                    <a:pt x="4785936" y="3910595"/>
                  </a:lnTo>
                  <a:lnTo>
                    <a:pt x="4785936" y="3896296"/>
                  </a:lnTo>
                  <a:lnTo>
                    <a:pt x="4800236" y="3896296"/>
                  </a:lnTo>
                  <a:lnTo>
                    <a:pt x="4800236" y="3874849"/>
                  </a:lnTo>
                  <a:lnTo>
                    <a:pt x="4785936" y="3874849"/>
                  </a:lnTo>
                  <a:lnTo>
                    <a:pt x="4785936" y="3860551"/>
                  </a:lnTo>
                  <a:lnTo>
                    <a:pt x="4800236" y="3860551"/>
                  </a:lnTo>
                  <a:lnTo>
                    <a:pt x="4800236" y="3839103"/>
                  </a:lnTo>
                  <a:lnTo>
                    <a:pt x="4785936" y="3839103"/>
                  </a:lnTo>
                  <a:lnTo>
                    <a:pt x="4785936" y="3824805"/>
                  </a:lnTo>
                  <a:lnTo>
                    <a:pt x="4800236" y="3824805"/>
                  </a:lnTo>
                  <a:lnTo>
                    <a:pt x="4800236" y="3803357"/>
                  </a:lnTo>
                  <a:lnTo>
                    <a:pt x="4785936" y="3803357"/>
                  </a:lnTo>
                  <a:lnTo>
                    <a:pt x="4785936" y="3789059"/>
                  </a:lnTo>
                  <a:lnTo>
                    <a:pt x="4800236" y="3789059"/>
                  </a:lnTo>
                  <a:lnTo>
                    <a:pt x="4800236" y="3767611"/>
                  </a:lnTo>
                  <a:lnTo>
                    <a:pt x="4785936" y="3767611"/>
                  </a:lnTo>
                  <a:lnTo>
                    <a:pt x="4785936" y="3753313"/>
                  </a:lnTo>
                  <a:lnTo>
                    <a:pt x="4800236" y="3753313"/>
                  </a:lnTo>
                  <a:lnTo>
                    <a:pt x="4800236" y="3731865"/>
                  </a:lnTo>
                  <a:lnTo>
                    <a:pt x="4785936" y="3731865"/>
                  </a:lnTo>
                  <a:lnTo>
                    <a:pt x="4785936" y="3717567"/>
                  </a:lnTo>
                  <a:lnTo>
                    <a:pt x="4800236" y="3717567"/>
                  </a:lnTo>
                  <a:lnTo>
                    <a:pt x="4800236" y="3696119"/>
                  </a:lnTo>
                  <a:lnTo>
                    <a:pt x="4785936" y="3696119"/>
                  </a:lnTo>
                  <a:lnTo>
                    <a:pt x="4785936" y="3681821"/>
                  </a:lnTo>
                  <a:lnTo>
                    <a:pt x="4800236" y="3681821"/>
                  </a:lnTo>
                  <a:lnTo>
                    <a:pt x="4800236" y="3660373"/>
                  </a:lnTo>
                  <a:lnTo>
                    <a:pt x="4785936" y="3660373"/>
                  </a:lnTo>
                  <a:lnTo>
                    <a:pt x="4785936" y="3646075"/>
                  </a:lnTo>
                  <a:lnTo>
                    <a:pt x="4800236" y="3646075"/>
                  </a:lnTo>
                  <a:lnTo>
                    <a:pt x="4800236" y="3610330"/>
                  </a:lnTo>
                  <a:lnTo>
                    <a:pt x="4785936" y="3610330"/>
                  </a:lnTo>
                  <a:lnTo>
                    <a:pt x="4785936" y="3596032"/>
                  </a:lnTo>
                  <a:lnTo>
                    <a:pt x="4800236" y="3596032"/>
                  </a:lnTo>
                  <a:lnTo>
                    <a:pt x="4800236" y="3574584"/>
                  </a:lnTo>
                  <a:lnTo>
                    <a:pt x="4785936" y="3574584"/>
                  </a:lnTo>
                  <a:lnTo>
                    <a:pt x="4785936" y="3560286"/>
                  </a:lnTo>
                  <a:lnTo>
                    <a:pt x="4800236" y="3560286"/>
                  </a:lnTo>
                  <a:lnTo>
                    <a:pt x="4800236" y="3538839"/>
                  </a:lnTo>
                  <a:lnTo>
                    <a:pt x="4785936" y="3538839"/>
                  </a:lnTo>
                  <a:lnTo>
                    <a:pt x="4785936" y="3524540"/>
                  </a:lnTo>
                  <a:lnTo>
                    <a:pt x="4800236" y="3524540"/>
                  </a:lnTo>
                  <a:lnTo>
                    <a:pt x="4800236" y="3503093"/>
                  </a:lnTo>
                  <a:lnTo>
                    <a:pt x="4785936" y="3503093"/>
                  </a:lnTo>
                  <a:lnTo>
                    <a:pt x="4785936" y="3485219"/>
                  </a:lnTo>
                  <a:lnTo>
                    <a:pt x="4800236" y="3485219"/>
                  </a:lnTo>
                  <a:lnTo>
                    <a:pt x="4800236" y="3463773"/>
                  </a:lnTo>
                  <a:lnTo>
                    <a:pt x="4785936" y="3463773"/>
                  </a:lnTo>
                  <a:lnTo>
                    <a:pt x="4785936" y="3449473"/>
                  </a:lnTo>
                  <a:lnTo>
                    <a:pt x="4800236" y="3449473"/>
                  </a:lnTo>
                  <a:lnTo>
                    <a:pt x="4800236" y="3428027"/>
                  </a:lnTo>
                  <a:lnTo>
                    <a:pt x="4785936" y="3428027"/>
                  </a:lnTo>
                  <a:lnTo>
                    <a:pt x="4785936" y="3413728"/>
                  </a:lnTo>
                  <a:lnTo>
                    <a:pt x="4800236" y="3413728"/>
                  </a:lnTo>
                  <a:lnTo>
                    <a:pt x="4800236" y="3392281"/>
                  </a:lnTo>
                  <a:lnTo>
                    <a:pt x="4785936" y="3392281"/>
                  </a:lnTo>
                  <a:lnTo>
                    <a:pt x="4785936" y="3377982"/>
                  </a:lnTo>
                  <a:lnTo>
                    <a:pt x="4800236" y="3377982"/>
                  </a:lnTo>
                  <a:lnTo>
                    <a:pt x="4800236" y="3356535"/>
                  </a:lnTo>
                  <a:lnTo>
                    <a:pt x="4785936" y="3356535"/>
                  </a:lnTo>
                  <a:lnTo>
                    <a:pt x="4785936" y="3342236"/>
                  </a:lnTo>
                  <a:lnTo>
                    <a:pt x="4800236" y="3342236"/>
                  </a:lnTo>
                  <a:lnTo>
                    <a:pt x="4800236" y="3320789"/>
                  </a:lnTo>
                  <a:lnTo>
                    <a:pt x="4785936" y="3320789"/>
                  </a:lnTo>
                  <a:lnTo>
                    <a:pt x="4785936" y="3306490"/>
                  </a:lnTo>
                  <a:lnTo>
                    <a:pt x="4800236" y="3306490"/>
                  </a:lnTo>
                  <a:lnTo>
                    <a:pt x="4800236" y="3285043"/>
                  </a:lnTo>
                  <a:lnTo>
                    <a:pt x="4785936" y="3285043"/>
                  </a:lnTo>
                  <a:lnTo>
                    <a:pt x="4785936" y="3270744"/>
                  </a:lnTo>
                  <a:lnTo>
                    <a:pt x="4800236" y="3270744"/>
                  </a:lnTo>
                  <a:lnTo>
                    <a:pt x="4800236" y="3249297"/>
                  </a:lnTo>
                  <a:lnTo>
                    <a:pt x="4785936" y="3249297"/>
                  </a:lnTo>
                  <a:lnTo>
                    <a:pt x="4785936" y="3234998"/>
                  </a:lnTo>
                  <a:lnTo>
                    <a:pt x="4800236" y="3234998"/>
                  </a:lnTo>
                  <a:lnTo>
                    <a:pt x="4800236" y="3183166"/>
                  </a:lnTo>
                  <a:lnTo>
                    <a:pt x="4785936" y="3183166"/>
                  </a:lnTo>
                  <a:lnTo>
                    <a:pt x="4785936" y="3168868"/>
                  </a:lnTo>
                  <a:lnTo>
                    <a:pt x="4800236" y="3168868"/>
                  </a:lnTo>
                  <a:lnTo>
                    <a:pt x="4800236" y="3149208"/>
                  </a:lnTo>
                  <a:lnTo>
                    <a:pt x="4785936" y="3149208"/>
                  </a:lnTo>
                  <a:lnTo>
                    <a:pt x="4785936" y="3134911"/>
                  </a:lnTo>
                  <a:lnTo>
                    <a:pt x="4800236" y="3134911"/>
                  </a:lnTo>
                  <a:lnTo>
                    <a:pt x="4800236" y="3106314"/>
                  </a:lnTo>
                  <a:lnTo>
                    <a:pt x="4814532" y="3106314"/>
                  </a:lnTo>
                  <a:lnTo>
                    <a:pt x="4814532" y="3002651"/>
                  </a:lnTo>
                  <a:lnTo>
                    <a:pt x="4871728" y="2975840"/>
                  </a:lnTo>
                  <a:lnTo>
                    <a:pt x="4871728" y="2943670"/>
                  </a:lnTo>
                  <a:lnTo>
                    <a:pt x="4919985" y="2943670"/>
                  </a:lnTo>
                  <a:lnTo>
                    <a:pt x="4919985" y="2907924"/>
                  </a:lnTo>
                  <a:lnTo>
                    <a:pt x="4937857" y="2907924"/>
                  </a:lnTo>
                  <a:lnTo>
                    <a:pt x="4937857" y="2943670"/>
                  </a:lnTo>
                  <a:lnTo>
                    <a:pt x="4953939" y="2943670"/>
                  </a:lnTo>
                  <a:lnTo>
                    <a:pt x="4953939" y="2873966"/>
                  </a:lnTo>
                  <a:lnTo>
                    <a:pt x="4966451" y="2873966"/>
                  </a:lnTo>
                  <a:lnTo>
                    <a:pt x="4966451" y="2943670"/>
                  </a:lnTo>
                  <a:lnTo>
                    <a:pt x="4995049" y="2943670"/>
                  </a:lnTo>
                  <a:lnTo>
                    <a:pt x="4995049" y="2975840"/>
                  </a:lnTo>
                  <a:lnTo>
                    <a:pt x="5068329" y="2975840"/>
                  </a:lnTo>
                  <a:lnTo>
                    <a:pt x="5068329" y="3106314"/>
                  </a:lnTo>
                  <a:lnTo>
                    <a:pt x="5120160" y="3106314"/>
                  </a:lnTo>
                  <a:lnTo>
                    <a:pt x="5120160" y="3134911"/>
                  </a:lnTo>
                  <a:lnTo>
                    <a:pt x="5134456" y="3134911"/>
                  </a:lnTo>
                  <a:lnTo>
                    <a:pt x="5134456" y="3149208"/>
                  </a:lnTo>
                  <a:lnTo>
                    <a:pt x="5120160" y="3149208"/>
                  </a:lnTo>
                  <a:lnTo>
                    <a:pt x="5120160" y="3168868"/>
                  </a:lnTo>
                  <a:lnTo>
                    <a:pt x="5134456" y="3168868"/>
                  </a:lnTo>
                  <a:lnTo>
                    <a:pt x="5134456" y="3183166"/>
                  </a:lnTo>
                  <a:lnTo>
                    <a:pt x="5120160" y="3183166"/>
                  </a:lnTo>
                  <a:lnTo>
                    <a:pt x="5120160" y="3234998"/>
                  </a:lnTo>
                  <a:lnTo>
                    <a:pt x="5134456" y="3234998"/>
                  </a:lnTo>
                  <a:lnTo>
                    <a:pt x="5134456" y="3249297"/>
                  </a:lnTo>
                  <a:lnTo>
                    <a:pt x="5120160" y="3249297"/>
                  </a:lnTo>
                  <a:lnTo>
                    <a:pt x="5120160" y="3270744"/>
                  </a:lnTo>
                  <a:lnTo>
                    <a:pt x="5134456" y="3270744"/>
                  </a:lnTo>
                  <a:lnTo>
                    <a:pt x="5134456" y="3285043"/>
                  </a:lnTo>
                  <a:lnTo>
                    <a:pt x="5120160" y="3285043"/>
                  </a:lnTo>
                  <a:lnTo>
                    <a:pt x="5120160" y="3306490"/>
                  </a:lnTo>
                  <a:lnTo>
                    <a:pt x="5134456" y="3306490"/>
                  </a:lnTo>
                  <a:lnTo>
                    <a:pt x="5134456" y="3320789"/>
                  </a:lnTo>
                  <a:lnTo>
                    <a:pt x="5120160" y="3320789"/>
                  </a:lnTo>
                  <a:lnTo>
                    <a:pt x="5120160" y="3342236"/>
                  </a:lnTo>
                  <a:lnTo>
                    <a:pt x="5134456" y="3342236"/>
                  </a:lnTo>
                  <a:lnTo>
                    <a:pt x="5134456" y="3356535"/>
                  </a:lnTo>
                  <a:lnTo>
                    <a:pt x="5120160" y="3356535"/>
                  </a:lnTo>
                  <a:lnTo>
                    <a:pt x="5120160" y="3377982"/>
                  </a:lnTo>
                  <a:lnTo>
                    <a:pt x="5134456" y="3377982"/>
                  </a:lnTo>
                  <a:lnTo>
                    <a:pt x="5134456" y="3392281"/>
                  </a:lnTo>
                  <a:lnTo>
                    <a:pt x="5120160" y="3392281"/>
                  </a:lnTo>
                  <a:lnTo>
                    <a:pt x="5120160" y="3413728"/>
                  </a:lnTo>
                  <a:lnTo>
                    <a:pt x="5134456" y="3413728"/>
                  </a:lnTo>
                  <a:lnTo>
                    <a:pt x="5134456" y="3428027"/>
                  </a:lnTo>
                  <a:lnTo>
                    <a:pt x="5120160" y="3428027"/>
                  </a:lnTo>
                  <a:lnTo>
                    <a:pt x="5120160" y="3449473"/>
                  </a:lnTo>
                  <a:lnTo>
                    <a:pt x="5134456" y="3449473"/>
                  </a:lnTo>
                  <a:lnTo>
                    <a:pt x="5134456" y="3463773"/>
                  </a:lnTo>
                  <a:lnTo>
                    <a:pt x="5120160" y="3463773"/>
                  </a:lnTo>
                  <a:lnTo>
                    <a:pt x="5120160" y="3485219"/>
                  </a:lnTo>
                  <a:lnTo>
                    <a:pt x="5134456" y="3485219"/>
                  </a:lnTo>
                  <a:lnTo>
                    <a:pt x="5134456" y="3499518"/>
                  </a:lnTo>
                  <a:lnTo>
                    <a:pt x="5120160" y="3499518"/>
                  </a:lnTo>
                  <a:lnTo>
                    <a:pt x="5120160" y="3520966"/>
                  </a:lnTo>
                  <a:lnTo>
                    <a:pt x="5134456" y="3520966"/>
                  </a:lnTo>
                  <a:lnTo>
                    <a:pt x="5134456" y="3535263"/>
                  </a:lnTo>
                  <a:lnTo>
                    <a:pt x="5120160" y="3535263"/>
                  </a:lnTo>
                  <a:lnTo>
                    <a:pt x="5120160" y="3556712"/>
                  </a:lnTo>
                  <a:lnTo>
                    <a:pt x="5134456" y="3556712"/>
                  </a:lnTo>
                  <a:lnTo>
                    <a:pt x="5134456" y="3571009"/>
                  </a:lnTo>
                  <a:lnTo>
                    <a:pt x="5120160" y="3571009"/>
                  </a:lnTo>
                  <a:lnTo>
                    <a:pt x="5120160" y="3592458"/>
                  </a:lnTo>
                  <a:lnTo>
                    <a:pt x="5134456" y="3592458"/>
                  </a:lnTo>
                  <a:lnTo>
                    <a:pt x="5134456" y="3606755"/>
                  </a:lnTo>
                  <a:lnTo>
                    <a:pt x="5120160" y="3606755"/>
                  </a:lnTo>
                  <a:lnTo>
                    <a:pt x="5120160" y="3628204"/>
                  </a:lnTo>
                  <a:lnTo>
                    <a:pt x="5134456" y="3628204"/>
                  </a:lnTo>
                  <a:lnTo>
                    <a:pt x="5134456" y="3642501"/>
                  </a:lnTo>
                  <a:lnTo>
                    <a:pt x="5120160" y="3642501"/>
                  </a:lnTo>
                  <a:lnTo>
                    <a:pt x="5120160" y="3663948"/>
                  </a:lnTo>
                  <a:lnTo>
                    <a:pt x="5134456" y="3663948"/>
                  </a:lnTo>
                  <a:lnTo>
                    <a:pt x="5134456" y="3678247"/>
                  </a:lnTo>
                  <a:lnTo>
                    <a:pt x="5120160" y="3678247"/>
                  </a:lnTo>
                  <a:lnTo>
                    <a:pt x="5120160" y="3699694"/>
                  </a:lnTo>
                  <a:lnTo>
                    <a:pt x="5134456" y="3699694"/>
                  </a:lnTo>
                  <a:lnTo>
                    <a:pt x="5134456" y="3713993"/>
                  </a:lnTo>
                  <a:lnTo>
                    <a:pt x="5120160" y="3713993"/>
                  </a:lnTo>
                  <a:lnTo>
                    <a:pt x="5120160" y="3735440"/>
                  </a:lnTo>
                  <a:lnTo>
                    <a:pt x="5134456" y="3735440"/>
                  </a:lnTo>
                  <a:lnTo>
                    <a:pt x="5134456" y="3749739"/>
                  </a:lnTo>
                  <a:lnTo>
                    <a:pt x="5120160" y="3749739"/>
                  </a:lnTo>
                  <a:lnTo>
                    <a:pt x="5120160" y="3771185"/>
                  </a:lnTo>
                  <a:lnTo>
                    <a:pt x="5134456" y="3771185"/>
                  </a:lnTo>
                  <a:lnTo>
                    <a:pt x="5134456" y="3785485"/>
                  </a:lnTo>
                  <a:lnTo>
                    <a:pt x="5120160" y="3785485"/>
                  </a:lnTo>
                  <a:lnTo>
                    <a:pt x="5120160" y="3806931"/>
                  </a:lnTo>
                  <a:lnTo>
                    <a:pt x="5134456" y="3806931"/>
                  </a:lnTo>
                  <a:lnTo>
                    <a:pt x="5134456" y="3821230"/>
                  </a:lnTo>
                  <a:lnTo>
                    <a:pt x="5120160" y="3821230"/>
                  </a:lnTo>
                  <a:lnTo>
                    <a:pt x="5120160" y="3842677"/>
                  </a:lnTo>
                  <a:lnTo>
                    <a:pt x="5134456" y="3842677"/>
                  </a:lnTo>
                  <a:lnTo>
                    <a:pt x="5134456" y="3856976"/>
                  </a:lnTo>
                  <a:lnTo>
                    <a:pt x="5120160" y="3856976"/>
                  </a:lnTo>
                  <a:lnTo>
                    <a:pt x="5120160" y="3878423"/>
                  </a:lnTo>
                  <a:lnTo>
                    <a:pt x="5134456" y="3878423"/>
                  </a:lnTo>
                  <a:lnTo>
                    <a:pt x="5134456" y="3892722"/>
                  </a:lnTo>
                  <a:lnTo>
                    <a:pt x="5120160" y="3892722"/>
                  </a:lnTo>
                  <a:lnTo>
                    <a:pt x="5120160" y="3914169"/>
                  </a:lnTo>
                  <a:lnTo>
                    <a:pt x="5134456" y="3914169"/>
                  </a:lnTo>
                  <a:lnTo>
                    <a:pt x="5134456" y="3928468"/>
                  </a:lnTo>
                  <a:lnTo>
                    <a:pt x="5120160" y="3928468"/>
                  </a:lnTo>
                  <a:lnTo>
                    <a:pt x="5120160" y="3949916"/>
                  </a:lnTo>
                  <a:lnTo>
                    <a:pt x="5134456" y="3949916"/>
                  </a:lnTo>
                  <a:lnTo>
                    <a:pt x="5134456" y="3964214"/>
                  </a:lnTo>
                  <a:lnTo>
                    <a:pt x="5120160" y="3964214"/>
                  </a:lnTo>
                  <a:lnTo>
                    <a:pt x="5120160" y="3985662"/>
                  </a:lnTo>
                  <a:lnTo>
                    <a:pt x="5134456" y="3985662"/>
                  </a:lnTo>
                  <a:lnTo>
                    <a:pt x="5134456" y="3999960"/>
                  </a:lnTo>
                  <a:lnTo>
                    <a:pt x="5120160" y="3999960"/>
                  </a:lnTo>
                  <a:lnTo>
                    <a:pt x="5120160" y="4021408"/>
                  </a:lnTo>
                  <a:lnTo>
                    <a:pt x="5134456" y="4021408"/>
                  </a:lnTo>
                  <a:lnTo>
                    <a:pt x="5134456" y="4035706"/>
                  </a:lnTo>
                  <a:lnTo>
                    <a:pt x="5120160" y="4035706"/>
                  </a:lnTo>
                  <a:lnTo>
                    <a:pt x="5120160" y="4057153"/>
                  </a:lnTo>
                  <a:lnTo>
                    <a:pt x="5134456" y="4057153"/>
                  </a:lnTo>
                  <a:lnTo>
                    <a:pt x="5134456" y="4071452"/>
                  </a:lnTo>
                  <a:lnTo>
                    <a:pt x="5120160" y="4071452"/>
                  </a:lnTo>
                  <a:lnTo>
                    <a:pt x="5120160" y="4092899"/>
                  </a:lnTo>
                  <a:lnTo>
                    <a:pt x="5134456" y="4092899"/>
                  </a:lnTo>
                  <a:lnTo>
                    <a:pt x="5134456" y="4105409"/>
                  </a:lnTo>
                  <a:lnTo>
                    <a:pt x="5141608" y="4105409"/>
                  </a:lnTo>
                  <a:lnTo>
                    <a:pt x="5141608" y="4092899"/>
                  </a:lnTo>
                  <a:lnTo>
                    <a:pt x="5155905" y="4092899"/>
                  </a:lnTo>
                  <a:lnTo>
                    <a:pt x="5155905" y="4069663"/>
                  </a:lnTo>
                  <a:lnTo>
                    <a:pt x="5141608" y="4069663"/>
                  </a:lnTo>
                  <a:lnTo>
                    <a:pt x="5141608" y="4055365"/>
                  </a:lnTo>
                  <a:lnTo>
                    <a:pt x="5155905" y="4055365"/>
                  </a:lnTo>
                  <a:lnTo>
                    <a:pt x="5155905" y="4033917"/>
                  </a:lnTo>
                  <a:lnTo>
                    <a:pt x="5141608" y="4033917"/>
                  </a:lnTo>
                  <a:lnTo>
                    <a:pt x="5141608" y="4019619"/>
                  </a:lnTo>
                  <a:lnTo>
                    <a:pt x="5155905" y="4019619"/>
                  </a:lnTo>
                  <a:lnTo>
                    <a:pt x="5155905" y="3996386"/>
                  </a:lnTo>
                  <a:lnTo>
                    <a:pt x="5141608" y="3996386"/>
                  </a:lnTo>
                  <a:lnTo>
                    <a:pt x="5141608" y="3982087"/>
                  </a:lnTo>
                  <a:lnTo>
                    <a:pt x="5155905" y="3982087"/>
                  </a:lnTo>
                  <a:lnTo>
                    <a:pt x="5155905" y="3960640"/>
                  </a:lnTo>
                  <a:lnTo>
                    <a:pt x="5141608" y="3960640"/>
                  </a:lnTo>
                  <a:lnTo>
                    <a:pt x="5141608" y="3946341"/>
                  </a:lnTo>
                  <a:lnTo>
                    <a:pt x="5155905" y="3946341"/>
                  </a:lnTo>
                  <a:lnTo>
                    <a:pt x="5155905" y="3924894"/>
                  </a:lnTo>
                  <a:lnTo>
                    <a:pt x="5141608" y="3924894"/>
                  </a:lnTo>
                  <a:lnTo>
                    <a:pt x="5141608" y="3910595"/>
                  </a:lnTo>
                  <a:lnTo>
                    <a:pt x="5155905" y="3910595"/>
                  </a:lnTo>
                  <a:lnTo>
                    <a:pt x="5155905" y="3889148"/>
                  </a:lnTo>
                  <a:lnTo>
                    <a:pt x="5141608" y="3889148"/>
                  </a:lnTo>
                  <a:lnTo>
                    <a:pt x="5141608" y="3874849"/>
                  </a:lnTo>
                  <a:lnTo>
                    <a:pt x="5155905" y="3874849"/>
                  </a:lnTo>
                  <a:lnTo>
                    <a:pt x="5155905" y="3851613"/>
                  </a:lnTo>
                  <a:lnTo>
                    <a:pt x="5141608" y="3851613"/>
                  </a:lnTo>
                  <a:lnTo>
                    <a:pt x="5141608" y="3837315"/>
                  </a:lnTo>
                  <a:lnTo>
                    <a:pt x="5155905" y="3837315"/>
                  </a:lnTo>
                  <a:lnTo>
                    <a:pt x="5155905" y="3824805"/>
                  </a:lnTo>
                  <a:lnTo>
                    <a:pt x="5141608" y="3824805"/>
                  </a:lnTo>
                  <a:lnTo>
                    <a:pt x="5141608" y="3810506"/>
                  </a:lnTo>
                  <a:lnTo>
                    <a:pt x="5155905" y="3810506"/>
                  </a:lnTo>
                  <a:lnTo>
                    <a:pt x="5155905" y="3789059"/>
                  </a:lnTo>
                  <a:lnTo>
                    <a:pt x="5141608" y="3789059"/>
                  </a:lnTo>
                  <a:lnTo>
                    <a:pt x="5141608" y="3774760"/>
                  </a:lnTo>
                  <a:lnTo>
                    <a:pt x="5155905" y="3774760"/>
                  </a:lnTo>
                  <a:lnTo>
                    <a:pt x="5155905" y="3751524"/>
                  </a:lnTo>
                  <a:lnTo>
                    <a:pt x="5141608" y="3751524"/>
                  </a:lnTo>
                  <a:lnTo>
                    <a:pt x="5141608" y="3735440"/>
                  </a:lnTo>
                  <a:lnTo>
                    <a:pt x="5155905" y="3735440"/>
                  </a:lnTo>
                  <a:lnTo>
                    <a:pt x="5155905" y="3713993"/>
                  </a:lnTo>
                  <a:lnTo>
                    <a:pt x="5141608" y="3713993"/>
                  </a:lnTo>
                  <a:lnTo>
                    <a:pt x="5141608" y="3699694"/>
                  </a:lnTo>
                  <a:lnTo>
                    <a:pt x="5155905" y="3699694"/>
                  </a:lnTo>
                  <a:lnTo>
                    <a:pt x="5155905" y="3678247"/>
                  </a:lnTo>
                  <a:lnTo>
                    <a:pt x="5141608" y="3678247"/>
                  </a:lnTo>
                  <a:lnTo>
                    <a:pt x="5141608" y="3663948"/>
                  </a:lnTo>
                  <a:lnTo>
                    <a:pt x="5155905" y="3663948"/>
                  </a:lnTo>
                  <a:lnTo>
                    <a:pt x="5155905" y="3640712"/>
                  </a:lnTo>
                  <a:lnTo>
                    <a:pt x="5141608" y="3640712"/>
                  </a:lnTo>
                  <a:lnTo>
                    <a:pt x="5141608" y="3626415"/>
                  </a:lnTo>
                  <a:lnTo>
                    <a:pt x="5155905" y="3626415"/>
                  </a:lnTo>
                  <a:lnTo>
                    <a:pt x="5155905" y="3603181"/>
                  </a:lnTo>
                  <a:lnTo>
                    <a:pt x="5141608" y="3603181"/>
                  </a:lnTo>
                  <a:lnTo>
                    <a:pt x="5141608" y="3588882"/>
                  </a:lnTo>
                  <a:lnTo>
                    <a:pt x="5155905" y="3588882"/>
                  </a:lnTo>
                  <a:lnTo>
                    <a:pt x="5155905" y="3567435"/>
                  </a:lnTo>
                  <a:lnTo>
                    <a:pt x="5141608" y="3567435"/>
                  </a:lnTo>
                  <a:lnTo>
                    <a:pt x="5141608" y="3553136"/>
                  </a:lnTo>
                  <a:lnTo>
                    <a:pt x="5155905" y="3553136"/>
                  </a:lnTo>
                  <a:lnTo>
                    <a:pt x="5155905" y="3531689"/>
                  </a:lnTo>
                  <a:lnTo>
                    <a:pt x="5141608" y="3531689"/>
                  </a:lnTo>
                  <a:lnTo>
                    <a:pt x="5141608" y="3517390"/>
                  </a:lnTo>
                  <a:lnTo>
                    <a:pt x="5155905" y="3517390"/>
                  </a:lnTo>
                  <a:lnTo>
                    <a:pt x="5155905" y="3495943"/>
                  </a:lnTo>
                  <a:lnTo>
                    <a:pt x="5141608" y="3495943"/>
                  </a:lnTo>
                  <a:lnTo>
                    <a:pt x="5141608" y="3481645"/>
                  </a:lnTo>
                  <a:lnTo>
                    <a:pt x="5155905" y="3481645"/>
                  </a:lnTo>
                  <a:lnTo>
                    <a:pt x="5155905" y="3458409"/>
                  </a:lnTo>
                  <a:lnTo>
                    <a:pt x="5141608" y="3458409"/>
                  </a:lnTo>
                  <a:lnTo>
                    <a:pt x="5141608" y="3444112"/>
                  </a:lnTo>
                  <a:lnTo>
                    <a:pt x="5155905" y="3444112"/>
                  </a:lnTo>
                  <a:lnTo>
                    <a:pt x="5155905" y="3420877"/>
                  </a:lnTo>
                  <a:lnTo>
                    <a:pt x="5141608" y="3420877"/>
                  </a:lnTo>
                  <a:lnTo>
                    <a:pt x="5141608" y="3406578"/>
                  </a:lnTo>
                  <a:lnTo>
                    <a:pt x="5155905" y="3406578"/>
                  </a:lnTo>
                  <a:lnTo>
                    <a:pt x="5155905" y="3377982"/>
                  </a:lnTo>
                  <a:lnTo>
                    <a:pt x="5141608" y="3377982"/>
                  </a:lnTo>
                  <a:lnTo>
                    <a:pt x="5141608" y="3363684"/>
                  </a:lnTo>
                  <a:lnTo>
                    <a:pt x="5155905" y="3363684"/>
                  </a:lnTo>
                  <a:lnTo>
                    <a:pt x="5155905" y="3342236"/>
                  </a:lnTo>
                  <a:lnTo>
                    <a:pt x="5141608" y="3342236"/>
                  </a:lnTo>
                  <a:lnTo>
                    <a:pt x="5141608" y="3327938"/>
                  </a:lnTo>
                  <a:lnTo>
                    <a:pt x="5155905" y="3327938"/>
                  </a:lnTo>
                  <a:lnTo>
                    <a:pt x="5155905" y="3306490"/>
                  </a:lnTo>
                  <a:lnTo>
                    <a:pt x="5141608" y="3306490"/>
                  </a:lnTo>
                  <a:lnTo>
                    <a:pt x="5141608" y="3288617"/>
                  </a:lnTo>
                  <a:lnTo>
                    <a:pt x="5155905" y="3288617"/>
                  </a:lnTo>
                  <a:lnTo>
                    <a:pt x="5155905" y="3267170"/>
                  </a:lnTo>
                  <a:lnTo>
                    <a:pt x="5141608" y="3267170"/>
                  </a:lnTo>
                  <a:lnTo>
                    <a:pt x="5141608" y="3252872"/>
                  </a:lnTo>
                  <a:lnTo>
                    <a:pt x="5155905" y="3252872"/>
                  </a:lnTo>
                  <a:lnTo>
                    <a:pt x="5155905" y="3231424"/>
                  </a:lnTo>
                  <a:lnTo>
                    <a:pt x="5141608" y="3231424"/>
                  </a:lnTo>
                  <a:lnTo>
                    <a:pt x="5141608" y="3217126"/>
                  </a:lnTo>
                  <a:lnTo>
                    <a:pt x="5155905" y="3217126"/>
                  </a:lnTo>
                  <a:lnTo>
                    <a:pt x="5155905" y="3163506"/>
                  </a:lnTo>
                  <a:lnTo>
                    <a:pt x="5141608" y="3163506"/>
                  </a:lnTo>
                  <a:lnTo>
                    <a:pt x="5141608" y="3145634"/>
                  </a:lnTo>
                  <a:lnTo>
                    <a:pt x="5155905" y="3145634"/>
                  </a:lnTo>
                  <a:lnTo>
                    <a:pt x="5155905" y="3125973"/>
                  </a:lnTo>
                  <a:lnTo>
                    <a:pt x="5141608" y="3125973"/>
                  </a:lnTo>
                  <a:lnTo>
                    <a:pt x="5141608" y="3111675"/>
                  </a:lnTo>
                  <a:lnTo>
                    <a:pt x="5155905" y="3111675"/>
                  </a:lnTo>
                  <a:lnTo>
                    <a:pt x="5155905" y="3081292"/>
                  </a:lnTo>
                  <a:lnTo>
                    <a:pt x="5170204" y="3081292"/>
                  </a:lnTo>
                  <a:lnTo>
                    <a:pt x="5170204" y="3056269"/>
                  </a:lnTo>
                  <a:lnTo>
                    <a:pt x="5150544" y="3056269"/>
                  </a:lnTo>
                  <a:lnTo>
                    <a:pt x="5150544" y="3009800"/>
                  </a:lnTo>
                  <a:lnTo>
                    <a:pt x="5170204" y="3009800"/>
                  </a:lnTo>
                  <a:lnTo>
                    <a:pt x="5170204" y="2977628"/>
                  </a:lnTo>
                  <a:lnTo>
                    <a:pt x="5227397" y="2950819"/>
                  </a:lnTo>
                  <a:lnTo>
                    <a:pt x="5336421" y="2950819"/>
                  </a:lnTo>
                  <a:lnTo>
                    <a:pt x="5336421" y="2866816"/>
                  </a:lnTo>
                  <a:lnTo>
                    <a:pt x="5359657" y="2866816"/>
                  </a:lnTo>
                  <a:lnTo>
                    <a:pt x="5359657" y="2906137"/>
                  </a:lnTo>
                  <a:lnTo>
                    <a:pt x="5398977" y="2906137"/>
                  </a:lnTo>
                  <a:lnTo>
                    <a:pt x="5398977" y="2950819"/>
                  </a:lnTo>
                  <a:lnTo>
                    <a:pt x="5423999" y="2950819"/>
                  </a:lnTo>
                  <a:lnTo>
                    <a:pt x="5423999" y="3011586"/>
                  </a:lnTo>
                  <a:lnTo>
                    <a:pt x="5475830" y="3011586"/>
                  </a:lnTo>
                  <a:lnTo>
                    <a:pt x="5475830" y="3058056"/>
                  </a:lnTo>
                  <a:lnTo>
                    <a:pt x="5423999" y="3058056"/>
                  </a:lnTo>
                  <a:lnTo>
                    <a:pt x="5423999" y="3083077"/>
                  </a:lnTo>
                  <a:lnTo>
                    <a:pt x="5475830" y="3083077"/>
                  </a:lnTo>
                  <a:lnTo>
                    <a:pt x="5475830" y="3113463"/>
                  </a:lnTo>
                  <a:lnTo>
                    <a:pt x="5490129" y="3113463"/>
                  </a:lnTo>
                  <a:lnTo>
                    <a:pt x="5490129" y="3127761"/>
                  </a:lnTo>
                  <a:lnTo>
                    <a:pt x="5475830" y="3127761"/>
                  </a:lnTo>
                  <a:lnTo>
                    <a:pt x="5475830" y="3147421"/>
                  </a:lnTo>
                  <a:lnTo>
                    <a:pt x="5490129" y="3147421"/>
                  </a:lnTo>
                  <a:lnTo>
                    <a:pt x="5490129" y="3161719"/>
                  </a:lnTo>
                  <a:lnTo>
                    <a:pt x="5475830" y="3161719"/>
                  </a:lnTo>
                  <a:lnTo>
                    <a:pt x="5475830" y="3215337"/>
                  </a:lnTo>
                  <a:lnTo>
                    <a:pt x="5490129" y="3215337"/>
                  </a:lnTo>
                  <a:lnTo>
                    <a:pt x="5490129" y="3229636"/>
                  </a:lnTo>
                  <a:lnTo>
                    <a:pt x="5475830" y="3229636"/>
                  </a:lnTo>
                  <a:lnTo>
                    <a:pt x="5475830" y="3251083"/>
                  </a:lnTo>
                  <a:lnTo>
                    <a:pt x="5490129" y="3251083"/>
                  </a:lnTo>
                  <a:lnTo>
                    <a:pt x="5490129" y="3265382"/>
                  </a:lnTo>
                  <a:lnTo>
                    <a:pt x="5475830" y="3265382"/>
                  </a:lnTo>
                  <a:lnTo>
                    <a:pt x="5475830" y="3286829"/>
                  </a:lnTo>
                  <a:lnTo>
                    <a:pt x="5490129" y="3286829"/>
                  </a:lnTo>
                  <a:lnTo>
                    <a:pt x="5490129" y="3301128"/>
                  </a:lnTo>
                  <a:lnTo>
                    <a:pt x="5475830" y="3301128"/>
                  </a:lnTo>
                  <a:lnTo>
                    <a:pt x="5475830" y="3322575"/>
                  </a:lnTo>
                  <a:lnTo>
                    <a:pt x="5490129" y="3322575"/>
                  </a:lnTo>
                  <a:lnTo>
                    <a:pt x="5490129" y="3336874"/>
                  </a:lnTo>
                  <a:lnTo>
                    <a:pt x="5475830" y="3336874"/>
                  </a:lnTo>
                  <a:lnTo>
                    <a:pt x="5475830" y="3358321"/>
                  </a:lnTo>
                  <a:lnTo>
                    <a:pt x="5490129" y="3358321"/>
                  </a:lnTo>
                  <a:lnTo>
                    <a:pt x="5490129" y="3372620"/>
                  </a:lnTo>
                  <a:lnTo>
                    <a:pt x="5475830" y="3372620"/>
                  </a:lnTo>
                  <a:lnTo>
                    <a:pt x="5475830" y="3394067"/>
                  </a:lnTo>
                  <a:lnTo>
                    <a:pt x="5490129" y="3394067"/>
                  </a:lnTo>
                  <a:lnTo>
                    <a:pt x="5490129" y="3408366"/>
                  </a:lnTo>
                  <a:lnTo>
                    <a:pt x="5475830" y="3408366"/>
                  </a:lnTo>
                  <a:lnTo>
                    <a:pt x="5475830" y="3431601"/>
                  </a:lnTo>
                  <a:lnTo>
                    <a:pt x="5490129" y="3431601"/>
                  </a:lnTo>
                  <a:lnTo>
                    <a:pt x="5490129" y="3445899"/>
                  </a:lnTo>
                  <a:lnTo>
                    <a:pt x="5475830" y="3445899"/>
                  </a:lnTo>
                  <a:lnTo>
                    <a:pt x="5475830" y="3469133"/>
                  </a:lnTo>
                  <a:lnTo>
                    <a:pt x="5490129" y="3469133"/>
                  </a:lnTo>
                  <a:lnTo>
                    <a:pt x="5490129" y="3483432"/>
                  </a:lnTo>
                  <a:lnTo>
                    <a:pt x="5475830" y="3483432"/>
                  </a:lnTo>
                  <a:lnTo>
                    <a:pt x="5475830" y="3504878"/>
                  </a:lnTo>
                  <a:lnTo>
                    <a:pt x="5490129" y="3504878"/>
                  </a:lnTo>
                  <a:lnTo>
                    <a:pt x="5490129" y="3519178"/>
                  </a:lnTo>
                  <a:lnTo>
                    <a:pt x="5475830" y="3519178"/>
                  </a:lnTo>
                  <a:lnTo>
                    <a:pt x="5475830" y="3540624"/>
                  </a:lnTo>
                  <a:lnTo>
                    <a:pt x="5490129" y="3540624"/>
                  </a:lnTo>
                  <a:lnTo>
                    <a:pt x="5490129" y="3554923"/>
                  </a:lnTo>
                  <a:lnTo>
                    <a:pt x="5475830" y="3554923"/>
                  </a:lnTo>
                  <a:lnTo>
                    <a:pt x="5475830" y="3576370"/>
                  </a:lnTo>
                  <a:lnTo>
                    <a:pt x="5490129" y="3576370"/>
                  </a:lnTo>
                  <a:lnTo>
                    <a:pt x="5490129" y="3590669"/>
                  </a:lnTo>
                  <a:lnTo>
                    <a:pt x="5475830" y="3590669"/>
                  </a:lnTo>
                  <a:lnTo>
                    <a:pt x="5475830" y="3613905"/>
                  </a:lnTo>
                  <a:lnTo>
                    <a:pt x="5490129" y="3613905"/>
                  </a:lnTo>
                  <a:lnTo>
                    <a:pt x="5490129" y="3628204"/>
                  </a:lnTo>
                  <a:lnTo>
                    <a:pt x="5475830" y="3628204"/>
                  </a:lnTo>
                  <a:lnTo>
                    <a:pt x="5475830" y="3651436"/>
                  </a:lnTo>
                  <a:lnTo>
                    <a:pt x="5490129" y="3651436"/>
                  </a:lnTo>
                  <a:lnTo>
                    <a:pt x="5490129" y="3665735"/>
                  </a:lnTo>
                  <a:lnTo>
                    <a:pt x="5475830" y="3665735"/>
                  </a:lnTo>
                  <a:lnTo>
                    <a:pt x="5475830" y="3687182"/>
                  </a:lnTo>
                  <a:lnTo>
                    <a:pt x="5490129" y="3687182"/>
                  </a:lnTo>
                  <a:lnTo>
                    <a:pt x="5490129" y="3701481"/>
                  </a:lnTo>
                  <a:lnTo>
                    <a:pt x="5475830" y="3701481"/>
                  </a:lnTo>
                  <a:lnTo>
                    <a:pt x="5475830" y="3722928"/>
                  </a:lnTo>
                  <a:lnTo>
                    <a:pt x="5490129" y="3722928"/>
                  </a:lnTo>
                  <a:lnTo>
                    <a:pt x="5490129" y="3737227"/>
                  </a:lnTo>
                  <a:lnTo>
                    <a:pt x="5475830" y="3737227"/>
                  </a:lnTo>
                  <a:lnTo>
                    <a:pt x="5475830" y="3760463"/>
                  </a:lnTo>
                  <a:lnTo>
                    <a:pt x="5490129" y="3760463"/>
                  </a:lnTo>
                  <a:lnTo>
                    <a:pt x="5490129" y="3774760"/>
                  </a:lnTo>
                  <a:lnTo>
                    <a:pt x="5475830" y="3774760"/>
                  </a:lnTo>
                  <a:lnTo>
                    <a:pt x="5475830" y="3796208"/>
                  </a:lnTo>
                  <a:lnTo>
                    <a:pt x="5490129" y="3796208"/>
                  </a:lnTo>
                  <a:lnTo>
                    <a:pt x="5490129" y="3810506"/>
                  </a:lnTo>
                  <a:lnTo>
                    <a:pt x="5475830" y="3810506"/>
                  </a:lnTo>
                  <a:lnTo>
                    <a:pt x="5475830" y="3833741"/>
                  </a:lnTo>
                  <a:lnTo>
                    <a:pt x="5490129" y="3833741"/>
                  </a:lnTo>
                  <a:lnTo>
                    <a:pt x="5490129" y="3848039"/>
                  </a:lnTo>
                  <a:lnTo>
                    <a:pt x="5475830" y="3848039"/>
                  </a:lnTo>
                  <a:lnTo>
                    <a:pt x="5475830" y="3871274"/>
                  </a:lnTo>
                  <a:lnTo>
                    <a:pt x="5490129" y="3871274"/>
                  </a:lnTo>
                  <a:lnTo>
                    <a:pt x="5490129" y="3885574"/>
                  </a:lnTo>
                  <a:lnTo>
                    <a:pt x="5475830" y="3885574"/>
                  </a:lnTo>
                  <a:lnTo>
                    <a:pt x="5475830" y="3907020"/>
                  </a:lnTo>
                  <a:lnTo>
                    <a:pt x="5490129" y="3907020"/>
                  </a:lnTo>
                  <a:lnTo>
                    <a:pt x="5490129" y="3921319"/>
                  </a:lnTo>
                  <a:lnTo>
                    <a:pt x="5475830" y="3921319"/>
                  </a:lnTo>
                  <a:lnTo>
                    <a:pt x="5475830" y="3942766"/>
                  </a:lnTo>
                  <a:lnTo>
                    <a:pt x="5490129" y="3942766"/>
                  </a:lnTo>
                  <a:lnTo>
                    <a:pt x="5490129" y="3957064"/>
                  </a:lnTo>
                  <a:lnTo>
                    <a:pt x="5475830" y="3957064"/>
                  </a:lnTo>
                  <a:lnTo>
                    <a:pt x="5475830" y="3978513"/>
                  </a:lnTo>
                  <a:lnTo>
                    <a:pt x="5490129" y="3978513"/>
                  </a:lnTo>
                  <a:lnTo>
                    <a:pt x="5490129" y="3992810"/>
                  </a:lnTo>
                  <a:lnTo>
                    <a:pt x="5475830" y="3992810"/>
                  </a:lnTo>
                  <a:lnTo>
                    <a:pt x="5475830" y="4016045"/>
                  </a:lnTo>
                  <a:lnTo>
                    <a:pt x="5490129" y="4016045"/>
                  </a:lnTo>
                  <a:lnTo>
                    <a:pt x="5490129" y="4030343"/>
                  </a:lnTo>
                  <a:lnTo>
                    <a:pt x="5475830" y="4030343"/>
                  </a:lnTo>
                  <a:lnTo>
                    <a:pt x="5475830" y="4051791"/>
                  </a:lnTo>
                  <a:lnTo>
                    <a:pt x="5490129" y="4051791"/>
                  </a:lnTo>
                  <a:lnTo>
                    <a:pt x="5490129" y="4066089"/>
                  </a:lnTo>
                  <a:lnTo>
                    <a:pt x="5475830" y="4066089"/>
                  </a:lnTo>
                  <a:lnTo>
                    <a:pt x="5475830" y="4089325"/>
                  </a:lnTo>
                  <a:lnTo>
                    <a:pt x="5490129" y="4089325"/>
                  </a:lnTo>
                  <a:lnTo>
                    <a:pt x="5490129" y="4101834"/>
                  </a:lnTo>
                  <a:lnTo>
                    <a:pt x="5518725" y="4101834"/>
                  </a:lnTo>
                  <a:lnTo>
                    <a:pt x="5518725" y="4087536"/>
                  </a:lnTo>
                  <a:lnTo>
                    <a:pt x="5533020" y="4087536"/>
                  </a:lnTo>
                  <a:lnTo>
                    <a:pt x="5533020" y="4064302"/>
                  </a:lnTo>
                  <a:lnTo>
                    <a:pt x="5518725" y="4064302"/>
                  </a:lnTo>
                  <a:lnTo>
                    <a:pt x="5518725" y="4048216"/>
                  </a:lnTo>
                  <a:lnTo>
                    <a:pt x="5533020" y="4048216"/>
                  </a:lnTo>
                  <a:lnTo>
                    <a:pt x="5533020" y="4024982"/>
                  </a:lnTo>
                  <a:lnTo>
                    <a:pt x="5518725" y="4024982"/>
                  </a:lnTo>
                  <a:lnTo>
                    <a:pt x="5518725" y="4008895"/>
                  </a:lnTo>
                  <a:lnTo>
                    <a:pt x="5533020" y="4008895"/>
                  </a:lnTo>
                  <a:lnTo>
                    <a:pt x="5533020" y="4003534"/>
                  </a:lnTo>
                  <a:lnTo>
                    <a:pt x="5518725" y="4003534"/>
                  </a:lnTo>
                  <a:lnTo>
                    <a:pt x="5518725" y="3987447"/>
                  </a:lnTo>
                  <a:lnTo>
                    <a:pt x="5533020" y="3987447"/>
                  </a:lnTo>
                  <a:lnTo>
                    <a:pt x="5533020" y="3964214"/>
                  </a:lnTo>
                  <a:lnTo>
                    <a:pt x="5518725" y="3964214"/>
                  </a:lnTo>
                  <a:lnTo>
                    <a:pt x="5518725" y="3948127"/>
                  </a:lnTo>
                  <a:lnTo>
                    <a:pt x="5533020" y="3948127"/>
                  </a:lnTo>
                  <a:lnTo>
                    <a:pt x="5533020" y="3924894"/>
                  </a:lnTo>
                  <a:lnTo>
                    <a:pt x="5518725" y="3924894"/>
                  </a:lnTo>
                  <a:lnTo>
                    <a:pt x="5518725" y="3908807"/>
                  </a:lnTo>
                  <a:lnTo>
                    <a:pt x="5533020" y="3908807"/>
                  </a:lnTo>
                  <a:lnTo>
                    <a:pt x="5533020" y="3885574"/>
                  </a:lnTo>
                  <a:lnTo>
                    <a:pt x="5518725" y="3885574"/>
                  </a:lnTo>
                  <a:lnTo>
                    <a:pt x="5518725" y="3869487"/>
                  </a:lnTo>
                  <a:lnTo>
                    <a:pt x="5533020" y="3869487"/>
                  </a:lnTo>
                  <a:lnTo>
                    <a:pt x="5533020" y="3846252"/>
                  </a:lnTo>
                  <a:lnTo>
                    <a:pt x="5518725" y="3846252"/>
                  </a:lnTo>
                  <a:lnTo>
                    <a:pt x="5518725" y="3830167"/>
                  </a:lnTo>
                  <a:lnTo>
                    <a:pt x="5533020" y="3830167"/>
                  </a:lnTo>
                  <a:lnTo>
                    <a:pt x="5533020" y="3806931"/>
                  </a:lnTo>
                  <a:lnTo>
                    <a:pt x="5518725" y="3806931"/>
                  </a:lnTo>
                  <a:lnTo>
                    <a:pt x="5518725" y="3789059"/>
                  </a:lnTo>
                  <a:lnTo>
                    <a:pt x="5533020" y="3789059"/>
                  </a:lnTo>
                  <a:lnTo>
                    <a:pt x="5533020" y="3765823"/>
                  </a:lnTo>
                  <a:lnTo>
                    <a:pt x="5518725" y="3765823"/>
                  </a:lnTo>
                  <a:lnTo>
                    <a:pt x="5518725" y="3749739"/>
                  </a:lnTo>
                  <a:lnTo>
                    <a:pt x="5533020" y="3749739"/>
                  </a:lnTo>
                  <a:lnTo>
                    <a:pt x="5533020" y="3726503"/>
                  </a:lnTo>
                  <a:lnTo>
                    <a:pt x="5518725" y="3726503"/>
                  </a:lnTo>
                  <a:lnTo>
                    <a:pt x="5518725" y="3710418"/>
                  </a:lnTo>
                  <a:lnTo>
                    <a:pt x="5533020" y="3710418"/>
                  </a:lnTo>
                  <a:lnTo>
                    <a:pt x="5533020" y="3687182"/>
                  </a:lnTo>
                  <a:lnTo>
                    <a:pt x="5518725" y="3687182"/>
                  </a:lnTo>
                  <a:lnTo>
                    <a:pt x="5518725" y="3671098"/>
                  </a:lnTo>
                  <a:lnTo>
                    <a:pt x="5533020" y="3671098"/>
                  </a:lnTo>
                  <a:lnTo>
                    <a:pt x="5533020" y="3647862"/>
                  </a:lnTo>
                  <a:lnTo>
                    <a:pt x="5518725" y="3647862"/>
                  </a:lnTo>
                  <a:lnTo>
                    <a:pt x="5518725" y="3628204"/>
                  </a:lnTo>
                  <a:lnTo>
                    <a:pt x="5533020" y="3628204"/>
                  </a:lnTo>
                  <a:lnTo>
                    <a:pt x="5533020" y="3604967"/>
                  </a:lnTo>
                  <a:lnTo>
                    <a:pt x="5518725" y="3604967"/>
                  </a:lnTo>
                  <a:lnTo>
                    <a:pt x="5518725" y="3588882"/>
                  </a:lnTo>
                  <a:lnTo>
                    <a:pt x="5533020" y="3588882"/>
                  </a:lnTo>
                  <a:lnTo>
                    <a:pt x="5533020" y="3565646"/>
                  </a:lnTo>
                  <a:lnTo>
                    <a:pt x="5518725" y="3565646"/>
                  </a:lnTo>
                  <a:lnTo>
                    <a:pt x="5518725" y="3549562"/>
                  </a:lnTo>
                  <a:lnTo>
                    <a:pt x="5533020" y="3549562"/>
                  </a:lnTo>
                  <a:lnTo>
                    <a:pt x="5533020" y="3526326"/>
                  </a:lnTo>
                  <a:lnTo>
                    <a:pt x="5518725" y="3526326"/>
                  </a:lnTo>
                  <a:lnTo>
                    <a:pt x="5518725" y="3510241"/>
                  </a:lnTo>
                  <a:lnTo>
                    <a:pt x="5533020" y="3510241"/>
                  </a:lnTo>
                  <a:lnTo>
                    <a:pt x="5533020" y="3485219"/>
                  </a:lnTo>
                  <a:lnTo>
                    <a:pt x="5518725" y="3485219"/>
                  </a:lnTo>
                  <a:lnTo>
                    <a:pt x="5518725" y="3469133"/>
                  </a:lnTo>
                  <a:lnTo>
                    <a:pt x="5533020" y="3469133"/>
                  </a:lnTo>
                  <a:lnTo>
                    <a:pt x="5533020" y="3445899"/>
                  </a:lnTo>
                  <a:lnTo>
                    <a:pt x="5518725" y="3445899"/>
                  </a:lnTo>
                  <a:lnTo>
                    <a:pt x="5518725" y="3429812"/>
                  </a:lnTo>
                  <a:lnTo>
                    <a:pt x="5533020" y="3429812"/>
                  </a:lnTo>
                  <a:lnTo>
                    <a:pt x="5533020" y="3406578"/>
                  </a:lnTo>
                  <a:lnTo>
                    <a:pt x="5518725" y="3406578"/>
                  </a:lnTo>
                  <a:lnTo>
                    <a:pt x="5518725" y="3390492"/>
                  </a:lnTo>
                  <a:lnTo>
                    <a:pt x="5533020" y="3390492"/>
                  </a:lnTo>
                  <a:lnTo>
                    <a:pt x="5533020" y="3367258"/>
                  </a:lnTo>
                  <a:lnTo>
                    <a:pt x="5518725" y="3367258"/>
                  </a:lnTo>
                  <a:lnTo>
                    <a:pt x="5518725" y="3351172"/>
                  </a:lnTo>
                  <a:lnTo>
                    <a:pt x="5533020" y="3351172"/>
                  </a:lnTo>
                  <a:lnTo>
                    <a:pt x="5533020" y="3327938"/>
                  </a:lnTo>
                  <a:lnTo>
                    <a:pt x="5518725" y="3327938"/>
                  </a:lnTo>
                  <a:lnTo>
                    <a:pt x="5518725" y="3311852"/>
                  </a:lnTo>
                  <a:lnTo>
                    <a:pt x="5533020" y="3311852"/>
                  </a:lnTo>
                  <a:lnTo>
                    <a:pt x="5533020" y="3288617"/>
                  </a:lnTo>
                  <a:lnTo>
                    <a:pt x="5518725" y="3288617"/>
                  </a:lnTo>
                  <a:lnTo>
                    <a:pt x="5518725" y="3270744"/>
                  </a:lnTo>
                  <a:lnTo>
                    <a:pt x="5533020" y="3270744"/>
                  </a:lnTo>
                  <a:lnTo>
                    <a:pt x="5533020" y="3247509"/>
                  </a:lnTo>
                  <a:lnTo>
                    <a:pt x="5518725" y="3247509"/>
                  </a:lnTo>
                  <a:lnTo>
                    <a:pt x="5518725" y="3231424"/>
                  </a:lnTo>
                  <a:lnTo>
                    <a:pt x="5533020" y="3231424"/>
                  </a:lnTo>
                  <a:lnTo>
                    <a:pt x="5533020" y="3208189"/>
                  </a:lnTo>
                  <a:lnTo>
                    <a:pt x="5518725" y="3208189"/>
                  </a:lnTo>
                  <a:lnTo>
                    <a:pt x="5518725" y="3192104"/>
                  </a:lnTo>
                  <a:lnTo>
                    <a:pt x="5533020" y="3192104"/>
                  </a:lnTo>
                  <a:lnTo>
                    <a:pt x="5533020" y="3168868"/>
                  </a:lnTo>
                  <a:lnTo>
                    <a:pt x="5518725" y="3168868"/>
                  </a:lnTo>
                  <a:lnTo>
                    <a:pt x="5518725" y="3152783"/>
                  </a:lnTo>
                  <a:lnTo>
                    <a:pt x="5533020" y="3152783"/>
                  </a:lnTo>
                  <a:lnTo>
                    <a:pt x="5533020" y="3095591"/>
                  </a:lnTo>
                  <a:lnTo>
                    <a:pt x="5518725" y="3095591"/>
                  </a:lnTo>
                  <a:lnTo>
                    <a:pt x="5518725" y="3079503"/>
                  </a:lnTo>
                  <a:lnTo>
                    <a:pt x="5533020" y="3079503"/>
                  </a:lnTo>
                  <a:lnTo>
                    <a:pt x="5533020" y="3059845"/>
                  </a:lnTo>
                  <a:lnTo>
                    <a:pt x="5518725" y="3059845"/>
                  </a:lnTo>
                  <a:lnTo>
                    <a:pt x="5518725" y="3043757"/>
                  </a:lnTo>
                  <a:lnTo>
                    <a:pt x="5533020" y="3043757"/>
                  </a:lnTo>
                  <a:lnTo>
                    <a:pt x="5533020" y="3011586"/>
                  </a:lnTo>
                  <a:lnTo>
                    <a:pt x="5547321" y="3011586"/>
                  </a:lnTo>
                  <a:lnTo>
                    <a:pt x="5547321" y="2947244"/>
                  </a:lnTo>
                  <a:lnTo>
                    <a:pt x="5504426" y="2947244"/>
                  </a:lnTo>
                  <a:lnTo>
                    <a:pt x="5504426" y="2920435"/>
                  </a:lnTo>
                  <a:lnTo>
                    <a:pt x="5547321" y="2920435"/>
                  </a:lnTo>
                  <a:lnTo>
                    <a:pt x="5547321" y="2898988"/>
                  </a:lnTo>
                  <a:lnTo>
                    <a:pt x="5504426" y="2898988"/>
                  </a:lnTo>
                  <a:lnTo>
                    <a:pt x="5504426" y="2868602"/>
                  </a:lnTo>
                  <a:lnTo>
                    <a:pt x="5547321" y="2868602"/>
                  </a:lnTo>
                  <a:lnTo>
                    <a:pt x="5583068" y="2868602"/>
                  </a:lnTo>
                  <a:lnTo>
                    <a:pt x="5606302" y="2868602"/>
                  </a:lnTo>
                  <a:lnTo>
                    <a:pt x="5606302" y="2834645"/>
                  </a:lnTo>
                  <a:lnTo>
                    <a:pt x="5731414" y="2834645"/>
                  </a:lnTo>
                  <a:lnTo>
                    <a:pt x="5731414" y="2868602"/>
                  </a:lnTo>
                  <a:lnTo>
                    <a:pt x="5804692" y="2868602"/>
                  </a:lnTo>
                  <a:lnTo>
                    <a:pt x="5804692" y="3009800"/>
                  </a:lnTo>
                  <a:lnTo>
                    <a:pt x="5858309" y="3009800"/>
                  </a:lnTo>
                  <a:lnTo>
                    <a:pt x="5858309" y="3041972"/>
                  </a:lnTo>
                  <a:lnTo>
                    <a:pt x="5872608" y="3041972"/>
                  </a:lnTo>
                  <a:lnTo>
                    <a:pt x="5872608" y="3058056"/>
                  </a:lnTo>
                  <a:lnTo>
                    <a:pt x="5858309" y="3058056"/>
                  </a:lnTo>
                  <a:lnTo>
                    <a:pt x="5858309" y="3077717"/>
                  </a:lnTo>
                  <a:lnTo>
                    <a:pt x="5872608" y="3077717"/>
                  </a:lnTo>
                  <a:lnTo>
                    <a:pt x="5872608" y="3093802"/>
                  </a:lnTo>
                  <a:lnTo>
                    <a:pt x="5858309" y="3093802"/>
                  </a:lnTo>
                  <a:lnTo>
                    <a:pt x="5858309" y="3150995"/>
                  </a:lnTo>
                  <a:lnTo>
                    <a:pt x="5872608" y="3150995"/>
                  </a:lnTo>
                  <a:lnTo>
                    <a:pt x="5872608" y="3167081"/>
                  </a:lnTo>
                  <a:lnTo>
                    <a:pt x="5858309" y="3167081"/>
                  </a:lnTo>
                  <a:lnTo>
                    <a:pt x="5858309" y="3190315"/>
                  </a:lnTo>
                  <a:lnTo>
                    <a:pt x="5872608" y="3190315"/>
                  </a:lnTo>
                  <a:lnTo>
                    <a:pt x="5872608" y="3206403"/>
                  </a:lnTo>
                  <a:lnTo>
                    <a:pt x="5858309" y="3206403"/>
                  </a:lnTo>
                  <a:lnTo>
                    <a:pt x="5858309" y="3229636"/>
                  </a:lnTo>
                  <a:lnTo>
                    <a:pt x="5872608" y="3229636"/>
                  </a:lnTo>
                  <a:lnTo>
                    <a:pt x="5872608" y="3245723"/>
                  </a:lnTo>
                  <a:lnTo>
                    <a:pt x="5858309" y="3245723"/>
                  </a:lnTo>
                  <a:lnTo>
                    <a:pt x="5858309" y="3268956"/>
                  </a:lnTo>
                  <a:lnTo>
                    <a:pt x="5872608" y="3268956"/>
                  </a:lnTo>
                  <a:lnTo>
                    <a:pt x="5872608" y="3285043"/>
                  </a:lnTo>
                  <a:lnTo>
                    <a:pt x="5858309" y="3285043"/>
                  </a:lnTo>
                  <a:lnTo>
                    <a:pt x="5858309" y="3308277"/>
                  </a:lnTo>
                  <a:lnTo>
                    <a:pt x="5872608" y="3308277"/>
                  </a:lnTo>
                  <a:lnTo>
                    <a:pt x="5872608" y="3324363"/>
                  </a:lnTo>
                  <a:lnTo>
                    <a:pt x="5858309" y="3324363"/>
                  </a:lnTo>
                  <a:lnTo>
                    <a:pt x="5858309" y="3347597"/>
                  </a:lnTo>
                  <a:lnTo>
                    <a:pt x="5872608" y="3347597"/>
                  </a:lnTo>
                  <a:lnTo>
                    <a:pt x="5872608" y="3363684"/>
                  </a:lnTo>
                  <a:lnTo>
                    <a:pt x="5858309" y="3363684"/>
                  </a:lnTo>
                  <a:lnTo>
                    <a:pt x="5858309" y="3386918"/>
                  </a:lnTo>
                  <a:lnTo>
                    <a:pt x="5872608" y="3386918"/>
                  </a:lnTo>
                  <a:lnTo>
                    <a:pt x="5872608" y="3403004"/>
                  </a:lnTo>
                  <a:lnTo>
                    <a:pt x="5858309" y="3403004"/>
                  </a:lnTo>
                  <a:lnTo>
                    <a:pt x="5858309" y="3426238"/>
                  </a:lnTo>
                  <a:lnTo>
                    <a:pt x="5872608" y="3426238"/>
                  </a:lnTo>
                  <a:lnTo>
                    <a:pt x="5872608" y="3442324"/>
                  </a:lnTo>
                  <a:lnTo>
                    <a:pt x="5858309" y="3442324"/>
                  </a:lnTo>
                  <a:lnTo>
                    <a:pt x="5858309" y="3465558"/>
                  </a:lnTo>
                  <a:lnTo>
                    <a:pt x="5872608" y="3465558"/>
                  </a:lnTo>
                  <a:lnTo>
                    <a:pt x="5872608" y="3481645"/>
                  </a:lnTo>
                  <a:lnTo>
                    <a:pt x="5858309" y="3481645"/>
                  </a:lnTo>
                  <a:lnTo>
                    <a:pt x="5858309" y="3504878"/>
                  </a:lnTo>
                  <a:lnTo>
                    <a:pt x="5872608" y="3504878"/>
                  </a:lnTo>
                  <a:lnTo>
                    <a:pt x="5872608" y="3520966"/>
                  </a:lnTo>
                  <a:lnTo>
                    <a:pt x="5858309" y="3520966"/>
                  </a:lnTo>
                  <a:lnTo>
                    <a:pt x="5858309" y="3544199"/>
                  </a:lnTo>
                  <a:lnTo>
                    <a:pt x="5872608" y="3544199"/>
                  </a:lnTo>
                  <a:lnTo>
                    <a:pt x="5872608" y="3560286"/>
                  </a:lnTo>
                  <a:lnTo>
                    <a:pt x="5858309" y="3560286"/>
                  </a:lnTo>
                  <a:lnTo>
                    <a:pt x="5858309" y="3583519"/>
                  </a:lnTo>
                  <a:lnTo>
                    <a:pt x="5872608" y="3583519"/>
                  </a:lnTo>
                  <a:lnTo>
                    <a:pt x="5872608" y="3599607"/>
                  </a:lnTo>
                  <a:lnTo>
                    <a:pt x="5858309" y="3599607"/>
                  </a:lnTo>
                  <a:lnTo>
                    <a:pt x="5858309" y="3622840"/>
                  </a:lnTo>
                  <a:lnTo>
                    <a:pt x="5872608" y="3622840"/>
                  </a:lnTo>
                  <a:lnTo>
                    <a:pt x="5872608" y="3638927"/>
                  </a:lnTo>
                  <a:lnTo>
                    <a:pt x="5858309" y="3638927"/>
                  </a:lnTo>
                  <a:lnTo>
                    <a:pt x="5858309" y="3662161"/>
                  </a:lnTo>
                  <a:lnTo>
                    <a:pt x="5872608" y="3662161"/>
                  </a:lnTo>
                  <a:lnTo>
                    <a:pt x="5872608" y="3678247"/>
                  </a:lnTo>
                  <a:lnTo>
                    <a:pt x="5858309" y="3678247"/>
                  </a:lnTo>
                  <a:lnTo>
                    <a:pt x="5858309" y="3701481"/>
                  </a:lnTo>
                  <a:lnTo>
                    <a:pt x="5872608" y="3701481"/>
                  </a:lnTo>
                  <a:lnTo>
                    <a:pt x="5872608" y="3717567"/>
                  </a:lnTo>
                  <a:lnTo>
                    <a:pt x="5858309" y="3717567"/>
                  </a:lnTo>
                  <a:lnTo>
                    <a:pt x="5858309" y="3740801"/>
                  </a:lnTo>
                  <a:lnTo>
                    <a:pt x="5872608" y="3740801"/>
                  </a:lnTo>
                  <a:lnTo>
                    <a:pt x="5872608" y="3756888"/>
                  </a:lnTo>
                  <a:lnTo>
                    <a:pt x="5858309" y="3756888"/>
                  </a:lnTo>
                  <a:lnTo>
                    <a:pt x="5858309" y="3780122"/>
                  </a:lnTo>
                  <a:lnTo>
                    <a:pt x="5872608" y="3780122"/>
                  </a:lnTo>
                  <a:lnTo>
                    <a:pt x="5872608" y="3796208"/>
                  </a:lnTo>
                  <a:lnTo>
                    <a:pt x="5858309" y="3796208"/>
                  </a:lnTo>
                  <a:lnTo>
                    <a:pt x="5858309" y="3819442"/>
                  </a:lnTo>
                  <a:lnTo>
                    <a:pt x="5872608" y="3819442"/>
                  </a:lnTo>
                  <a:lnTo>
                    <a:pt x="5872608" y="3835529"/>
                  </a:lnTo>
                  <a:lnTo>
                    <a:pt x="5858309" y="3835529"/>
                  </a:lnTo>
                  <a:lnTo>
                    <a:pt x="5858309" y="3858762"/>
                  </a:lnTo>
                  <a:lnTo>
                    <a:pt x="5872608" y="3858762"/>
                  </a:lnTo>
                  <a:lnTo>
                    <a:pt x="5872608" y="3874849"/>
                  </a:lnTo>
                  <a:lnTo>
                    <a:pt x="5858309" y="3874849"/>
                  </a:lnTo>
                  <a:lnTo>
                    <a:pt x="5858309" y="3898082"/>
                  </a:lnTo>
                  <a:lnTo>
                    <a:pt x="5872608" y="3898082"/>
                  </a:lnTo>
                  <a:lnTo>
                    <a:pt x="5872608" y="3914169"/>
                  </a:lnTo>
                  <a:lnTo>
                    <a:pt x="5858309" y="3914169"/>
                  </a:lnTo>
                  <a:lnTo>
                    <a:pt x="5858309" y="3937404"/>
                  </a:lnTo>
                  <a:lnTo>
                    <a:pt x="5872608" y="3937404"/>
                  </a:lnTo>
                  <a:lnTo>
                    <a:pt x="5872608" y="3953490"/>
                  </a:lnTo>
                  <a:lnTo>
                    <a:pt x="5858309" y="3953490"/>
                  </a:lnTo>
                  <a:lnTo>
                    <a:pt x="5858309" y="3976724"/>
                  </a:lnTo>
                  <a:lnTo>
                    <a:pt x="5872608" y="3976724"/>
                  </a:lnTo>
                  <a:lnTo>
                    <a:pt x="5872608" y="3992810"/>
                  </a:lnTo>
                  <a:lnTo>
                    <a:pt x="5858309" y="3992810"/>
                  </a:lnTo>
                  <a:lnTo>
                    <a:pt x="5858309" y="4016045"/>
                  </a:lnTo>
                  <a:lnTo>
                    <a:pt x="5872608" y="4016045"/>
                  </a:lnTo>
                  <a:lnTo>
                    <a:pt x="5872608" y="4032130"/>
                  </a:lnTo>
                  <a:lnTo>
                    <a:pt x="5858309" y="4032130"/>
                  </a:lnTo>
                  <a:lnTo>
                    <a:pt x="5858309" y="4055365"/>
                  </a:lnTo>
                  <a:lnTo>
                    <a:pt x="5872608" y="4055365"/>
                  </a:lnTo>
                  <a:lnTo>
                    <a:pt x="5872608" y="4071452"/>
                  </a:lnTo>
                  <a:lnTo>
                    <a:pt x="5858309" y="4071452"/>
                  </a:lnTo>
                  <a:lnTo>
                    <a:pt x="5858309" y="4094685"/>
                  </a:lnTo>
                  <a:lnTo>
                    <a:pt x="5872608" y="4094685"/>
                  </a:lnTo>
                  <a:lnTo>
                    <a:pt x="5872608" y="4108983"/>
                  </a:lnTo>
                  <a:lnTo>
                    <a:pt x="6262239" y="4108983"/>
                  </a:lnTo>
                  <a:lnTo>
                    <a:pt x="6262239" y="2226966"/>
                  </a:lnTo>
                  <a:lnTo>
                    <a:pt x="6301559" y="2226966"/>
                  </a:lnTo>
                  <a:lnTo>
                    <a:pt x="6301559" y="2198369"/>
                  </a:lnTo>
                  <a:lnTo>
                    <a:pt x="6519608" y="2198369"/>
                  </a:lnTo>
                  <a:lnTo>
                    <a:pt x="6519608" y="4121495"/>
                  </a:lnTo>
                  <a:lnTo>
                    <a:pt x="6769828" y="4121495"/>
                  </a:lnTo>
                  <a:lnTo>
                    <a:pt x="6769828" y="3058056"/>
                  </a:lnTo>
                  <a:lnTo>
                    <a:pt x="6753743" y="3058056"/>
                  </a:lnTo>
                  <a:lnTo>
                    <a:pt x="6753743" y="3036609"/>
                  </a:lnTo>
                  <a:lnTo>
                    <a:pt x="6769828" y="3036609"/>
                  </a:lnTo>
                  <a:lnTo>
                    <a:pt x="6803787" y="3036609"/>
                  </a:lnTo>
                  <a:lnTo>
                    <a:pt x="6803787" y="2965117"/>
                  </a:lnTo>
                  <a:lnTo>
                    <a:pt x="6778766" y="2965117"/>
                  </a:lnTo>
                  <a:lnTo>
                    <a:pt x="6778766" y="2943670"/>
                  </a:lnTo>
                  <a:lnTo>
                    <a:pt x="6853830" y="2943670"/>
                  </a:lnTo>
                  <a:lnTo>
                    <a:pt x="6936045" y="2777451"/>
                  </a:lnTo>
                  <a:lnTo>
                    <a:pt x="7220226" y="2777451"/>
                  </a:lnTo>
                  <a:lnTo>
                    <a:pt x="7302442" y="2945457"/>
                  </a:lnTo>
                  <a:lnTo>
                    <a:pt x="7377509" y="2945457"/>
                  </a:lnTo>
                  <a:lnTo>
                    <a:pt x="7377509" y="2966905"/>
                  </a:lnTo>
                  <a:lnTo>
                    <a:pt x="7352486" y="2966905"/>
                  </a:lnTo>
                  <a:lnTo>
                    <a:pt x="7352486" y="3036609"/>
                  </a:lnTo>
                  <a:lnTo>
                    <a:pt x="7386445" y="3036609"/>
                  </a:lnTo>
                  <a:lnTo>
                    <a:pt x="7402530" y="3036609"/>
                  </a:lnTo>
                  <a:lnTo>
                    <a:pt x="7402530" y="3058056"/>
                  </a:lnTo>
                  <a:lnTo>
                    <a:pt x="7386445" y="3058056"/>
                  </a:lnTo>
                  <a:lnTo>
                    <a:pt x="7386445" y="4121495"/>
                  </a:lnTo>
                  <a:lnTo>
                    <a:pt x="7624155" y="4121495"/>
                  </a:lnTo>
                  <a:lnTo>
                    <a:pt x="7624155" y="4089325"/>
                  </a:lnTo>
                  <a:lnTo>
                    <a:pt x="7633092" y="4089325"/>
                  </a:lnTo>
                  <a:lnTo>
                    <a:pt x="7640240" y="3880210"/>
                  </a:lnTo>
                  <a:lnTo>
                    <a:pt x="7622368" y="3880210"/>
                  </a:lnTo>
                  <a:lnTo>
                    <a:pt x="7613430" y="3844464"/>
                  </a:lnTo>
                  <a:lnTo>
                    <a:pt x="7645603" y="3844464"/>
                  </a:lnTo>
                  <a:lnTo>
                    <a:pt x="7654540" y="3596032"/>
                  </a:lnTo>
                  <a:lnTo>
                    <a:pt x="7631304" y="3596032"/>
                  </a:lnTo>
                  <a:lnTo>
                    <a:pt x="7622368" y="3560286"/>
                  </a:lnTo>
                  <a:lnTo>
                    <a:pt x="7654540" y="3560286"/>
                  </a:lnTo>
                  <a:lnTo>
                    <a:pt x="7661686" y="3379768"/>
                  </a:lnTo>
                  <a:lnTo>
                    <a:pt x="7634878" y="3379768"/>
                  </a:lnTo>
                  <a:lnTo>
                    <a:pt x="7625941" y="3344022"/>
                  </a:lnTo>
                  <a:lnTo>
                    <a:pt x="7661686" y="3344022"/>
                  </a:lnTo>
                  <a:lnTo>
                    <a:pt x="7667051" y="3201039"/>
                  </a:lnTo>
                  <a:lnTo>
                    <a:pt x="7642028" y="3201039"/>
                  </a:lnTo>
                  <a:lnTo>
                    <a:pt x="7633092" y="3165294"/>
                  </a:lnTo>
                  <a:lnTo>
                    <a:pt x="7668837" y="3165294"/>
                  </a:lnTo>
                  <a:lnTo>
                    <a:pt x="7672411" y="3061631"/>
                  </a:lnTo>
                  <a:lnTo>
                    <a:pt x="7650963" y="3061631"/>
                  </a:lnTo>
                  <a:lnTo>
                    <a:pt x="7643813" y="3025885"/>
                  </a:lnTo>
                  <a:lnTo>
                    <a:pt x="7674199" y="3025885"/>
                  </a:lnTo>
                  <a:lnTo>
                    <a:pt x="7675987" y="2965117"/>
                  </a:lnTo>
                  <a:lnTo>
                    <a:pt x="7656325" y="2965117"/>
                  </a:lnTo>
                  <a:lnTo>
                    <a:pt x="7649177" y="2929371"/>
                  </a:lnTo>
                  <a:lnTo>
                    <a:pt x="7677772" y="2929371"/>
                  </a:lnTo>
                  <a:lnTo>
                    <a:pt x="7679561" y="2886476"/>
                  </a:lnTo>
                  <a:lnTo>
                    <a:pt x="7661686" y="2886476"/>
                  </a:lnTo>
                  <a:lnTo>
                    <a:pt x="7654540" y="2854305"/>
                  </a:lnTo>
                  <a:lnTo>
                    <a:pt x="7681348" y="2854305"/>
                  </a:lnTo>
                  <a:lnTo>
                    <a:pt x="7683134" y="2822133"/>
                  </a:lnTo>
                  <a:lnTo>
                    <a:pt x="7665261" y="2822133"/>
                  </a:lnTo>
                  <a:lnTo>
                    <a:pt x="7658114" y="2791750"/>
                  </a:lnTo>
                  <a:lnTo>
                    <a:pt x="7684923" y="2791750"/>
                  </a:lnTo>
                  <a:lnTo>
                    <a:pt x="7686708" y="2763153"/>
                  </a:lnTo>
                  <a:lnTo>
                    <a:pt x="7668837" y="2763153"/>
                  </a:lnTo>
                  <a:lnTo>
                    <a:pt x="7661686" y="2736343"/>
                  </a:lnTo>
                  <a:lnTo>
                    <a:pt x="7688496" y="2736343"/>
                  </a:lnTo>
                  <a:lnTo>
                    <a:pt x="7688496" y="2720259"/>
                  </a:lnTo>
                  <a:lnTo>
                    <a:pt x="7670624" y="2720259"/>
                  </a:lnTo>
                  <a:lnTo>
                    <a:pt x="7663475" y="2697022"/>
                  </a:lnTo>
                  <a:lnTo>
                    <a:pt x="7688496" y="2697022"/>
                  </a:lnTo>
                  <a:lnTo>
                    <a:pt x="7688496" y="2679150"/>
                  </a:lnTo>
                  <a:lnTo>
                    <a:pt x="7674199" y="2679150"/>
                  </a:lnTo>
                  <a:lnTo>
                    <a:pt x="7667051" y="2655916"/>
                  </a:lnTo>
                  <a:lnTo>
                    <a:pt x="7690284" y="2655916"/>
                  </a:lnTo>
                  <a:lnTo>
                    <a:pt x="7690284" y="2636255"/>
                  </a:lnTo>
                  <a:lnTo>
                    <a:pt x="7675987" y="2636255"/>
                  </a:lnTo>
                  <a:lnTo>
                    <a:pt x="7668837" y="2614808"/>
                  </a:lnTo>
                  <a:lnTo>
                    <a:pt x="7690284" y="2614808"/>
                  </a:lnTo>
                  <a:lnTo>
                    <a:pt x="7690284" y="2595148"/>
                  </a:lnTo>
                  <a:lnTo>
                    <a:pt x="7681348" y="2595148"/>
                  </a:lnTo>
                  <a:lnTo>
                    <a:pt x="7674199" y="2571912"/>
                  </a:lnTo>
                  <a:lnTo>
                    <a:pt x="7690284" y="2571912"/>
                  </a:lnTo>
                  <a:lnTo>
                    <a:pt x="7690284" y="2557615"/>
                  </a:lnTo>
                  <a:lnTo>
                    <a:pt x="7722455" y="2557615"/>
                  </a:lnTo>
                  <a:lnTo>
                    <a:pt x="7722455" y="2534381"/>
                  </a:lnTo>
                  <a:lnTo>
                    <a:pt x="7734968" y="2534381"/>
                  </a:lnTo>
                  <a:lnTo>
                    <a:pt x="7734968" y="2518293"/>
                  </a:lnTo>
                  <a:lnTo>
                    <a:pt x="7743902" y="2518293"/>
                  </a:lnTo>
                  <a:lnTo>
                    <a:pt x="7743902" y="2495060"/>
                  </a:lnTo>
                  <a:lnTo>
                    <a:pt x="7751052" y="2495060"/>
                  </a:lnTo>
                  <a:lnTo>
                    <a:pt x="7751052" y="2480761"/>
                  </a:lnTo>
                  <a:lnTo>
                    <a:pt x="7779650" y="2480761"/>
                  </a:lnTo>
                  <a:lnTo>
                    <a:pt x="7779650" y="2450377"/>
                  </a:lnTo>
                  <a:lnTo>
                    <a:pt x="7792159" y="2450377"/>
                  </a:lnTo>
                  <a:lnTo>
                    <a:pt x="7792159" y="2423568"/>
                  </a:lnTo>
                  <a:lnTo>
                    <a:pt x="7785012" y="2423568"/>
                  </a:lnTo>
                  <a:lnTo>
                    <a:pt x="7785012" y="2403907"/>
                  </a:lnTo>
                  <a:lnTo>
                    <a:pt x="7792159" y="2403907"/>
                  </a:lnTo>
                  <a:lnTo>
                    <a:pt x="7792159" y="2378886"/>
                  </a:lnTo>
                  <a:lnTo>
                    <a:pt x="7808245" y="2378886"/>
                  </a:lnTo>
                  <a:lnTo>
                    <a:pt x="7808245" y="2284160"/>
                  </a:lnTo>
                  <a:lnTo>
                    <a:pt x="7826118" y="2284160"/>
                  </a:lnTo>
                  <a:lnTo>
                    <a:pt x="7826118" y="2378886"/>
                  </a:lnTo>
                  <a:lnTo>
                    <a:pt x="7842204" y="2378886"/>
                  </a:lnTo>
                  <a:lnTo>
                    <a:pt x="7842204" y="2403907"/>
                  </a:lnTo>
                  <a:lnTo>
                    <a:pt x="7849352" y="2403907"/>
                  </a:lnTo>
                  <a:lnTo>
                    <a:pt x="7849352" y="2423568"/>
                  </a:lnTo>
                  <a:lnTo>
                    <a:pt x="7842204" y="2423568"/>
                  </a:lnTo>
                  <a:lnTo>
                    <a:pt x="7842204" y="2450377"/>
                  </a:lnTo>
                  <a:lnTo>
                    <a:pt x="7854716" y="2450377"/>
                  </a:lnTo>
                  <a:lnTo>
                    <a:pt x="7854716" y="2480761"/>
                  </a:lnTo>
                  <a:lnTo>
                    <a:pt x="7883314" y="2480761"/>
                  </a:lnTo>
                  <a:lnTo>
                    <a:pt x="7883314" y="2495060"/>
                  </a:lnTo>
                  <a:lnTo>
                    <a:pt x="7890460" y="2495060"/>
                  </a:lnTo>
                  <a:lnTo>
                    <a:pt x="7890460" y="2518293"/>
                  </a:lnTo>
                  <a:lnTo>
                    <a:pt x="7899396" y="2518293"/>
                  </a:lnTo>
                  <a:lnTo>
                    <a:pt x="7899396" y="2534381"/>
                  </a:lnTo>
                  <a:lnTo>
                    <a:pt x="7910120" y="2534381"/>
                  </a:lnTo>
                  <a:lnTo>
                    <a:pt x="7910120" y="2557615"/>
                  </a:lnTo>
                  <a:lnTo>
                    <a:pt x="7942291" y="2557615"/>
                  </a:lnTo>
                  <a:lnTo>
                    <a:pt x="7942291" y="2571912"/>
                  </a:lnTo>
                  <a:lnTo>
                    <a:pt x="7958379" y="2571912"/>
                  </a:lnTo>
                  <a:lnTo>
                    <a:pt x="7951228" y="2595148"/>
                  </a:lnTo>
                  <a:lnTo>
                    <a:pt x="7942291" y="2595148"/>
                  </a:lnTo>
                  <a:lnTo>
                    <a:pt x="7942291" y="2614808"/>
                  </a:lnTo>
                  <a:lnTo>
                    <a:pt x="7967312" y="2614808"/>
                  </a:lnTo>
                  <a:lnTo>
                    <a:pt x="7960164" y="2636255"/>
                  </a:lnTo>
                  <a:lnTo>
                    <a:pt x="7945868" y="2636255"/>
                  </a:lnTo>
                  <a:lnTo>
                    <a:pt x="7945868" y="2655916"/>
                  </a:lnTo>
                  <a:lnTo>
                    <a:pt x="7967312" y="2655916"/>
                  </a:lnTo>
                  <a:lnTo>
                    <a:pt x="7960164" y="2679150"/>
                  </a:lnTo>
                  <a:lnTo>
                    <a:pt x="7945868" y="2679150"/>
                  </a:lnTo>
                  <a:lnTo>
                    <a:pt x="7945868" y="2697022"/>
                  </a:lnTo>
                  <a:lnTo>
                    <a:pt x="7970888" y="2697022"/>
                  </a:lnTo>
                  <a:lnTo>
                    <a:pt x="7963739" y="2720259"/>
                  </a:lnTo>
                  <a:lnTo>
                    <a:pt x="7945868" y="2720259"/>
                  </a:lnTo>
                  <a:lnTo>
                    <a:pt x="7945868" y="2736343"/>
                  </a:lnTo>
                  <a:lnTo>
                    <a:pt x="7972677" y="2736343"/>
                  </a:lnTo>
                  <a:lnTo>
                    <a:pt x="7965530" y="2763153"/>
                  </a:lnTo>
                  <a:lnTo>
                    <a:pt x="7947655" y="2763153"/>
                  </a:lnTo>
                  <a:lnTo>
                    <a:pt x="7949440" y="2791750"/>
                  </a:lnTo>
                  <a:lnTo>
                    <a:pt x="7976250" y="2791750"/>
                  </a:lnTo>
                  <a:lnTo>
                    <a:pt x="7969102" y="2822133"/>
                  </a:lnTo>
                  <a:lnTo>
                    <a:pt x="7951228" y="2822133"/>
                  </a:lnTo>
                  <a:lnTo>
                    <a:pt x="7953014" y="2854305"/>
                  </a:lnTo>
                  <a:lnTo>
                    <a:pt x="7979826" y="2854305"/>
                  </a:lnTo>
                  <a:lnTo>
                    <a:pt x="7972677" y="2886476"/>
                  </a:lnTo>
                  <a:lnTo>
                    <a:pt x="7954802" y="2886476"/>
                  </a:lnTo>
                  <a:lnTo>
                    <a:pt x="7956588" y="2929371"/>
                  </a:lnTo>
                  <a:lnTo>
                    <a:pt x="7985188" y="2929371"/>
                  </a:lnTo>
                  <a:lnTo>
                    <a:pt x="7978036" y="2965117"/>
                  </a:lnTo>
                  <a:lnTo>
                    <a:pt x="7958379" y="2965117"/>
                  </a:lnTo>
                  <a:lnTo>
                    <a:pt x="7960164" y="3025885"/>
                  </a:lnTo>
                  <a:lnTo>
                    <a:pt x="7990552" y="3025885"/>
                  </a:lnTo>
                  <a:lnTo>
                    <a:pt x="7983401" y="3061631"/>
                  </a:lnTo>
                  <a:lnTo>
                    <a:pt x="7961953" y="3061631"/>
                  </a:lnTo>
                  <a:lnTo>
                    <a:pt x="7965530" y="3165294"/>
                  </a:lnTo>
                  <a:lnTo>
                    <a:pt x="8001274" y="3165294"/>
                  </a:lnTo>
                  <a:lnTo>
                    <a:pt x="7992336" y="3201039"/>
                  </a:lnTo>
                  <a:lnTo>
                    <a:pt x="7967312" y="3201039"/>
                  </a:lnTo>
                  <a:lnTo>
                    <a:pt x="7972677" y="3344022"/>
                  </a:lnTo>
                  <a:lnTo>
                    <a:pt x="8008424" y="3344022"/>
                  </a:lnTo>
                  <a:lnTo>
                    <a:pt x="7999484" y="3379768"/>
                  </a:lnTo>
                  <a:lnTo>
                    <a:pt x="7972677" y="3379768"/>
                  </a:lnTo>
                  <a:lnTo>
                    <a:pt x="7979826" y="3560286"/>
                  </a:lnTo>
                  <a:lnTo>
                    <a:pt x="8010208" y="3560286"/>
                  </a:lnTo>
                  <a:lnTo>
                    <a:pt x="8010208" y="2148325"/>
                  </a:lnTo>
                  <a:lnTo>
                    <a:pt x="8371242" y="2148325"/>
                  </a:lnTo>
                  <a:lnTo>
                    <a:pt x="8371242" y="4121495"/>
                  </a:lnTo>
                  <a:lnTo>
                    <a:pt x="8532098" y="4121495"/>
                  </a:lnTo>
                  <a:lnTo>
                    <a:pt x="8532098" y="4019619"/>
                  </a:lnTo>
                  <a:lnTo>
                    <a:pt x="8560697" y="4019619"/>
                  </a:lnTo>
                  <a:lnTo>
                    <a:pt x="8560697" y="3994597"/>
                  </a:lnTo>
                  <a:lnTo>
                    <a:pt x="8542822" y="3994597"/>
                  </a:lnTo>
                  <a:lnTo>
                    <a:pt x="8542822" y="3978513"/>
                  </a:lnTo>
                  <a:lnTo>
                    <a:pt x="8560697" y="3978513"/>
                  </a:lnTo>
                  <a:lnTo>
                    <a:pt x="8560697" y="3953490"/>
                  </a:lnTo>
                  <a:lnTo>
                    <a:pt x="8542822" y="3953490"/>
                  </a:lnTo>
                  <a:lnTo>
                    <a:pt x="8542822" y="3937404"/>
                  </a:lnTo>
                  <a:lnTo>
                    <a:pt x="8560697" y="3937404"/>
                  </a:lnTo>
                  <a:lnTo>
                    <a:pt x="8560697" y="3930254"/>
                  </a:lnTo>
                  <a:lnTo>
                    <a:pt x="8585718" y="3930254"/>
                  </a:lnTo>
                  <a:lnTo>
                    <a:pt x="8585718" y="3910595"/>
                  </a:lnTo>
                  <a:lnTo>
                    <a:pt x="8641122" y="3910595"/>
                  </a:lnTo>
                  <a:cubicBezTo>
                    <a:pt x="8598227" y="3865913"/>
                    <a:pt x="8571419" y="3810506"/>
                    <a:pt x="8571419" y="3747950"/>
                  </a:cubicBezTo>
                  <a:cubicBezTo>
                    <a:pt x="8571419" y="3615690"/>
                    <a:pt x="8692955" y="3506667"/>
                    <a:pt x="8848450" y="3494155"/>
                  </a:cubicBezTo>
                  <a:lnTo>
                    <a:pt x="8848450" y="3476281"/>
                  </a:lnTo>
                  <a:lnTo>
                    <a:pt x="8909217" y="3476281"/>
                  </a:lnTo>
                  <a:lnTo>
                    <a:pt x="8909217" y="3494155"/>
                  </a:lnTo>
                  <a:cubicBezTo>
                    <a:pt x="9064712" y="3506667"/>
                    <a:pt x="9186245" y="3615690"/>
                    <a:pt x="9186245" y="3747950"/>
                  </a:cubicBezTo>
                  <a:cubicBezTo>
                    <a:pt x="9186245" y="3808719"/>
                    <a:pt x="9159440" y="3865913"/>
                    <a:pt x="9116544" y="3910595"/>
                  </a:cubicBezTo>
                  <a:lnTo>
                    <a:pt x="9171948" y="3910595"/>
                  </a:lnTo>
                  <a:lnTo>
                    <a:pt x="9171948" y="3930254"/>
                  </a:lnTo>
                  <a:lnTo>
                    <a:pt x="9196969" y="3930254"/>
                  </a:lnTo>
                  <a:lnTo>
                    <a:pt x="9196969" y="3937404"/>
                  </a:lnTo>
                  <a:lnTo>
                    <a:pt x="9214843" y="3937404"/>
                  </a:lnTo>
                  <a:lnTo>
                    <a:pt x="9214843" y="3953490"/>
                  </a:lnTo>
                  <a:lnTo>
                    <a:pt x="9196969" y="3953490"/>
                  </a:lnTo>
                  <a:lnTo>
                    <a:pt x="9196969" y="3978513"/>
                  </a:lnTo>
                  <a:lnTo>
                    <a:pt x="9214843" y="3978513"/>
                  </a:lnTo>
                  <a:lnTo>
                    <a:pt x="9214843" y="3994597"/>
                  </a:lnTo>
                  <a:lnTo>
                    <a:pt x="9196969" y="3994597"/>
                  </a:lnTo>
                  <a:lnTo>
                    <a:pt x="9196969" y="4019619"/>
                  </a:lnTo>
                  <a:lnTo>
                    <a:pt x="9218417" y="4019619"/>
                  </a:lnTo>
                  <a:lnTo>
                    <a:pt x="9218417" y="3454834"/>
                  </a:lnTo>
                  <a:lnTo>
                    <a:pt x="9486513" y="3454834"/>
                  </a:lnTo>
                  <a:lnTo>
                    <a:pt x="9486513" y="3596032"/>
                  </a:lnTo>
                  <a:lnTo>
                    <a:pt x="9593751" y="3596032"/>
                  </a:lnTo>
                  <a:lnTo>
                    <a:pt x="9627709" y="3596032"/>
                  </a:lnTo>
                  <a:lnTo>
                    <a:pt x="9627709" y="3647862"/>
                  </a:lnTo>
                  <a:lnTo>
                    <a:pt x="9593751" y="3647862"/>
                  </a:lnTo>
                  <a:lnTo>
                    <a:pt x="9593751" y="3672884"/>
                  </a:lnTo>
                  <a:lnTo>
                    <a:pt x="9649155" y="3672884"/>
                  </a:lnTo>
                  <a:lnTo>
                    <a:pt x="9650944" y="3733652"/>
                  </a:lnTo>
                  <a:cubicBezTo>
                    <a:pt x="9706351" y="3760463"/>
                    <a:pt x="9808224" y="3780122"/>
                    <a:pt x="9926185" y="3783696"/>
                  </a:cubicBezTo>
                  <a:lnTo>
                    <a:pt x="9926185" y="3174231"/>
                  </a:lnTo>
                  <a:lnTo>
                    <a:pt x="10171046" y="3052694"/>
                  </a:lnTo>
                  <a:lnTo>
                    <a:pt x="10171046" y="2877540"/>
                  </a:lnTo>
                  <a:lnTo>
                    <a:pt x="10224664" y="2877540"/>
                  </a:lnTo>
                  <a:lnTo>
                    <a:pt x="10228238" y="2881115"/>
                  </a:lnTo>
                  <a:lnTo>
                    <a:pt x="10228238" y="2730982"/>
                  </a:lnTo>
                  <a:lnTo>
                    <a:pt x="10255048" y="2730982"/>
                  </a:lnTo>
                  <a:lnTo>
                    <a:pt x="10255048" y="2897199"/>
                  </a:lnTo>
                  <a:lnTo>
                    <a:pt x="10421268" y="3009800"/>
                  </a:lnTo>
                  <a:lnTo>
                    <a:pt x="10421268" y="1899891"/>
                  </a:lnTo>
                  <a:cubicBezTo>
                    <a:pt x="10349775" y="1862359"/>
                    <a:pt x="10301518" y="1796228"/>
                    <a:pt x="10301518" y="1721162"/>
                  </a:cubicBezTo>
                  <a:cubicBezTo>
                    <a:pt x="10301518" y="1617498"/>
                    <a:pt x="10394455" y="1529922"/>
                    <a:pt x="10517781" y="1513836"/>
                  </a:cubicBezTo>
                  <a:lnTo>
                    <a:pt x="10517781" y="1444133"/>
                  </a:lnTo>
                  <a:cubicBezTo>
                    <a:pt x="10494543" y="1440558"/>
                    <a:pt x="10478460" y="1433409"/>
                    <a:pt x="10478460" y="1424472"/>
                  </a:cubicBezTo>
                  <a:cubicBezTo>
                    <a:pt x="10478460" y="1415535"/>
                    <a:pt x="10494543" y="1408387"/>
                    <a:pt x="10517781" y="1404812"/>
                  </a:cubicBezTo>
                  <a:lnTo>
                    <a:pt x="10517781" y="1211784"/>
                  </a:lnTo>
                  <a:cubicBezTo>
                    <a:pt x="10492757" y="1199272"/>
                    <a:pt x="10476671" y="1177825"/>
                    <a:pt x="10476671" y="1152803"/>
                  </a:cubicBezTo>
                  <a:cubicBezTo>
                    <a:pt x="10476671" y="1124205"/>
                    <a:pt x="10498118" y="1099183"/>
                    <a:pt x="10530289" y="1088460"/>
                  </a:cubicBezTo>
                  <a:lnTo>
                    <a:pt x="10530289" y="1077737"/>
                  </a:lnTo>
                  <a:cubicBezTo>
                    <a:pt x="10503481" y="1075949"/>
                    <a:pt x="10485610" y="1074162"/>
                    <a:pt x="10485610" y="1070587"/>
                  </a:cubicBezTo>
                  <a:cubicBezTo>
                    <a:pt x="10485610" y="1067013"/>
                    <a:pt x="10503481" y="1063438"/>
                    <a:pt x="10530289" y="1063438"/>
                  </a:cubicBezTo>
                  <a:lnTo>
                    <a:pt x="10530289" y="836453"/>
                  </a:lnTo>
                  <a:cubicBezTo>
                    <a:pt x="10517781" y="834664"/>
                    <a:pt x="10508841" y="831090"/>
                    <a:pt x="10508841" y="827515"/>
                  </a:cubicBezTo>
                  <a:cubicBezTo>
                    <a:pt x="10508841" y="822154"/>
                    <a:pt x="10523142" y="818579"/>
                    <a:pt x="10544590" y="816793"/>
                  </a:cubicBezTo>
                  <a:lnTo>
                    <a:pt x="10544590" y="613040"/>
                  </a:lnTo>
                  <a:cubicBezTo>
                    <a:pt x="10532078" y="609466"/>
                    <a:pt x="10524929" y="604105"/>
                    <a:pt x="10524929" y="596955"/>
                  </a:cubicBezTo>
                  <a:cubicBezTo>
                    <a:pt x="10524929" y="589807"/>
                    <a:pt x="10535653" y="582658"/>
                    <a:pt x="10549950" y="580870"/>
                  </a:cubicBezTo>
                  <a:cubicBezTo>
                    <a:pt x="10549950" y="559422"/>
                    <a:pt x="10549950" y="536187"/>
                    <a:pt x="10549950" y="512952"/>
                  </a:cubicBezTo>
                  <a:lnTo>
                    <a:pt x="10549950" y="241283"/>
                  </a:lnTo>
                  <a:cubicBezTo>
                    <a:pt x="10549950" y="107238"/>
                    <a:pt x="10555311" y="0"/>
                    <a:pt x="10562461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alpha val="31000"/>
                  </a:schemeClr>
                </a:gs>
              </a:gsLst>
              <a:lin ang="5400000" scaled="1"/>
            </a:gradFill>
            <a:ln w="9525" cap="flat">
              <a:noFill/>
              <a:prstDash val="solid"/>
              <a:miter/>
            </a:ln>
          </p:spPr>
          <p:txBody>
            <a:bodyPr wrap="square" anchor="ctr">
              <a:noAutofit/>
            </a:bodyPr>
            <a:lstStyle/>
            <a:p>
              <a:pPr lvl="0" algn="ctr"/>
              <a:endParaRPr/>
            </a:p>
          </p:txBody>
        </p:sp>
        <p:sp>
          <p:nvSpPr>
            <p:cNvPr id="1048587" name="任意多边形 1048586" descr="eae8ee80-b901-49c3-9a2e-0cc961c3a1d3"/>
            <p:cNvSpPr/>
            <p:nvPr/>
          </p:nvSpPr>
          <p:spPr>
            <a:xfrm>
              <a:off x="4000499" y="-3"/>
              <a:ext cx="8197851" cy="1700584"/>
            </a:xfrm>
            <a:custGeom>
              <a:avLst/>
              <a:gdLst>
                <a:gd name="connsiteX0" fmla="*/ 0 w 12192000"/>
                <a:gd name="connsiteY0" fmla="*/ 0 h 2609850"/>
                <a:gd name="connsiteX1" fmla="*/ 12192000 w 12192000"/>
                <a:gd name="connsiteY1" fmla="*/ 0 h 2609850"/>
                <a:gd name="connsiteX2" fmla="*/ 12192000 w 12192000"/>
                <a:gd name="connsiteY2" fmla="*/ 2609850 h 2609850"/>
                <a:gd name="connsiteX3" fmla="*/ 0 w 12192000"/>
                <a:gd name="connsiteY3" fmla="*/ 2609850 h 260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92000" h="2609850">
                  <a:moveTo>
                    <a:pt x="0" y="0"/>
                  </a:moveTo>
                  <a:lnTo>
                    <a:pt x="12192000" y="0"/>
                  </a:lnTo>
                  <a:lnTo>
                    <a:pt x="12192000" y="2609850"/>
                  </a:lnTo>
                  <a:lnTo>
                    <a:pt x="0" y="260985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48588" name="任意多边形 1048587" descr="ae25ffb6-dfa1-44c3-a273-501786bbae91"/>
            <p:cNvSpPr/>
            <p:nvPr/>
          </p:nvSpPr>
          <p:spPr>
            <a:xfrm flipH="1">
              <a:off x="-2" y="5314839"/>
              <a:ext cx="6918759" cy="1543161"/>
            </a:xfrm>
            <a:custGeom>
              <a:avLst/>
              <a:gdLst>
                <a:gd name="connsiteX0" fmla="*/ 0 w 12192000"/>
                <a:gd name="connsiteY0" fmla="*/ 0 h 2609850"/>
                <a:gd name="connsiteX1" fmla="*/ 12192000 w 12192000"/>
                <a:gd name="connsiteY1" fmla="*/ 0 h 2609850"/>
                <a:gd name="connsiteX2" fmla="*/ 12192000 w 12192000"/>
                <a:gd name="connsiteY2" fmla="*/ 2609850 h 2609850"/>
                <a:gd name="connsiteX3" fmla="*/ 0 w 12192000"/>
                <a:gd name="connsiteY3" fmla="*/ 2609850 h 260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92000" h="2609850">
                  <a:moveTo>
                    <a:pt x="0" y="0"/>
                  </a:moveTo>
                  <a:lnTo>
                    <a:pt x="12192000" y="0"/>
                  </a:lnTo>
                  <a:lnTo>
                    <a:pt x="12192000" y="2609850"/>
                  </a:lnTo>
                  <a:lnTo>
                    <a:pt x="0" y="2609850"/>
                  </a:lnTo>
                  <a:close/>
                </a:path>
              </a:pathLst>
            </a:custGeom>
            <a:blipFill>
              <a:blip r:embed="rId4"/>
              <a:stretch>
                <a:fillRect l="-63819" t="-380050" r="-3990" b="-23379"/>
              </a:stretch>
            </a:blip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24" name="组合 23" descr="e2af0d79-d744-4067-aa84-85943c5841d2"/>
            <p:cNvGrpSpPr/>
            <p:nvPr/>
          </p:nvGrpSpPr>
          <p:grpSpPr>
            <a:xfrm>
              <a:off x="530717" y="457237"/>
              <a:ext cx="1096700" cy="947343"/>
              <a:chOff x="530717" y="457237"/>
              <a:chExt cx="1096700" cy="947343"/>
            </a:xfrm>
          </p:grpSpPr>
          <p:sp>
            <p:nvSpPr>
              <p:cNvPr id="1048589" name="任意多边形 1048588" descr="062d6614-171d-4fa4-af78-c41f6a55e29c"/>
              <p:cNvSpPr/>
              <p:nvPr/>
            </p:nvSpPr>
            <p:spPr bwMode="auto">
              <a:xfrm flipH="1">
                <a:off x="881751" y="457237"/>
                <a:ext cx="745666" cy="623512"/>
              </a:xfrm>
              <a:custGeom>
                <a:avLst/>
                <a:gdLst>
                  <a:gd name="connsiteX0" fmla="*/ 1781918 w 2917739"/>
                  <a:gd name="connsiteY0" fmla="*/ 0 h 2876752"/>
                  <a:gd name="connsiteX1" fmla="*/ 1799789 w 2917739"/>
                  <a:gd name="connsiteY1" fmla="*/ 357187 h 2876752"/>
                  <a:gd name="connsiteX2" fmla="*/ 1841486 w 2917739"/>
                  <a:gd name="connsiteY2" fmla="*/ 547687 h 2876752"/>
                  <a:gd name="connsiteX3" fmla="*/ 1802767 w 2917739"/>
                  <a:gd name="connsiteY3" fmla="*/ 639217 h 2876752"/>
                  <a:gd name="connsiteX4" fmla="*/ 1776773 w 2917739"/>
                  <a:gd name="connsiteY4" fmla="*/ 669041 h 2876752"/>
                  <a:gd name="connsiteX5" fmla="*/ 1784486 w 2917739"/>
                  <a:gd name="connsiteY5" fmla="*/ 669939 h 2876752"/>
                  <a:gd name="connsiteX6" fmla="*/ 1918530 w 2917739"/>
                  <a:gd name="connsiteY6" fmla="*/ 690020 h 2876752"/>
                  <a:gd name="connsiteX7" fmla="*/ 2907481 w 2917739"/>
                  <a:gd name="connsiteY7" fmla="*/ 422275 h 2876752"/>
                  <a:gd name="connsiteX8" fmla="*/ 2758542 w 2917739"/>
                  <a:gd name="connsiteY8" fmla="*/ 820918 h 2876752"/>
                  <a:gd name="connsiteX9" fmla="*/ 2710882 w 2917739"/>
                  <a:gd name="connsiteY9" fmla="*/ 1047014 h 2876752"/>
                  <a:gd name="connsiteX10" fmla="*/ 2514283 w 2917739"/>
                  <a:gd name="connsiteY10" fmla="*/ 1160062 h 2876752"/>
                  <a:gd name="connsiteX11" fmla="*/ 2216407 w 2917739"/>
                  <a:gd name="connsiteY11" fmla="*/ 1433758 h 2876752"/>
                  <a:gd name="connsiteX12" fmla="*/ 2168746 w 2917739"/>
                  <a:gd name="connsiteY12" fmla="*/ 1612255 h 2876752"/>
                  <a:gd name="connsiteX13" fmla="*/ 2019808 w 2917739"/>
                  <a:gd name="connsiteY13" fmla="*/ 1707453 h 2876752"/>
                  <a:gd name="connsiteX14" fmla="*/ 1835125 w 2917739"/>
                  <a:gd name="connsiteY14" fmla="*/ 1743152 h 2876752"/>
                  <a:gd name="connsiteX15" fmla="*/ 1419563 w 2917739"/>
                  <a:gd name="connsiteY15" fmla="*/ 1848333 h 2876752"/>
                  <a:gd name="connsiteX16" fmla="*/ 1405010 w 2917739"/>
                  <a:gd name="connsiteY16" fmla="*/ 1844535 h 2876752"/>
                  <a:gd name="connsiteX17" fmla="*/ 1415907 w 2917739"/>
                  <a:gd name="connsiteY17" fmla="*/ 1894792 h 2876752"/>
                  <a:gd name="connsiteX18" fmla="*/ 1424379 w 2917739"/>
                  <a:gd name="connsiteY18" fmla="*/ 2029658 h 2876752"/>
                  <a:gd name="connsiteX19" fmla="*/ 1422441 w 2917739"/>
                  <a:gd name="connsiteY19" fmla="*/ 2059988 h 2876752"/>
                  <a:gd name="connsiteX20" fmla="*/ 1423675 w 2917739"/>
                  <a:gd name="connsiteY20" fmla="*/ 2058988 h 2876752"/>
                  <a:gd name="connsiteX21" fmla="*/ 2132795 w 2917739"/>
                  <a:gd name="connsiteY21" fmla="*/ 2261199 h 2876752"/>
                  <a:gd name="connsiteX22" fmla="*/ 2019574 w 2917739"/>
                  <a:gd name="connsiteY22" fmla="*/ 2469357 h 2876752"/>
                  <a:gd name="connsiteX23" fmla="*/ 1971902 w 2917739"/>
                  <a:gd name="connsiteY23" fmla="*/ 2606147 h 2876752"/>
                  <a:gd name="connsiteX24" fmla="*/ 1846764 w 2917739"/>
                  <a:gd name="connsiteY24" fmla="*/ 2665620 h 2876752"/>
                  <a:gd name="connsiteX25" fmla="*/ 1727584 w 2917739"/>
                  <a:gd name="connsiteY25" fmla="*/ 2790515 h 2876752"/>
                  <a:gd name="connsiteX26" fmla="*/ 1548814 w 2917739"/>
                  <a:gd name="connsiteY26" fmla="*/ 2802410 h 2876752"/>
                  <a:gd name="connsiteX27" fmla="*/ 1483265 w 2917739"/>
                  <a:gd name="connsiteY27" fmla="*/ 2867831 h 2876752"/>
                  <a:gd name="connsiteX28" fmla="*/ 1387921 w 2917739"/>
                  <a:gd name="connsiteY28" fmla="*/ 2867831 h 2876752"/>
                  <a:gd name="connsiteX29" fmla="*/ 935038 w 2917739"/>
                  <a:gd name="connsiteY29" fmla="*/ 2582357 h 2876752"/>
                  <a:gd name="connsiteX30" fmla="*/ 939380 w 2917739"/>
                  <a:gd name="connsiteY30" fmla="*/ 2576364 h 2876752"/>
                  <a:gd name="connsiteX31" fmla="*/ 893061 w 2917739"/>
                  <a:gd name="connsiteY31" fmla="*/ 2584090 h 2876752"/>
                  <a:gd name="connsiteX32" fmla="*/ 560416 w 2917739"/>
                  <a:gd name="connsiteY32" fmla="*/ 2499601 h 2876752"/>
                  <a:gd name="connsiteX33" fmla="*/ 322081 w 2917739"/>
                  <a:gd name="connsiteY33" fmla="*/ 2118888 h 2876752"/>
                  <a:gd name="connsiteX34" fmla="*/ 333998 w 2917739"/>
                  <a:gd name="connsiteY34" fmla="*/ 1898788 h 2876752"/>
                  <a:gd name="connsiteX35" fmla="*/ 244622 w 2917739"/>
                  <a:gd name="connsiteY35" fmla="*/ 1678689 h 2876752"/>
                  <a:gd name="connsiteX36" fmla="*/ 153012 w 2917739"/>
                  <a:gd name="connsiteY36" fmla="*/ 1558973 h 2876752"/>
                  <a:gd name="connsiteX37" fmla="*/ 131035 w 2917739"/>
                  <a:gd name="connsiteY37" fmla="*/ 1510107 h 2876752"/>
                  <a:gd name="connsiteX38" fmla="*/ 119459 w 2917739"/>
                  <a:gd name="connsiteY38" fmla="*/ 1507590 h 2876752"/>
                  <a:gd name="connsiteX39" fmla="*/ 0 w 2917739"/>
                  <a:gd name="connsiteY39" fmla="*/ 1481621 h 2876752"/>
                  <a:gd name="connsiteX40" fmla="*/ 67602 w 2917739"/>
                  <a:gd name="connsiteY40" fmla="*/ 1410042 h 2876752"/>
                  <a:gd name="connsiteX41" fmla="*/ 95746 w 2917739"/>
                  <a:gd name="connsiteY41" fmla="*/ 1380242 h 2876752"/>
                  <a:gd name="connsiteX42" fmla="*/ 90077 w 2917739"/>
                  <a:gd name="connsiteY42" fmla="*/ 1344822 h 2876752"/>
                  <a:gd name="connsiteX43" fmla="*/ 167163 w 2917739"/>
                  <a:gd name="connsiteY43" fmla="*/ 1137363 h 2876752"/>
                  <a:gd name="connsiteX44" fmla="*/ 512749 w 2917739"/>
                  <a:gd name="connsiteY44" fmla="*/ 1113569 h 2876752"/>
                  <a:gd name="connsiteX45" fmla="*/ 649221 w 2917739"/>
                  <a:gd name="connsiteY45" fmla="*/ 1261007 h 2876752"/>
                  <a:gd name="connsiteX46" fmla="*/ 683163 w 2917739"/>
                  <a:gd name="connsiteY46" fmla="*/ 1300870 h 2876752"/>
                  <a:gd name="connsiteX47" fmla="*/ 685873 w 2917739"/>
                  <a:gd name="connsiteY47" fmla="*/ 1226344 h 2876752"/>
                  <a:gd name="connsiteX48" fmla="*/ 662046 w 2917739"/>
                  <a:gd name="connsiteY48" fmla="*/ 988219 h 2876752"/>
                  <a:gd name="connsiteX49" fmla="*/ 703743 w 2917739"/>
                  <a:gd name="connsiteY49" fmla="*/ 750094 h 2876752"/>
                  <a:gd name="connsiteX50" fmla="*/ 888403 w 2917739"/>
                  <a:gd name="connsiteY50" fmla="*/ 613172 h 2876752"/>
                  <a:gd name="connsiteX51" fmla="*/ 1108803 w 2917739"/>
                  <a:gd name="connsiteY51" fmla="*/ 553641 h 2876752"/>
                  <a:gd name="connsiteX52" fmla="*/ 1781918 w 2917739"/>
                  <a:gd name="connsiteY52" fmla="*/ 0 h 28767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</a:cxnLst>
                <a:rect l="l" t="t" r="r" b="b"/>
                <a:pathLst>
                  <a:path w="2917739" h="2876752">
                    <a:moveTo>
                      <a:pt x="1781918" y="0"/>
                    </a:moveTo>
                    <a:cubicBezTo>
                      <a:pt x="1859356" y="107156"/>
                      <a:pt x="1865313" y="250031"/>
                      <a:pt x="1799789" y="357187"/>
                    </a:cubicBezTo>
                    <a:cubicBezTo>
                      <a:pt x="1841486" y="410766"/>
                      <a:pt x="1859356" y="482203"/>
                      <a:pt x="1841486" y="547687"/>
                    </a:cubicBezTo>
                    <a:cubicBezTo>
                      <a:pt x="1835529" y="580430"/>
                      <a:pt x="1822127" y="611684"/>
                      <a:pt x="1802767" y="639217"/>
                    </a:cubicBezTo>
                    <a:lnTo>
                      <a:pt x="1776773" y="669041"/>
                    </a:lnTo>
                    <a:lnTo>
                      <a:pt x="1784486" y="669939"/>
                    </a:lnTo>
                    <a:cubicBezTo>
                      <a:pt x="1829167" y="676633"/>
                      <a:pt x="1873849" y="684070"/>
                      <a:pt x="1918530" y="690020"/>
                    </a:cubicBezTo>
                    <a:cubicBezTo>
                      <a:pt x="2264067" y="737619"/>
                      <a:pt x="2633434" y="642421"/>
                      <a:pt x="2907481" y="422275"/>
                    </a:cubicBezTo>
                    <a:cubicBezTo>
                      <a:pt x="2943226" y="571022"/>
                      <a:pt x="2883651" y="731670"/>
                      <a:pt x="2758542" y="820918"/>
                    </a:cubicBezTo>
                    <a:cubicBezTo>
                      <a:pt x="2776415" y="892317"/>
                      <a:pt x="2758542" y="981565"/>
                      <a:pt x="2710882" y="1047014"/>
                    </a:cubicBezTo>
                    <a:cubicBezTo>
                      <a:pt x="2669179" y="1106513"/>
                      <a:pt x="2591731" y="1154112"/>
                      <a:pt x="2514283" y="1160062"/>
                    </a:cubicBezTo>
                    <a:cubicBezTo>
                      <a:pt x="2472581" y="1296910"/>
                      <a:pt x="2353430" y="1415908"/>
                      <a:pt x="2216407" y="1433758"/>
                    </a:cubicBezTo>
                    <a:cubicBezTo>
                      <a:pt x="2234279" y="1493257"/>
                      <a:pt x="2204491" y="1558706"/>
                      <a:pt x="2168746" y="1612255"/>
                    </a:cubicBezTo>
                    <a:cubicBezTo>
                      <a:pt x="2133001" y="1659854"/>
                      <a:pt x="2073426" y="1689603"/>
                      <a:pt x="2019808" y="1707453"/>
                    </a:cubicBezTo>
                    <a:cubicBezTo>
                      <a:pt x="1960233" y="1731253"/>
                      <a:pt x="1894700" y="1737202"/>
                      <a:pt x="1835125" y="1743152"/>
                    </a:cubicBezTo>
                    <a:cubicBezTo>
                      <a:pt x="1715229" y="1836863"/>
                      <a:pt x="1563405" y="1875909"/>
                      <a:pt x="1419563" y="1848333"/>
                    </a:cubicBezTo>
                    <a:lnTo>
                      <a:pt x="1405010" y="1844535"/>
                    </a:lnTo>
                    <a:lnTo>
                      <a:pt x="1415907" y="1894792"/>
                    </a:lnTo>
                    <a:cubicBezTo>
                      <a:pt x="1423262" y="1940429"/>
                      <a:pt x="1425869" y="1986531"/>
                      <a:pt x="1424379" y="2029658"/>
                    </a:cubicBezTo>
                    <a:lnTo>
                      <a:pt x="1422441" y="2059988"/>
                    </a:lnTo>
                    <a:lnTo>
                      <a:pt x="1423675" y="2058988"/>
                    </a:lnTo>
                    <a:cubicBezTo>
                      <a:pt x="1626281" y="2213620"/>
                      <a:pt x="1882518" y="2290936"/>
                      <a:pt x="2132795" y="2261199"/>
                    </a:cubicBezTo>
                    <a:cubicBezTo>
                      <a:pt x="2144713" y="2344462"/>
                      <a:pt x="2091082" y="2433673"/>
                      <a:pt x="2019574" y="2469357"/>
                    </a:cubicBezTo>
                    <a:cubicBezTo>
                      <a:pt x="2019574" y="2516936"/>
                      <a:pt x="2001697" y="2564515"/>
                      <a:pt x="1971902" y="2606147"/>
                    </a:cubicBezTo>
                    <a:cubicBezTo>
                      <a:pt x="1942107" y="2641831"/>
                      <a:pt x="1894435" y="2659673"/>
                      <a:pt x="1846764" y="2665620"/>
                    </a:cubicBezTo>
                    <a:cubicBezTo>
                      <a:pt x="1834846" y="2725094"/>
                      <a:pt x="1787174" y="2766726"/>
                      <a:pt x="1727584" y="2790515"/>
                    </a:cubicBezTo>
                    <a:cubicBezTo>
                      <a:pt x="1673953" y="2808358"/>
                      <a:pt x="1608404" y="2802410"/>
                      <a:pt x="1548814" y="2802410"/>
                    </a:cubicBezTo>
                    <a:cubicBezTo>
                      <a:pt x="1536896" y="2832147"/>
                      <a:pt x="1513060" y="2855937"/>
                      <a:pt x="1483265" y="2867831"/>
                    </a:cubicBezTo>
                    <a:cubicBezTo>
                      <a:pt x="1453470" y="2879726"/>
                      <a:pt x="1417716" y="2879726"/>
                      <a:pt x="1387921" y="2867831"/>
                    </a:cubicBezTo>
                    <a:cubicBezTo>
                      <a:pt x="1298536" y="2701305"/>
                      <a:pt x="1119766" y="2588305"/>
                      <a:pt x="935038" y="2582357"/>
                    </a:cubicBezTo>
                    <a:lnTo>
                      <a:pt x="939380" y="2576364"/>
                    </a:lnTo>
                    <a:lnTo>
                      <a:pt x="893061" y="2584090"/>
                    </a:lnTo>
                    <a:cubicBezTo>
                      <a:pt x="777151" y="2591061"/>
                      <a:pt x="658729" y="2562061"/>
                      <a:pt x="560416" y="2499601"/>
                    </a:cubicBezTo>
                    <a:cubicBezTo>
                      <a:pt x="429332" y="2416320"/>
                      <a:pt x="333998" y="2273552"/>
                      <a:pt x="322081" y="2118888"/>
                    </a:cubicBezTo>
                    <a:cubicBezTo>
                      <a:pt x="310164" y="2041556"/>
                      <a:pt x="328039" y="1970172"/>
                      <a:pt x="333998" y="1898788"/>
                    </a:cubicBezTo>
                    <a:cubicBezTo>
                      <a:pt x="339956" y="1815508"/>
                      <a:pt x="310164" y="1732227"/>
                      <a:pt x="244622" y="1678689"/>
                    </a:cubicBezTo>
                    <a:cubicBezTo>
                      <a:pt x="208872" y="1645972"/>
                      <a:pt x="177591" y="1604331"/>
                      <a:pt x="153012" y="1558973"/>
                    </a:cubicBezTo>
                    <a:lnTo>
                      <a:pt x="131035" y="1510107"/>
                    </a:lnTo>
                    <a:lnTo>
                      <a:pt x="119459" y="1507590"/>
                    </a:lnTo>
                    <a:cubicBezTo>
                      <a:pt x="102394" y="1503880"/>
                      <a:pt x="68262" y="1496460"/>
                      <a:pt x="0" y="1481621"/>
                    </a:cubicBezTo>
                    <a:cubicBezTo>
                      <a:pt x="0" y="1481621"/>
                      <a:pt x="0" y="1481621"/>
                      <a:pt x="67602" y="1410042"/>
                    </a:cubicBezTo>
                    <a:lnTo>
                      <a:pt x="95746" y="1380242"/>
                    </a:lnTo>
                    <a:lnTo>
                      <a:pt x="90077" y="1344822"/>
                    </a:lnTo>
                    <a:cubicBezTo>
                      <a:pt x="85608" y="1272323"/>
                      <a:pt x="104601" y="1199824"/>
                      <a:pt x="167163" y="1137363"/>
                    </a:cubicBezTo>
                    <a:cubicBezTo>
                      <a:pt x="274414" y="1030288"/>
                      <a:pt x="405498" y="1042185"/>
                      <a:pt x="512749" y="1113569"/>
                    </a:cubicBezTo>
                    <a:cubicBezTo>
                      <a:pt x="575312" y="1153722"/>
                      <a:pt x="605197" y="1203914"/>
                      <a:pt x="649221" y="1261007"/>
                    </a:cubicBezTo>
                    <a:lnTo>
                      <a:pt x="683163" y="1300870"/>
                    </a:lnTo>
                    <a:lnTo>
                      <a:pt x="685873" y="1226344"/>
                    </a:lnTo>
                    <a:cubicBezTo>
                      <a:pt x="685873" y="1148953"/>
                      <a:pt x="668003" y="1065609"/>
                      <a:pt x="662046" y="988219"/>
                    </a:cubicBezTo>
                    <a:cubicBezTo>
                      <a:pt x="656089" y="904875"/>
                      <a:pt x="662046" y="821531"/>
                      <a:pt x="703743" y="750094"/>
                    </a:cubicBezTo>
                    <a:cubicBezTo>
                      <a:pt x="745441" y="684609"/>
                      <a:pt x="810965" y="642938"/>
                      <a:pt x="888403" y="613172"/>
                    </a:cubicBezTo>
                    <a:cubicBezTo>
                      <a:pt x="959884" y="589359"/>
                      <a:pt x="1031366" y="571500"/>
                      <a:pt x="1108803" y="553641"/>
                    </a:cubicBezTo>
                    <a:cubicBezTo>
                      <a:pt x="1394728" y="470297"/>
                      <a:pt x="1638956" y="261937"/>
                      <a:pt x="17819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048590" name="任意多边形 1048589" descr="2a0e4e82-5276-4c29-a4ce-cac22fe9d97a"/>
              <p:cNvSpPr/>
              <p:nvPr/>
            </p:nvSpPr>
            <p:spPr bwMode="auto">
              <a:xfrm flipH="1">
                <a:off x="530717" y="996361"/>
                <a:ext cx="488194" cy="408219"/>
              </a:xfrm>
              <a:custGeom>
                <a:avLst/>
                <a:gdLst>
                  <a:gd name="connsiteX0" fmla="*/ 1781918 w 2917739"/>
                  <a:gd name="connsiteY0" fmla="*/ 0 h 2876752"/>
                  <a:gd name="connsiteX1" fmla="*/ 1799789 w 2917739"/>
                  <a:gd name="connsiteY1" fmla="*/ 357187 h 2876752"/>
                  <a:gd name="connsiteX2" fmla="*/ 1841486 w 2917739"/>
                  <a:gd name="connsiteY2" fmla="*/ 547687 h 2876752"/>
                  <a:gd name="connsiteX3" fmla="*/ 1802767 w 2917739"/>
                  <a:gd name="connsiteY3" fmla="*/ 639217 h 2876752"/>
                  <a:gd name="connsiteX4" fmla="*/ 1776773 w 2917739"/>
                  <a:gd name="connsiteY4" fmla="*/ 669041 h 2876752"/>
                  <a:gd name="connsiteX5" fmla="*/ 1784486 w 2917739"/>
                  <a:gd name="connsiteY5" fmla="*/ 669939 h 2876752"/>
                  <a:gd name="connsiteX6" fmla="*/ 1918530 w 2917739"/>
                  <a:gd name="connsiteY6" fmla="*/ 690020 h 2876752"/>
                  <a:gd name="connsiteX7" fmla="*/ 2907481 w 2917739"/>
                  <a:gd name="connsiteY7" fmla="*/ 422275 h 2876752"/>
                  <a:gd name="connsiteX8" fmla="*/ 2758542 w 2917739"/>
                  <a:gd name="connsiteY8" fmla="*/ 820918 h 2876752"/>
                  <a:gd name="connsiteX9" fmla="*/ 2710882 w 2917739"/>
                  <a:gd name="connsiteY9" fmla="*/ 1047014 h 2876752"/>
                  <a:gd name="connsiteX10" fmla="*/ 2514283 w 2917739"/>
                  <a:gd name="connsiteY10" fmla="*/ 1160062 h 2876752"/>
                  <a:gd name="connsiteX11" fmla="*/ 2216407 w 2917739"/>
                  <a:gd name="connsiteY11" fmla="*/ 1433758 h 2876752"/>
                  <a:gd name="connsiteX12" fmla="*/ 2168746 w 2917739"/>
                  <a:gd name="connsiteY12" fmla="*/ 1612255 h 2876752"/>
                  <a:gd name="connsiteX13" fmla="*/ 2019808 w 2917739"/>
                  <a:gd name="connsiteY13" fmla="*/ 1707453 h 2876752"/>
                  <a:gd name="connsiteX14" fmla="*/ 1835125 w 2917739"/>
                  <a:gd name="connsiteY14" fmla="*/ 1743152 h 2876752"/>
                  <a:gd name="connsiteX15" fmla="*/ 1419563 w 2917739"/>
                  <a:gd name="connsiteY15" fmla="*/ 1848333 h 2876752"/>
                  <a:gd name="connsiteX16" fmla="*/ 1405010 w 2917739"/>
                  <a:gd name="connsiteY16" fmla="*/ 1844535 h 2876752"/>
                  <a:gd name="connsiteX17" fmla="*/ 1415907 w 2917739"/>
                  <a:gd name="connsiteY17" fmla="*/ 1894792 h 2876752"/>
                  <a:gd name="connsiteX18" fmla="*/ 1424379 w 2917739"/>
                  <a:gd name="connsiteY18" fmla="*/ 2029658 h 2876752"/>
                  <a:gd name="connsiteX19" fmla="*/ 1422441 w 2917739"/>
                  <a:gd name="connsiteY19" fmla="*/ 2059988 h 2876752"/>
                  <a:gd name="connsiteX20" fmla="*/ 1423675 w 2917739"/>
                  <a:gd name="connsiteY20" fmla="*/ 2058988 h 2876752"/>
                  <a:gd name="connsiteX21" fmla="*/ 2132795 w 2917739"/>
                  <a:gd name="connsiteY21" fmla="*/ 2261199 h 2876752"/>
                  <a:gd name="connsiteX22" fmla="*/ 2019574 w 2917739"/>
                  <a:gd name="connsiteY22" fmla="*/ 2469357 h 2876752"/>
                  <a:gd name="connsiteX23" fmla="*/ 1971902 w 2917739"/>
                  <a:gd name="connsiteY23" fmla="*/ 2606147 h 2876752"/>
                  <a:gd name="connsiteX24" fmla="*/ 1846764 w 2917739"/>
                  <a:gd name="connsiteY24" fmla="*/ 2665620 h 2876752"/>
                  <a:gd name="connsiteX25" fmla="*/ 1727584 w 2917739"/>
                  <a:gd name="connsiteY25" fmla="*/ 2790515 h 2876752"/>
                  <a:gd name="connsiteX26" fmla="*/ 1548814 w 2917739"/>
                  <a:gd name="connsiteY26" fmla="*/ 2802410 h 2876752"/>
                  <a:gd name="connsiteX27" fmla="*/ 1483265 w 2917739"/>
                  <a:gd name="connsiteY27" fmla="*/ 2867831 h 2876752"/>
                  <a:gd name="connsiteX28" fmla="*/ 1387921 w 2917739"/>
                  <a:gd name="connsiteY28" fmla="*/ 2867831 h 2876752"/>
                  <a:gd name="connsiteX29" fmla="*/ 935038 w 2917739"/>
                  <a:gd name="connsiteY29" fmla="*/ 2582357 h 2876752"/>
                  <a:gd name="connsiteX30" fmla="*/ 939380 w 2917739"/>
                  <a:gd name="connsiteY30" fmla="*/ 2576364 h 2876752"/>
                  <a:gd name="connsiteX31" fmla="*/ 893061 w 2917739"/>
                  <a:gd name="connsiteY31" fmla="*/ 2584090 h 2876752"/>
                  <a:gd name="connsiteX32" fmla="*/ 560416 w 2917739"/>
                  <a:gd name="connsiteY32" fmla="*/ 2499601 h 2876752"/>
                  <a:gd name="connsiteX33" fmla="*/ 322081 w 2917739"/>
                  <a:gd name="connsiteY33" fmla="*/ 2118888 h 2876752"/>
                  <a:gd name="connsiteX34" fmla="*/ 333998 w 2917739"/>
                  <a:gd name="connsiteY34" fmla="*/ 1898788 h 2876752"/>
                  <a:gd name="connsiteX35" fmla="*/ 244622 w 2917739"/>
                  <a:gd name="connsiteY35" fmla="*/ 1678689 h 2876752"/>
                  <a:gd name="connsiteX36" fmla="*/ 153012 w 2917739"/>
                  <a:gd name="connsiteY36" fmla="*/ 1558973 h 2876752"/>
                  <a:gd name="connsiteX37" fmla="*/ 131035 w 2917739"/>
                  <a:gd name="connsiteY37" fmla="*/ 1510107 h 2876752"/>
                  <a:gd name="connsiteX38" fmla="*/ 119459 w 2917739"/>
                  <a:gd name="connsiteY38" fmla="*/ 1507590 h 2876752"/>
                  <a:gd name="connsiteX39" fmla="*/ 0 w 2917739"/>
                  <a:gd name="connsiteY39" fmla="*/ 1481621 h 2876752"/>
                  <a:gd name="connsiteX40" fmla="*/ 67602 w 2917739"/>
                  <a:gd name="connsiteY40" fmla="*/ 1410042 h 2876752"/>
                  <a:gd name="connsiteX41" fmla="*/ 95746 w 2917739"/>
                  <a:gd name="connsiteY41" fmla="*/ 1380242 h 2876752"/>
                  <a:gd name="connsiteX42" fmla="*/ 90077 w 2917739"/>
                  <a:gd name="connsiteY42" fmla="*/ 1344822 h 2876752"/>
                  <a:gd name="connsiteX43" fmla="*/ 167163 w 2917739"/>
                  <a:gd name="connsiteY43" fmla="*/ 1137363 h 2876752"/>
                  <a:gd name="connsiteX44" fmla="*/ 512749 w 2917739"/>
                  <a:gd name="connsiteY44" fmla="*/ 1113569 h 2876752"/>
                  <a:gd name="connsiteX45" fmla="*/ 649221 w 2917739"/>
                  <a:gd name="connsiteY45" fmla="*/ 1261007 h 2876752"/>
                  <a:gd name="connsiteX46" fmla="*/ 683163 w 2917739"/>
                  <a:gd name="connsiteY46" fmla="*/ 1300870 h 2876752"/>
                  <a:gd name="connsiteX47" fmla="*/ 685873 w 2917739"/>
                  <a:gd name="connsiteY47" fmla="*/ 1226344 h 2876752"/>
                  <a:gd name="connsiteX48" fmla="*/ 662046 w 2917739"/>
                  <a:gd name="connsiteY48" fmla="*/ 988219 h 2876752"/>
                  <a:gd name="connsiteX49" fmla="*/ 703743 w 2917739"/>
                  <a:gd name="connsiteY49" fmla="*/ 750094 h 2876752"/>
                  <a:gd name="connsiteX50" fmla="*/ 888403 w 2917739"/>
                  <a:gd name="connsiteY50" fmla="*/ 613172 h 2876752"/>
                  <a:gd name="connsiteX51" fmla="*/ 1108803 w 2917739"/>
                  <a:gd name="connsiteY51" fmla="*/ 553641 h 2876752"/>
                  <a:gd name="connsiteX52" fmla="*/ 1781918 w 2917739"/>
                  <a:gd name="connsiteY52" fmla="*/ 0 h 28767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</a:cxnLst>
                <a:rect l="l" t="t" r="r" b="b"/>
                <a:pathLst>
                  <a:path w="2917739" h="2876752">
                    <a:moveTo>
                      <a:pt x="1781918" y="0"/>
                    </a:moveTo>
                    <a:cubicBezTo>
                      <a:pt x="1859356" y="107156"/>
                      <a:pt x="1865313" y="250031"/>
                      <a:pt x="1799789" y="357187"/>
                    </a:cubicBezTo>
                    <a:cubicBezTo>
                      <a:pt x="1841486" y="410766"/>
                      <a:pt x="1859356" y="482203"/>
                      <a:pt x="1841486" y="547687"/>
                    </a:cubicBezTo>
                    <a:cubicBezTo>
                      <a:pt x="1835529" y="580430"/>
                      <a:pt x="1822127" y="611684"/>
                      <a:pt x="1802767" y="639217"/>
                    </a:cubicBezTo>
                    <a:lnTo>
                      <a:pt x="1776773" y="669041"/>
                    </a:lnTo>
                    <a:lnTo>
                      <a:pt x="1784486" y="669939"/>
                    </a:lnTo>
                    <a:cubicBezTo>
                      <a:pt x="1829167" y="676633"/>
                      <a:pt x="1873849" y="684070"/>
                      <a:pt x="1918530" y="690020"/>
                    </a:cubicBezTo>
                    <a:cubicBezTo>
                      <a:pt x="2264067" y="737619"/>
                      <a:pt x="2633434" y="642421"/>
                      <a:pt x="2907481" y="422275"/>
                    </a:cubicBezTo>
                    <a:cubicBezTo>
                      <a:pt x="2943226" y="571022"/>
                      <a:pt x="2883651" y="731670"/>
                      <a:pt x="2758542" y="820918"/>
                    </a:cubicBezTo>
                    <a:cubicBezTo>
                      <a:pt x="2776415" y="892317"/>
                      <a:pt x="2758542" y="981565"/>
                      <a:pt x="2710882" y="1047014"/>
                    </a:cubicBezTo>
                    <a:cubicBezTo>
                      <a:pt x="2669179" y="1106513"/>
                      <a:pt x="2591731" y="1154112"/>
                      <a:pt x="2514283" y="1160062"/>
                    </a:cubicBezTo>
                    <a:cubicBezTo>
                      <a:pt x="2472581" y="1296910"/>
                      <a:pt x="2353430" y="1415908"/>
                      <a:pt x="2216407" y="1433758"/>
                    </a:cubicBezTo>
                    <a:cubicBezTo>
                      <a:pt x="2234279" y="1493257"/>
                      <a:pt x="2204491" y="1558706"/>
                      <a:pt x="2168746" y="1612255"/>
                    </a:cubicBezTo>
                    <a:cubicBezTo>
                      <a:pt x="2133001" y="1659854"/>
                      <a:pt x="2073426" y="1689603"/>
                      <a:pt x="2019808" y="1707453"/>
                    </a:cubicBezTo>
                    <a:cubicBezTo>
                      <a:pt x="1960233" y="1731253"/>
                      <a:pt x="1894700" y="1737202"/>
                      <a:pt x="1835125" y="1743152"/>
                    </a:cubicBezTo>
                    <a:cubicBezTo>
                      <a:pt x="1715229" y="1836863"/>
                      <a:pt x="1563405" y="1875909"/>
                      <a:pt x="1419563" y="1848333"/>
                    </a:cubicBezTo>
                    <a:lnTo>
                      <a:pt x="1405010" y="1844535"/>
                    </a:lnTo>
                    <a:lnTo>
                      <a:pt x="1415907" y="1894792"/>
                    </a:lnTo>
                    <a:cubicBezTo>
                      <a:pt x="1423262" y="1940429"/>
                      <a:pt x="1425869" y="1986531"/>
                      <a:pt x="1424379" y="2029658"/>
                    </a:cubicBezTo>
                    <a:lnTo>
                      <a:pt x="1422441" y="2059988"/>
                    </a:lnTo>
                    <a:lnTo>
                      <a:pt x="1423675" y="2058988"/>
                    </a:lnTo>
                    <a:cubicBezTo>
                      <a:pt x="1626281" y="2213620"/>
                      <a:pt x="1882518" y="2290936"/>
                      <a:pt x="2132795" y="2261199"/>
                    </a:cubicBezTo>
                    <a:cubicBezTo>
                      <a:pt x="2144713" y="2344462"/>
                      <a:pt x="2091082" y="2433673"/>
                      <a:pt x="2019574" y="2469357"/>
                    </a:cubicBezTo>
                    <a:cubicBezTo>
                      <a:pt x="2019574" y="2516936"/>
                      <a:pt x="2001697" y="2564515"/>
                      <a:pt x="1971902" y="2606147"/>
                    </a:cubicBezTo>
                    <a:cubicBezTo>
                      <a:pt x="1942107" y="2641831"/>
                      <a:pt x="1894435" y="2659673"/>
                      <a:pt x="1846764" y="2665620"/>
                    </a:cubicBezTo>
                    <a:cubicBezTo>
                      <a:pt x="1834846" y="2725094"/>
                      <a:pt x="1787174" y="2766726"/>
                      <a:pt x="1727584" y="2790515"/>
                    </a:cubicBezTo>
                    <a:cubicBezTo>
                      <a:pt x="1673953" y="2808358"/>
                      <a:pt x="1608404" y="2802410"/>
                      <a:pt x="1548814" y="2802410"/>
                    </a:cubicBezTo>
                    <a:cubicBezTo>
                      <a:pt x="1536896" y="2832147"/>
                      <a:pt x="1513060" y="2855937"/>
                      <a:pt x="1483265" y="2867831"/>
                    </a:cubicBezTo>
                    <a:cubicBezTo>
                      <a:pt x="1453470" y="2879726"/>
                      <a:pt x="1417716" y="2879726"/>
                      <a:pt x="1387921" y="2867831"/>
                    </a:cubicBezTo>
                    <a:cubicBezTo>
                      <a:pt x="1298536" y="2701305"/>
                      <a:pt x="1119766" y="2588305"/>
                      <a:pt x="935038" y="2582357"/>
                    </a:cubicBezTo>
                    <a:lnTo>
                      <a:pt x="939380" y="2576364"/>
                    </a:lnTo>
                    <a:lnTo>
                      <a:pt x="893061" y="2584090"/>
                    </a:lnTo>
                    <a:cubicBezTo>
                      <a:pt x="777151" y="2591061"/>
                      <a:pt x="658729" y="2562061"/>
                      <a:pt x="560416" y="2499601"/>
                    </a:cubicBezTo>
                    <a:cubicBezTo>
                      <a:pt x="429332" y="2416320"/>
                      <a:pt x="333998" y="2273552"/>
                      <a:pt x="322081" y="2118888"/>
                    </a:cubicBezTo>
                    <a:cubicBezTo>
                      <a:pt x="310164" y="2041556"/>
                      <a:pt x="328039" y="1970172"/>
                      <a:pt x="333998" y="1898788"/>
                    </a:cubicBezTo>
                    <a:cubicBezTo>
                      <a:pt x="339956" y="1815508"/>
                      <a:pt x="310164" y="1732227"/>
                      <a:pt x="244622" y="1678689"/>
                    </a:cubicBezTo>
                    <a:cubicBezTo>
                      <a:pt x="208872" y="1645972"/>
                      <a:pt x="177591" y="1604331"/>
                      <a:pt x="153012" y="1558973"/>
                    </a:cubicBezTo>
                    <a:lnTo>
                      <a:pt x="131035" y="1510107"/>
                    </a:lnTo>
                    <a:lnTo>
                      <a:pt x="119459" y="1507590"/>
                    </a:lnTo>
                    <a:cubicBezTo>
                      <a:pt x="102394" y="1503880"/>
                      <a:pt x="68262" y="1496460"/>
                      <a:pt x="0" y="1481621"/>
                    </a:cubicBezTo>
                    <a:cubicBezTo>
                      <a:pt x="0" y="1481621"/>
                      <a:pt x="0" y="1481621"/>
                      <a:pt x="67602" y="1410042"/>
                    </a:cubicBezTo>
                    <a:lnTo>
                      <a:pt x="95746" y="1380242"/>
                    </a:lnTo>
                    <a:lnTo>
                      <a:pt x="90077" y="1344822"/>
                    </a:lnTo>
                    <a:cubicBezTo>
                      <a:pt x="85608" y="1272323"/>
                      <a:pt x="104601" y="1199824"/>
                      <a:pt x="167163" y="1137363"/>
                    </a:cubicBezTo>
                    <a:cubicBezTo>
                      <a:pt x="274414" y="1030288"/>
                      <a:pt x="405498" y="1042185"/>
                      <a:pt x="512749" y="1113569"/>
                    </a:cubicBezTo>
                    <a:cubicBezTo>
                      <a:pt x="575312" y="1153722"/>
                      <a:pt x="605197" y="1203914"/>
                      <a:pt x="649221" y="1261007"/>
                    </a:cubicBezTo>
                    <a:lnTo>
                      <a:pt x="683163" y="1300870"/>
                    </a:lnTo>
                    <a:lnTo>
                      <a:pt x="685873" y="1226344"/>
                    </a:lnTo>
                    <a:cubicBezTo>
                      <a:pt x="685873" y="1148953"/>
                      <a:pt x="668003" y="1065609"/>
                      <a:pt x="662046" y="988219"/>
                    </a:cubicBezTo>
                    <a:cubicBezTo>
                      <a:pt x="656089" y="904875"/>
                      <a:pt x="662046" y="821531"/>
                      <a:pt x="703743" y="750094"/>
                    </a:cubicBezTo>
                    <a:cubicBezTo>
                      <a:pt x="745441" y="684609"/>
                      <a:pt x="810965" y="642938"/>
                      <a:pt x="888403" y="613172"/>
                    </a:cubicBezTo>
                    <a:cubicBezTo>
                      <a:pt x="959884" y="589359"/>
                      <a:pt x="1031366" y="571500"/>
                      <a:pt x="1108803" y="553641"/>
                    </a:cubicBezTo>
                    <a:cubicBezTo>
                      <a:pt x="1394728" y="470297"/>
                      <a:pt x="1638956" y="261937"/>
                      <a:pt x="17819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algn="ctr"/>
                <a:endParaRPr/>
              </a:p>
            </p:txBody>
          </p:sp>
        </p:grpSp>
        <p:sp>
          <p:nvSpPr>
            <p:cNvPr id="1048591" name="矩形 1048590" descr="8f00490c-4643-4fd8-84a5-8b8e12ca8a51"/>
            <p:cNvSpPr/>
            <p:nvPr/>
          </p:nvSpPr>
          <p:spPr>
            <a:xfrm>
              <a:off x="822324" y="2962047"/>
              <a:ext cx="7277100" cy="186782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45000">
                  <a:schemeClr val="accent1">
                    <a:alpha val="3000"/>
                  </a:schemeClr>
                </a:gs>
              </a:gsLst>
              <a:lin ang="0" scaled="1"/>
            </a:gradFill>
            <a:ln w="9525" cap="flat">
              <a:noFill/>
              <a:prstDash val="solid"/>
              <a:miter/>
            </a:ln>
          </p:spPr>
          <p:txBody>
            <a:bodyPr wrap="square" anchor="ctr">
              <a:noAutofit/>
            </a:bodyPr>
            <a:lstStyle/>
            <a:p>
              <a:pPr lvl="0"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048592" name="标题 1048591" descr="9abe4ee0-e332-4793-a955-12f438684a3f"/>
          <p:cNvSpPr>
            <a:spLocks noGrp="1"/>
          </p:cNvSpPr>
          <p:nvPr>
            <p:ph type="ctrTitle" hasCustomPrompt="1"/>
          </p:nvPr>
        </p:nvSpPr>
        <p:spPr>
          <a:xfrm>
            <a:off x="660400" y="1130300"/>
            <a:ext cx="9804400" cy="2111919"/>
          </a:xfrm>
          <a:prstGeom prst="rect">
            <a:avLst/>
          </a:prstGeom>
          <a:noFill/>
        </p:spPr>
        <p:txBody>
          <a:bodyPr wrap="square" anchor="b">
            <a:normAutofit/>
          </a:bodyPr>
          <a:lstStyle>
            <a:lvl1pPr algn="l">
              <a:lnSpc>
                <a:spcPct val="100000"/>
              </a:lnSpc>
              <a:defRPr sz="5400">
                <a:ln w="19050">
                  <a:noFill/>
                </a:ln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Click to add title</a:t>
            </a:r>
            <a:endParaRPr lang="en-US"/>
          </a:p>
        </p:txBody>
      </p:sp>
      <p:sp>
        <p:nvSpPr>
          <p:cNvPr id="1048593" name="副标题 1048592" descr="b68ca31d-c762-4970-a91a-70d701cc99df"/>
          <p:cNvSpPr>
            <a:spLocks noGrp="1"/>
          </p:cNvSpPr>
          <p:nvPr>
            <p:ph type="subTitle" sz="quarter" idx="1" hasCustomPrompt="1"/>
          </p:nvPr>
        </p:nvSpPr>
        <p:spPr>
          <a:xfrm>
            <a:off x="660400" y="3553535"/>
            <a:ext cx="6045200" cy="65030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vert="horz" wrap="square" lIns="91440" tIns="45720" rIns="91440" bIns="45720" rtlCol="0" anchor="t" anchorCtr="0">
            <a:normAutofit/>
          </a:bodyPr>
          <a:lstStyle>
            <a:lvl1pPr marL="0" indent="0" algn="l">
              <a:lnSpc>
                <a:spcPct val="100000"/>
              </a:lnSpc>
              <a:buNone/>
              <a:defRPr lang="en-US" sz="24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zh-CN" altLang="en-US"/>
              <a:t>Click to add subtitle</a:t>
            </a:r>
            <a:endParaRPr lang="en-US"/>
          </a:p>
        </p:txBody>
      </p:sp>
      <p:sp>
        <p:nvSpPr>
          <p:cNvPr id="1048594" name="文本占位符 1048593" descr="eef8cf70-a376-493b-95ad-546598919737"/>
          <p:cNvSpPr>
            <a:spLocks noGrp="1"/>
          </p:cNvSpPr>
          <p:nvPr>
            <p:ph type="body" sz="quarter" idx="13" hasCustomPrompt="1"/>
          </p:nvPr>
        </p:nvSpPr>
        <p:spPr>
          <a:xfrm>
            <a:off x="660401" y="4660166"/>
            <a:ext cx="2860040" cy="276999"/>
          </a:xfrm>
          <a:prstGeom prst="rect">
            <a:avLst/>
          </a:prstGeom>
          <a:noFill/>
        </p:spPr>
        <p:txBody>
          <a:bodyPr wrap="square" lIns="90000">
            <a:normAutofit/>
          </a:bodyPr>
          <a:lstStyle>
            <a:lvl1pPr marL="0" indent="0" algn="l">
              <a:lnSpc>
                <a:spcPct val="100000"/>
              </a:lnSpc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Presenter name</a:t>
            </a:r>
            <a:endParaRPr lang="en-US"/>
          </a:p>
        </p:txBody>
      </p:sp>
      <p:sp>
        <p:nvSpPr>
          <p:cNvPr id="1048595" name="文本占位符 1048594" descr="846ad5d3-e079-4b1b-9e79-bbb1569dc5c3"/>
          <p:cNvSpPr>
            <a:spLocks noGrp="1"/>
          </p:cNvSpPr>
          <p:nvPr>
            <p:ph type="body" sz="quarter" idx="14" hasCustomPrompt="1"/>
          </p:nvPr>
        </p:nvSpPr>
        <p:spPr>
          <a:xfrm>
            <a:off x="660401" y="4376651"/>
            <a:ext cx="2860040" cy="276999"/>
          </a:xfrm>
          <a:prstGeom prst="rect">
            <a:avLst/>
          </a:prstGeom>
          <a:noFill/>
        </p:spPr>
        <p:txBody>
          <a:bodyPr wrap="none">
            <a:normAutofit/>
          </a:bodyPr>
          <a:lstStyle>
            <a:lvl1pPr marL="0" indent="0" algn="l">
              <a:lnSpc>
                <a:spcPct val="100000"/>
              </a:lnSpc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13" name="标题 1049212" descr="41394c01-3642-4699-abe3-330b9b72540d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Click to add title</a:t>
            </a:r>
            <a:endParaRPr lang="en-US"/>
          </a:p>
        </p:txBody>
      </p:sp>
      <p:sp>
        <p:nvSpPr>
          <p:cNvPr id="1049214" name="内容占位符 1049213" descr="e9dd17c0-d259-4b25-8ccc-4006628ab53c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Click to add text</a:t>
            </a:r>
            <a:endParaRPr lang="en-US"/>
          </a:p>
          <a:p>
            <a:pPr lvl="1"/>
            <a:r>
              <a:rPr lang="zh-CN" altLang="en-US"/>
              <a:t>Second level</a:t>
            </a:r>
            <a:endParaRPr lang="en-US"/>
          </a:p>
          <a:p>
            <a:pPr lvl="2"/>
            <a:r>
              <a:rPr lang="zh-CN" altLang="en-US"/>
              <a:t>Third level</a:t>
            </a:r>
            <a:endParaRPr lang="en-US"/>
          </a:p>
          <a:p>
            <a:pPr lvl="3"/>
            <a:r>
              <a:rPr lang="zh-CN" altLang="en-US"/>
              <a:t>Fourth level</a:t>
            </a:r>
            <a:endParaRPr lang="en-US"/>
          </a:p>
          <a:p>
            <a:pPr lvl="4"/>
            <a:r>
              <a:rPr lang="zh-CN" altLang="en-US"/>
              <a:t>Fifth level</a:t>
            </a:r>
            <a:endParaRPr lang="en-US"/>
          </a:p>
        </p:txBody>
      </p:sp>
      <p:sp>
        <p:nvSpPr>
          <p:cNvPr id="1049215" name="日期占位符 1049214" descr="64e790b3-38eb-42b7-a949-a079873090b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9216" name="页脚占位符 1049215" descr="e587173c-f832-494c-97a0-868e6e76c0c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  <p:sp>
        <p:nvSpPr>
          <p:cNvPr id="1049217" name="灯片编号占位符 1049216" descr="fa7550d4-3553-4f66-bd77-902e6495f6b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B1146-E542-4D4E-B8E9-6919A11DDD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18" name="标题 1049217" descr="02f61eee-5e03-4f82-a256-9c4136346b55"/>
          <p:cNvSpPr>
            <a:spLocks noGrp="1"/>
          </p:cNvSpPr>
          <p:nvPr>
            <p:ph type="title" hasCustomPrompt="1"/>
          </p:nvPr>
        </p:nvSpPr>
        <p:spPr>
          <a:xfrm>
            <a:off x="800100" y="1605286"/>
            <a:ext cx="1922161" cy="864515"/>
          </a:xfrm>
          <a:prstGeom prst="rect">
            <a:avLst/>
          </a:prstGeom>
          <a:noFill/>
        </p:spPr>
        <p:txBody>
          <a:bodyPr anchor="t" anchorCtr="0">
            <a:normAutofit/>
          </a:bodyPr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Agenda</a:t>
            </a:r>
            <a:endParaRPr lang="en-US"/>
          </a:p>
        </p:txBody>
      </p:sp>
      <p:sp>
        <p:nvSpPr>
          <p:cNvPr id="1049219" name="内容占位符 1049218" descr="276a5e31-d0cf-4cbd-9333-20f277c44e48"/>
          <p:cNvSpPr>
            <a:spLocks noGrp="1"/>
          </p:cNvSpPr>
          <p:nvPr>
            <p:ph sz="quarter" idx="1" hasCustomPrompt="1"/>
          </p:nvPr>
        </p:nvSpPr>
        <p:spPr>
          <a:xfrm>
            <a:off x="2970377" y="1605286"/>
            <a:ext cx="7987901" cy="4071936"/>
          </a:xfrm>
        </p:spPr>
        <p:txBody>
          <a:bodyPr numCol="1"/>
          <a:lstStyle>
            <a:lvl1pPr marL="342900" indent="-342900">
              <a:lnSpc>
                <a:spcPct val="100000"/>
              </a:lnSpc>
              <a:buFont typeface="+mj-lt"/>
              <a:buAutoNum type="arabicPeriod"/>
            </a:lvl1pPr>
            <a:lvl2pPr marL="800100" indent="-342900">
              <a:lnSpc>
                <a:spcPct val="100000"/>
              </a:lnSpc>
              <a:buFont typeface="+mj-ea"/>
              <a:buAutoNum type="circleNumDbPlain"/>
            </a:lvl2pPr>
            <a:lvl3pPr marL="1257300" indent="-342900">
              <a:lnSpc>
                <a:spcPct val="100000"/>
              </a:lnSpc>
              <a:buFont typeface="+mj-lt"/>
              <a:buAutoNum type="alphaLcParenR"/>
            </a:lvl3pPr>
            <a:lvl4pPr>
              <a:lnSpc>
                <a:spcPct val="100000"/>
              </a:lnSpc>
            </a:lvl4pPr>
            <a:lvl5pPr>
              <a:lnSpc>
                <a:spcPct val="100000"/>
              </a:lnSpc>
            </a:lvl5pPr>
          </a:lstStyle>
          <a:p>
            <a:pPr lvl="0"/>
            <a:r>
              <a:rPr lang="zh-CN" altLang="en-US"/>
              <a:t>Click to add text</a:t>
            </a:r>
            <a:endParaRPr lang="en-US"/>
          </a:p>
          <a:p>
            <a:pPr lvl="1"/>
            <a:r>
              <a:rPr lang="zh-CN" altLang="en-US"/>
              <a:t>Second level</a:t>
            </a:r>
            <a:endParaRPr lang="en-US"/>
          </a:p>
          <a:p>
            <a:pPr lvl="2"/>
            <a:r>
              <a:rPr lang="zh-CN" altLang="en-US"/>
              <a:t>Third level</a:t>
            </a:r>
            <a:endParaRPr lang="en-US"/>
          </a:p>
          <a:p>
            <a:pPr lvl="3"/>
            <a:r>
              <a:rPr lang="zh-CN" altLang="en-US"/>
              <a:t>Fourth level</a:t>
            </a:r>
            <a:endParaRPr lang="en-US"/>
          </a:p>
          <a:p>
            <a:pPr lvl="4"/>
            <a:r>
              <a:rPr lang="zh-CN" altLang="en-US"/>
              <a:t>Fifth level</a:t>
            </a:r>
            <a:endParaRPr lang="en-US"/>
          </a:p>
        </p:txBody>
      </p:sp>
      <p:sp>
        <p:nvSpPr>
          <p:cNvPr id="1049220" name="日期占位符 1049219" descr="ebf7e7b4-c861-4bad-8780-385453f4545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8E8E8E"/>
                </a:solidFill>
              </a:defRPr>
            </a:lvl1pPr>
          </a:lstStyle>
          <a:p>
            <a:endParaRPr lang="en-US"/>
          </a:p>
        </p:txBody>
      </p:sp>
      <p:sp>
        <p:nvSpPr>
          <p:cNvPr id="1049221" name="页脚占位符 1049220" descr="7a56f2f9-ebc6-4e24-9ead-3f05a107e2b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8E8E8E"/>
                </a:solidFill>
              </a:defRPr>
            </a:lvl1pPr>
          </a:lstStyle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  <p:sp>
        <p:nvSpPr>
          <p:cNvPr id="1049222" name="灯片编号占位符 1049221" descr="5d8aa353-7d6a-456b-9dac-8ab1cda04ced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8E8E8E"/>
                </a:solidFill>
              </a:defRPr>
            </a:lvl1pPr>
          </a:lstStyle>
          <a:p>
            <a:fld id="{C8BB1146-E542-4D4E-B8E9-6919A11DDD48}" type="slidenum">
              <a:rPr lang="en-US" smtClean="0"/>
              <a:t>‹#›</a:t>
            </a:fld>
            <a:endParaRPr lang="en-US"/>
          </a:p>
        </p:txBody>
      </p:sp>
      <p:cxnSp>
        <p:nvCxnSpPr>
          <p:cNvPr id="3145747" name="直接连接符 3145746" descr="1b74c0eb-4d4f-4b67-a4cd-2b904ee40e4e"/>
          <p:cNvCxnSpPr>
            <a:cxnSpLocks/>
          </p:cNvCxnSpPr>
          <p:nvPr/>
        </p:nvCxnSpPr>
        <p:spPr>
          <a:xfrm flipH="1">
            <a:off x="2846319" y="1605285"/>
            <a:ext cx="0" cy="4071937"/>
          </a:xfrm>
          <a:prstGeom prst="line">
            <a:avLst/>
          </a:prstGeom>
          <a:solidFill>
            <a:srgbClr val="FFCC00"/>
          </a:solidFill>
          <a:ln w="3175" cap="flat" cmpd="sng" algn="ctr">
            <a:solidFill>
              <a:schemeClr val="tx2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49223" name="任意多边形 1049222" descr="24a28c29-857a-481b-9963-e3135bcda035"/>
          <p:cNvSpPr>
            <a:spLocks noChangeAspect="1"/>
          </p:cNvSpPr>
          <p:nvPr/>
        </p:nvSpPr>
        <p:spPr bwMode="auto">
          <a:xfrm>
            <a:off x="1851756" y="4761555"/>
            <a:ext cx="870506" cy="915667"/>
          </a:xfrm>
          <a:custGeom>
            <a:avLst/>
            <a:gdLst>
              <a:gd name="T0" fmla="*/ 3353 w 5127"/>
              <a:gd name="T1" fmla="*/ 1728 h 5401"/>
              <a:gd name="T2" fmla="*/ 2183 w 5127"/>
              <a:gd name="T3" fmla="*/ 1608 h 5401"/>
              <a:gd name="T4" fmla="*/ 3353 w 5127"/>
              <a:gd name="T5" fmla="*/ 1488 h 5401"/>
              <a:gd name="T6" fmla="*/ 3103 w 5127"/>
              <a:gd name="T7" fmla="*/ 2231 h 5401"/>
              <a:gd name="T8" fmla="*/ 3103 w 5127"/>
              <a:gd name="T9" fmla="*/ 1991 h 5401"/>
              <a:gd name="T10" fmla="*/ 2432 w 5127"/>
              <a:gd name="T11" fmla="*/ 2111 h 5401"/>
              <a:gd name="T12" fmla="*/ 3103 w 5127"/>
              <a:gd name="T13" fmla="*/ 2231 h 5401"/>
              <a:gd name="T14" fmla="*/ 3353 w 5127"/>
              <a:gd name="T15" fmla="*/ 2648 h 5401"/>
              <a:gd name="T16" fmla="*/ 2183 w 5127"/>
              <a:gd name="T17" fmla="*/ 2768 h 5401"/>
              <a:gd name="T18" fmla="*/ 3353 w 5127"/>
              <a:gd name="T19" fmla="*/ 2888 h 5401"/>
              <a:gd name="T20" fmla="*/ 2552 w 5127"/>
              <a:gd name="T21" fmla="*/ 3151 h 5401"/>
              <a:gd name="T22" fmla="*/ 2552 w 5127"/>
              <a:gd name="T23" fmla="*/ 3391 h 5401"/>
              <a:gd name="T24" fmla="*/ 3223 w 5127"/>
              <a:gd name="T25" fmla="*/ 3271 h 5401"/>
              <a:gd name="T26" fmla="*/ 2552 w 5127"/>
              <a:gd name="T27" fmla="*/ 3151 h 5401"/>
              <a:gd name="T28" fmla="*/ 4448 w 5127"/>
              <a:gd name="T29" fmla="*/ 1442 h 5401"/>
              <a:gd name="T30" fmla="*/ 4688 w 5127"/>
              <a:gd name="T31" fmla="*/ 1442 h 5401"/>
              <a:gd name="T32" fmla="*/ 3988 w 5127"/>
              <a:gd name="T33" fmla="*/ 0 h 5401"/>
              <a:gd name="T34" fmla="*/ 0 w 5127"/>
              <a:gd name="T35" fmla="*/ 604 h 5401"/>
              <a:gd name="T36" fmla="*/ 120 w 5127"/>
              <a:gd name="T37" fmla="*/ 1792 h 5401"/>
              <a:gd name="T38" fmla="*/ 686 w 5127"/>
              <a:gd name="T39" fmla="*/ 1672 h 5401"/>
              <a:gd name="T40" fmla="*/ 240 w 5127"/>
              <a:gd name="T41" fmla="*/ 1552 h 5401"/>
              <a:gd name="T42" fmla="*/ 604 w 5127"/>
              <a:gd name="T43" fmla="*/ 240 h 5401"/>
              <a:gd name="T44" fmla="*/ 968 w 5127"/>
              <a:gd name="T45" fmla="*/ 4179 h 5401"/>
              <a:gd name="T46" fmla="*/ 3904 w 5127"/>
              <a:gd name="T47" fmla="*/ 4879 h 5401"/>
              <a:gd name="T48" fmla="*/ 3904 w 5127"/>
              <a:gd name="T49" fmla="*/ 4639 h 5401"/>
              <a:gd name="T50" fmla="*/ 1208 w 5127"/>
              <a:gd name="T51" fmla="*/ 4179 h 5401"/>
              <a:gd name="T52" fmla="*/ 1086 w 5127"/>
              <a:gd name="T53" fmla="*/ 240 h 5401"/>
              <a:gd name="T54" fmla="*/ 4448 w 5127"/>
              <a:gd name="T55" fmla="*/ 700 h 5401"/>
              <a:gd name="T56" fmla="*/ 4568 w 5127"/>
              <a:gd name="T57" fmla="*/ 2000 h 5401"/>
              <a:gd name="T58" fmla="*/ 4568 w 5127"/>
              <a:gd name="T59" fmla="*/ 2240 h 5401"/>
              <a:gd name="T60" fmla="*/ 4887 w 5127"/>
              <a:gd name="T61" fmla="*/ 2340 h 5401"/>
              <a:gd name="T62" fmla="*/ 5007 w 5127"/>
              <a:gd name="T63" fmla="*/ 3838 h 5401"/>
              <a:gd name="T64" fmla="*/ 5127 w 5127"/>
              <a:gd name="T65" fmla="*/ 2340 h 5401"/>
              <a:gd name="T66" fmla="*/ 4568 w 5127"/>
              <a:gd name="T67" fmla="*/ 5139 h 5401"/>
              <a:gd name="T68" fmla="*/ 4448 w 5127"/>
              <a:gd name="T69" fmla="*/ 5281 h 5401"/>
              <a:gd name="T70" fmla="*/ 4688 w 5127"/>
              <a:gd name="T71" fmla="*/ 5281 h 5401"/>
              <a:gd name="T72" fmla="*/ 4568 w 5127"/>
              <a:gd name="T73" fmla="*/ 5139 h 5401"/>
              <a:gd name="T74" fmla="*/ 4448 w 5127"/>
              <a:gd name="T75" fmla="*/ 2559 h 5401"/>
              <a:gd name="T76" fmla="*/ 4568 w 5127"/>
              <a:gd name="T77" fmla="*/ 4974 h 5401"/>
              <a:gd name="T78" fmla="*/ 4688 w 5127"/>
              <a:gd name="T79" fmla="*/ 2559 h 5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127" h="5401">
                <a:moveTo>
                  <a:pt x="3473" y="1608"/>
                </a:moveTo>
                <a:cubicBezTo>
                  <a:pt x="3473" y="1674"/>
                  <a:pt x="3419" y="1728"/>
                  <a:pt x="3353" y="1728"/>
                </a:cubicBezTo>
                <a:lnTo>
                  <a:pt x="2303" y="1728"/>
                </a:lnTo>
                <a:cubicBezTo>
                  <a:pt x="2236" y="1728"/>
                  <a:pt x="2183" y="1674"/>
                  <a:pt x="2183" y="1608"/>
                </a:cubicBezTo>
                <a:cubicBezTo>
                  <a:pt x="2183" y="1542"/>
                  <a:pt x="2236" y="1488"/>
                  <a:pt x="2303" y="1488"/>
                </a:cubicBezTo>
                <a:lnTo>
                  <a:pt x="3353" y="1488"/>
                </a:lnTo>
                <a:cubicBezTo>
                  <a:pt x="3419" y="1488"/>
                  <a:pt x="3473" y="1542"/>
                  <a:pt x="3473" y="1608"/>
                </a:cubicBezTo>
                <a:close/>
                <a:moveTo>
                  <a:pt x="3103" y="2231"/>
                </a:moveTo>
                <a:cubicBezTo>
                  <a:pt x="3170" y="2231"/>
                  <a:pt x="3223" y="2178"/>
                  <a:pt x="3223" y="2111"/>
                </a:cubicBezTo>
                <a:cubicBezTo>
                  <a:pt x="3223" y="2045"/>
                  <a:pt x="3170" y="1991"/>
                  <a:pt x="3103" y="1991"/>
                </a:cubicBezTo>
                <a:lnTo>
                  <a:pt x="2552" y="1991"/>
                </a:lnTo>
                <a:cubicBezTo>
                  <a:pt x="2486" y="1991"/>
                  <a:pt x="2432" y="2045"/>
                  <a:pt x="2432" y="2111"/>
                </a:cubicBezTo>
                <a:cubicBezTo>
                  <a:pt x="2432" y="2178"/>
                  <a:pt x="2486" y="2231"/>
                  <a:pt x="2552" y="2231"/>
                </a:cubicBezTo>
                <a:lnTo>
                  <a:pt x="3103" y="2231"/>
                </a:lnTo>
                <a:close/>
                <a:moveTo>
                  <a:pt x="3473" y="2768"/>
                </a:moveTo>
                <a:cubicBezTo>
                  <a:pt x="3473" y="2701"/>
                  <a:pt x="3419" y="2648"/>
                  <a:pt x="3353" y="2648"/>
                </a:cubicBezTo>
                <a:lnTo>
                  <a:pt x="2303" y="2648"/>
                </a:lnTo>
                <a:cubicBezTo>
                  <a:pt x="2236" y="2648"/>
                  <a:pt x="2183" y="2701"/>
                  <a:pt x="2183" y="2768"/>
                </a:cubicBezTo>
                <a:cubicBezTo>
                  <a:pt x="2183" y="2834"/>
                  <a:pt x="2236" y="2888"/>
                  <a:pt x="2303" y="2888"/>
                </a:cubicBezTo>
                <a:lnTo>
                  <a:pt x="3353" y="2888"/>
                </a:lnTo>
                <a:cubicBezTo>
                  <a:pt x="3419" y="2888"/>
                  <a:pt x="3473" y="2834"/>
                  <a:pt x="3473" y="2768"/>
                </a:cubicBezTo>
                <a:close/>
                <a:moveTo>
                  <a:pt x="2552" y="3151"/>
                </a:moveTo>
                <a:cubicBezTo>
                  <a:pt x="2486" y="3151"/>
                  <a:pt x="2432" y="3205"/>
                  <a:pt x="2432" y="3271"/>
                </a:cubicBezTo>
                <a:cubicBezTo>
                  <a:pt x="2432" y="3338"/>
                  <a:pt x="2486" y="3391"/>
                  <a:pt x="2552" y="3391"/>
                </a:cubicBezTo>
                <a:lnTo>
                  <a:pt x="3103" y="3391"/>
                </a:lnTo>
                <a:cubicBezTo>
                  <a:pt x="3170" y="3391"/>
                  <a:pt x="3223" y="3338"/>
                  <a:pt x="3223" y="3271"/>
                </a:cubicBezTo>
                <a:cubicBezTo>
                  <a:pt x="3223" y="3205"/>
                  <a:pt x="3170" y="3151"/>
                  <a:pt x="3103" y="3151"/>
                </a:cubicBezTo>
                <a:lnTo>
                  <a:pt x="2552" y="3151"/>
                </a:lnTo>
                <a:close/>
                <a:moveTo>
                  <a:pt x="4448" y="700"/>
                </a:moveTo>
                <a:lnTo>
                  <a:pt x="4448" y="1442"/>
                </a:lnTo>
                <a:cubicBezTo>
                  <a:pt x="4448" y="1509"/>
                  <a:pt x="4501" y="1562"/>
                  <a:pt x="4568" y="1562"/>
                </a:cubicBezTo>
                <a:cubicBezTo>
                  <a:pt x="4634" y="1562"/>
                  <a:pt x="4688" y="1509"/>
                  <a:pt x="4688" y="1442"/>
                </a:cubicBezTo>
                <a:lnTo>
                  <a:pt x="4688" y="700"/>
                </a:lnTo>
                <a:cubicBezTo>
                  <a:pt x="4688" y="314"/>
                  <a:pt x="4374" y="0"/>
                  <a:pt x="3988" y="0"/>
                </a:cubicBezTo>
                <a:lnTo>
                  <a:pt x="604" y="0"/>
                </a:lnTo>
                <a:cubicBezTo>
                  <a:pt x="271" y="0"/>
                  <a:pt x="0" y="271"/>
                  <a:pt x="0" y="604"/>
                </a:cubicBezTo>
                <a:lnTo>
                  <a:pt x="0" y="1672"/>
                </a:lnTo>
                <a:cubicBezTo>
                  <a:pt x="0" y="1738"/>
                  <a:pt x="53" y="1792"/>
                  <a:pt x="120" y="1792"/>
                </a:cubicBezTo>
                <a:lnTo>
                  <a:pt x="566" y="1792"/>
                </a:lnTo>
                <a:cubicBezTo>
                  <a:pt x="632" y="1792"/>
                  <a:pt x="686" y="1738"/>
                  <a:pt x="686" y="1672"/>
                </a:cubicBezTo>
                <a:cubicBezTo>
                  <a:pt x="686" y="1606"/>
                  <a:pt x="632" y="1552"/>
                  <a:pt x="566" y="1552"/>
                </a:cubicBezTo>
                <a:lnTo>
                  <a:pt x="240" y="1552"/>
                </a:lnTo>
                <a:lnTo>
                  <a:pt x="240" y="604"/>
                </a:lnTo>
                <a:cubicBezTo>
                  <a:pt x="240" y="403"/>
                  <a:pt x="403" y="240"/>
                  <a:pt x="604" y="240"/>
                </a:cubicBezTo>
                <a:cubicBezTo>
                  <a:pt x="805" y="240"/>
                  <a:pt x="968" y="403"/>
                  <a:pt x="968" y="604"/>
                </a:cubicBezTo>
                <a:lnTo>
                  <a:pt x="968" y="4179"/>
                </a:lnTo>
                <a:cubicBezTo>
                  <a:pt x="968" y="4565"/>
                  <a:pt x="1282" y="4879"/>
                  <a:pt x="1668" y="4879"/>
                </a:cubicBezTo>
                <a:lnTo>
                  <a:pt x="3904" y="4879"/>
                </a:lnTo>
                <a:cubicBezTo>
                  <a:pt x="3970" y="4879"/>
                  <a:pt x="4024" y="4825"/>
                  <a:pt x="4024" y="4759"/>
                </a:cubicBezTo>
                <a:cubicBezTo>
                  <a:pt x="4024" y="4693"/>
                  <a:pt x="3970" y="4639"/>
                  <a:pt x="3904" y="4639"/>
                </a:cubicBezTo>
                <a:lnTo>
                  <a:pt x="1668" y="4639"/>
                </a:lnTo>
                <a:cubicBezTo>
                  <a:pt x="1415" y="4639"/>
                  <a:pt x="1208" y="4433"/>
                  <a:pt x="1208" y="4179"/>
                </a:cubicBezTo>
                <a:lnTo>
                  <a:pt x="1208" y="604"/>
                </a:lnTo>
                <a:cubicBezTo>
                  <a:pt x="1208" y="468"/>
                  <a:pt x="1163" y="341"/>
                  <a:pt x="1086" y="240"/>
                </a:cubicBezTo>
                <a:lnTo>
                  <a:pt x="3988" y="240"/>
                </a:lnTo>
                <a:cubicBezTo>
                  <a:pt x="4241" y="240"/>
                  <a:pt x="4448" y="446"/>
                  <a:pt x="4448" y="700"/>
                </a:cubicBezTo>
                <a:close/>
                <a:moveTo>
                  <a:pt x="4787" y="2000"/>
                </a:moveTo>
                <a:lnTo>
                  <a:pt x="4568" y="2000"/>
                </a:lnTo>
                <a:cubicBezTo>
                  <a:pt x="4501" y="2000"/>
                  <a:pt x="4448" y="2054"/>
                  <a:pt x="4448" y="2120"/>
                </a:cubicBezTo>
                <a:cubicBezTo>
                  <a:pt x="4448" y="2187"/>
                  <a:pt x="4501" y="2240"/>
                  <a:pt x="4568" y="2240"/>
                </a:cubicBezTo>
                <a:lnTo>
                  <a:pt x="4787" y="2240"/>
                </a:lnTo>
                <a:cubicBezTo>
                  <a:pt x="4842" y="2240"/>
                  <a:pt x="4887" y="2285"/>
                  <a:pt x="4887" y="2340"/>
                </a:cubicBezTo>
                <a:lnTo>
                  <a:pt x="4887" y="3718"/>
                </a:lnTo>
                <a:cubicBezTo>
                  <a:pt x="4887" y="3785"/>
                  <a:pt x="4941" y="3838"/>
                  <a:pt x="5007" y="3838"/>
                </a:cubicBezTo>
                <a:cubicBezTo>
                  <a:pt x="5073" y="3838"/>
                  <a:pt x="5127" y="3785"/>
                  <a:pt x="5127" y="3718"/>
                </a:cubicBezTo>
                <a:lnTo>
                  <a:pt x="5127" y="2340"/>
                </a:lnTo>
                <a:cubicBezTo>
                  <a:pt x="5127" y="2153"/>
                  <a:pt x="4975" y="2000"/>
                  <a:pt x="4787" y="2000"/>
                </a:cubicBezTo>
                <a:close/>
                <a:moveTo>
                  <a:pt x="4568" y="5139"/>
                </a:moveTo>
                <a:cubicBezTo>
                  <a:pt x="4501" y="5139"/>
                  <a:pt x="4448" y="5193"/>
                  <a:pt x="4448" y="5259"/>
                </a:cubicBezTo>
                <a:lnTo>
                  <a:pt x="4448" y="5281"/>
                </a:lnTo>
                <a:cubicBezTo>
                  <a:pt x="4448" y="5347"/>
                  <a:pt x="4501" y="5401"/>
                  <a:pt x="4568" y="5401"/>
                </a:cubicBezTo>
                <a:cubicBezTo>
                  <a:pt x="4634" y="5401"/>
                  <a:pt x="4688" y="5347"/>
                  <a:pt x="4688" y="5281"/>
                </a:cubicBezTo>
                <a:lnTo>
                  <a:pt x="4688" y="5259"/>
                </a:lnTo>
                <a:cubicBezTo>
                  <a:pt x="4688" y="5193"/>
                  <a:pt x="4634" y="5139"/>
                  <a:pt x="4568" y="5139"/>
                </a:cubicBezTo>
                <a:close/>
                <a:moveTo>
                  <a:pt x="4568" y="2439"/>
                </a:moveTo>
                <a:cubicBezTo>
                  <a:pt x="4501" y="2439"/>
                  <a:pt x="4448" y="2492"/>
                  <a:pt x="4448" y="2559"/>
                </a:cubicBezTo>
                <a:lnTo>
                  <a:pt x="4448" y="4854"/>
                </a:lnTo>
                <a:cubicBezTo>
                  <a:pt x="4448" y="4920"/>
                  <a:pt x="4501" y="4974"/>
                  <a:pt x="4568" y="4974"/>
                </a:cubicBezTo>
                <a:cubicBezTo>
                  <a:pt x="4634" y="4974"/>
                  <a:pt x="4688" y="4920"/>
                  <a:pt x="4688" y="4854"/>
                </a:cubicBezTo>
                <a:lnTo>
                  <a:pt x="4688" y="2559"/>
                </a:lnTo>
                <a:cubicBezTo>
                  <a:pt x="4688" y="2492"/>
                  <a:pt x="4634" y="2439"/>
                  <a:pt x="4568" y="2439"/>
                </a:cubicBezTo>
                <a:close/>
              </a:path>
            </a:pathLst>
          </a:custGeom>
          <a:solidFill>
            <a:schemeClr val="tx2">
              <a:alpha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组合 46" descr="35e13d78-a772-4b92-94dd-8254d54a6827"/>
          <p:cNvGrpSpPr/>
          <p:nvPr/>
        </p:nvGrpSpPr>
        <p:grpSpPr>
          <a:xfrm>
            <a:off x="-2" y="-3"/>
            <a:ext cx="12198352" cy="6858004"/>
            <a:chOff x="-2" y="-3"/>
            <a:chExt cx="12198352" cy="6858004"/>
          </a:xfrm>
        </p:grpSpPr>
        <p:sp>
          <p:nvSpPr>
            <p:cNvPr id="1048623" name="任意多边形 1048622" descr="77162eda-50af-44d4-8ca3-96169359d8d0"/>
            <p:cNvSpPr/>
            <p:nvPr/>
          </p:nvSpPr>
          <p:spPr>
            <a:xfrm>
              <a:off x="0" y="0"/>
              <a:ext cx="12192000" cy="6858000"/>
            </a:xfrm>
            <a:custGeom>
              <a:avLst/>
              <a:gdLst>
                <a:gd name="connsiteX0" fmla="*/ 0 w 12192000"/>
                <a:gd name="connsiteY0" fmla="*/ 0 h 6858000"/>
                <a:gd name="connsiteX1" fmla="*/ 12192000 w 12192000"/>
                <a:gd name="connsiteY1" fmla="*/ 0 h 6858000"/>
                <a:gd name="connsiteX2" fmla="*/ 12192000 w 12192000"/>
                <a:gd name="connsiteY2" fmla="*/ 6858000 h 6858000"/>
                <a:gd name="connsiteX3" fmla="*/ 0 w 12192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92000" h="6858000">
                  <a:moveTo>
                    <a:pt x="0" y="0"/>
                  </a:moveTo>
                  <a:lnTo>
                    <a:pt x="12192000" y="0"/>
                  </a:lnTo>
                  <a:lnTo>
                    <a:pt x="12192000" y="6858000"/>
                  </a:lnTo>
                  <a:lnTo>
                    <a:pt x="0" y="6858000"/>
                  </a:lnTo>
                  <a:close/>
                </a:path>
              </a:pathLst>
            </a:custGeom>
            <a:blipFill>
              <a:blip r:embed="rId2"/>
              <a:stretch>
                <a:fillRect l="-2" t="-25627" r="-25623" b="1"/>
              </a:stretch>
            </a:blip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48624" name="任意多边形 1048623" descr="5ff37086-e067-4175-9a55-70ea6ee0bcc0"/>
            <p:cNvSpPr/>
            <p:nvPr/>
          </p:nvSpPr>
          <p:spPr bwMode="auto">
            <a:xfrm>
              <a:off x="660400" y="2566520"/>
              <a:ext cx="11531600" cy="4291481"/>
            </a:xfrm>
            <a:custGeom>
              <a:avLst/>
              <a:gdLst>
                <a:gd name="connsiteX0" fmla="*/ 8011998 w 11531600"/>
                <a:gd name="connsiteY0" fmla="*/ 3874849 h 4291481"/>
                <a:gd name="connsiteX1" fmla="*/ 8010208 w 11531600"/>
                <a:gd name="connsiteY1" fmla="*/ 3880210 h 4291481"/>
                <a:gd name="connsiteX2" fmla="*/ 7992336 w 11531600"/>
                <a:gd name="connsiteY2" fmla="*/ 3880210 h 4291481"/>
                <a:gd name="connsiteX3" fmla="*/ 7999484 w 11531600"/>
                <a:gd name="connsiteY3" fmla="*/ 4089325 h 4291481"/>
                <a:gd name="connsiteX4" fmla="*/ 8008424 w 11531600"/>
                <a:gd name="connsiteY4" fmla="*/ 4089325 h 4291481"/>
                <a:gd name="connsiteX5" fmla="*/ 8008424 w 11531600"/>
                <a:gd name="connsiteY5" fmla="*/ 4121495 h 4291481"/>
                <a:gd name="connsiteX6" fmla="*/ 8011998 w 11531600"/>
                <a:gd name="connsiteY6" fmla="*/ 4121495 h 4291481"/>
                <a:gd name="connsiteX7" fmla="*/ 8011998 w 11531600"/>
                <a:gd name="connsiteY7" fmla="*/ 3567435 h 4291481"/>
                <a:gd name="connsiteX8" fmla="*/ 8004848 w 11531600"/>
                <a:gd name="connsiteY8" fmla="*/ 3596032 h 4291481"/>
                <a:gd name="connsiteX9" fmla="*/ 7981612 w 11531600"/>
                <a:gd name="connsiteY9" fmla="*/ 3596032 h 4291481"/>
                <a:gd name="connsiteX10" fmla="*/ 7990552 w 11531600"/>
                <a:gd name="connsiteY10" fmla="*/ 3844464 h 4291481"/>
                <a:gd name="connsiteX11" fmla="*/ 8011998 w 11531600"/>
                <a:gd name="connsiteY11" fmla="*/ 3844464 h 4291481"/>
                <a:gd name="connsiteX12" fmla="*/ 4175368 w 11531600"/>
                <a:gd name="connsiteY12" fmla="*/ 3349980 h 4291481"/>
                <a:gd name="connsiteX13" fmla="*/ 4171639 w 11531600"/>
                <a:gd name="connsiteY13" fmla="*/ 3517901 h 4291481"/>
                <a:gd name="connsiteX14" fmla="*/ 4175368 w 11531600"/>
                <a:gd name="connsiteY14" fmla="*/ 3517901 h 4291481"/>
                <a:gd name="connsiteX15" fmla="*/ 4203352 w 11531600"/>
                <a:gd name="connsiteY15" fmla="*/ 3512303 h 4291481"/>
                <a:gd name="connsiteX16" fmla="*/ 4203352 w 11531600"/>
                <a:gd name="connsiteY16" fmla="*/ 3349980 h 4291481"/>
                <a:gd name="connsiteX17" fmla="*/ 4179099 w 11531600"/>
                <a:gd name="connsiteY17" fmla="*/ 3349980 h 4291481"/>
                <a:gd name="connsiteX18" fmla="*/ 4283583 w 11531600"/>
                <a:gd name="connsiteY18" fmla="*/ 3344383 h 4291481"/>
                <a:gd name="connsiteX19" fmla="*/ 4283583 w 11531600"/>
                <a:gd name="connsiteY19" fmla="*/ 3512303 h 4291481"/>
                <a:gd name="connsiteX20" fmla="*/ 4305976 w 11531600"/>
                <a:gd name="connsiteY20" fmla="*/ 3512303 h 4291481"/>
                <a:gd name="connsiteX21" fmla="*/ 4320901 w 11531600"/>
                <a:gd name="connsiteY21" fmla="*/ 3517901 h 4291481"/>
                <a:gd name="connsiteX22" fmla="*/ 4320901 w 11531600"/>
                <a:gd name="connsiteY22" fmla="*/ 3344383 h 4291481"/>
                <a:gd name="connsiteX23" fmla="*/ 4311570 w 11531600"/>
                <a:gd name="connsiteY23" fmla="*/ 3344383 h 4291481"/>
                <a:gd name="connsiteX24" fmla="*/ 4292912 w 11531600"/>
                <a:gd name="connsiteY24" fmla="*/ 3344383 h 4291481"/>
                <a:gd name="connsiteX25" fmla="*/ 285699 w 11531600"/>
                <a:gd name="connsiteY25" fmla="*/ 3243959 h 4291481"/>
                <a:gd name="connsiteX26" fmla="*/ 344083 w 11531600"/>
                <a:gd name="connsiteY26" fmla="*/ 3243959 h 4291481"/>
                <a:gd name="connsiteX27" fmla="*/ 344083 w 11531600"/>
                <a:gd name="connsiteY27" fmla="*/ 3256157 h 4291481"/>
                <a:gd name="connsiteX28" fmla="*/ 427281 w 11531600"/>
                <a:gd name="connsiteY28" fmla="*/ 3256157 h 4291481"/>
                <a:gd name="connsiteX29" fmla="*/ 427281 w 11531600"/>
                <a:gd name="connsiteY29" fmla="*/ 3257618 h 4291481"/>
                <a:gd name="connsiteX30" fmla="*/ 427281 w 11531600"/>
                <a:gd name="connsiteY30" fmla="*/ 3270024 h 4291481"/>
                <a:gd name="connsiteX31" fmla="*/ 427281 w 11531600"/>
                <a:gd name="connsiteY31" fmla="*/ 3275133 h 4291481"/>
                <a:gd name="connsiteX32" fmla="*/ 427281 w 11531600"/>
                <a:gd name="connsiteY32" fmla="*/ 3284620 h 4291481"/>
                <a:gd name="connsiteX33" fmla="*/ 490773 w 11531600"/>
                <a:gd name="connsiteY33" fmla="*/ 3284620 h 4291481"/>
                <a:gd name="connsiteX34" fmla="*/ 511937 w 11531600"/>
                <a:gd name="connsiteY34" fmla="*/ 3284620 h 4291481"/>
                <a:gd name="connsiteX35" fmla="*/ 511937 w 11531600"/>
                <a:gd name="connsiteY35" fmla="*/ 3287539 h 4291481"/>
                <a:gd name="connsiteX36" fmla="*/ 511937 w 11531600"/>
                <a:gd name="connsiteY36" fmla="*/ 3291188 h 4291481"/>
                <a:gd name="connsiteX37" fmla="*/ 511937 w 11531600"/>
                <a:gd name="connsiteY37" fmla="*/ 3303596 h 4291481"/>
                <a:gd name="connsiteX38" fmla="*/ 511937 w 11531600"/>
                <a:gd name="connsiteY38" fmla="*/ 3307245 h 4291481"/>
                <a:gd name="connsiteX39" fmla="*/ 511937 w 11531600"/>
                <a:gd name="connsiteY39" fmla="*/ 3321841 h 4291481"/>
                <a:gd name="connsiteX40" fmla="*/ 511937 w 11531600"/>
                <a:gd name="connsiteY40" fmla="*/ 3360520 h 4291481"/>
                <a:gd name="connsiteX41" fmla="*/ 522154 w 11531600"/>
                <a:gd name="connsiteY41" fmla="*/ 3360520 h 4291481"/>
                <a:gd name="connsiteX42" fmla="*/ 575430 w 11531600"/>
                <a:gd name="connsiteY42" fmla="*/ 3364170 h 4291481"/>
                <a:gd name="connsiteX43" fmla="*/ 621408 w 11531600"/>
                <a:gd name="connsiteY43" fmla="*/ 3367818 h 4291481"/>
                <a:gd name="connsiteX44" fmla="*/ 621408 w 11531600"/>
                <a:gd name="connsiteY44" fmla="*/ 3410147 h 4291481"/>
                <a:gd name="connsiteX45" fmla="*/ 622867 w 11531600"/>
                <a:gd name="connsiteY45" fmla="*/ 3410147 h 4291481"/>
                <a:gd name="connsiteX46" fmla="*/ 622867 w 11531600"/>
                <a:gd name="connsiteY46" fmla="*/ 3411606 h 4291481"/>
                <a:gd name="connsiteX47" fmla="*/ 621408 w 11531600"/>
                <a:gd name="connsiteY47" fmla="*/ 3413796 h 4291481"/>
                <a:gd name="connsiteX48" fmla="*/ 621408 w 11531600"/>
                <a:gd name="connsiteY48" fmla="*/ 3440069 h 4291481"/>
                <a:gd name="connsiteX49" fmla="*/ 622867 w 11531600"/>
                <a:gd name="connsiteY49" fmla="*/ 3440069 h 4291481"/>
                <a:gd name="connsiteX50" fmla="*/ 621408 w 11531600"/>
                <a:gd name="connsiteY50" fmla="*/ 3443718 h 4291481"/>
                <a:gd name="connsiteX51" fmla="*/ 621408 w 11531600"/>
                <a:gd name="connsiteY51" fmla="*/ 3468531 h 4291481"/>
                <a:gd name="connsiteX52" fmla="*/ 622867 w 11531600"/>
                <a:gd name="connsiteY52" fmla="*/ 3468531 h 4291481"/>
                <a:gd name="connsiteX53" fmla="*/ 622867 w 11531600"/>
                <a:gd name="connsiteY53" fmla="*/ 3470721 h 4291481"/>
                <a:gd name="connsiteX54" fmla="*/ 621408 w 11531600"/>
                <a:gd name="connsiteY54" fmla="*/ 3472180 h 4291481"/>
                <a:gd name="connsiteX55" fmla="*/ 621408 w 11531600"/>
                <a:gd name="connsiteY55" fmla="*/ 3523997 h 4291481"/>
                <a:gd name="connsiteX56" fmla="*/ 637463 w 11531600"/>
                <a:gd name="connsiteY56" fmla="*/ 3523997 h 4291481"/>
                <a:gd name="connsiteX57" fmla="*/ 637463 w 11531600"/>
                <a:gd name="connsiteY57" fmla="*/ 3454665 h 4291481"/>
                <a:gd name="connsiteX58" fmla="*/ 683442 w 11531600"/>
                <a:gd name="connsiteY58" fmla="*/ 3454665 h 4291481"/>
                <a:gd name="connsiteX59" fmla="*/ 683442 w 11531600"/>
                <a:gd name="connsiteY59" fmla="*/ 3484587 h 4291481"/>
                <a:gd name="connsiteX60" fmla="*/ 725770 w 11531600"/>
                <a:gd name="connsiteY60" fmla="*/ 3484587 h 4291481"/>
                <a:gd name="connsiteX61" fmla="*/ 725770 w 11531600"/>
                <a:gd name="connsiteY61" fmla="*/ 3523997 h 4291481"/>
                <a:gd name="connsiteX62" fmla="*/ 769559 w 11531600"/>
                <a:gd name="connsiteY62" fmla="*/ 3523997 h 4291481"/>
                <a:gd name="connsiteX63" fmla="*/ 769559 w 11531600"/>
                <a:gd name="connsiteY63" fmla="*/ 3675796 h 4291481"/>
                <a:gd name="connsiteX64" fmla="*/ 771748 w 11531600"/>
                <a:gd name="connsiteY64" fmla="*/ 3675796 h 4291481"/>
                <a:gd name="connsiteX65" fmla="*/ 771748 w 11531600"/>
                <a:gd name="connsiteY65" fmla="*/ 3674337 h 4291481"/>
                <a:gd name="connsiteX66" fmla="*/ 790722 w 11531600"/>
                <a:gd name="connsiteY66" fmla="*/ 3672876 h 4291481"/>
                <a:gd name="connsiteX67" fmla="*/ 790722 w 11531600"/>
                <a:gd name="connsiteY67" fmla="*/ 3658280 h 4291481"/>
                <a:gd name="connsiteX68" fmla="*/ 808968 w 11531600"/>
                <a:gd name="connsiteY68" fmla="*/ 3656821 h 4291481"/>
                <a:gd name="connsiteX69" fmla="*/ 808968 w 11531600"/>
                <a:gd name="connsiteY69" fmla="*/ 3644414 h 4291481"/>
                <a:gd name="connsiteX70" fmla="*/ 826484 w 11531600"/>
                <a:gd name="connsiteY70" fmla="*/ 3640765 h 4291481"/>
                <a:gd name="connsiteX71" fmla="*/ 826484 w 11531600"/>
                <a:gd name="connsiteY71" fmla="*/ 3628359 h 4291481"/>
                <a:gd name="connsiteX72" fmla="*/ 842539 w 11531600"/>
                <a:gd name="connsiteY72" fmla="*/ 3624710 h 4291481"/>
                <a:gd name="connsiteX73" fmla="*/ 842539 w 11531600"/>
                <a:gd name="connsiteY73" fmla="*/ 3612302 h 4291481"/>
                <a:gd name="connsiteX74" fmla="*/ 863703 w 11531600"/>
                <a:gd name="connsiteY74" fmla="*/ 3608653 h 4291481"/>
                <a:gd name="connsiteX75" fmla="*/ 898735 w 11531600"/>
                <a:gd name="connsiteY75" fmla="*/ 3608653 h 4291481"/>
                <a:gd name="connsiteX76" fmla="*/ 927197 w 11531600"/>
                <a:gd name="connsiteY76" fmla="*/ 3612302 h 4291481"/>
                <a:gd name="connsiteX77" fmla="*/ 928656 w 11531600"/>
                <a:gd name="connsiteY77" fmla="*/ 3617412 h 4291481"/>
                <a:gd name="connsiteX78" fmla="*/ 930845 w 11531600"/>
                <a:gd name="connsiteY78" fmla="*/ 3626169 h 4291481"/>
                <a:gd name="connsiteX79" fmla="*/ 941063 w 11531600"/>
                <a:gd name="connsiteY79" fmla="*/ 3628359 h 4291481"/>
                <a:gd name="connsiteX80" fmla="*/ 946901 w 11531600"/>
                <a:gd name="connsiteY80" fmla="*/ 3635656 h 4291481"/>
                <a:gd name="connsiteX81" fmla="*/ 946901 w 11531600"/>
                <a:gd name="connsiteY81" fmla="*/ 3642225 h 4291481"/>
                <a:gd name="connsiteX82" fmla="*/ 957118 w 11531600"/>
                <a:gd name="connsiteY82" fmla="*/ 3644414 h 4291481"/>
                <a:gd name="connsiteX83" fmla="*/ 962227 w 11531600"/>
                <a:gd name="connsiteY83" fmla="*/ 3650982 h 4291481"/>
                <a:gd name="connsiteX84" fmla="*/ 962227 w 11531600"/>
                <a:gd name="connsiteY84" fmla="*/ 3658280 h 4291481"/>
                <a:gd name="connsiteX85" fmla="*/ 973174 w 11531600"/>
                <a:gd name="connsiteY85" fmla="*/ 3660470 h 4291481"/>
                <a:gd name="connsiteX86" fmla="*/ 978283 w 11531600"/>
                <a:gd name="connsiteY86" fmla="*/ 3669227 h 4291481"/>
                <a:gd name="connsiteX87" fmla="*/ 978283 w 11531600"/>
                <a:gd name="connsiteY87" fmla="*/ 3674337 h 4291481"/>
                <a:gd name="connsiteX88" fmla="*/ 992879 w 11531600"/>
                <a:gd name="connsiteY88" fmla="*/ 3675796 h 4291481"/>
                <a:gd name="connsiteX89" fmla="*/ 994339 w 11531600"/>
                <a:gd name="connsiteY89" fmla="*/ 3677986 h 4291481"/>
                <a:gd name="connsiteX90" fmla="*/ 1006745 w 11531600"/>
                <a:gd name="connsiteY90" fmla="*/ 3675796 h 4291481"/>
                <a:gd name="connsiteX91" fmla="*/ 1047614 w 11531600"/>
                <a:gd name="connsiteY91" fmla="*/ 3681634 h 4291481"/>
                <a:gd name="connsiteX92" fmla="*/ 1047614 w 11531600"/>
                <a:gd name="connsiteY92" fmla="*/ 3722503 h 4291481"/>
                <a:gd name="connsiteX93" fmla="*/ 1049074 w 11531600"/>
                <a:gd name="connsiteY93" fmla="*/ 3923930 h 4291481"/>
                <a:gd name="connsiteX94" fmla="*/ 1103809 w 11531600"/>
                <a:gd name="connsiteY94" fmla="*/ 3923930 h 4291481"/>
                <a:gd name="connsiteX95" fmla="*/ 1103809 w 11531600"/>
                <a:gd name="connsiteY95" fmla="*/ 3718854 h 4291481"/>
                <a:gd name="connsiteX96" fmla="*/ 1103809 w 11531600"/>
                <a:gd name="connsiteY96" fmla="*/ 3674337 h 4291481"/>
                <a:gd name="connsiteX97" fmla="*/ 1142489 w 11531600"/>
                <a:gd name="connsiteY97" fmla="*/ 3669227 h 4291481"/>
                <a:gd name="connsiteX98" fmla="*/ 1157084 w 11531600"/>
                <a:gd name="connsiteY98" fmla="*/ 3670688 h 4291481"/>
                <a:gd name="connsiteX99" fmla="*/ 1158545 w 11531600"/>
                <a:gd name="connsiteY99" fmla="*/ 3669227 h 4291481"/>
                <a:gd name="connsiteX100" fmla="*/ 1174600 w 11531600"/>
                <a:gd name="connsiteY100" fmla="*/ 3667038 h 4291481"/>
                <a:gd name="connsiteX101" fmla="*/ 1174600 w 11531600"/>
                <a:gd name="connsiteY101" fmla="*/ 3661929 h 4291481"/>
                <a:gd name="connsiteX102" fmla="*/ 1176060 w 11531600"/>
                <a:gd name="connsiteY102" fmla="*/ 3653172 h 4291481"/>
                <a:gd name="connsiteX103" fmla="*/ 1190656 w 11531600"/>
                <a:gd name="connsiteY103" fmla="*/ 3650982 h 4291481"/>
                <a:gd name="connsiteX104" fmla="*/ 1190656 w 11531600"/>
                <a:gd name="connsiteY104" fmla="*/ 3645874 h 4291481"/>
                <a:gd name="connsiteX105" fmla="*/ 1194305 w 11531600"/>
                <a:gd name="connsiteY105" fmla="*/ 3637116 h 4291481"/>
                <a:gd name="connsiteX106" fmla="*/ 1206712 w 11531600"/>
                <a:gd name="connsiteY106" fmla="*/ 3635656 h 4291481"/>
                <a:gd name="connsiteX107" fmla="*/ 1208172 w 11531600"/>
                <a:gd name="connsiteY107" fmla="*/ 3628359 h 4291481"/>
                <a:gd name="connsiteX108" fmla="*/ 1209630 w 11531600"/>
                <a:gd name="connsiteY108" fmla="*/ 3621061 h 4291481"/>
                <a:gd name="connsiteX109" fmla="*/ 1224227 w 11531600"/>
                <a:gd name="connsiteY109" fmla="*/ 3619601 h 4291481"/>
                <a:gd name="connsiteX110" fmla="*/ 1224227 w 11531600"/>
                <a:gd name="connsiteY110" fmla="*/ 3610843 h 4291481"/>
                <a:gd name="connsiteX111" fmla="*/ 1225687 w 11531600"/>
                <a:gd name="connsiteY111" fmla="*/ 3605005 h 4291481"/>
                <a:gd name="connsiteX112" fmla="*/ 1251959 w 11531600"/>
                <a:gd name="connsiteY112" fmla="*/ 3601356 h 4291481"/>
                <a:gd name="connsiteX113" fmla="*/ 1289180 w 11531600"/>
                <a:gd name="connsiteY113" fmla="*/ 3601356 h 4291481"/>
                <a:gd name="connsiteX114" fmla="*/ 1312533 w 11531600"/>
                <a:gd name="connsiteY114" fmla="*/ 3605005 h 4291481"/>
                <a:gd name="connsiteX115" fmla="*/ 1310343 w 11531600"/>
                <a:gd name="connsiteY115" fmla="*/ 3619601 h 4291481"/>
                <a:gd name="connsiteX116" fmla="*/ 1328589 w 11531600"/>
                <a:gd name="connsiteY116" fmla="*/ 3621061 h 4291481"/>
                <a:gd name="connsiteX117" fmla="*/ 1328589 w 11531600"/>
                <a:gd name="connsiteY117" fmla="*/ 3635656 h 4291481"/>
                <a:gd name="connsiteX118" fmla="*/ 1346105 w 11531600"/>
                <a:gd name="connsiteY118" fmla="*/ 3637116 h 4291481"/>
                <a:gd name="connsiteX119" fmla="*/ 1346105 w 11531600"/>
                <a:gd name="connsiteY119" fmla="*/ 3650982 h 4291481"/>
                <a:gd name="connsiteX120" fmla="*/ 1363619 w 11531600"/>
                <a:gd name="connsiteY120" fmla="*/ 3653172 h 4291481"/>
                <a:gd name="connsiteX121" fmla="*/ 1363619 w 11531600"/>
                <a:gd name="connsiteY121" fmla="*/ 3667038 h 4291481"/>
                <a:gd name="connsiteX122" fmla="*/ 1384784 w 11531600"/>
                <a:gd name="connsiteY122" fmla="*/ 3669227 h 4291481"/>
                <a:gd name="connsiteX123" fmla="*/ 1383324 w 11531600"/>
                <a:gd name="connsiteY123" fmla="*/ 3672876 h 4291481"/>
                <a:gd name="connsiteX124" fmla="*/ 1397191 w 11531600"/>
                <a:gd name="connsiteY124" fmla="*/ 3670688 h 4291481"/>
                <a:gd name="connsiteX125" fmla="*/ 1422004 w 11531600"/>
                <a:gd name="connsiteY125" fmla="*/ 3674337 h 4291481"/>
                <a:gd name="connsiteX126" fmla="*/ 1422004 w 11531600"/>
                <a:gd name="connsiteY126" fmla="*/ 4291481 h 4291481"/>
                <a:gd name="connsiteX127" fmla="*/ 0 w 11531600"/>
                <a:gd name="connsiteY127" fmla="*/ 4291481 h 4291481"/>
                <a:gd name="connsiteX128" fmla="*/ 0 w 11531600"/>
                <a:gd name="connsiteY128" fmla="*/ 3438610 h 4291481"/>
                <a:gd name="connsiteX129" fmla="*/ 80623 w 11531600"/>
                <a:gd name="connsiteY129" fmla="*/ 3438610 h 4291481"/>
                <a:gd name="connsiteX130" fmla="*/ 80623 w 11531600"/>
                <a:gd name="connsiteY130" fmla="*/ 3344464 h 4291481"/>
                <a:gd name="connsiteX131" fmla="*/ 100328 w 11531600"/>
                <a:gd name="connsiteY131" fmla="*/ 3344464 h 4291481"/>
                <a:gd name="connsiteX132" fmla="*/ 100328 w 11531600"/>
                <a:gd name="connsiteY132" fmla="*/ 3438610 h 4291481"/>
                <a:gd name="connsiteX133" fmla="*/ 149954 w 11531600"/>
                <a:gd name="connsiteY133" fmla="*/ 3438610 h 4291481"/>
                <a:gd name="connsiteX134" fmla="*/ 149954 w 11531600"/>
                <a:gd name="connsiteY134" fmla="*/ 3601356 h 4291481"/>
                <a:gd name="connsiteX135" fmla="*/ 236072 w 11531600"/>
                <a:gd name="connsiteY135" fmla="*/ 3601356 h 4291481"/>
                <a:gd name="connsiteX136" fmla="*/ 236072 w 11531600"/>
                <a:gd name="connsiteY136" fmla="*/ 3364170 h 4291481"/>
                <a:gd name="connsiteX137" fmla="*/ 262345 w 11531600"/>
                <a:gd name="connsiteY137" fmla="*/ 3364170 h 4291481"/>
                <a:gd name="connsiteX138" fmla="*/ 262345 w 11531600"/>
                <a:gd name="connsiteY138" fmla="*/ 3356871 h 4291481"/>
                <a:gd name="connsiteX139" fmla="*/ 264534 w 11531600"/>
                <a:gd name="connsiteY139" fmla="*/ 3356871 h 4291481"/>
                <a:gd name="connsiteX140" fmla="*/ 264534 w 11531600"/>
                <a:gd name="connsiteY140" fmla="*/ 3321841 h 4291481"/>
                <a:gd name="connsiteX141" fmla="*/ 264534 w 11531600"/>
                <a:gd name="connsiteY141" fmla="*/ 3307245 h 4291481"/>
                <a:gd name="connsiteX142" fmla="*/ 264534 w 11531600"/>
                <a:gd name="connsiteY142" fmla="*/ 3305784 h 4291481"/>
                <a:gd name="connsiteX143" fmla="*/ 264534 w 11531600"/>
                <a:gd name="connsiteY143" fmla="*/ 3291188 h 4291481"/>
                <a:gd name="connsiteX144" fmla="*/ 264534 w 11531600"/>
                <a:gd name="connsiteY144" fmla="*/ 3287539 h 4291481"/>
                <a:gd name="connsiteX145" fmla="*/ 264534 w 11531600"/>
                <a:gd name="connsiteY145" fmla="*/ 3284620 h 4291481"/>
                <a:gd name="connsiteX146" fmla="*/ 285699 w 11531600"/>
                <a:gd name="connsiteY146" fmla="*/ 3284620 h 4291481"/>
                <a:gd name="connsiteX147" fmla="*/ 285699 w 11531600"/>
                <a:gd name="connsiteY147" fmla="*/ 3268565 h 4291481"/>
                <a:gd name="connsiteX148" fmla="*/ 285699 w 11531600"/>
                <a:gd name="connsiteY148" fmla="*/ 3262726 h 4291481"/>
                <a:gd name="connsiteX149" fmla="*/ 285699 w 11531600"/>
                <a:gd name="connsiteY149" fmla="*/ 3250320 h 4291481"/>
                <a:gd name="connsiteX150" fmla="*/ 285699 w 11531600"/>
                <a:gd name="connsiteY150" fmla="*/ 3247400 h 4291481"/>
                <a:gd name="connsiteX151" fmla="*/ 4283583 w 11531600"/>
                <a:gd name="connsiteY151" fmla="*/ 3086903 h 4291481"/>
                <a:gd name="connsiteX152" fmla="*/ 4283583 w 11531600"/>
                <a:gd name="connsiteY152" fmla="*/ 3299603 h 4291481"/>
                <a:gd name="connsiteX153" fmla="*/ 4289181 w 11531600"/>
                <a:gd name="connsiteY153" fmla="*/ 3299603 h 4291481"/>
                <a:gd name="connsiteX154" fmla="*/ 4305976 w 11531600"/>
                <a:gd name="connsiteY154" fmla="*/ 3299603 h 4291481"/>
                <a:gd name="connsiteX155" fmla="*/ 4320901 w 11531600"/>
                <a:gd name="connsiteY155" fmla="*/ 3303336 h 4291481"/>
                <a:gd name="connsiteX156" fmla="*/ 4324631 w 11531600"/>
                <a:gd name="connsiteY156" fmla="*/ 3086903 h 4291481"/>
                <a:gd name="connsiteX157" fmla="*/ 4311570 w 11531600"/>
                <a:gd name="connsiteY157" fmla="*/ 3086903 h 4291481"/>
                <a:gd name="connsiteX158" fmla="*/ 4292912 w 11531600"/>
                <a:gd name="connsiteY158" fmla="*/ 3086903 h 4291481"/>
                <a:gd name="connsiteX159" fmla="*/ 4175368 w 11531600"/>
                <a:gd name="connsiteY159" fmla="*/ 3086903 h 4291481"/>
                <a:gd name="connsiteX160" fmla="*/ 4175368 w 11531600"/>
                <a:gd name="connsiteY160" fmla="*/ 3299603 h 4291481"/>
                <a:gd name="connsiteX161" fmla="*/ 4188428 w 11531600"/>
                <a:gd name="connsiteY161" fmla="*/ 3299603 h 4291481"/>
                <a:gd name="connsiteX162" fmla="*/ 4203352 w 11531600"/>
                <a:gd name="connsiteY162" fmla="*/ 3299603 h 4291481"/>
                <a:gd name="connsiteX163" fmla="*/ 4203352 w 11531600"/>
                <a:gd name="connsiteY163" fmla="*/ 3086903 h 4291481"/>
                <a:gd name="connsiteX164" fmla="*/ 4184695 w 11531600"/>
                <a:gd name="connsiteY164" fmla="*/ 3086903 h 4291481"/>
                <a:gd name="connsiteX165" fmla="*/ 10524929 w 11531600"/>
                <a:gd name="connsiteY165" fmla="*/ 2893625 h 4291481"/>
                <a:gd name="connsiteX166" fmla="*/ 10524929 w 11531600"/>
                <a:gd name="connsiteY166" fmla="*/ 2906137 h 4291481"/>
                <a:gd name="connsiteX167" fmla="*/ 10564249 w 11531600"/>
                <a:gd name="connsiteY167" fmla="*/ 2906137 h 4291481"/>
                <a:gd name="connsiteX168" fmla="*/ 10564249 w 11531600"/>
                <a:gd name="connsiteY168" fmla="*/ 2902562 h 4291481"/>
                <a:gd name="connsiteX169" fmla="*/ 10562461 w 11531600"/>
                <a:gd name="connsiteY169" fmla="*/ 2902562 h 4291481"/>
                <a:gd name="connsiteX170" fmla="*/ 10524929 w 11531600"/>
                <a:gd name="connsiteY170" fmla="*/ 2893625 h 4291481"/>
                <a:gd name="connsiteX171" fmla="*/ 4283583 w 11531600"/>
                <a:gd name="connsiteY171" fmla="*/ 2820095 h 4291481"/>
                <a:gd name="connsiteX172" fmla="*/ 4283583 w 11531600"/>
                <a:gd name="connsiteY172" fmla="*/ 3049587 h 4291481"/>
                <a:gd name="connsiteX173" fmla="*/ 4292912 w 11531600"/>
                <a:gd name="connsiteY173" fmla="*/ 3049587 h 4291481"/>
                <a:gd name="connsiteX174" fmla="*/ 4305976 w 11531600"/>
                <a:gd name="connsiteY174" fmla="*/ 3049587 h 4291481"/>
                <a:gd name="connsiteX175" fmla="*/ 4324631 w 11531600"/>
                <a:gd name="connsiteY175" fmla="*/ 3049587 h 4291481"/>
                <a:gd name="connsiteX176" fmla="*/ 4324631 w 11531600"/>
                <a:gd name="connsiteY176" fmla="*/ 2820095 h 4291481"/>
                <a:gd name="connsiteX177" fmla="*/ 4315301 w 11531600"/>
                <a:gd name="connsiteY177" fmla="*/ 2820095 h 4291481"/>
                <a:gd name="connsiteX178" fmla="*/ 4292912 w 11531600"/>
                <a:gd name="connsiteY178" fmla="*/ 2820095 h 4291481"/>
                <a:gd name="connsiteX179" fmla="*/ 4175368 w 11531600"/>
                <a:gd name="connsiteY179" fmla="*/ 2820095 h 4291481"/>
                <a:gd name="connsiteX180" fmla="*/ 4175368 w 11531600"/>
                <a:gd name="connsiteY180" fmla="*/ 3049587 h 4291481"/>
                <a:gd name="connsiteX181" fmla="*/ 4188428 w 11531600"/>
                <a:gd name="connsiteY181" fmla="*/ 3049587 h 4291481"/>
                <a:gd name="connsiteX182" fmla="*/ 4203352 w 11531600"/>
                <a:gd name="connsiteY182" fmla="*/ 3049587 h 4291481"/>
                <a:gd name="connsiteX183" fmla="*/ 4207088 w 11531600"/>
                <a:gd name="connsiteY183" fmla="*/ 2820095 h 4291481"/>
                <a:gd name="connsiteX184" fmla="*/ 4184695 w 11531600"/>
                <a:gd name="connsiteY184" fmla="*/ 2820095 h 4291481"/>
                <a:gd name="connsiteX185" fmla="*/ 10524929 w 11531600"/>
                <a:gd name="connsiteY185" fmla="*/ 2697022 h 4291481"/>
                <a:gd name="connsiteX186" fmla="*/ 10524929 w 11531600"/>
                <a:gd name="connsiteY186" fmla="*/ 2795325 h 4291481"/>
                <a:gd name="connsiteX187" fmla="*/ 10562461 w 11531600"/>
                <a:gd name="connsiteY187" fmla="*/ 2786387 h 4291481"/>
                <a:gd name="connsiteX188" fmla="*/ 10564249 w 11531600"/>
                <a:gd name="connsiteY188" fmla="*/ 2786387 h 4291481"/>
                <a:gd name="connsiteX189" fmla="*/ 10564249 w 11531600"/>
                <a:gd name="connsiteY189" fmla="*/ 2761365 h 4291481"/>
                <a:gd name="connsiteX190" fmla="*/ 10571399 w 11531600"/>
                <a:gd name="connsiteY190" fmla="*/ 2761365 h 4291481"/>
                <a:gd name="connsiteX191" fmla="*/ 10599997 w 11531600"/>
                <a:gd name="connsiteY191" fmla="*/ 2736343 h 4291481"/>
                <a:gd name="connsiteX192" fmla="*/ 10599997 w 11531600"/>
                <a:gd name="connsiteY192" fmla="*/ 2697022 h 4291481"/>
                <a:gd name="connsiteX193" fmla="*/ 10562461 w 11531600"/>
                <a:gd name="connsiteY193" fmla="*/ 2705959 h 4291481"/>
                <a:gd name="connsiteX194" fmla="*/ 10524929 w 11531600"/>
                <a:gd name="connsiteY194" fmla="*/ 2697022 h 4291481"/>
                <a:gd name="connsiteX195" fmla="*/ 4289181 w 11531600"/>
                <a:gd name="connsiteY195" fmla="*/ 2557018 h 4291481"/>
                <a:gd name="connsiteX196" fmla="*/ 4289181 w 11531600"/>
                <a:gd name="connsiteY196" fmla="*/ 2792109 h 4291481"/>
                <a:gd name="connsiteX197" fmla="*/ 4292912 w 11531600"/>
                <a:gd name="connsiteY197" fmla="*/ 2792109 h 4291481"/>
                <a:gd name="connsiteX198" fmla="*/ 4311570 w 11531600"/>
                <a:gd name="connsiteY198" fmla="*/ 2792109 h 4291481"/>
                <a:gd name="connsiteX199" fmla="*/ 4324631 w 11531600"/>
                <a:gd name="connsiteY199" fmla="*/ 2792109 h 4291481"/>
                <a:gd name="connsiteX200" fmla="*/ 4324631 w 11531600"/>
                <a:gd name="connsiteY200" fmla="*/ 2557018 h 4291481"/>
                <a:gd name="connsiteX201" fmla="*/ 4311570 w 11531600"/>
                <a:gd name="connsiteY201" fmla="*/ 2557018 h 4291481"/>
                <a:gd name="connsiteX202" fmla="*/ 4292912 w 11531600"/>
                <a:gd name="connsiteY202" fmla="*/ 2557018 h 4291481"/>
                <a:gd name="connsiteX203" fmla="*/ 4179099 w 11531600"/>
                <a:gd name="connsiteY203" fmla="*/ 2557018 h 4291481"/>
                <a:gd name="connsiteX204" fmla="*/ 4175368 w 11531600"/>
                <a:gd name="connsiteY204" fmla="*/ 2792109 h 4291481"/>
                <a:gd name="connsiteX205" fmla="*/ 4194027 w 11531600"/>
                <a:gd name="connsiteY205" fmla="*/ 2792109 h 4291481"/>
                <a:gd name="connsiteX206" fmla="*/ 4207088 w 11531600"/>
                <a:gd name="connsiteY206" fmla="*/ 2792109 h 4291481"/>
                <a:gd name="connsiteX207" fmla="*/ 4207088 w 11531600"/>
                <a:gd name="connsiteY207" fmla="*/ 2557018 h 4291481"/>
                <a:gd name="connsiteX208" fmla="*/ 4194027 w 11531600"/>
                <a:gd name="connsiteY208" fmla="*/ 2557018 h 4291481"/>
                <a:gd name="connsiteX209" fmla="*/ 10524929 w 11531600"/>
                <a:gd name="connsiteY209" fmla="*/ 2500420 h 4291481"/>
                <a:gd name="connsiteX210" fmla="*/ 10524929 w 11531600"/>
                <a:gd name="connsiteY210" fmla="*/ 2600509 h 4291481"/>
                <a:gd name="connsiteX211" fmla="*/ 10562461 w 11531600"/>
                <a:gd name="connsiteY211" fmla="*/ 2591573 h 4291481"/>
                <a:gd name="connsiteX212" fmla="*/ 10599997 w 11531600"/>
                <a:gd name="connsiteY212" fmla="*/ 2600509 h 4291481"/>
                <a:gd name="connsiteX213" fmla="*/ 10599997 w 11531600"/>
                <a:gd name="connsiteY213" fmla="*/ 2500420 h 4291481"/>
                <a:gd name="connsiteX214" fmla="*/ 10562461 w 11531600"/>
                <a:gd name="connsiteY214" fmla="*/ 2509359 h 4291481"/>
                <a:gd name="connsiteX215" fmla="*/ 10524929 w 11531600"/>
                <a:gd name="connsiteY215" fmla="*/ 2500420 h 4291481"/>
                <a:gd name="connsiteX216" fmla="*/ 4289181 w 11531600"/>
                <a:gd name="connsiteY216" fmla="*/ 2361111 h 4291481"/>
                <a:gd name="connsiteX217" fmla="*/ 4289181 w 11531600"/>
                <a:gd name="connsiteY217" fmla="*/ 2525300 h 4291481"/>
                <a:gd name="connsiteX218" fmla="*/ 4296647 w 11531600"/>
                <a:gd name="connsiteY218" fmla="*/ 2525300 h 4291481"/>
                <a:gd name="connsiteX219" fmla="*/ 4315301 w 11531600"/>
                <a:gd name="connsiteY219" fmla="*/ 2525300 h 4291481"/>
                <a:gd name="connsiteX220" fmla="*/ 4324631 w 11531600"/>
                <a:gd name="connsiteY220" fmla="*/ 2525300 h 4291481"/>
                <a:gd name="connsiteX221" fmla="*/ 4328362 w 11531600"/>
                <a:gd name="connsiteY221" fmla="*/ 2361111 h 4291481"/>
                <a:gd name="connsiteX222" fmla="*/ 4320901 w 11531600"/>
                <a:gd name="connsiteY222" fmla="*/ 2361111 h 4291481"/>
                <a:gd name="connsiteX223" fmla="*/ 4302241 w 11531600"/>
                <a:gd name="connsiteY223" fmla="*/ 2361111 h 4291481"/>
                <a:gd name="connsiteX224" fmla="*/ 4179099 w 11531600"/>
                <a:gd name="connsiteY224" fmla="*/ 2361111 h 4291481"/>
                <a:gd name="connsiteX225" fmla="*/ 4179099 w 11531600"/>
                <a:gd name="connsiteY225" fmla="*/ 2525300 h 4291481"/>
                <a:gd name="connsiteX226" fmla="*/ 4184695 w 11531600"/>
                <a:gd name="connsiteY226" fmla="*/ 2525300 h 4291481"/>
                <a:gd name="connsiteX227" fmla="*/ 4207088 w 11531600"/>
                <a:gd name="connsiteY227" fmla="*/ 2525300 h 4291481"/>
                <a:gd name="connsiteX228" fmla="*/ 4207088 w 11531600"/>
                <a:gd name="connsiteY228" fmla="*/ 2361111 h 4291481"/>
                <a:gd name="connsiteX229" fmla="*/ 4194027 w 11531600"/>
                <a:gd name="connsiteY229" fmla="*/ 2361111 h 4291481"/>
                <a:gd name="connsiteX230" fmla="*/ 10524929 w 11531600"/>
                <a:gd name="connsiteY230" fmla="*/ 2302032 h 4291481"/>
                <a:gd name="connsiteX231" fmla="*/ 10524929 w 11531600"/>
                <a:gd name="connsiteY231" fmla="*/ 2400332 h 4291481"/>
                <a:gd name="connsiteX232" fmla="*/ 10562461 w 11531600"/>
                <a:gd name="connsiteY232" fmla="*/ 2391397 h 4291481"/>
                <a:gd name="connsiteX233" fmla="*/ 10599997 w 11531600"/>
                <a:gd name="connsiteY233" fmla="*/ 2400332 h 4291481"/>
                <a:gd name="connsiteX234" fmla="*/ 10599997 w 11531600"/>
                <a:gd name="connsiteY234" fmla="*/ 2302032 h 4291481"/>
                <a:gd name="connsiteX235" fmla="*/ 10562461 w 11531600"/>
                <a:gd name="connsiteY235" fmla="*/ 2310968 h 4291481"/>
                <a:gd name="connsiteX236" fmla="*/ 10524929 w 11531600"/>
                <a:gd name="connsiteY236" fmla="*/ 2302032 h 4291481"/>
                <a:gd name="connsiteX237" fmla="*/ 8067402 w 11531600"/>
                <a:gd name="connsiteY237" fmla="*/ 2226966 h 4291481"/>
                <a:gd name="connsiteX238" fmla="*/ 8085276 w 11531600"/>
                <a:gd name="connsiteY238" fmla="*/ 2339565 h 4291481"/>
                <a:gd name="connsiteX239" fmla="*/ 8296176 w 11531600"/>
                <a:gd name="connsiteY239" fmla="*/ 2339565 h 4291481"/>
                <a:gd name="connsiteX240" fmla="*/ 8314047 w 11531600"/>
                <a:gd name="connsiteY240" fmla="*/ 2226966 h 4291481"/>
                <a:gd name="connsiteX241" fmla="*/ 10524929 w 11531600"/>
                <a:gd name="connsiteY241" fmla="*/ 2105431 h 4291481"/>
                <a:gd name="connsiteX242" fmla="*/ 10524929 w 11531600"/>
                <a:gd name="connsiteY242" fmla="*/ 2203730 h 4291481"/>
                <a:gd name="connsiteX243" fmla="*/ 10562461 w 11531600"/>
                <a:gd name="connsiteY243" fmla="*/ 2194795 h 4291481"/>
                <a:gd name="connsiteX244" fmla="*/ 10599997 w 11531600"/>
                <a:gd name="connsiteY244" fmla="*/ 2203730 h 4291481"/>
                <a:gd name="connsiteX245" fmla="*/ 10599997 w 11531600"/>
                <a:gd name="connsiteY245" fmla="*/ 2105431 h 4291481"/>
                <a:gd name="connsiteX246" fmla="*/ 10562461 w 11531600"/>
                <a:gd name="connsiteY246" fmla="*/ 2114365 h 4291481"/>
                <a:gd name="connsiteX247" fmla="*/ 10524929 w 11531600"/>
                <a:gd name="connsiteY247" fmla="*/ 2105431 h 4291481"/>
                <a:gd name="connsiteX248" fmla="*/ 10524929 w 11531600"/>
                <a:gd name="connsiteY248" fmla="*/ 1928487 h 4291481"/>
                <a:gd name="connsiteX249" fmla="*/ 10524929 w 11531600"/>
                <a:gd name="connsiteY249" fmla="*/ 2007129 h 4291481"/>
                <a:gd name="connsiteX250" fmla="*/ 10562461 w 11531600"/>
                <a:gd name="connsiteY250" fmla="*/ 1998193 h 4291481"/>
                <a:gd name="connsiteX251" fmla="*/ 10599997 w 11531600"/>
                <a:gd name="connsiteY251" fmla="*/ 2007129 h 4291481"/>
                <a:gd name="connsiteX252" fmla="*/ 10599997 w 11531600"/>
                <a:gd name="connsiteY252" fmla="*/ 1928487 h 4291481"/>
                <a:gd name="connsiteX253" fmla="*/ 10562461 w 11531600"/>
                <a:gd name="connsiteY253" fmla="*/ 1930276 h 4291481"/>
                <a:gd name="connsiteX254" fmla="*/ 10524929 w 11531600"/>
                <a:gd name="connsiteY254" fmla="*/ 1928487 h 4291481"/>
                <a:gd name="connsiteX255" fmla="*/ 10562461 w 11531600"/>
                <a:gd name="connsiteY255" fmla="*/ 0 h 4291481"/>
                <a:gd name="connsiteX256" fmla="*/ 10574973 w 11531600"/>
                <a:gd name="connsiteY256" fmla="*/ 241283 h 4291481"/>
                <a:gd name="connsiteX257" fmla="*/ 10574973 w 11531600"/>
                <a:gd name="connsiteY257" fmla="*/ 511166 h 4291481"/>
                <a:gd name="connsiteX258" fmla="*/ 10574973 w 11531600"/>
                <a:gd name="connsiteY258" fmla="*/ 579082 h 4291481"/>
                <a:gd name="connsiteX259" fmla="*/ 10599997 w 11531600"/>
                <a:gd name="connsiteY259" fmla="*/ 595167 h 4291481"/>
                <a:gd name="connsiteX260" fmla="*/ 10580335 w 11531600"/>
                <a:gd name="connsiteY260" fmla="*/ 611254 h 4291481"/>
                <a:gd name="connsiteX261" fmla="*/ 10580335 w 11531600"/>
                <a:gd name="connsiteY261" fmla="*/ 815005 h 4291481"/>
                <a:gd name="connsiteX262" fmla="*/ 10616079 w 11531600"/>
                <a:gd name="connsiteY262" fmla="*/ 825729 h 4291481"/>
                <a:gd name="connsiteX263" fmla="*/ 10594632 w 11531600"/>
                <a:gd name="connsiteY263" fmla="*/ 834664 h 4291481"/>
                <a:gd name="connsiteX264" fmla="*/ 10594632 w 11531600"/>
                <a:gd name="connsiteY264" fmla="*/ 1061652 h 4291481"/>
                <a:gd name="connsiteX265" fmla="*/ 10639316 w 11531600"/>
                <a:gd name="connsiteY265" fmla="*/ 1068800 h 4291481"/>
                <a:gd name="connsiteX266" fmla="*/ 10594632 w 11531600"/>
                <a:gd name="connsiteY266" fmla="*/ 1075949 h 4291481"/>
                <a:gd name="connsiteX267" fmla="*/ 10594632 w 11531600"/>
                <a:gd name="connsiteY267" fmla="*/ 1086674 h 4291481"/>
                <a:gd name="connsiteX268" fmla="*/ 10648253 w 11531600"/>
                <a:gd name="connsiteY268" fmla="*/ 1151015 h 4291481"/>
                <a:gd name="connsiteX269" fmla="*/ 10607147 w 11531600"/>
                <a:gd name="connsiteY269" fmla="*/ 1209996 h 4291481"/>
                <a:gd name="connsiteX270" fmla="*/ 10607147 w 11531600"/>
                <a:gd name="connsiteY270" fmla="*/ 1403024 h 4291481"/>
                <a:gd name="connsiteX271" fmla="*/ 10646466 w 11531600"/>
                <a:gd name="connsiteY271" fmla="*/ 1422685 h 4291481"/>
                <a:gd name="connsiteX272" fmla="*/ 10607147 w 11531600"/>
                <a:gd name="connsiteY272" fmla="*/ 1442344 h 4291481"/>
                <a:gd name="connsiteX273" fmla="*/ 10607147 w 11531600"/>
                <a:gd name="connsiteY273" fmla="*/ 1512050 h 4291481"/>
                <a:gd name="connsiteX274" fmla="*/ 10823405 w 11531600"/>
                <a:gd name="connsiteY274" fmla="*/ 1719376 h 4291481"/>
                <a:gd name="connsiteX275" fmla="*/ 10703660 w 11531600"/>
                <a:gd name="connsiteY275" fmla="*/ 1898105 h 4291481"/>
                <a:gd name="connsiteX276" fmla="*/ 10703660 w 11531600"/>
                <a:gd name="connsiteY276" fmla="*/ 2596935 h 4291481"/>
                <a:gd name="connsiteX277" fmla="*/ 10742979 w 11531600"/>
                <a:gd name="connsiteY277" fmla="*/ 2596935 h 4291481"/>
                <a:gd name="connsiteX278" fmla="*/ 10742979 w 11531600"/>
                <a:gd name="connsiteY278" fmla="*/ 2654128 h 4291481"/>
                <a:gd name="connsiteX279" fmla="*/ 10860940 w 11531600"/>
                <a:gd name="connsiteY279" fmla="*/ 2761365 h 4291481"/>
                <a:gd name="connsiteX280" fmla="*/ 10868090 w 11531600"/>
                <a:gd name="connsiteY280" fmla="*/ 2761365 h 4291481"/>
                <a:gd name="connsiteX281" fmla="*/ 10868090 w 11531600"/>
                <a:gd name="connsiteY281" fmla="*/ 2906137 h 4291481"/>
                <a:gd name="connsiteX282" fmla="*/ 10953878 w 11531600"/>
                <a:gd name="connsiteY282" fmla="*/ 2906137 h 4291481"/>
                <a:gd name="connsiteX283" fmla="*/ 10953878 w 11531600"/>
                <a:gd name="connsiteY283" fmla="*/ 4119707 h 4291481"/>
                <a:gd name="connsiteX284" fmla="*/ 11152268 w 11531600"/>
                <a:gd name="connsiteY284" fmla="*/ 4119707 h 4291481"/>
                <a:gd name="connsiteX285" fmla="*/ 11152268 w 11531600"/>
                <a:gd name="connsiteY285" fmla="*/ 3860551 h 4291481"/>
                <a:gd name="connsiteX286" fmla="*/ 11134396 w 11531600"/>
                <a:gd name="connsiteY286" fmla="*/ 3833741 h 4291481"/>
                <a:gd name="connsiteX287" fmla="*/ 11152268 w 11531600"/>
                <a:gd name="connsiteY287" fmla="*/ 3830167 h 4291481"/>
                <a:gd name="connsiteX288" fmla="*/ 11152268 w 11531600"/>
                <a:gd name="connsiteY288" fmla="*/ 3506667 h 4291481"/>
                <a:gd name="connsiteX289" fmla="*/ 11202311 w 11531600"/>
                <a:gd name="connsiteY289" fmla="*/ 3506667 h 4291481"/>
                <a:gd name="connsiteX290" fmla="*/ 11202311 w 11531600"/>
                <a:gd name="connsiteY290" fmla="*/ 2587999 h 4291481"/>
                <a:gd name="connsiteX291" fmla="*/ 11255931 w 11531600"/>
                <a:gd name="connsiteY291" fmla="*/ 2587999 h 4291481"/>
                <a:gd name="connsiteX292" fmla="*/ 11255931 w 11531600"/>
                <a:gd name="connsiteY292" fmla="*/ 2380673 h 4291481"/>
                <a:gd name="connsiteX293" fmla="*/ 11279166 w 11531600"/>
                <a:gd name="connsiteY293" fmla="*/ 2380673 h 4291481"/>
                <a:gd name="connsiteX294" fmla="*/ 11279166 w 11531600"/>
                <a:gd name="connsiteY294" fmla="*/ 2412845 h 4291481"/>
                <a:gd name="connsiteX295" fmla="*/ 11297037 w 11531600"/>
                <a:gd name="connsiteY295" fmla="*/ 2412845 h 4291481"/>
                <a:gd name="connsiteX296" fmla="*/ 11297037 w 11531600"/>
                <a:gd name="connsiteY296" fmla="*/ 2219817 h 4291481"/>
                <a:gd name="connsiteX297" fmla="*/ 11313125 w 11531600"/>
                <a:gd name="connsiteY297" fmla="*/ 2219817 h 4291481"/>
                <a:gd name="connsiteX298" fmla="*/ 11313125 w 11531600"/>
                <a:gd name="connsiteY298" fmla="*/ 2412845 h 4291481"/>
                <a:gd name="connsiteX299" fmla="*/ 11336361 w 11531600"/>
                <a:gd name="connsiteY299" fmla="*/ 2412845 h 4291481"/>
                <a:gd name="connsiteX300" fmla="*/ 11336361 w 11531600"/>
                <a:gd name="connsiteY300" fmla="*/ 2380673 h 4291481"/>
                <a:gd name="connsiteX301" fmla="*/ 11354234 w 11531600"/>
                <a:gd name="connsiteY301" fmla="*/ 2380673 h 4291481"/>
                <a:gd name="connsiteX302" fmla="*/ 11354234 w 11531600"/>
                <a:gd name="connsiteY302" fmla="*/ 2484336 h 4291481"/>
                <a:gd name="connsiteX303" fmla="*/ 11368532 w 11531600"/>
                <a:gd name="connsiteY303" fmla="*/ 2491485 h 4291481"/>
                <a:gd name="connsiteX304" fmla="*/ 11368532 w 11531600"/>
                <a:gd name="connsiteY304" fmla="*/ 2480761 h 4291481"/>
                <a:gd name="connsiteX305" fmla="*/ 11379257 w 11531600"/>
                <a:gd name="connsiteY305" fmla="*/ 2480761 h 4291481"/>
                <a:gd name="connsiteX306" fmla="*/ 11379257 w 11531600"/>
                <a:gd name="connsiteY306" fmla="*/ 2496846 h 4291481"/>
                <a:gd name="connsiteX307" fmla="*/ 11384615 w 11531600"/>
                <a:gd name="connsiteY307" fmla="*/ 2498635 h 4291481"/>
                <a:gd name="connsiteX308" fmla="*/ 11384615 w 11531600"/>
                <a:gd name="connsiteY308" fmla="*/ 2480761 h 4291481"/>
                <a:gd name="connsiteX309" fmla="*/ 11395339 w 11531600"/>
                <a:gd name="connsiteY309" fmla="*/ 2480761 h 4291481"/>
                <a:gd name="connsiteX310" fmla="*/ 11395339 w 11531600"/>
                <a:gd name="connsiteY310" fmla="*/ 2500420 h 4291481"/>
                <a:gd name="connsiteX311" fmla="*/ 11400700 w 11531600"/>
                <a:gd name="connsiteY311" fmla="*/ 2502209 h 4291481"/>
                <a:gd name="connsiteX312" fmla="*/ 11400700 w 11531600"/>
                <a:gd name="connsiteY312" fmla="*/ 2480761 h 4291481"/>
                <a:gd name="connsiteX313" fmla="*/ 11411427 w 11531600"/>
                <a:gd name="connsiteY313" fmla="*/ 2480761 h 4291481"/>
                <a:gd name="connsiteX314" fmla="*/ 11411427 w 11531600"/>
                <a:gd name="connsiteY314" fmla="*/ 2505783 h 4291481"/>
                <a:gd name="connsiteX315" fmla="*/ 11416788 w 11531600"/>
                <a:gd name="connsiteY315" fmla="*/ 2507570 h 4291481"/>
                <a:gd name="connsiteX316" fmla="*/ 11416788 w 11531600"/>
                <a:gd name="connsiteY316" fmla="*/ 2482547 h 4291481"/>
                <a:gd name="connsiteX317" fmla="*/ 11427509 w 11531600"/>
                <a:gd name="connsiteY317" fmla="*/ 2482547 h 4291481"/>
                <a:gd name="connsiteX318" fmla="*/ 11427509 w 11531600"/>
                <a:gd name="connsiteY318" fmla="*/ 2509359 h 4291481"/>
                <a:gd name="connsiteX319" fmla="*/ 11432875 w 11531600"/>
                <a:gd name="connsiteY319" fmla="*/ 2509359 h 4291481"/>
                <a:gd name="connsiteX320" fmla="*/ 11432875 w 11531600"/>
                <a:gd name="connsiteY320" fmla="*/ 2480761 h 4291481"/>
                <a:gd name="connsiteX321" fmla="*/ 11443596 w 11531600"/>
                <a:gd name="connsiteY321" fmla="*/ 2480761 h 4291481"/>
                <a:gd name="connsiteX322" fmla="*/ 11443596 w 11531600"/>
                <a:gd name="connsiteY322" fmla="*/ 2511144 h 4291481"/>
                <a:gd name="connsiteX323" fmla="*/ 11448961 w 11531600"/>
                <a:gd name="connsiteY323" fmla="*/ 2511144 h 4291481"/>
                <a:gd name="connsiteX324" fmla="*/ 11448961 w 11531600"/>
                <a:gd name="connsiteY324" fmla="*/ 2480761 h 4291481"/>
                <a:gd name="connsiteX325" fmla="*/ 11459684 w 11531600"/>
                <a:gd name="connsiteY325" fmla="*/ 2480761 h 4291481"/>
                <a:gd name="connsiteX326" fmla="*/ 11459684 w 11531600"/>
                <a:gd name="connsiteY326" fmla="*/ 2512933 h 4291481"/>
                <a:gd name="connsiteX327" fmla="*/ 11465044 w 11531600"/>
                <a:gd name="connsiteY327" fmla="*/ 2512933 h 4291481"/>
                <a:gd name="connsiteX328" fmla="*/ 11465044 w 11531600"/>
                <a:gd name="connsiteY328" fmla="*/ 2480761 h 4291481"/>
                <a:gd name="connsiteX329" fmla="*/ 11475769 w 11531600"/>
                <a:gd name="connsiteY329" fmla="*/ 2480761 h 4291481"/>
                <a:gd name="connsiteX330" fmla="*/ 11475769 w 11531600"/>
                <a:gd name="connsiteY330" fmla="*/ 2512933 h 4291481"/>
                <a:gd name="connsiteX331" fmla="*/ 11479342 w 11531600"/>
                <a:gd name="connsiteY331" fmla="*/ 2512933 h 4291481"/>
                <a:gd name="connsiteX332" fmla="*/ 11481127 w 11531600"/>
                <a:gd name="connsiteY332" fmla="*/ 2480761 h 4291481"/>
                <a:gd name="connsiteX333" fmla="*/ 11491852 w 11531600"/>
                <a:gd name="connsiteY333" fmla="*/ 2480761 h 4291481"/>
                <a:gd name="connsiteX334" fmla="*/ 11491852 w 11531600"/>
                <a:gd name="connsiteY334" fmla="*/ 2514719 h 4291481"/>
                <a:gd name="connsiteX335" fmla="*/ 11497213 w 11531600"/>
                <a:gd name="connsiteY335" fmla="*/ 2514719 h 4291481"/>
                <a:gd name="connsiteX336" fmla="*/ 11497213 w 11531600"/>
                <a:gd name="connsiteY336" fmla="*/ 2480761 h 4291481"/>
                <a:gd name="connsiteX337" fmla="*/ 11507940 w 11531600"/>
                <a:gd name="connsiteY337" fmla="*/ 2480761 h 4291481"/>
                <a:gd name="connsiteX338" fmla="*/ 11507940 w 11531600"/>
                <a:gd name="connsiteY338" fmla="*/ 2514719 h 4291481"/>
                <a:gd name="connsiteX339" fmla="*/ 11509725 w 11531600"/>
                <a:gd name="connsiteY339" fmla="*/ 2514719 h 4291481"/>
                <a:gd name="connsiteX340" fmla="*/ 11511514 w 11531600"/>
                <a:gd name="connsiteY340" fmla="*/ 2514719 h 4291481"/>
                <a:gd name="connsiteX341" fmla="*/ 11511514 w 11531600"/>
                <a:gd name="connsiteY341" fmla="*/ 2480761 h 4291481"/>
                <a:gd name="connsiteX342" fmla="*/ 11522237 w 11531600"/>
                <a:gd name="connsiteY342" fmla="*/ 2480761 h 4291481"/>
                <a:gd name="connsiteX343" fmla="*/ 11522237 w 11531600"/>
                <a:gd name="connsiteY343" fmla="*/ 2514719 h 4291481"/>
                <a:gd name="connsiteX344" fmla="*/ 11527598 w 11531600"/>
                <a:gd name="connsiteY344" fmla="*/ 2514719 h 4291481"/>
                <a:gd name="connsiteX345" fmla="*/ 11527598 w 11531600"/>
                <a:gd name="connsiteY345" fmla="*/ 2480761 h 4291481"/>
                <a:gd name="connsiteX346" fmla="*/ 11531600 w 11531600"/>
                <a:gd name="connsiteY346" fmla="*/ 2480761 h 4291481"/>
                <a:gd name="connsiteX347" fmla="*/ 11531600 w 11531600"/>
                <a:gd name="connsiteY347" fmla="*/ 4248023 h 4291481"/>
                <a:gd name="connsiteX348" fmla="*/ 11531600 w 11531600"/>
                <a:gd name="connsiteY348" fmla="*/ 4291481 h 4291481"/>
                <a:gd name="connsiteX349" fmla="*/ 1422005 w 11531600"/>
                <a:gd name="connsiteY349" fmla="*/ 4291481 h 4291481"/>
                <a:gd name="connsiteX350" fmla="*/ 1422005 w 11531600"/>
                <a:gd name="connsiteY350" fmla="*/ 3674337 h 4291481"/>
                <a:gd name="connsiteX351" fmla="*/ 1430762 w 11531600"/>
                <a:gd name="connsiteY351" fmla="*/ 3675796 h 4291481"/>
                <a:gd name="connsiteX352" fmla="*/ 1429303 w 11531600"/>
                <a:gd name="connsiteY352" fmla="*/ 3718854 h 4291481"/>
                <a:gd name="connsiteX353" fmla="*/ 1425654 w 11531600"/>
                <a:gd name="connsiteY353" fmla="*/ 4073540 h 4291481"/>
                <a:gd name="connsiteX354" fmla="*/ 1427113 w 11531600"/>
                <a:gd name="connsiteY354" fmla="*/ 4071350 h 4291481"/>
                <a:gd name="connsiteX355" fmla="*/ 1427113 w 11531600"/>
                <a:gd name="connsiteY355" fmla="*/ 4062593 h 4291481"/>
                <a:gd name="connsiteX356" fmla="*/ 1430762 w 11531600"/>
                <a:gd name="connsiteY356" fmla="*/ 3996910 h 4291481"/>
                <a:gd name="connsiteX357" fmla="*/ 1430762 w 11531600"/>
                <a:gd name="connsiteY357" fmla="*/ 3991802 h 4291481"/>
                <a:gd name="connsiteX358" fmla="*/ 1434411 w 11531600"/>
                <a:gd name="connsiteY358" fmla="*/ 3991802 h 4291481"/>
                <a:gd name="connsiteX359" fmla="*/ 1434411 w 11531600"/>
                <a:gd name="connsiteY359" fmla="*/ 3996910 h 4291481"/>
                <a:gd name="connsiteX360" fmla="*/ 1435871 w 11531600"/>
                <a:gd name="connsiteY360" fmla="*/ 4005668 h 4291481"/>
                <a:gd name="connsiteX361" fmla="*/ 1446818 w 11531600"/>
                <a:gd name="connsiteY361" fmla="*/ 4005668 h 4291481"/>
                <a:gd name="connsiteX362" fmla="*/ 1446818 w 11531600"/>
                <a:gd name="connsiteY362" fmla="*/ 4004209 h 4291481"/>
                <a:gd name="connsiteX363" fmla="*/ 1451926 w 11531600"/>
                <a:gd name="connsiteY363" fmla="*/ 3996910 h 4291481"/>
                <a:gd name="connsiteX364" fmla="*/ 1451926 w 11531600"/>
                <a:gd name="connsiteY364" fmla="*/ 3963340 h 4291481"/>
                <a:gd name="connsiteX365" fmla="*/ 1451926 w 11531600"/>
                <a:gd name="connsiteY365" fmla="*/ 3952393 h 4291481"/>
                <a:gd name="connsiteX366" fmla="*/ 1455575 w 11531600"/>
                <a:gd name="connsiteY366" fmla="*/ 3950933 h 4291481"/>
                <a:gd name="connsiteX367" fmla="*/ 1455575 w 11531600"/>
                <a:gd name="connsiteY367" fmla="*/ 3897657 h 4291481"/>
                <a:gd name="connsiteX368" fmla="*/ 1457036 w 11531600"/>
                <a:gd name="connsiteY368" fmla="*/ 3897657 h 4291481"/>
                <a:gd name="connsiteX369" fmla="*/ 1459224 w 11531600"/>
                <a:gd name="connsiteY369" fmla="*/ 3897657 h 4291481"/>
                <a:gd name="connsiteX370" fmla="*/ 1467982 w 11531600"/>
                <a:gd name="connsiteY370" fmla="*/ 3861897 h 4291481"/>
                <a:gd name="connsiteX371" fmla="*/ 1465793 w 11531600"/>
                <a:gd name="connsiteY371" fmla="*/ 3861897 h 4291481"/>
                <a:gd name="connsiteX372" fmla="*/ 1465793 w 11531600"/>
                <a:gd name="connsiteY372" fmla="*/ 3853139 h 4291481"/>
                <a:gd name="connsiteX373" fmla="*/ 1469442 w 11531600"/>
                <a:gd name="connsiteY373" fmla="*/ 3853139 h 4291481"/>
                <a:gd name="connsiteX374" fmla="*/ 1473090 w 11531600"/>
                <a:gd name="connsiteY374" fmla="*/ 3853139 h 4291481"/>
                <a:gd name="connsiteX375" fmla="*/ 1473090 w 11531600"/>
                <a:gd name="connsiteY375" fmla="*/ 3856788 h 4291481"/>
                <a:gd name="connsiteX376" fmla="*/ 1476740 w 11531600"/>
                <a:gd name="connsiteY376" fmla="*/ 3856788 h 4291481"/>
                <a:gd name="connsiteX377" fmla="*/ 1476740 w 11531600"/>
                <a:gd name="connsiteY377" fmla="*/ 3867735 h 4291481"/>
                <a:gd name="connsiteX378" fmla="*/ 1481849 w 11531600"/>
                <a:gd name="connsiteY378" fmla="*/ 3892548 h 4291481"/>
                <a:gd name="connsiteX379" fmla="*/ 1490606 w 11531600"/>
                <a:gd name="connsiteY379" fmla="*/ 3799863 h 4291481"/>
                <a:gd name="connsiteX380" fmla="*/ 1487687 w 11531600"/>
                <a:gd name="connsiteY380" fmla="*/ 3799863 h 4291481"/>
                <a:gd name="connsiteX381" fmla="*/ 1487687 w 11531600"/>
                <a:gd name="connsiteY381" fmla="*/ 3798404 h 4291481"/>
                <a:gd name="connsiteX382" fmla="*/ 1487687 w 11531600"/>
                <a:gd name="connsiteY382" fmla="*/ 3791106 h 4291481"/>
                <a:gd name="connsiteX383" fmla="*/ 1492796 w 11531600"/>
                <a:gd name="connsiteY383" fmla="*/ 3791106 h 4291481"/>
                <a:gd name="connsiteX384" fmla="*/ 1497904 w 11531600"/>
                <a:gd name="connsiteY384" fmla="*/ 3722503 h 4291481"/>
                <a:gd name="connsiteX385" fmla="*/ 1494255 w 11531600"/>
                <a:gd name="connsiteY385" fmla="*/ 3722503 h 4291481"/>
                <a:gd name="connsiteX386" fmla="*/ 1494255 w 11531600"/>
                <a:gd name="connsiteY386" fmla="*/ 3702799 h 4291481"/>
                <a:gd name="connsiteX387" fmla="*/ 1494255 w 11531600"/>
                <a:gd name="connsiteY387" fmla="*/ 3674337 h 4291481"/>
                <a:gd name="connsiteX388" fmla="*/ 1510311 w 11531600"/>
                <a:gd name="connsiteY388" fmla="*/ 3674337 h 4291481"/>
                <a:gd name="connsiteX389" fmla="*/ 1510311 w 11531600"/>
                <a:gd name="connsiteY389" fmla="*/ 3702799 h 4291481"/>
                <a:gd name="connsiteX390" fmla="*/ 1510311 w 11531600"/>
                <a:gd name="connsiteY390" fmla="*/ 3722503 h 4291481"/>
                <a:gd name="connsiteX391" fmla="*/ 1506662 w 11531600"/>
                <a:gd name="connsiteY391" fmla="*/ 3722503 h 4291481"/>
                <a:gd name="connsiteX392" fmla="*/ 1511771 w 11531600"/>
                <a:gd name="connsiteY392" fmla="*/ 3791106 h 4291481"/>
                <a:gd name="connsiteX393" fmla="*/ 1515419 w 11531600"/>
                <a:gd name="connsiteY393" fmla="*/ 3791106 h 4291481"/>
                <a:gd name="connsiteX394" fmla="*/ 1517609 w 11531600"/>
                <a:gd name="connsiteY394" fmla="*/ 3793295 h 4291481"/>
                <a:gd name="connsiteX395" fmla="*/ 1517609 w 11531600"/>
                <a:gd name="connsiteY395" fmla="*/ 3799863 h 4291481"/>
                <a:gd name="connsiteX396" fmla="*/ 1511771 w 11531600"/>
                <a:gd name="connsiteY396" fmla="*/ 3802053 h 4291481"/>
                <a:gd name="connsiteX397" fmla="*/ 1521258 w 11531600"/>
                <a:gd name="connsiteY397" fmla="*/ 3892548 h 4291481"/>
                <a:gd name="connsiteX398" fmla="*/ 1527826 w 11531600"/>
                <a:gd name="connsiteY398" fmla="*/ 3861897 h 4291481"/>
                <a:gd name="connsiteX399" fmla="*/ 1526367 w 11531600"/>
                <a:gd name="connsiteY399" fmla="*/ 3861897 h 4291481"/>
                <a:gd name="connsiteX400" fmla="*/ 1526367 w 11531600"/>
                <a:gd name="connsiteY400" fmla="*/ 3851680 h 4291481"/>
                <a:gd name="connsiteX401" fmla="*/ 1530015 w 11531600"/>
                <a:gd name="connsiteY401" fmla="*/ 3851680 h 4291481"/>
                <a:gd name="connsiteX402" fmla="*/ 1535125 w 11531600"/>
                <a:gd name="connsiteY402" fmla="*/ 3851680 h 4291481"/>
                <a:gd name="connsiteX403" fmla="*/ 1535125 w 11531600"/>
                <a:gd name="connsiteY403" fmla="*/ 3858978 h 4291481"/>
                <a:gd name="connsiteX404" fmla="*/ 1536584 w 11531600"/>
                <a:gd name="connsiteY404" fmla="*/ 3858978 h 4291481"/>
                <a:gd name="connsiteX405" fmla="*/ 1536584 w 11531600"/>
                <a:gd name="connsiteY405" fmla="*/ 3867735 h 4291481"/>
                <a:gd name="connsiteX406" fmla="*/ 1535125 w 11531600"/>
                <a:gd name="connsiteY406" fmla="*/ 3867735 h 4291481"/>
                <a:gd name="connsiteX407" fmla="*/ 1542423 w 11531600"/>
                <a:gd name="connsiteY407" fmla="*/ 3897657 h 4291481"/>
                <a:gd name="connsiteX408" fmla="*/ 1543882 w 11531600"/>
                <a:gd name="connsiteY408" fmla="*/ 3897657 h 4291481"/>
                <a:gd name="connsiteX409" fmla="*/ 1543882 w 11531600"/>
                <a:gd name="connsiteY409" fmla="*/ 3901306 h 4291481"/>
                <a:gd name="connsiteX410" fmla="*/ 1545341 w 11531600"/>
                <a:gd name="connsiteY410" fmla="*/ 3901306 h 4291481"/>
                <a:gd name="connsiteX411" fmla="*/ 1545341 w 11531600"/>
                <a:gd name="connsiteY411" fmla="*/ 3902766 h 4291481"/>
                <a:gd name="connsiteX412" fmla="*/ 1545341 w 11531600"/>
                <a:gd name="connsiteY412" fmla="*/ 3950933 h 4291481"/>
                <a:gd name="connsiteX413" fmla="*/ 1547531 w 11531600"/>
                <a:gd name="connsiteY413" fmla="*/ 3952393 h 4291481"/>
                <a:gd name="connsiteX414" fmla="*/ 1547531 w 11531600"/>
                <a:gd name="connsiteY414" fmla="*/ 3954582 h 4291481"/>
                <a:gd name="connsiteX415" fmla="*/ 1548991 w 11531600"/>
                <a:gd name="connsiteY415" fmla="*/ 3954582 h 4291481"/>
                <a:gd name="connsiteX416" fmla="*/ 1548991 w 11531600"/>
                <a:gd name="connsiteY416" fmla="*/ 3996910 h 4291481"/>
                <a:gd name="connsiteX417" fmla="*/ 1552640 w 11531600"/>
                <a:gd name="connsiteY417" fmla="*/ 4005668 h 4291481"/>
                <a:gd name="connsiteX418" fmla="*/ 1563587 w 11531600"/>
                <a:gd name="connsiteY418" fmla="*/ 4005668 h 4291481"/>
                <a:gd name="connsiteX419" fmla="*/ 1563587 w 11531600"/>
                <a:gd name="connsiteY419" fmla="*/ 3998370 h 4291481"/>
                <a:gd name="connsiteX420" fmla="*/ 1568695 w 11531600"/>
                <a:gd name="connsiteY420" fmla="*/ 3998370 h 4291481"/>
                <a:gd name="connsiteX421" fmla="*/ 1568695 w 11531600"/>
                <a:gd name="connsiteY421" fmla="*/ 3970637 h 4291481"/>
                <a:gd name="connsiteX422" fmla="*/ 1573804 w 11531600"/>
                <a:gd name="connsiteY422" fmla="*/ 3970637 h 4291481"/>
                <a:gd name="connsiteX423" fmla="*/ 1582562 w 11531600"/>
                <a:gd name="connsiteY423" fmla="*/ 3871384 h 4291481"/>
                <a:gd name="connsiteX424" fmla="*/ 1578913 w 11531600"/>
                <a:gd name="connsiteY424" fmla="*/ 3871384 h 4291481"/>
                <a:gd name="connsiteX425" fmla="*/ 1578913 w 11531600"/>
                <a:gd name="connsiteY425" fmla="*/ 3844382 h 4291481"/>
                <a:gd name="connsiteX426" fmla="*/ 1591319 w 11531600"/>
                <a:gd name="connsiteY426" fmla="*/ 3844382 h 4291481"/>
                <a:gd name="connsiteX427" fmla="*/ 1591319 w 11531600"/>
                <a:gd name="connsiteY427" fmla="*/ 3871384 h 4291481"/>
                <a:gd name="connsiteX428" fmla="*/ 1586211 w 11531600"/>
                <a:gd name="connsiteY428" fmla="*/ 3871384 h 4291481"/>
                <a:gd name="connsiteX429" fmla="*/ 1597158 w 11531600"/>
                <a:gd name="connsiteY429" fmla="*/ 3970637 h 4291481"/>
                <a:gd name="connsiteX430" fmla="*/ 1600077 w 11531600"/>
                <a:gd name="connsiteY430" fmla="*/ 3970637 h 4291481"/>
                <a:gd name="connsiteX431" fmla="*/ 1600077 w 11531600"/>
                <a:gd name="connsiteY431" fmla="*/ 3972097 h 4291481"/>
                <a:gd name="connsiteX432" fmla="*/ 1600077 w 11531600"/>
                <a:gd name="connsiteY432" fmla="*/ 3998370 h 4291481"/>
                <a:gd name="connsiteX433" fmla="*/ 1605916 w 11531600"/>
                <a:gd name="connsiteY433" fmla="*/ 3998370 h 4291481"/>
                <a:gd name="connsiteX434" fmla="*/ 1605916 w 11531600"/>
                <a:gd name="connsiteY434" fmla="*/ 4005668 h 4291481"/>
                <a:gd name="connsiteX435" fmla="*/ 1612483 w 11531600"/>
                <a:gd name="connsiteY435" fmla="*/ 4005668 h 4291481"/>
                <a:gd name="connsiteX436" fmla="*/ 1612483 w 11531600"/>
                <a:gd name="connsiteY436" fmla="*/ 4004209 h 4291481"/>
                <a:gd name="connsiteX437" fmla="*/ 1618322 w 11531600"/>
                <a:gd name="connsiteY437" fmla="*/ 3996910 h 4291481"/>
                <a:gd name="connsiteX438" fmla="*/ 1618322 w 11531600"/>
                <a:gd name="connsiteY438" fmla="*/ 3959690 h 4291481"/>
                <a:gd name="connsiteX439" fmla="*/ 1618322 w 11531600"/>
                <a:gd name="connsiteY439" fmla="*/ 3958231 h 4291481"/>
                <a:gd name="connsiteX440" fmla="*/ 1621971 w 11531600"/>
                <a:gd name="connsiteY440" fmla="*/ 3945824 h 4291481"/>
                <a:gd name="connsiteX441" fmla="*/ 1621971 w 11531600"/>
                <a:gd name="connsiteY441" fmla="*/ 3910064 h 4291481"/>
                <a:gd name="connsiteX442" fmla="*/ 1623431 w 11531600"/>
                <a:gd name="connsiteY442" fmla="*/ 3906415 h 4291481"/>
                <a:gd name="connsiteX443" fmla="*/ 1632188 w 11531600"/>
                <a:gd name="connsiteY443" fmla="*/ 3867735 h 4291481"/>
                <a:gd name="connsiteX444" fmla="*/ 1630729 w 11531600"/>
                <a:gd name="connsiteY444" fmla="*/ 3867735 h 4291481"/>
                <a:gd name="connsiteX445" fmla="*/ 1630729 w 11531600"/>
                <a:gd name="connsiteY445" fmla="*/ 3856788 h 4291481"/>
                <a:gd name="connsiteX446" fmla="*/ 1630729 w 11531600"/>
                <a:gd name="connsiteY446" fmla="*/ 3851680 h 4291481"/>
                <a:gd name="connsiteX447" fmla="*/ 1633648 w 11531600"/>
                <a:gd name="connsiteY447" fmla="*/ 3851680 h 4291481"/>
                <a:gd name="connsiteX448" fmla="*/ 1639487 w 11531600"/>
                <a:gd name="connsiteY448" fmla="*/ 3851680 h 4291481"/>
                <a:gd name="connsiteX449" fmla="*/ 1639487 w 11531600"/>
                <a:gd name="connsiteY449" fmla="*/ 3861897 h 4291481"/>
                <a:gd name="connsiteX450" fmla="*/ 1637297 w 11531600"/>
                <a:gd name="connsiteY450" fmla="*/ 3861897 h 4291481"/>
                <a:gd name="connsiteX451" fmla="*/ 1637297 w 11531600"/>
                <a:gd name="connsiteY451" fmla="*/ 3865546 h 4291481"/>
                <a:gd name="connsiteX452" fmla="*/ 1644595 w 11531600"/>
                <a:gd name="connsiteY452" fmla="*/ 3897657 h 4291481"/>
                <a:gd name="connsiteX453" fmla="*/ 1653353 w 11531600"/>
                <a:gd name="connsiteY453" fmla="*/ 3803512 h 4291481"/>
                <a:gd name="connsiteX454" fmla="*/ 1649704 w 11531600"/>
                <a:gd name="connsiteY454" fmla="*/ 3803512 h 4291481"/>
                <a:gd name="connsiteX455" fmla="*/ 1649704 w 11531600"/>
                <a:gd name="connsiteY455" fmla="*/ 3802053 h 4291481"/>
                <a:gd name="connsiteX456" fmla="*/ 1649704 w 11531600"/>
                <a:gd name="connsiteY456" fmla="*/ 3796944 h 4291481"/>
                <a:gd name="connsiteX457" fmla="*/ 1649704 w 11531600"/>
                <a:gd name="connsiteY457" fmla="*/ 3794755 h 4291481"/>
                <a:gd name="connsiteX458" fmla="*/ 1653353 w 11531600"/>
                <a:gd name="connsiteY458" fmla="*/ 3794755 h 4291481"/>
                <a:gd name="connsiteX459" fmla="*/ 1658461 w 11531600"/>
                <a:gd name="connsiteY459" fmla="*/ 3725423 h 4291481"/>
                <a:gd name="connsiteX460" fmla="*/ 1658461 w 11531600"/>
                <a:gd name="connsiteY460" fmla="*/ 3723964 h 4291481"/>
                <a:gd name="connsiteX461" fmla="*/ 1655543 w 11531600"/>
                <a:gd name="connsiteY461" fmla="*/ 3723964 h 4291481"/>
                <a:gd name="connsiteX462" fmla="*/ 1655543 w 11531600"/>
                <a:gd name="connsiteY462" fmla="*/ 3706448 h 4291481"/>
                <a:gd name="connsiteX463" fmla="*/ 1655543 w 11531600"/>
                <a:gd name="connsiteY463" fmla="*/ 3677986 h 4291481"/>
                <a:gd name="connsiteX464" fmla="*/ 1670868 w 11531600"/>
                <a:gd name="connsiteY464" fmla="*/ 3677986 h 4291481"/>
                <a:gd name="connsiteX465" fmla="*/ 1670868 w 11531600"/>
                <a:gd name="connsiteY465" fmla="*/ 3706448 h 4291481"/>
                <a:gd name="connsiteX466" fmla="*/ 1670868 w 11531600"/>
                <a:gd name="connsiteY466" fmla="*/ 3723964 h 4291481"/>
                <a:gd name="connsiteX467" fmla="*/ 1667949 w 11531600"/>
                <a:gd name="connsiteY467" fmla="*/ 3723964 h 4291481"/>
                <a:gd name="connsiteX468" fmla="*/ 1673057 w 11531600"/>
                <a:gd name="connsiteY468" fmla="*/ 3794755 h 4291481"/>
                <a:gd name="connsiteX469" fmla="*/ 1678166 w 11531600"/>
                <a:gd name="connsiteY469" fmla="*/ 3794755 h 4291481"/>
                <a:gd name="connsiteX470" fmla="*/ 1678166 w 11531600"/>
                <a:gd name="connsiteY470" fmla="*/ 3802053 h 4291481"/>
                <a:gd name="connsiteX471" fmla="*/ 1678166 w 11531600"/>
                <a:gd name="connsiteY471" fmla="*/ 3803512 h 4291481"/>
                <a:gd name="connsiteX472" fmla="*/ 1674517 w 11531600"/>
                <a:gd name="connsiteY472" fmla="*/ 3803512 h 4291481"/>
                <a:gd name="connsiteX473" fmla="*/ 1683275 w 11531600"/>
                <a:gd name="connsiteY473" fmla="*/ 3897657 h 4291481"/>
                <a:gd name="connsiteX474" fmla="*/ 1690572 w 11531600"/>
                <a:gd name="connsiteY474" fmla="*/ 3867735 h 4291481"/>
                <a:gd name="connsiteX475" fmla="*/ 1689113 w 11531600"/>
                <a:gd name="connsiteY475" fmla="*/ 3867735 h 4291481"/>
                <a:gd name="connsiteX476" fmla="*/ 1689113 w 11531600"/>
                <a:gd name="connsiteY476" fmla="*/ 3856788 h 4291481"/>
                <a:gd name="connsiteX477" fmla="*/ 1690572 w 11531600"/>
                <a:gd name="connsiteY477" fmla="*/ 3856788 h 4291481"/>
                <a:gd name="connsiteX478" fmla="*/ 1690572 w 11531600"/>
                <a:gd name="connsiteY478" fmla="*/ 3851680 h 4291481"/>
                <a:gd name="connsiteX479" fmla="*/ 1695682 w 11531600"/>
                <a:gd name="connsiteY479" fmla="*/ 3851680 h 4291481"/>
                <a:gd name="connsiteX480" fmla="*/ 1699330 w 11531600"/>
                <a:gd name="connsiteY480" fmla="*/ 3851680 h 4291481"/>
                <a:gd name="connsiteX481" fmla="*/ 1699330 w 11531600"/>
                <a:gd name="connsiteY481" fmla="*/ 3861897 h 4291481"/>
                <a:gd name="connsiteX482" fmla="*/ 1697871 w 11531600"/>
                <a:gd name="connsiteY482" fmla="*/ 3861897 h 4291481"/>
                <a:gd name="connsiteX483" fmla="*/ 1708088 w 11531600"/>
                <a:gd name="connsiteY483" fmla="*/ 3906415 h 4291481"/>
                <a:gd name="connsiteX484" fmla="*/ 1708088 w 11531600"/>
                <a:gd name="connsiteY484" fmla="*/ 3945824 h 4291481"/>
                <a:gd name="connsiteX485" fmla="*/ 1713197 w 11531600"/>
                <a:gd name="connsiteY485" fmla="*/ 3958231 h 4291481"/>
                <a:gd name="connsiteX486" fmla="*/ 1713197 w 11531600"/>
                <a:gd name="connsiteY486" fmla="*/ 3996910 h 4291481"/>
                <a:gd name="connsiteX487" fmla="*/ 1716846 w 11531600"/>
                <a:gd name="connsiteY487" fmla="*/ 4004209 h 4291481"/>
                <a:gd name="connsiteX488" fmla="*/ 1716846 w 11531600"/>
                <a:gd name="connsiteY488" fmla="*/ 4005668 h 4291481"/>
                <a:gd name="connsiteX489" fmla="*/ 1735091 w 11531600"/>
                <a:gd name="connsiteY489" fmla="*/ 4005668 h 4291481"/>
                <a:gd name="connsiteX490" fmla="*/ 1735091 w 11531600"/>
                <a:gd name="connsiteY490" fmla="*/ 3996910 h 4291481"/>
                <a:gd name="connsiteX491" fmla="*/ 1735091 w 11531600"/>
                <a:gd name="connsiteY491" fmla="*/ 3991802 h 4291481"/>
                <a:gd name="connsiteX492" fmla="*/ 1736550 w 11531600"/>
                <a:gd name="connsiteY492" fmla="*/ 3991802 h 4291481"/>
                <a:gd name="connsiteX493" fmla="*/ 1740199 w 11531600"/>
                <a:gd name="connsiteY493" fmla="*/ 3991802 h 4291481"/>
                <a:gd name="connsiteX494" fmla="*/ 1740199 w 11531600"/>
                <a:gd name="connsiteY494" fmla="*/ 3996910 h 4291481"/>
                <a:gd name="connsiteX495" fmla="*/ 1741659 w 11531600"/>
                <a:gd name="connsiteY495" fmla="*/ 4062593 h 4291481"/>
                <a:gd name="connsiteX496" fmla="*/ 1741659 w 11531600"/>
                <a:gd name="connsiteY496" fmla="*/ 4071350 h 4291481"/>
                <a:gd name="connsiteX497" fmla="*/ 1746768 w 11531600"/>
                <a:gd name="connsiteY497" fmla="*/ 4076460 h 4291481"/>
                <a:gd name="connsiteX498" fmla="*/ 1748957 w 11531600"/>
                <a:gd name="connsiteY498" fmla="*/ 3475829 h 4291481"/>
                <a:gd name="connsiteX499" fmla="*/ 1792746 w 11531600"/>
                <a:gd name="connsiteY499" fmla="*/ 3475829 h 4291481"/>
                <a:gd name="connsiteX500" fmla="*/ 1792746 w 11531600"/>
                <a:gd name="connsiteY500" fmla="*/ 3452476 h 4291481"/>
                <a:gd name="connsiteX501" fmla="*/ 1957681 w 11531600"/>
                <a:gd name="connsiteY501" fmla="*/ 3452476 h 4291481"/>
                <a:gd name="connsiteX502" fmla="*/ 1970088 w 11531600"/>
                <a:gd name="connsiteY502" fmla="*/ 3475829 h 4291481"/>
                <a:gd name="connsiteX503" fmla="*/ 1992712 w 11531600"/>
                <a:gd name="connsiteY503" fmla="*/ 3475829 h 4291481"/>
                <a:gd name="connsiteX504" fmla="*/ 2013876 w 11531600"/>
                <a:gd name="connsiteY504" fmla="*/ 3518158 h 4291481"/>
                <a:gd name="connsiteX505" fmla="*/ 2012417 w 11531600"/>
                <a:gd name="connsiteY505" fmla="*/ 4066242 h 4291481"/>
                <a:gd name="connsiteX506" fmla="*/ 2016066 w 11531600"/>
                <a:gd name="connsiteY506" fmla="*/ 4066242 h 4291481"/>
                <a:gd name="connsiteX507" fmla="*/ 2018986 w 11531600"/>
                <a:gd name="connsiteY507" fmla="*/ 4064052 h 4291481"/>
                <a:gd name="connsiteX508" fmla="*/ 2026283 w 11531600"/>
                <a:gd name="connsiteY508" fmla="*/ 4064052 h 4291481"/>
                <a:gd name="connsiteX509" fmla="*/ 2026283 w 11531600"/>
                <a:gd name="connsiteY509" fmla="*/ 4050186 h 4291481"/>
                <a:gd name="connsiteX510" fmla="*/ 2027742 w 11531600"/>
                <a:gd name="connsiteY510" fmla="*/ 4050186 h 4291481"/>
                <a:gd name="connsiteX511" fmla="*/ 2029932 w 11531600"/>
                <a:gd name="connsiteY511" fmla="*/ 4050186 h 4291481"/>
                <a:gd name="connsiteX512" fmla="*/ 2031392 w 11531600"/>
                <a:gd name="connsiteY512" fmla="*/ 4064052 h 4291481"/>
                <a:gd name="connsiteX513" fmla="*/ 2042339 w 11531600"/>
                <a:gd name="connsiteY513" fmla="*/ 4064052 h 4291481"/>
                <a:gd name="connsiteX514" fmla="*/ 2042339 w 11531600"/>
                <a:gd name="connsiteY514" fmla="*/ 4055295 h 4291481"/>
                <a:gd name="connsiteX515" fmla="*/ 2045988 w 11531600"/>
                <a:gd name="connsiteY515" fmla="*/ 4053835 h 4291481"/>
                <a:gd name="connsiteX516" fmla="*/ 2051097 w 11531600"/>
                <a:gd name="connsiteY516" fmla="*/ 4053835 h 4291481"/>
                <a:gd name="connsiteX517" fmla="*/ 2051097 w 11531600"/>
                <a:gd name="connsiteY517" fmla="*/ 4041429 h 4291481"/>
                <a:gd name="connsiteX518" fmla="*/ 2052556 w 11531600"/>
                <a:gd name="connsiteY518" fmla="*/ 4041429 h 4291481"/>
                <a:gd name="connsiteX519" fmla="*/ 2054746 w 11531600"/>
                <a:gd name="connsiteY519" fmla="*/ 4041429 h 4291481"/>
                <a:gd name="connsiteX520" fmla="*/ 2054746 w 11531600"/>
                <a:gd name="connsiteY520" fmla="*/ 4053835 h 4291481"/>
                <a:gd name="connsiteX521" fmla="*/ 2067152 w 11531600"/>
                <a:gd name="connsiteY521" fmla="*/ 4053835 h 4291481"/>
                <a:gd name="connsiteX522" fmla="*/ 2064962 w 11531600"/>
                <a:gd name="connsiteY522" fmla="*/ 3964799 h 4291481"/>
                <a:gd name="connsiteX523" fmla="*/ 2075910 w 11531600"/>
                <a:gd name="connsiteY523" fmla="*/ 3963340 h 4291481"/>
                <a:gd name="connsiteX524" fmla="*/ 2094884 w 11531600"/>
                <a:gd name="connsiteY524" fmla="*/ 3963340 h 4291481"/>
                <a:gd name="connsiteX525" fmla="*/ 2097074 w 11531600"/>
                <a:gd name="connsiteY525" fmla="*/ 3961150 h 4291481"/>
                <a:gd name="connsiteX526" fmla="*/ 2097074 w 11531600"/>
                <a:gd name="connsiteY526" fmla="*/ 3959690 h 4291481"/>
                <a:gd name="connsiteX527" fmla="*/ 2104373 w 11531600"/>
                <a:gd name="connsiteY527" fmla="*/ 3959690 h 4291481"/>
                <a:gd name="connsiteX528" fmla="*/ 2105832 w 11531600"/>
                <a:gd name="connsiteY528" fmla="*/ 3958231 h 4291481"/>
                <a:gd name="connsiteX529" fmla="*/ 2105832 w 11531600"/>
                <a:gd name="connsiteY529" fmla="*/ 3954582 h 4291481"/>
                <a:gd name="connsiteX530" fmla="*/ 2114590 w 11531600"/>
                <a:gd name="connsiteY530" fmla="*/ 3952393 h 4291481"/>
                <a:gd name="connsiteX531" fmla="*/ 2119698 w 11531600"/>
                <a:gd name="connsiteY531" fmla="*/ 3952393 h 4291481"/>
                <a:gd name="connsiteX532" fmla="*/ 2125537 w 11531600"/>
                <a:gd name="connsiteY532" fmla="*/ 3939985 h 4291481"/>
                <a:gd name="connsiteX533" fmla="*/ 2135754 w 11531600"/>
                <a:gd name="connsiteY533" fmla="*/ 3927579 h 4291481"/>
                <a:gd name="connsiteX534" fmla="*/ 2148161 w 11531600"/>
                <a:gd name="connsiteY534" fmla="*/ 3918822 h 4291481"/>
                <a:gd name="connsiteX535" fmla="*/ 2162027 w 11531600"/>
                <a:gd name="connsiteY535" fmla="*/ 3911523 h 4291481"/>
                <a:gd name="connsiteX536" fmla="*/ 2176623 w 11531600"/>
                <a:gd name="connsiteY536" fmla="*/ 3908605 h 4291481"/>
                <a:gd name="connsiteX537" fmla="*/ 2176623 w 11531600"/>
                <a:gd name="connsiteY537" fmla="*/ 3888899 h 4291481"/>
                <a:gd name="connsiteX538" fmla="*/ 2174433 w 11531600"/>
                <a:gd name="connsiteY538" fmla="*/ 3888899 h 4291481"/>
                <a:gd name="connsiteX539" fmla="*/ 2174433 w 11531600"/>
                <a:gd name="connsiteY539" fmla="*/ 3886710 h 4291481"/>
                <a:gd name="connsiteX540" fmla="*/ 2174433 w 11531600"/>
                <a:gd name="connsiteY540" fmla="*/ 3885250 h 4291481"/>
                <a:gd name="connsiteX541" fmla="*/ 2176623 w 11531600"/>
                <a:gd name="connsiteY541" fmla="*/ 3885250 h 4291481"/>
                <a:gd name="connsiteX542" fmla="*/ 2178082 w 11531600"/>
                <a:gd name="connsiteY542" fmla="*/ 3881601 h 4291481"/>
                <a:gd name="connsiteX543" fmla="*/ 2180272 w 11531600"/>
                <a:gd name="connsiteY543" fmla="*/ 3880142 h 4291481"/>
                <a:gd name="connsiteX544" fmla="*/ 2181731 w 11531600"/>
                <a:gd name="connsiteY544" fmla="*/ 3877952 h 4291481"/>
                <a:gd name="connsiteX545" fmla="*/ 2185380 w 11531600"/>
                <a:gd name="connsiteY545" fmla="*/ 3876493 h 4291481"/>
                <a:gd name="connsiteX546" fmla="*/ 2186841 w 11531600"/>
                <a:gd name="connsiteY546" fmla="*/ 3876493 h 4291481"/>
                <a:gd name="connsiteX547" fmla="*/ 2186841 w 11531600"/>
                <a:gd name="connsiteY547" fmla="*/ 3865546 h 4291481"/>
                <a:gd name="connsiteX548" fmla="*/ 2190489 w 11531600"/>
                <a:gd name="connsiteY548" fmla="*/ 3865546 h 4291481"/>
                <a:gd name="connsiteX549" fmla="*/ 2192678 w 11531600"/>
                <a:gd name="connsiteY549" fmla="*/ 3865546 h 4291481"/>
                <a:gd name="connsiteX550" fmla="*/ 2192678 w 11531600"/>
                <a:gd name="connsiteY550" fmla="*/ 3876493 h 4291481"/>
                <a:gd name="connsiteX551" fmla="*/ 2196328 w 11531600"/>
                <a:gd name="connsiteY551" fmla="*/ 3876493 h 4291481"/>
                <a:gd name="connsiteX552" fmla="*/ 2197787 w 11531600"/>
                <a:gd name="connsiteY552" fmla="*/ 3877952 h 4291481"/>
                <a:gd name="connsiteX553" fmla="*/ 2201437 w 11531600"/>
                <a:gd name="connsiteY553" fmla="*/ 3880142 h 4291481"/>
                <a:gd name="connsiteX554" fmla="*/ 2202896 w 11531600"/>
                <a:gd name="connsiteY554" fmla="*/ 3881601 h 4291481"/>
                <a:gd name="connsiteX555" fmla="*/ 2205085 w 11531600"/>
                <a:gd name="connsiteY555" fmla="*/ 3885250 h 4291481"/>
                <a:gd name="connsiteX556" fmla="*/ 2206544 w 11531600"/>
                <a:gd name="connsiteY556" fmla="*/ 3885250 h 4291481"/>
                <a:gd name="connsiteX557" fmla="*/ 2206544 w 11531600"/>
                <a:gd name="connsiteY557" fmla="*/ 3886710 h 4291481"/>
                <a:gd name="connsiteX558" fmla="*/ 2206544 w 11531600"/>
                <a:gd name="connsiteY558" fmla="*/ 3888899 h 4291481"/>
                <a:gd name="connsiteX559" fmla="*/ 2205085 w 11531600"/>
                <a:gd name="connsiteY559" fmla="*/ 3888899 h 4291481"/>
                <a:gd name="connsiteX560" fmla="*/ 2205085 w 11531600"/>
                <a:gd name="connsiteY560" fmla="*/ 3908605 h 4291481"/>
                <a:gd name="connsiteX561" fmla="*/ 2218952 w 11531600"/>
                <a:gd name="connsiteY561" fmla="*/ 3911523 h 4291481"/>
                <a:gd name="connsiteX562" fmla="*/ 2232818 w 11531600"/>
                <a:gd name="connsiteY562" fmla="*/ 3918822 h 4291481"/>
                <a:gd name="connsiteX563" fmla="*/ 2243765 w 11531600"/>
                <a:gd name="connsiteY563" fmla="*/ 3927579 h 4291481"/>
                <a:gd name="connsiteX564" fmla="*/ 2253983 w 11531600"/>
                <a:gd name="connsiteY564" fmla="*/ 3939985 h 4291481"/>
                <a:gd name="connsiteX565" fmla="*/ 2261280 w 11531600"/>
                <a:gd name="connsiteY565" fmla="*/ 3952393 h 4291481"/>
                <a:gd name="connsiteX566" fmla="*/ 2264929 w 11531600"/>
                <a:gd name="connsiteY566" fmla="*/ 3952393 h 4291481"/>
                <a:gd name="connsiteX567" fmla="*/ 2273687 w 11531600"/>
                <a:gd name="connsiteY567" fmla="*/ 3954582 h 4291481"/>
                <a:gd name="connsiteX568" fmla="*/ 2273687 w 11531600"/>
                <a:gd name="connsiteY568" fmla="*/ 3958231 h 4291481"/>
                <a:gd name="connsiteX569" fmla="*/ 2277336 w 11531600"/>
                <a:gd name="connsiteY569" fmla="*/ 3959690 h 4291481"/>
                <a:gd name="connsiteX570" fmla="*/ 2278796 w 11531600"/>
                <a:gd name="connsiteY570" fmla="*/ 3959690 h 4291481"/>
                <a:gd name="connsiteX571" fmla="*/ 2284634 w 11531600"/>
                <a:gd name="connsiteY571" fmla="*/ 3963340 h 4291481"/>
                <a:gd name="connsiteX572" fmla="*/ 2302149 w 11531600"/>
                <a:gd name="connsiteY572" fmla="*/ 3963340 h 4291481"/>
                <a:gd name="connsiteX573" fmla="*/ 2314556 w 11531600"/>
                <a:gd name="connsiteY573" fmla="*/ 3964799 h 4291481"/>
                <a:gd name="connsiteX574" fmla="*/ 2312367 w 11531600"/>
                <a:gd name="connsiteY574" fmla="*/ 4051646 h 4291481"/>
                <a:gd name="connsiteX575" fmla="*/ 2326962 w 11531600"/>
                <a:gd name="connsiteY575" fmla="*/ 4051646 h 4291481"/>
                <a:gd name="connsiteX576" fmla="*/ 2326962 w 11531600"/>
                <a:gd name="connsiteY576" fmla="*/ 4041429 h 4291481"/>
                <a:gd name="connsiteX577" fmla="*/ 2328423 w 11531600"/>
                <a:gd name="connsiteY577" fmla="*/ 4041429 h 4291481"/>
                <a:gd name="connsiteX578" fmla="*/ 2330612 w 11531600"/>
                <a:gd name="connsiteY578" fmla="*/ 4041429 h 4291481"/>
                <a:gd name="connsiteX579" fmla="*/ 2330612 w 11531600"/>
                <a:gd name="connsiteY579" fmla="*/ 4051646 h 4291481"/>
                <a:gd name="connsiteX580" fmla="*/ 2335720 w 11531600"/>
                <a:gd name="connsiteY580" fmla="*/ 4051646 h 4291481"/>
                <a:gd name="connsiteX581" fmla="*/ 2339370 w 11531600"/>
                <a:gd name="connsiteY581" fmla="*/ 4053835 h 4291481"/>
                <a:gd name="connsiteX582" fmla="*/ 2339370 w 11531600"/>
                <a:gd name="connsiteY582" fmla="*/ 4062593 h 4291481"/>
                <a:gd name="connsiteX583" fmla="*/ 2348127 w 11531600"/>
                <a:gd name="connsiteY583" fmla="*/ 4062593 h 4291481"/>
                <a:gd name="connsiteX584" fmla="*/ 2348127 w 11531600"/>
                <a:gd name="connsiteY584" fmla="*/ 4050186 h 4291481"/>
                <a:gd name="connsiteX585" fmla="*/ 2349587 w 11531600"/>
                <a:gd name="connsiteY585" fmla="*/ 4050186 h 4291481"/>
                <a:gd name="connsiteX586" fmla="*/ 2351776 w 11531600"/>
                <a:gd name="connsiteY586" fmla="*/ 4050186 h 4291481"/>
                <a:gd name="connsiteX587" fmla="*/ 2351776 w 11531600"/>
                <a:gd name="connsiteY587" fmla="*/ 4062593 h 4291481"/>
                <a:gd name="connsiteX588" fmla="*/ 2354695 w 11531600"/>
                <a:gd name="connsiteY588" fmla="*/ 4062593 h 4291481"/>
                <a:gd name="connsiteX589" fmla="*/ 2358345 w 11531600"/>
                <a:gd name="connsiteY589" fmla="*/ 4062593 h 4291481"/>
                <a:gd name="connsiteX590" fmla="*/ 2361994 w 11531600"/>
                <a:gd name="connsiteY590" fmla="*/ 4064052 h 4291481"/>
                <a:gd name="connsiteX591" fmla="*/ 2361994 w 11531600"/>
                <a:gd name="connsiteY591" fmla="*/ 4066242 h 4291481"/>
                <a:gd name="connsiteX592" fmla="*/ 2367102 w 11531600"/>
                <a:gd name="connsiteY592" fmla="*/ 4066242 h 4291481"/>
                <a:gd name="connsiteX593" fmla="*/ 2367102 w 11531600"/>
                <a:gd name="connsiteY593" fmla="*/ 3518158 h 4291481"/>
                <a:gd name="connsiteX594" fmla="*/ 2385348 w 11531600"/>
                <a:gd name="connsiteY594" fmla="*/ 3475829 h 4291481"/>
                <a:gd name="connsiteX595" fmla="*/ 2409430 w 11531600"/>
                <a:gd name="connsiteY595" fmla="*/ 3475829 h 4291481"/>
                <a:gd name="connsiteX596" fmla="*/ 2420378 w 11531600"/>
                <a:gd name="connsiteY596" fmla="*/ 3452476 h 4291481"/>
                <a:gd name="connsiteX597" fmla="*/ 2584585 w 11531600"/>
                <a:gd name="connsiteY597" fmla="*/ 3452476 h 4291481"/>
                <a:gd name="connsiteX598" fmla="*/ 2584585 w 11531600"/>
                <a:gd name="connsiteY598" fmla="*/ 3475829 h 4291481"/>
                <a:gd name="connsiteX599" fmla="*/ 2629102 w 11531600"/>
                <a:gd name="connsiteY599" fmla="*/ 3475829 h 4291481"/>
                <a:gd name="connsiteX600" fmla="*/ 2630562 w 11531600"/>
                <a:gd name="connsiteY600" fmla="*/ 4092514 h 4291481"/>
                <a:gd name="connsiteX601" fmla="*/ 2646618 w 11531600"/>
                <a:gd name="connsiteY601" fmla="*/ 4092514 h 4291481"/>
                <a:gd name="connsiteX602" fmla="*/ 2648077 w 11531600"/>
                <a:gd name="connsiteY602" fmla="*/ 3477289 h 4291481"/>
                <a:gd name="connsiteX603" fmla="*/ 2645159 w 11531600"/>
                <a:gd name="connsiteY603" fmla="*/ 3473639 h 4291481"/>
                <a:gd name="connsiteX604" fmla="*/ 2645159 w 11531600"/>
                <a:gd name="connsiteY604" fmla="*/ 3467072 h 4291481"/>
                <a:gd name="connsiteX605" fmla="*/ 2648077 w 11531600"/>
                <a:gd name="connsiteY605" fmla="*/ 3464882 h 4291481"/>
                <a:gd name="connsiteX606" fmla="*/ 2648077 w 11531600"/>
                <a:gd name="connsiteY606" fmla="*/ 3451016 h 4291481"/>
                <a:gd name="connsiteX607" fmla="*/ 2645159 w 11531600"/>
                <a:gd name="connsiteY607" fmla="*/ 3447367 h 4291481"/>
                <a:gd name="connsiteX608" fmla="*/ 2645159 w 11531600"/>
                <a:gd name="connsiteY608" fmla="*/ 3445908 h 4291481"/>
                <a:gd name="connsiteX609" fmla="*/ 2648077 w 11531600"/>
                <a:gd name="connsiteY609" fmla="*/ 3443718 h 4291481"/>
                <a:gd name="connsiteX610" fmla="*/ 2648077 w 11531600"/>
                <a:gd name="connsiteY610" fmla="*/ 3422554 h 4291481"/>
                <a:gd name="connsiteX611" fmla="*/ 2645159 w 11531600"/>
                <a:gd name="connsiteY611" fmla="*/ 3418905 h 4291481"/>
                <a:gd name="connsiteX612" fmla="*/ 2645159 w 11531600"/>
                <a:gd name="connsiteY612" fmla="*/ 3402849 h 4291481"/>
                <a:gd name="connsiteX613" fmla="*/ 2648077 w 11531600"/>
                <a:gd name="connsiteY613" fmla="*/ 3399200 h 4291481"/>
                <a:gd name="connsiteX614" fmla="*/ 2659024 w 11531600"/>
                <a:gd name="connsiteY614" fmla="*/ 3397740 h 4291481"/>
                <a:gd name="connsiteX615" fmla="*/ 2672890 w 11531600"/>
                <a:gd name="connsiteY615" fmla="*/ 3394091 h 4291481"/>
                <a:gd name="connsiteX616" fmla="*/ 2690406 w 11531600"/>
                <a:gd name="connsiteY616" fmla="*/ 3392632 h 4291481"/>
                <a:gd name="connsiteX617" fmla="*/ 2690406 w 11531600"/>
                <a:gd name="connsiteY617" fmla="*/ 3364170 h 4291481"/>
                <a:gd name="connsiteX618" fmla="*/ 2646618 w 11531600"/>
                <a:gd name="connsiteY618" fmla="*/ 3356871 h 4291481"/>
                <a:gd name="connsiteX619" fmla="*/ 2645159 w 11531600"/>
                <a:gd name="connsiteY619" fmla="*/ 3356871 h 4291481"/>
                <a:gd name="connsiteX620" fmla="*/ 2641510 w 11531600"/>
                <a:gd name="connsiteY620" fmla="*/ 3355411 h 4291481"/>
                <a:gd name="connsiteX621" fmla="*/ 2639320 w 11531600"/>
                <a:gd name="connsiteY621" fmla="*/ 3355411 h 4291481"/>
                <a:gd name="connsiteX622" fmla="*/ 2635671 w 11531600"/>
                <a:gd name="connsiteY622" fmla="*/ 3355411 h 4291481"/>
                <a:gd name="connsiteX623" fmla="*/ 2632752 w 11531600"/>
                <a:gd name="connsiteY623" fmla="*/ 3353222 h 4291481"/>
                <a:gd name="connsiteX624" fmla="*/ 2630562 w 11531600"/>
                <a:gd name="connsiteY624" fmla="*/ 3353222 h 4291481"/>
                <a:gd name="connsiteX625" fmla="*/ 2626913 w 11531600"/>
                <a:gd name="connsiteY625" fmla="*/ 3353222 h 4291481"/>
                <a:gd name="connsiteX626" fmla="*/ 2623263 w 11531600"/>
                <a:gd name="connsiteY626" fmla="*/ 3351762 h 4291481"/>
                <a:gd name="connsiteX627" fmla="*/ 2620345 w 11531600"/>
                <a:gd name="connsiteY627" fmla="*/ 3351762 h 4291481"/>
                <a:gd name="connsiteX628" fmla="*/ 2616695 w 11531600"/>
                <a:gd name="connsiteY628" fmla="*/ 3349574 h 4291481"/>
                <a:gd name="connsiteX629" fmla="*/ 2614506 w 11531600"/>
                <a:gd name="connsiteY629" fmla="*/ 3349574 h 4291481"/>
                <a:gd name="connsiteX630" fmla="*/ 2611587 w 11531600"/>
                <a:gd name="connsiteY630" fmla="*/ 3348113 h 4291481"/>
                <a:gd name="connsiteX631" fmla="*/ 2609398 w 11531600"/>
                <a:gd name="connsiteY631" fmla="*/ 3346654 h 4291481"/>
                <a:gd name="connsiteX632" fmla="*/ 2607938 w 11531600"/>
                <a:gd name="connsiteY632" fmla="*/ 3346654 h 4291481"/>
                <a:gd name="connsiteX633" fmla="*/ 2605749 w 11531600"/>
                <a:gd name="connsiteY633" fmla="*/ 3346654 h 4291481"/>
                <a:gd name="connsiteX634" fmla="*/ 2604289 w 11531600"/>
                <a:gd name="connsiteY634" fmla="*/ 3344464 h 4291481"/>
                <a:gd name="connsiteX635" fmla="*/ 2604289 w 11531600"/>
                <a:gd name="connsiteY635" fmla="*/ 3343005 h 4291481"/>
                <a:gd name="connsiteX636" fmla="*/ 2602099 w 11531600"/>
                <a:gd name="connsiteY636" fmla="*/ 3343005 h 4291481"/>
                <a:gd name="connsiteX637" fmla="*/ 2602099 w 11531600"/>
                <a:gd name="connsiteY637" fmla="*/ 3340815 h 4291481"/>
                <a:gd name="connsiteX638" fmla="*/ 2600640 w 11531600"/>
                <a:gd name="connsiteY638" fmla="*/ 3340815 h 4291481"/>
                <a:gd name="connsiteX639" fmla="*/ 2600640 w 11531600"/>
                <a:gd name="connsiteY639" fmla="*/ 3339356 h 4291481"/>
                <a:gd name="connsiteX640" fmla="*/ 2600640 w 11531600"/>
                <a:gd name="connsiteY640" fmla="*/ 3337166 h 4291481"/>
                <a:gd name="connsiteX641" fmla="*/ 2600640 w 11531600"/>
                <a:gd name="connsiteY641" fmla="*/ 3335707 h 4291481"/>
                <a:gd name="connsiteX642" fmla="*/ 2600640 w 11531600"/>
                <a:gd name="connsiteY642" fmla="*/ 3334247 h 4291481"/>
                <a:gd name="connsiteX643" fmla="*/ 2602099 w 11531600"/>
                <a:gd name="connsiteY643" fmla="*/ 3332058 h 4291481"/>
                <a:gd name="connsiteX644" fmla="*/ 2604289 w 11531600"/>
                <a:gd name="connsiteY644" fmla="*/ 3330598 h 4291481"/>
                <a:gd name="connsiteX645" fmla="*/ 2605749 w 11531600"/>
                <a:gd name="connsiteY645" fmla="*/ 3328409 h 4291481"/>
                <a:gd name="connsiteX646" fmla="*/ 2607938 w 11531600"/>
                <a:gd name="connsiteY646" fmla="*/ 3328409 h 4291481"/>
                <a:gd name="connsiteX647" fmla="*/ 2609398 w 11531600"/>
                <a:gd name="connsiteY647" fmla="*/ 3326949 h 4291481"/>
                <a:gd name="connsiteX648" fmla="*/ 2613047 w 11531600"/>
                <a:gd name="connsiteY648" fmla="*/ 3324760 h 4291481"/>
                <a:gd name="connsiteX649" fmla="*/ 2614506 w 11531600"/>
                <a:gd name="connsiteY649" fmla="*/ 3324760 h 4291481"/>
                <a:gd name="connsiteX650" fmla="*/ 2621805 w 11531600"/>
                <a:gd name="connsiteY650" fmla="*/ 3323300 h 4291481"/>
                <a:gd name="connsiteX651" fmla="*/ 2629102 w 11531600"/>
                <a:gd name="connsiteY651" fmla="*/ 3321841 h 4291481"/>
                <a:gd name="connsiteX652" fmla="*/ 2634211 w 11531600"/>
                <a:gd name="connsiteY652" fmla="*/ 3319651 h 4291481"/>
                <a:gd name="connsiteX653" fmla="*/ 2639320 w 11531600"/>
                <a:gd name="connsiteY653" fmla="*/ 3319651 h 4291481"/>
                <a:gd name="connsiteX654" fmla="*/ 2642969 w 11531600"/>
                <a:gd name="connsiteY654" fmla="*/ 3318192 h 4291481"/>
                <a:gd name="connsiteX655" fmla="*/ 2645159 w 11531600"/>
                <a:gd name="connsiteY655" fmla="*/ 3318192 h 4291481"/>
                <a:gd name="connsiteX656" fmla="*/ 2650267 w 11531600"/>
                <a:gd name="connsiteY656" fmla="*/ 3318192 h 4291481"/>
                <a:gd name="connsiteX657" fmla="*/ 2655375 w 11531600"/>
                <a:gd name="connsiteY657" fmla="*/ 3316002 h 4291481"/>
                <a:gd name="connsiteX658" fmla="*/ 2660484 w 11531600"/>
                <a:gd name="connsiteY658" fmla="*/ 3316002 h 4291481"/>
                <a:gd name="connsiteX659" fmla="*/ 2667782 w 11531600"/>
                <a:gd name="connsiteY659" fmla="*/ 3314542 h 4291481"/>
                <a:gd name="connsiteX660" fmla="*/ 2675080 w 11531600"/>
                <a:gd name="connsiteY660" fmla="*/ 3314542 h 4291481"/>
                <a:gd name="connsiteX661" fmla="*/ 2680189 w 11531600"/>
                <a:gd name="connsiteY661" fmla="*/ 3312353 h 4291481"/>
                <a:gd name="connsiteX662" fmla="*/ 2681648 w 11531600"/>
                <a:gd name="connsiteY662" fmla="*/ 3312353 h 4291481"/>
                <a:gd name="connsiteX663" fmla="*/ 2687486 w 11531600"/>
                <a:gd name="connsiteY663" fmla="*/ 3312353 h 4291481"/>
                <a:gd name="connsiteX664" fmla="*/ 2694055 w 11531600"/>
                <a:gd name="connsiteY664" fmla="*/ 3312353 h 4291481"/>
                <a:gd name="connsiteX665" fmla="*/ 2696245 w 11531600"/>
                <a:gd name="connsiteY665" fmla="*/ 3312353 h 4291481"/>
                <a:gd name="connsiteX666" fmla="*/ 2702813 w 11531600"/>
                <a:gd name="connsiteY666" fmla="*/ 3310893 h 4291481"/>
                <a:gd name="connsiteX667" fmla="*/ 2710111 w 11531600"/>
                <a:gd name="connsiteY667" fmla="*/ 3310893 h 4291481"/>
                <a:gd name="connsiteX668" fmla="*/ 2712300 w 11531600"/>
                <a:gd name="connsiteY668" fmla="*/ 3310893 h 4291481"/>
                <a:gd name="connsiteX669" fmla="*/ 2718868 w 11531600"/>
                <a:gd name="connsiteY669" fmla="*/ 3310893 h 4291481"/>
                <a:gd name="connsiteX670" fmla="*/ 2726166 w 11531600"/>
                <a:gd name="connsiteY670" fmla="*/ 3310893 h 4291481"/>
                <a:gd name="connsiteX671" fmla="*/ 2727626 w 11531600"/>
                <a:gd name="connsiteY671" fmla="*/ 3310893 h 4291481"/>
                <a:gd name="connsiteX672" fmla="*/ 2734925 w 11531600"/>
                <a:gd name="connsiteY672" fmla="*/ 3309434 h 4291481"/>
                <a:gd name="connsiteX673" fmla="*/ 2734925 w 11531600"/>
                <a:gd name="connsiteY673" fmla="*/ 3278782 h 4291481"/>
                <a:gd name="connsiteX674" fmla="*/ 2734925 w 11531600"/>
                <a:gd name="connsiteY674" fmla="*/ 3243959 h 4291481"/>
                <a:gd name="connsiteX675" fmla="*/ 2738573 w 11531600"/>
                <a:gd name="connsiteY675" fmla="*/ 3243959 h 4291481"/>
                <a:gd name="connsiteX676" fmla="*/ 2738573 w 11531600"/>
                <a:gd name="connsiteY676" fmla="*/ 3278782 h 4291481"/>
                <a:gd name="connsiteX677" fmla="*/ 2740033 w 11531600"/>
                <a:gd name="connsiteY677" fmla="*/ 3280971 h 4291481"/>
                <a:gd name="connsiteX678" fmla="*/ 2740033 w 11531600"/>
                <a:gd name="connsiteY678" fmla="*/ 3284620 h 4291481"/>
                <a:gd name="connsiteX679" fmla="*/ 2743682 w 11531600"/>
                <a:gd name="connsiteY679" fmla="*/ 3284620 h 4291481"/>
                <a:gd name="connsiteX680" fmla="*/ 2743682 w 11531600"/>
                <a:gd name="connsiteY680" fmla="*/ 3256157 h 4291481"/>
                <a:gd name="connsiteX681" fmla="*/ 2745872 w 11531600"/>
                <a:gd name="connsiteY681" fmla="*/ 3256157 h 4291481"/>
                <a:gd name="connsiteX682" fmla="*/ 2745872 w 11531600"/>
                <a:gd name="connsiteY682" fmla="*/ 3284620 h 4291481"/>
                <a:gd name="connsiteX683" fmla="*/ 2798418 w 11531600"/>
                <a:gd name="connsiteY683" fmla="*/ 3284620 h 4291481"/>
                <a:gd name="connsiteX684" fmla="*/ 2798418 w 11531600"/>
                <a:gd name="connsiteY684" fmla="*/ 3278782 h 4291481"/>
                <a:gd name="connsiteX685" fmla="*/ 2800607 w 11531600"/>
                <a:gd name="connsiteY685" fmla="*/ 3278782 h 4291481"/>
                <a:gd name="connsiteX686" fmla="*/ 2800607 w 11531600"/>
                <a:gd name="connsiteY686" fmla="*/ 3243959 h 4291481"/>
                <a:gd name="connsiteX687" fmla="*/ 2803526 w 11531600"/>
                <a:gd name="connsiteY687" fmla="*/ 3243959 h 4291481"/>
                <a:gd name="connsiteX688" fmla="*/ 2803526 w 11531600"/>
                <a:gd name="connsiteY688" fmla="*/ 3278782 h 4291481"/>
                <a:gd name="connsiteX689" fmla="*/ 2803526 w 11531600"/>
                <a:gd name="connsiteY689" fmla="*/ 3280971 h 4291481"/>
                <a:gd name="connsiteX690" fmla="*/ 2803526 w 11531600"/>
                <a:gd name="connsiteY690" fmla="*/ 3284620 h 4291481"/>
                <a:gd name="connsiteX691" fmla="*/ 2805716 w 11531600"/>
                <a:gd name="connsiteY691" fmla="*/ 3284620 h 4291481"/>
                <a:gd name="connsiteX692" fmla="*/ 2805716 w 11531600"/>
                <a:gd name="connsiteY692" fmla="*/ 3256157 h 4291481"/>
                <a:gd name="connsiteX693" fmla="*/ 2809365 w 11531600"/>
                <a:gd name="connsiteY693" fmla="*/ 3256157 h 4291481"/>
                <a:gd name="connsiteX694" fmla="*/ 2809365 w 11531600"/>
                <a:gd name="connsiteY694" fmla="*/ 3284620 h 4291481"/>
                <a:gd name="connsiteX695" fmla="*/ 2864100 w 11531600"/>
                <a:gd name="connsiteY695" fmla="*/ 3282431 h 4291481"/>
                <a:gd name="connsiteX696" fmla="*/ 2864100 w 11531600"/>
                <a:gd name="connsiteY696" fmla="*/ 3278782 h 4291481"/>
                <a:gd name="connsiteX697" fmla="*/ 2865559 w 11531600"/>
                <a:gd name="connsiteY697" fmla="*/ 3278782 h 4291481"/>
                <a:gd name="connsiteX698" fmla="*/ 2865559 w 11531600"/>
                <a:gd name="connsiteY698" fmla="*/ 3243959 h 4291481"/>
                <a:gd name="connsiteX699" fmla="*/ 2869208 w 11531600"/>
                <a:gd name="connsiteY699" fmla="*/ 3243959 h 4291481"/>
                <a:gd name="connsiteX700" fmla="*/ 2869208 w 11531600"/>
                <a:gd name="connsiteY700" fmla="*/ 3256157 h 4291481"/>
                <a:gd name="connsiteX701" fmla="*/ 2872858 w 11531600"/>
                <a:gd name="connsiteY701" fmla="*/ 3256157 h 4291481"/>
                <a:gd name="connsiteX702" fmla="*/ 2872858 w 11531600"/>
                <a:gd name="connsiteY702" fmla="*/ 3282431 h 4291481"/>
                <a:gd name="connsiteX703" fmla="*/ 2929052 w 11531600"/>
                <a:gd name="connsiteY703" fmla="*/ 3282431 h 4291481"/>
                <a:gd name="connsiteX704" fmla="*/ 2929052 w 11531600"/>
                <a:gd name="connsiteY704" fmla="*/ 3278782 h 4291481"/>
                <a:gd name="connsiteX705" fmla="*/ 2931242 w 11531600"/>
                <a:gd name="connsiteY705" fmla="*/ 3278782 h 4291481"/>
                <a:gd name="connsiteX706" fmla="*/ 2931242 w 11531600"/>
                <a:gd name="connsiteY706" fmla="*/ 3243959 h 4291481"/>
                <a:gd name="connsiteX707" fmla="*/ 2932701 w 11531600"/>
                <a:gd name="connsiteY707" fmla="*/ 3243959 h 4291481"/>
                <a:gd name="connsiteX708" fmla="*/ 2932701 w 11531600"/>
                <a:gd name="connsiteY708" fmla="*/ 3253969 h 4291481"/>
                <a:gd name="connsiteX709" fmla="*/ 2934891 w 11531600"/>
                <a:gd name="connsiteY709" fmla="*/ 3253969 h 4291481"/>
                <a:gd name="connsiteX710" fmla="*/ 2934891 w 11531600"/>
                <a:gd name="connsiteY710" fmla="*/ 3256157 h 4291481"/>
                <a:gd name="connsiteX711" fmla="*/ 2934891 w 11531600"/>
                <a:gd name="connsiteY711" fmla="*/ 3282431 h 4291481"/>
                <a:gd name="connsiteX712" fmla="*/ 2994735 w 11531600"/>
                <a:gd name="connsiteY712" fmla="*/ 3282431 h 4291481"/>
                <a:gd name="connsiteX713" fmla="*/ 2994735 w 11531600"/>
                <a:gd name="connsiteY713" fmla="*/ 3278782 h 4291481"/>
                <a:gd name="connsiteX714" fmla="*/ 2994735 w 11531600"/>
                <a:gd name="connsiteY714" fmla="*/ 3277322 h 4291481"/>
                <a:gd name="connsiteX715" fmla="*/ 2994735 w 11531600"/>
                <a:gd name="connsiteY715" fmla="*/ 3253969 h 4291481"/>
                <a:gd name="connsiteX716" fmla="*/ 2996195 w 11531600"/>
                <a:gd name="connsiteY716" fmla="*/ 3253969 h 4291481"/>
                <a:gd name="connsiteX717" fmla="*/ 2996195 w 11531600"/>
                <a:gd name="connsiteY717" fmla="*/ 3243959 h 4291481"/>
                <a:gd name="connsiteX718" fmla="*/ 2998384 w 11531600"/>
                <a:gd name="connsiteY718" fmla="*/ 3243959 h 4291481"/>
                <a:gd name="connsiteX719" fmla="*/ 2998384 w 11531600"/>
                <a:gd name="connsiteY719" fmla="*/ 3277322 h 4291481"/>
                <a:gd name="connsiteX720" fmla="*/ 2999843 w 11531600"/>
                <a:gd name="connsiteY720" fmla="*/ 3277322 h 4291481"/>
                <a:gd name="connsiteX721" fmla="*/ 2999843 w 11531600"/>
                <a:gd name="connsiteY721" fmla="*/ 3351762 h 4291481"/>
                <a:gd name="connsiteX722" fmla="*/ 2999843 w 11531600"/>
                <a:gd name="connsiteY722" fmla="*/ 3353222 h 4291481"/>
                <a:gd name="connsiteX723" fmla="*/ 2999843 w 11531600"/>
                <a:gd name="connsiteY723" fmla="*/ 3364170 h 4291481"/>
                <a:gd name="connsiteX724" fmla="*/ 2999843 w 11531600"/>
                <a:gd name="connsiteY724" fmla="*/ 3365629 h 4291481"/>
                <a:gd name="connsiteX725" fmla="*/ 2998384 w 11531600"/>
                <a:gd name="connsiteY725" fmla="*/ 3365629 h 4291481"/>
                <a:gd name="connsiteX726" fmla="*/ 2998384 w 11531600"/>
                <a:gd name="connsiteY726" fmla="*/ 3378036 h 4291481"/>
                <a:gd name="connsiteX727" fmla="*/ 3002033 w 11531600"/>
                <a:gd name="connsiteY727" fmla="*/ 3378036 h 4291481"/>
                <a:gd name="connsiteX728" fmla="*/ 3002033 w 11531600"/>
                <a:gd name="connsiteY728" fmla="*/ 3383873 h 4291481"/>
                <a:gd name="connsiteX729" fmla="*/ 2999843 w 11531600"/>
                <a:gd name="connsiteY729" fmla="*/ 3388983 h 4291481"/>
                <a:gd name="connsiteX730" fmla="*/ 2998384 w 11531600"/>
                <a:gd name="connsiteY730" fmla="*/ 3388983 h 4291481"/>
                <a:gd name="connsiteX731" fmla="*/ 2998384 w 11531600"/>
                <a:gd name="connsiteY731" fmla="*/ 3396281 h 4291481"/>
                <a:gd name="connsiteX732" fmla="*/ 2991086 w 11531600"/>
                <a:gd name="connsiteY732" fmla="*/ 3396281 h 4291481"/>
                <a:gd name="connsiteX733" fmla="*/ 2961164 w 11531600"/>
                <a:gd name="connsiteY733" fmla="*/ 3396281 h 4291481"/>
                <a:gd name="connsiteX734" fmla="*/ 2961164 w 11531600"/>
                <a:gd name="connsiteY734" fmla="*/ 3534213 h 4291481"/>
                <a:gd name="connsiteX735" fmla="*/ 2961164 w 11531600"/>
                <a:gd name="connsiteY735" fmla="*/ 3775050 h 4291481"/>
                <a:gd name="connsiteX736" fmla="*/ 2973571 w 11531600"/>
                <a:gd name="connsiteY736" fmla="*/ 3775050 h 4291481"/>
                <a:gd name="connsiteX737" fmla="*/ 2973571 w 11531600"/>
                <a:gd name="connsiteY737" fmla="*/ 3757534 h 4291481"/>
                <a:gd name="connsiteX738" fmla="*/ 2996195 w 11531600"/>
                <a:gd name="connsiteY738" fmla="*/ 3757534 h 4291481"/>
                <a:gd name="connsiteX739" fmla="*/ 2996195 w 11531600"/>
                <a:gd name="connsiteY739" fmla="*/ 3635657 h 4291481"/>
                <a:gd name="connsiteX740" fmla="*/ 3029766 w 11531600"/>
                <a:gd name="connsiteY740" fmla="*/ 3635657 h 4291481"/>
                <a:gd name="connsiteX741" fmla="*/ 3029766 w 11531600"/>
                <a:gd name="connsiteY741" fmla="*/ 3612302 h 4291481"/>
                <a:gd name="connsiteX742" fmla="*/ 3091799 w 11531600"/>
                <a:gd name="connsiteY742" fmla="*/ 3612302 h 4291481"/>
                <a:gd name="connsiteX743" fmla="*/ 3091799 w 11531600"/>
                <a:gd name="connsiteY743" fmla="*/ 3635657 h 4291481"/>
                <a:gd name="connsiteX744" fmla="*/ 3121721 w 11531600"/>
                <a:gd name="connsiteY744" fmla="*/ 3635657 h 4291481"/>
                <a:gd name="connsiteX745" fmla="*/ 3121721 w 11531600"/>
                <a:gd name="connsiteY745" fmla="*/ 4000559 h 4291481"/>
                <a:gd name="connsiteX746" fmla="*/ 3136316 w 11531600"/>
                <a:gd name="connsiteY746" fmla="*/ 4000559 h 4291481"/>
                <a:gd name="connsiteX747" fmla="*/ 3136316 w 11531600"/>
                <a:gd name="connsiteY747" fmla="*/ 3980855 h 4291481"/>
                <a:gd name="connsiteX748" fmla="*/ 3130479 w 11531600"/>
                <a:gd name="connsiteY748" fmla="*/ 3980855 h 4291481"/>
                <a:gd name="connsiteX749" fmla="*/ 3130479 w 11531600"/>
                <a:gd name="connsiteY749" fmla="*/ 3977206 h 4291481"/>
                <a:gd name="connsiteX750" fmla="*/ 3256006 w 11531600"/>
                <a:gd name="connsiteY750" fmla="*/ 3977206 h 4291481"/>
                <a:gd name="connsiteX751" fmla="*/ 3256006 w 11531600"/>
                <a:gd name="connsiteY751" fmla="*/ 3968447 h 4291481"/>
                <a:gd name="connsiteX752" fmla="*/ 3259654 w 11531600"/>
                <a:gd name="connsiteY752" fmla="*/ 3956041 h 4291481"/>
                <a:gd name="connsiteX753" fmla="*/ 3264763 w 11531600"/>
                <a:gd name="connsiteY753" fmla="*/ 3945824 h 4291481"/>
                <a:gd name="connsiteX754" fmla="*/ 3270602 w 11531600"/>
                <a:gd name="connsiteY754" fmla="*/ 3934877 h 4291481"/>
                <a:gd name="connsiteX755" fmla="*/ 3277170 w 11531600"/>
                <a:gd name="connsiteY755" fmla="*/ 3926120 h 4291481"/>
                <a:gd name="connsiteX756" fmla="*/ 3286657 w 11531600"/>
                <a:gd name="connsiteY756" fmla="*/ 3918822 h 4291481"/>
                <a:gd name="connsiteX757" fmla="*/ 3289577 w 11531600"/>
                <a:gd name="connsiteY757" fmla="*/ 3915172 h 4291481"/>
                <a:gd name="connsiteX758" fmla="*/ 3295415 w 11531600"/>
                <a:gd name="connsiteY758" fmla="*/ 3911523 h 4291481"/>
                <a:gd name="connsiteX759" fmla="*/ 3305632 w 11531600"/>
                <a:gd name="connsiteY759" fmla="*/ 3904955 h 4291481"/>
                <a:gd name="connsiteX760" fmla="*/ 3316579 w 11531600"/>
                <a:gd name="connsiteY760" fmla="*/ 3901306 h 4291481"/>
                <a:gd name="connsiteX761" fmla="*/ 3326797 w 11531600"/>
                <a:gd name="connsiteY761" fmla="*/ 3897657 h 4291481"/>
                <a:gd name="connsiteX762" fmla="*/ 3326797 w 11531600"/>
                <a:gd name="connsiteY762" fmla="*/ 3896197 h 4291481"/>
                <a:gd name="connsiteX763" fmla="*/ 3328986 w 11531600"/>
                <a:gd name="connsiteY763" fmla="*/ 3896197 h 4291481"/>
                <a:gd name="connsiteX764" fmla="*/ 3339203 w 11531600"/>
                <a:gd name="connsiteY764" fmla="*/ 3894008 h 4291481"/>
                <a:gd name="connsiteX765" fmla="*/ 3341393 w 11531600"/>
                <a:gd name="connsiteY765" fmla="*/ 3894008 h 4291481"/>
                <a:gd name="connsiteX766" fmla="*/ 3342853 w 11531600"/>
                <a:gd name="connsiteY766" fmla="*/ 3894008 h 4291481"/>
                <a:gd name="connsiteX767" fmla="*/ 3344312 w 11531600"/>
                <a:gd name="connsiteY767" fmla="*/ 3894008 h 4291481"/>
                <a:gd name="connsiteX768" fmla="*/ 3346501 w 11531600"/>
                <a:gd name="connsiteY768" fmla="*/ 3834164 h 4291481"/>
                <a:gd name="connsiteX769" fmla="*/ 3355259 w 11531600"/>
                <a:gd name="connsiteY769" fmla="*/ 3834164 h 4291481"/>
                <a:gd name="connsiteX770" fmla="*/ 3353800 w 11531600"/>
                <a:gd name="connsiteY770" fmla="*/ 3894008 h 4291481"/>
                <a:gd name="connsiteX771" fmla="*/ 3355259 w 11531600"/>
                <a:gd name="connsiteY771" fmla="*/ 3894008 h 4291481"/>
                <a:gd name="connsiteX772" fmla="*/ 3356718 w 11531600"/>
                <a:gd name="connsiteY772" fmla="*/ 3894008 h 4291481"/>
                <a:gd name="connsiteX773" fmla="*/ 3358908 w 11531600"/>
                <a:gd name="connsiteY773" fmla="*/ 3894008 h 4291481"/>
                <a:gd name="connsiteX774" fmla="*/ 3360367 w 11531600"/>
                <a:gd name="connsiteY774" fmla="*/ 3894008 h 4291481"/>
                <a:gd name="connsiteX775" fmla="*/ 3371315 w 11531600"/>
                <a:gd name="connsiteY775" fmla="*/ 3896197 h 4291481"/>
                <a:gd name="connsiteX776" fmla="*/ 3372774 w 11531600"/>
                <a:gd name="connsiteY776" fmla="*/ 3896197 h 4291481"/>
                <a:gd name="connsiteX777" fmla="*/ 3372774 w 11531600"/>
                <a:gd name="connsiteY777" fmla="*/ 3897657 h 4291481"/>
                <a:gd name="connsiteX778" fmla="*/ 3381532 w 11531600"/>
                <a:gd name="connsiteY778" fmla="*/ 3901306 h 4291481"/>
                <a:gd name="connsiteX779" fmla="*/ 3392479 w 11531600"/>
                <a:gd name="connsiteY779" fmla="*/ 3904955 h 4291481"/>
                <a:gd name="connsiteX780" fmla="*/ 3392479 w 11531600"/>
                <a:gd name="connsiteY780" fmla="*/ 3906415 h 4291481"/>
                <a:gd name="connsiteX781" fmla="*/ 3402696 w 11531600"/>
                <a:gd name="connsiteY781" fmla="*/ 3911523 h 4291481"/>
                <a:gd name="connsiteX782" fmla="*/ 3411454 w 11531600"/>
                <a:gd name="connsiteY782" fmla="*/ 3918822 h 4291481"/>
                <a:gd name="connsiteX783" fmla="*/ 3418752 w 11531600"/>
                <a:gd name="connsiteY783" fmla="*/ 3927579 h 4291481"/>
                <a:gd name="connsiteX784" fmla="*/ 3426050 w 11531600"/>
                <a:gd name="connsiteY784" fmla="*/ 3936336 h 4291481"/>
                <a:gd name="connsiteX785" fmla="*/ 3431158 w 11531600"/>
                <a:gd name="connsiteY785" fmla="*/ 3945824 h 4291481"/>
                <a:gd name="connsiteX786" fmla="*/ 3436268 w 11531600"/>
                <a:gd name="connsiteY786" fmla="*/ 3956041 h 4291481"/>
                <a:gd name="connsiteX787" fmla="*/ 3438457 w 11531600"/>
                <a:gd name="connsiteY787" fmla="*/ 3968447 h 4291481"/>
                <a:gd name="connsiteX788" fmla="*/ 3439917 w 11531600"/>
                <a:gd name="connsiteY788" fmla="*/ 3977206 h 4291481"/>
                <a:gd name="connsiteX789" fmla="*/ 3556684 w 11531600"/>
                <a:gd name="connsiteY789" fmla="*/ 3977206 h 4291481"/>
                <a:gd name="connsiteX790" fmla="*/ 3556684 w 11531600"/>
                <a:gd name="connsiteY790" fmla="*/ 3980855 h 4291481"/>
                <a:gd name="connsiteX791" fmla="*/ 3551577 w 11531600"/>
                <a:gd name="connsiteY791" fmla="*/ 3980855 h 4291481"/>
                <a:gd name="connsiteX792" fmla="*/ 3551577 w 11531600"/>
                <a:gd name="connsiteY792" fmla="*/ 4000559 h 4291481"/>
                <a:gd name="connsiteX793" fmla="*/ 3582958 w 11531600"/>
                <a:gd name="connsiteY793" fmla="*/ 4000559 h 4291481"/>
                <a:gd name="connsiteX794" fmla="*/ 3590256 w 11531600"/>
                <a:gd name="connsiteY794" fmla="*/ 4000559 h 4291481"/>
                <a:gd name="connsiteX795" fmla="*/ 3661047 w 11531600"/>
                <a:gd name="connsiteY795" fmla="*/ 4000559 h 4291481"/>
                <a:gd name="connsiteX796" fmla="*/ 3668346 w 11531600"/>
                <a:gd name="connsiteY796" fmla="*/ 4000559 h 4291481"/>
                <a:gd name="connsiteX797" fmla="*/ 3690969 w 11531600"/>
                <a:gd name="connsiteY797" fmla="*/ 4000559 h 4291481"/>
                <a:gd name="connsiteX798" fmla="*/ 3689510 w 11531600"/>
                <a:gd name="connsiteY798" fmla="*/ 3956041 h 4291481"/>
                <a:gd name="connsiteX799" fmla="*/ 3682212 w 11531600"/>
                <a:gd name="connsiteY799" fmla="*/ 3956041 h 4291481"/>
                <a:gd name="connsiteX800" fmla="*/ 3682212 w 11531600"/>
                <a:gd name="connsiteY800" fmla="*/ 3952392 h 4291481"/>
                <a:gd name="connsiteX801" fmla="*/ 3692428 w 11531600"/>
                <a:gd name="connsiteY801" fmla="*/ 3950933 h 4291481"/>
                <a:gd name="connsiteX802" fmla="*/ 3692428 w 11531600"/>
                <a:gd name="connsiteY802" fmla="*/ 3948744 h 4291481"/>
                <a:gd name="connsiteX803" fmla="*/ 3689510 w 11531600"/>
                <a:gd name="connsiteY803" fmla="*/ 3943634 h 4291481"/>
                <a:gd name="connsiteX804" fmla="*/ 3689510 w 11531600"/>
                <a:gd name="connsiteY804" fmla="*/ 3938526 h 4291481"/>
                <a:gd name="connsiteX805" fmla="*/ 3689510 w 11531600"/>
                <a:gd name="connsiteY805" fmla="*/ 3933418 h 4291481"/>
                <a:gd name="connsiteX806" fmla="*/ 3692428 w 11531600"/>
                <a:gd name="connsiteY806" fmla="*/ 3927579 h 4291481"/>
                <a:gd name="connsiteX807" fmla="*/ 3696077 w 11531600"/>
                <a:gd name="connsiteY807" fmla="*/ 3922471 h 4291481"/>
                <a:gd name="connsiteX808" fmla="*/ 3699727 w 11531600"/>
                <a:gd name="connsiteY808" fmla="*/ 3918822 h 4291481"/>
                <a:gd name="connsiteX809" fmla="*/ 3704835 w 11531600"/>
                <a:gd name="connsiteY809" fmla="*/ 3917362 h 4291481"/>
                <a:gd name="connsiteX810" fmla="*/ 3710674 w 11531600"/>
                <a:gd name="connsiteY810" fmla="*/ 3915172 h 4291481"/>
                <a:gd name="connsiteX811" fmla="*/ 3717242 w 11531600"/>
                <a:gd name="connsiteY811" fmla="*/ 3917362 h 4291481"/>
                <a:gd name="connsiteX812" fmla="*/ 3723081 w 11531600"/>
                <a:gd name="connsiteY812" fmla="*/ 3918822 h 4291481"/>
                <a:gd name="connsiteX813" fmla="*/ 3728189 w 11531600"/>
                <a:gd name="connsiteY813" fmla="*/ 3922471 h 4291481"/>
                <a:gd name="connsiteX814" fmla="*/ 3731839 w 11531600"/>
                <a:gd name="connsiteY814" fmla="*/ 3926120 h 4291481"/>
                <a:gd name="connsiteX815" fmla="*/ 3733299 w 11531600"/>
                <a:gd name="connsiteY815" fmla="*/ 3933418 h 4291481"/>
                <a:gd name="connsiteX816" fmla="*/ 3733299 w 11531600"/>
                <a:gd name="connsiteY816" fmla="*/ 3938526 h 4291481"/>
                <a:gd name="connsiteX817" fmla="*/ 3733299 w 11531600"/>
                <a:gd name="connsiteY817" fmla="*/ 3943634 h 4291481"/>
                <a:gd name="connsiteX818" fmla="*/ 3731839 w 11531600"/>
                <a:gd name="connsiteY818" fmla="*/ 3948744 h 4291481"/>
                <a:gd name="connsiteX819" fmla="*/ 3729650 w 11531600"/>
                <a:gd name="connsiteY819" fmla="*/ 3950933 h 4291481"/>
                <a:gd name="connsiteX820" fmla="*/ 3742055 w 11531600"/>
                <a:gd name="connsiteY820" fmla="*/ 3952392 h 4291481"/>
                <a:gd name="connsiteX821" fmla="*/ 3742055 w 11531600"/>
                <a:gd name="connsiteY821" fmla="*/ 3954582 h 4291481"/>
                <a:gd name="connsiteX822" fmla="*/ 3735488 w 11531600"/>
                <a:gd name="connsiteY822" fmla="*/ 3956041 h 4291481"/>
                <a:gd name="connsiteX823" fmla="*/ 3735488 w 11531600"/>
                <a:gd name="connsiteY823" fmla="*/ 4000559 h 4291481"/>
                <a:gd name="connsiteX824" fmla="*/ 3775627 w 11531600"/>
                <a:gd name="connsiteY824" fmla="*/ 4000559 h 4291481"/>
                <a:gd name="connsiteX825" fmla="*/ 3775627 w 11531600"/>
                <a:gd name="connsiteY825" fmla="*/ 4004209 h 4291481"/>
                <a:gd name="connsiteX826" fmla="*/ 3770518 w 11531600"/>
                <a:gd name="connsiteY826" fmla="*/ 4004209 h 4291481"/>
                <a:gd name="connsiteX827" fmla="*/ 3771979 w 11531600"/>
                <a:gd name="connsiteY827" fmla="*/ 4117328 h 4291481"/>
                <a:gd name="connsiteX828" fmla="*/ 3870895 w 11531600"/>
                <a:gd name="connsiteY828" fmla="*/ 4119259 h 4291481"/>
                <a:gd name="connsiteX829" fmla="*/ 3870895 w 11531600"/>
                <a:gd name="connsiteY829" fmla="*/ 3743662 h 4291481"/>
                <a:gd name="connsiteX830" fmla="*/ 3958936 w 11531600"/>
                <a:gd name="connsiteY830" fmla="*/ 3743662 h 4291481"/>
                <a:gd name="connsiteX831" fmla="*/ 3981324 w 11531600"/>
                <a:gd name="connsiteY831" fmla="*/ 3752991 h 4291481"/>
                <a:gd name="connsiteX832" fmla="*/ 3981324 w 11531600"/>
                <a:gd name="connsiteY832" fmla="*/ 3794038 h 4291481"/>
                <a:gd name="connsiteX833" fmla="*/ 4085812 w 11531600"/>
                <a:gd name="connsiteY833" fmla="*/ 3788441 h 4291481"/>
                <a:gd name="connsiteX834" fmla="*/ 4093275 w 11531600"/>
                <a:gd name="connsiteY834" fmla="*/ 2271552 h 4291481"/>
                <a:gd name="connsiteX835" fmla="*/ 4098868 w 11531600"/>
                <a:gd name="connsiteY835" fmla="*/ 2271552 h 4291481"/>
                <a:gd name="connsiteX836" fmla="*/ 4108199 w 11531600"/>
                <a:gd name="connsiteY836" fmla="*/ 2265955 h 4291481"/>
                <a:gd name="connsiteX837" fmla="*/ 4117528 w 11531600"/>
                <a:gd name="connsiteY837" fmla="*/ 2265955 h 4291481"/>
                <a:gd name="connsiteX838" fmla="*/ 4117528 w 11531600"/>
                <a:gd name="connsiteY838" fmla="*/ 2252895 h 4291481"/>
                <a:gd name="connsiteX839" fmla="*/ 4121260 w 11531600"/>
                <a:gd name="connsiteY839" fmla="*/ 2247297 h 4291481"/>
                <a:gd name="connsiteX840" fmla="*/ 4134321 w 11531600"/>
                <a:gd name="connsiteY840" fmla="*/ 2247297 h 4291481"/>
                <a:gd name="connsiteX841" fmla="*/ 4156708 w 11531600"/>
                <a:gd name="connsiteY841" fmla="*/ 2247297 h 4291481"/>
                <a:gd name="connsiteX842" fmla="*/ 4184695 w 11531600"/>
                <a:gd name="connsiteY842" fmla="*/ 2243566 h 4291481"/>
                <a:gd name="connsiteX843" fmla="*/ 4203352 w 11531600"/>
                <a:gd name="connsiteY843" fmla="*/ 2243566 h 4291481"/>
                <a:gd name="connsiteX844" fmla="*/ 4203352 w 11531600"/>
                <a:gd name="connsiteY844" fmla="*/ 2234236 h 4291481"/>
                <a:gd name="connsiteX845" fmla="*/ 4188428 w 11531600"/>
                <a:gd name="connsiteY845" fmla="*/ 2234236 h 4291481"/>
                <a:gd name="connsiteX846" fmla="*/ 4152979 w 11531600"/>
                <a:gd name="connsiteY846" fmla="*/ 2234236 h 4291481"/>
                <a:gd name="connsiteX847" fmla="*/ 4121260 w 11531600"/>
                <a:gd name="connsiteY847" fmla="*/ 2230505 h 4291481"/>
                <a:gd name="connsiteX848" fmla="*/ 4098868 w 11531600"/>
                <a:gd name="connsiteY848" fmla="*/ 2230505 h 4291481"/>
                <a:gd name="connsiteX849" fmla="*/ 4085812 w 11531600"/>
                <a:gd name="connsiteY849" fmla="*/ 2224908 h 4291481"/>
                <a:gd name="connsiteX850" fmla="*/ 4085812 w 11531600"/>
                <a:gd name="connsiteY850" fmla="*/ 2221175 h 4291481"/>
                <a:gd name="connsiteX851" fmla="*/ 4085812 w 11531600"/>
                <a:gd name="connsiteY851" fmla="*/ 2215579 h 4291481"/>
                <a:gd name="connsiteX852" fmla="*/ 4098868 w 11531600"/>
                <a:gd name="connsiteY852" fmla="*/ 2211848 h 4291481"/>
                <a:gd name="connsiteX853" fmla="*/ 4121260 w 11531600"/>
                <a:gd name="connsiteY853" fmla="*/ 2208115 h 4291481"/>
                <a:gd name="connsiteX854" fmla="*/ 4152979 w 11531600"/>
                <a:gd name="connsiteY854" fmla="*/ 2208115 h 4291481"/>
                <a:gd name="connsiteX855" fmla="*/ 4194027 w 11531600"/>
                <a:gd name="connsiteY855" fmla="*/ 2208115 h 4291481"/>
                <a:gd name="connsiteX856" fmla="*/ 4203352 w 11531600"/>
                <a:gd name="connsiteY856" fmla="*/ 2208115 h 4291481"/>
                <a:gd name="connsiteX857" fmla="*/ 4203352 w 11531600"/>
                <a:gd name="connsiteY857" fmla="*/ 2202518 h 4291481"/>
                <a:gd name="connsiteX858" fmla="*/ 4197758 w 11531600"/>
                <a:gd name="connsiteY858" fmla="*/ 2202518 h 4291481"/>
                <a:gd name="connsiteX859" fmla="*/ 4188428 w 11531600"/>
                <a:gd name="connsiteY859" fmla="*/ 2198787 h 4291481"/>
                <a:gd name="connsiteX860" fmla="*/ 4184695 w 11531600"/>
                <a:gd name="connsiteY860" fmla="*/ 2198787 h 4291481"/>
                <a:gd name="connsiteX861" fmla="*/ 4184695 w 11531600"/>
                <a:gd name="connsiteY861" fmla="*/ 2193189 h 4291481"/>
                <a:gd name="connsiteX862" fmla="*/ 4184695 w 11531600"/>
                <a:gd name="connsiteY862" fmla="*/ 2176398 h 4291481"/>
                <a:gd name="connsiteX863" fmla="*/ 4188428 w 11531600"/>
                <a:gd name="connsiteY863" fmla="*/ 2157739 h 4291481"/>
                <a:gd name="connsiteX864" fmla="*/ 4188428 w 11531600"/>
                <a:gd name="connsiteY864" fmla="*/ 2139082 h 4291481"/>
                <a:gd name="connsiteX865" fmla="*/ 4188428 w 11531600"/>
                <a:gd name="connsiteY865" fmla="*/ 2120423 h 4291481"/>
                <a:gd name="connsiteX866" fmla="*/ 4188428 w 11531600"/>
                <a:gd name="connsiteY866" fmla="*/ 2107363 h 4291481"/>
                <a:gd name="connsiteX867" fmla="*/ 4188428 w 11531600"/>
                <a:gd name="connsiteY867" fmla="*/ 2103632 h 4291481"/>
                <a:gd name="connsiteX868" fmla="*/ 4194027 w 11531600"/>
                <a:gd name="connsiteY868" fmla="*/ 2098035 h 4291481"/>
                <a:gd name="connsiteX869" fmla="*/ 4175368 w 11531600"/>
                <a:gd name="connsiteY869" fmla="*/ 2098035 h 4291481"/>
                <a:gd name="connsiteX870" fmla="*/ 4166037 w 11531600"/>
                <a:gd name="connsiteY870" fmla="*/ 2094302 h 4291481"/>
                <a:gd name="connsiteX871" fmla="*/ 4156708 w 11531600"/>
                <a:gd name="connsiteY871" fmla="*/ 2094302 h 4291481"/>
                <a:gd name="connsiteX872" fmla="*/ 4147384 w 11531600"/>
                <a:gd name="connsiteY872" fmla="*/ 2094302 h 4291481"/>
                <a:gd name="connsiteX873" fmla="*/ 4139917 w 11531600"/>
                <a:gd name="connsiteY873" fmla="*/ 2094302 h 4291481"/>
                <a:gd name="connsiteX874" fmla="*/ 4134321 w 11531600"/>
                <a:gd name="connsiteY874" fmla="*/ 2088705 h 4291481"/>
                <a:gd name="connsiteX875" fmla="*/ 4117528 w 11531600"/>
                <a:gd name="connsiteY875" fmla="*/ 2081241 h 4291481"/>
                <a:gd name="connsiteX876" fmla="*/ 4111929 w 11531600"/>
                <a:gd name="connsiteY876" fmla="*/ 2081241 h 4291481"/>
                <a:gd name="connsiteX877" fmla="*/ 4108199 w 11531600"/>
                <a:gd name="connsiteY877" fmla="*/ 2075644 h 4291481"/>
                <a:gd name="connsiteX878" fmla="*/ 4108199 w 11531600"/>
                <a:gd name="connsiteY878" fmla="*/ 2071914 h 4291481"/>
                <a:gd name="connsiteX879" fmla="*/ 4108199 w 11531600"/>
                <a:gd name="connsiteY879" fmla="*/ 2066316 h 4291481"/>
                <a:gd name="connsiteX880" fmla="*/ 4134321 w 11531600"/>
                <a:gd name="connsiteY880" fmla="*/ 2053255 h 4291481"/>
                <a:gd name="connsiteX881" fmla="*/ 4139917 w 11531600"/>
                <a:gd name="connsiteY881" fmla="*/ 2053255 h 4291481"/>
                <a:gd name="connsiteX882" fmla="*/ 4156708 w 11531600"/>
                <a:gd name="connsiteY882" fmla="*/ 2049523 h 4291481"/>
                <a:gd name="connsiteX883" fmla="*/ 4179099 w 11531600"/>
                <a:gd name="connsiteY883" fmla="*/ 2049523 h 4291481"/>
                <a:gd name="connsiteX884" fmla="*/ 4184695 w 11531600"/>
                <a:gd name="connsiteY884" fmla="*/ 2049523 h 4291481"/>
                <a:gd name="connsiteX885" fmla="*/ 4194027 w 11531600"/>
                <a:gd name="connsiteY885" fmla="*/ 2043925 h 4291481"/>
                <a:gd name="connsiteX886" fmla="*/ 4197758 w 11531600"/>
                <a:gd name="connsiteY886" fmla="*/ 2040194 h 4291481"/>
                <a:gd name="connsiteX887" fmla="*/ 4207088 w 11531600"/>
                <a:gd name="connsiteY887" fmla="*/ 2034598 h 4291481"/>
                <a:gd name="connsiteX888" fmla="*/ 4210817 w 11531600"/>
                <a:gd name="connsiteY888" fmla="*/ 2030866 h 4291481"/>
                <a:gd name="connsiteX889" fmla="*/ 4216416 w 11531600"/>
                <a:gd name="connsiteY889" fmla="*/ 2021537 h 4291481"/>
                <a:gd name="connsiteX890" fmla="*/ 4220147 w 11531600"/>
                <a:gd name="connsiteY890" fmla="*/ 2012208 h 4291481"/>
                <a:gd name="connsiteX891" fmla="*/ 4225742 w 11531600"/>
                <a:gd name="connsiteY891" fmla="*/ 2008476 h 4291481"/>
                <a:gd name="connsiteX892" fmla="*/ 4229477 w 11531600"/>
                <a:gd name="connsiteY892" fmla="*/ 1999148 h 4291481"/>
                <a:gd name="connsiteX893" fmla="*/ 4233208 w 11531600"/>
                <a:gd name="connsiteY893" fmla="*/ 1999148 h 4291481"/>
                <a:gd name="connsiteX894" fmla="*/ 4233208 w 11531600"/>
                <a:gd name="connsiteY894" fmla="*/ 1758460 h 4291481"/>
                <a:gd name="connsiteX895" fmla="*/ 4238802 w 11531600"/>
                <a:gd name="connsiteY895" fmla="*/ 1754728 h 4291481"/>
                <a:gd name="connsiteX896" fmla="*/ 4242538 w 11531600"/>
                <a:gd name="connsiteY896" fmla="*/ 1754728 h 4291481"/>
                <a:gd name="connsiteX897" fmla="*/ 4242538 w 11531600"/>
                <a:gd name="connsiteY897" fmla="*/ 1573747 h 4291481"/>
                <a:gd name="connsiteX898" fmla="*/ 4248132 w 11531600"/>
                <a:gd name="connsiteY898" fmla="*/ 1573747 h 4291481"/>
                <a:gd name="connsiteX899" fmla="*/ 4248132 w 11531600"/>
                <a:gd name="connsiteY899" fmla="*/ 1422617 h 4291481"/>
                <a:gd name="connsiteX900" fmla="*/ 4248132 w 11531600"/>
                <a:gd name="connsiteY900" fmla="*/ 1418886 h 4291481"/>
                <a:gd name="connsiteX901" fmla="*/ 4251866 w 11531600"/>
                <a:gd name="connsiteY901" fmla="*/ 1418886 h 4291481"/>
                <a:gd name="connsiteX902" fmla="*/ 4251866 w 11531600"/>
                <a:gd name="connsiteY902" fmla="*/ 1301342 h 4291481"/>
                <a:gd name="connsiteX903" fmla="*/ 4257461 w 11531600"/>
                <a:gd name="connsiteY903" fmla="*/ 1301342 h 4291481"/>
                <a:gd name="connsiteX904" fmla="*/ 4261197 w 11531600"/>
                <a:gd name="connsiteY904" fmla="*/ 1301342 h 4291481"/>
                <a:gd name="connsiteX905" fmla="*/ 4261197 w 11531600"/>
                <a:gd name="connsiteY905" fmla="*/ 1305073 h 4291481"/>
                <a:gd name="connsiteX906" fmla="*/ 4261197 w 11531600"/>
                <a:gd name="connsiteY906" fmla="*/ 1418886 h 4291481"/>
                <a:gd name="connsiteX907" fmla="*/ 4264928 w 11531600"/>
                <a:gd name="connsiteY907" fmla="*/ 1422617 h 4291481"/>
                <a:gd name="connsiteX908" fmla="*/ 4264928 w 11531600"/>
                <a:gd name="connsiteY908" fmla="*/ 1573747 h 4291481"/>
                <a:gd name="connsiteX909" fmla="*/ 4270522 w 11531600"/>
                <a:gd name="connsiteY909" fmla="*/ 1573747 h 4291481"/>
                <a:gd name="connsiteX910" fmla="*/ 4270522 w 11531600"/>
                <a:gd name="connsiteY910" fmla="*/ 1754728 h 4291481"/>
                <a:gd name="connsiteX911" fmla="*/ 4274252 w 11531600"/>
                <a:gd name="connsiteY911" fmla="*/ 1758460 h 4291481"/>
                <a:gd name="connsiteX912" fmla="*/ 4274252 w 11531600"/>
                <a:gd name="connsiteY912" fmla="*/ 1999148 h 4291481"/>
                <a:gd name="connsiteX913" fmla="*/ 4279853 w 11531600"/>
                <a:gd name="connsiteY913" fmla="*/ 1999148 h 4291481"/>
                <a:gd name="connsiteX914" fmla="*/ 4283583 w 11531600"/>
                <a:gd name="connsiteY914" fmla="*/ 2008476 h 4291481"/>
                <a:gd name="connsiteX915" fmla="*/ 4283583 w 11531600"/>
                <a:gd name="connsiteY915" fmla="*/ 2017805 h 4291481"/>
                <a:gd name="connsiteX916" fmla="*/ 4289181 w 11531600"/>
                <a:gd name="connsiteY916" fmla="*/ 2021537 h 4291481"/>
                <a:gd name="connsiteX917" fmla="*/ 4292912 w 11531600"/>
                <a:gd name="connsiteY917" fmla="*/ 2030866 h 4291481"/>
                <a:gd name="connsiteX918" fmla="*/ 4302241 w 11531600"/>
                <a:gd name="connsiteY918" fmla="*/ 2034598 h 4291481"/>
                <a:gd name="connsiteX919" fmla="*/ 4305976 w 11531600"/>
                <a:gd name="connsiteY919" fmla="*/ 2040194 h 4291481"/>
                <a:gd name="connsiteX920" fmla="*/ 4315301 w 11531600"/>
                <a:gd name="connsiteY920" fmla="*/ 2043925 h 4291481"/>
                <a:gd name="connsiteX921" fmla="*/ 4320901 w 11531600"/>
                <a:gd name="connsiteY921" fmla="*/ 2049523 h 4291481"/>
                <a:gd name="connsiteX922" fmla="*/ 4328362 w 11531600"/>
                <a:gd name="connsiteY922" fmla="*/ 2049523 h 4291481"/>
                <a:gd name="connsiteX923" fmla="*/ 4350750 w 11531600"/>
                <a:gd name="connsiteY923" fmla="*/ 2053255 h 4291481"/>
                <a:gd name="connsiteX924" fmla="*/ 4365679 w 11531600"/>
                <a:gd name="connsiteY924" fmla="*/ 2053255 h 4291481"/>
                <a:gd name="connsiteX925" fmla="*/ 4375005 w 11531600"/>
                <a:gd name="connsiteY925" fmla="*/ 2056986 h 4291481"/>
                <a:gd name="connsiteX926" fmla="*/ 4397396 w 11531600"/>
                <a:gd name="connsiteY926" fmla="*/ 2071914 h 4291481"/>
                <a:gd name="connsiteX927" fmla="*/ 4397396 w 11531600"/>
                <a:gd name="connsiteY927" fmla="*/ 2081241 h 4291481"/>
                <a:gd name="connsiteX928" fmla="*/ 4397396 w 11531600"/>
                <a:gd name="connsiteY928" fmla="*/ 2084974 h 4291481"/>
                <a:gd name="connsiteX929" fmla="*/ 4388067 w 11531600"/>
                <a:gd name="connsiteY929" fmla="*/ 2084974 h 4291481"/>
                <a:gd name="connsiteX930" fmla="*/ 4369412 w 11531600"/>
                <a:gd name="connsiteY930" fmla="*/ 2094302 h 4291481"/>
                <a:gd name="connsiteX931" fmla="*/ 4360081 w 11531600"/>
                <a:gd name="connsiteY931" fmla="*/ 2094302 h 4291481"/>
                <a:gd name="connsiteX932" fmla="*/ 4356351 w 11531600"/>
                <a:gd name="connsiteY932" fmla="*/ 2094302 h 4291481"/>
                <a:gd name="connsiteX933" fmla="*/ 4347020 w 11531600"/>
                <a:gd name="connsiteY933" fmla="*/ 2098035 h 4291481"/>
                <a:gd name="connsiteX934" fmla="*/ 4337693 w 11531600"/>
                <a:gd name="connsiteY934" fmla="*/ 2098035 h 4291481"/>
                <a:gd name="connsiteX935" fmla="*/ 4324631 w 11531600"/>
                <a:gd name="connsiteY935" fmla="*/ 2098035 h 4291481"/>
                <a:gd name="connsiteX936" fmla="*/ 4315301 w 11531600"/>
                <a:gd name="connsiteY936" fmla="*/ 2098035 h 4291481"/>
                <a:gd name="connsiteX937" fmla="*/ 4305976 w 11531600"/>
                <a:gd name="connsiteY937" fmla="*/ 2098035 h 4291481"/>
                <a:gd name="connsiteX938" fmla="*/ 4311570 w 11531600"/>
                <a:gd name="connsiteY938" fmla="*/ 2103632 h 4291481"/>
                <a:gd name="connsiteX939" fmla="*/ 4320901 w 11531600"/>
                <a:gd name="connsiteY939" fmla="*/ 2103632 h 4291481"/>
                <a:gd name="connsiteX940" fmla="*/ 4324631 w 11531600"/>
                <a:gd name="connsiteY940" fmla="*/ 2103632 h 4291481"/>
                <a:gd name="connsiteX941" fmla="*/ 4324631 w 11531600"/>
                <a:gd name="connsiteY941" fmla="*/ 2107363 h 4291481"/>
                <a:gd name="connsiteX942" fmla="*/ 4324631 w 11531600"/>
                <a:gd name="connsiteY942" fmla="*/ 2120423 h 4291481"/>
                <a:gd name="connsiteX943" fmla="*/ 4324631 w 11531600"/>
                <a:gd name="connsiteY943" fmla="*/ 2139082 h 4291481"/>
                <a:gd name="connsiteX944" fmla="*/ 4324631 w 11531600"/>
                <a:gd name="connsiteY944" fmla="*/ 2157739 h 4291481"/>
                <a:gd name="connsiteX945" fmla="*/ 4324631 w 11531600"/>
                <a:gd name="connsiteY945" fmla="*/ 2176398 h 4291481"/>
                <a:gd name="connsiteX946" fmla="*/ 4324631 w 11531600"/>
                <a:gd name="connsiteY946" fmla="*/ 2193189 h 4291481"/>
                <a:gd name="connsiteX947" fmla="*/ 4324631 w 11531600"/>
                <a:gd name="connsiteY947" fmla="*/ 2198787 h 4291481"/>
                <a:gd name="connsiteX948" fmla="*/ 4320901 w 11531600"/>
                <a:gd name="connsiteY948" fmla="*/ 2198787 h 4291481"/>
                <a:gd name="connsiteX949" fmla="*/ 4315301 w 11531600"/>
                <a:gd name="connsiteY949" fmla="*/ 2202518 h 4291481"/>
                <a:gd name="connsiteX950" fmla="*/ 4305976 w 11531600"/>
                <a:gd name="connsiteY950" fmla="*/ 2202518 h 4291481"/>
                <a:gd name="connsiteX951" fmla="*/ 4302241 w 11531600"/>
                <a:gd name="connsiteY951" fmla="*/ 2202518 h 4291481"/>
                <a:gd name="connsiteX952" fmla="*/ 4302241 w 11531600"/>
                <a:gd name="connsiteY952" fmla="*/ 2208115 h 4291481"/>
                <a:gd name="connsiteX953" fmla="*/ 4324631 w 11531600"/>
                <a:gd name="connsiteY953" fmla="*/ 2208115 h 4291481"/>
                <a:gd name="connsiteX954" fmla="*/ 4360081 w 11531600"/>
                <a:gd name="connsiteY954" fmla="*/ 2208115 h 4291481"/>
                <a:gd name="connsiteX955" fmla="*/ 4391801 w 11531600"/>
                <a:gd name="connsiteY955" fmla="*/ 2211848 h 4291481"/>
                <a:gd name="connsiteX956" fmla="*/ 4410458 w 11531600"/>
                <a:gd name="connsiteY956" fmla="*/ 2215579 h 4291481"/>
                <a:gd name="connsiteX957" fmla="*/ 4423516 w 11531600"/>
                <a:gd name="connsiteY957" fmla="*/ 2215579 h 4291481"/>
                <a:gd name="connsiteX958" fmla="*/ 4423516 w 11531600"/>
                <a:gd name="connsiteY958" fmla="*/ 2224908 h 4291481"/>
                <a:gd name="connsiteX959" fmla="*/ 4419785 w 11531600"/>
                <a:gd name="connsiteY959" fmla="*/ 2230505 h 4291481"/>
                <a:gd name="connsiteX960" fmla="*/ 4406727 w 11531600"/>
                <a:gd name="connsiteY960" fmla="*/ 2230505 h 4291481"/>
                <a:gd name="connsiteX961" fmla="*/ 4382471 w 11531600"/>
                <a:gd name="connsiteY961" fmla="*/ 2234236 h 4291481"/>
                <a:gd name="connsiteX962" fmla="*/ 4350750 w 11531600"/>
                <a:gd name="connsiteY962" fmla="*/ 2234236 h 4291481"/>
                <a:gd name="connsiteX963" fmla="*/ 4315301 w 11531600"/>
                <a:gd name="connsiteY963" fmla="*/ 2234236 h 4291481"/>
                <a:gd name="connsiteX964" fmla="*/ 4302241 w 11531600"/>
                <a:gd name="connsiteY964" fmla="*/ 2234236 h 4291481"/>
                <a:gd name="connsiteX965" fmla="*/ 4302241 w 11531600"/>
                <a:gd name="connsiteY965" fmla="*/ 2243566 h 4291481"/>
                <a:gd name="connsiteX966" fmla="*/ 4320901 w 11531600"/>
                <a:gd name="connsiteY966" fmla="*/ 2247297 h 4291481"/>
                <a:gd name="connsiteX967" fmla="*/ 4347020 w 11531600"/>
                <a:gd name="connsiteY967" fmla="*/ 2247297 h 4291481"/>
                <a:gd name="connsiteX968" fmla="*/ 4369412 w 11531600"/>
                <a:gd name="connsiteY968" fmla="*/ 2247297 h 4291481"/>
                <a:gd name="connsiteX969" fmla="*/ 4382471 w 11531600"/>
                <a:gd name="connsiteY969" fmla="*/ 2252895 h 4291481"/>
                <a:gd name="connsiteX970" fmla="*/ 4382471 w 11531600"/>
                <a:gd name="connsiteY970" fmla="*/ 2271552 h 4291481"/>
                <a:gd name="connsiteX971" fmla="*/ 4388067 w 11531600"/>
                <a:gd name="connsiteY971" fmla="*/ 2271552 h 4291481"/>
                <a:gd name="connsiteX972" fmla="*/ 4397396 w 11531600"/>
                <a:gd name="connsiteY972" fmla="*/ 2271552 h 4291481"/>
                <a:gd name="connsiteX973" fmla="*/ 4406727 w 11531600"/>
                <a:gd name="connsiteY973" fmla="*/ 2271552 h 4291481"/>
                <a:gd name="connsiteX974" fmla="*/ 4410458 w 11531600"/>
                <a:gd name="connsiteY974" fmla="*/ 2271552 h 4291481"/>
                <a:gd name="connsiteX975" fmla="*/ 4401131 w 11531600"/>
                <a:gd name="connsiteY975" fmla="*/ 3784709 h 4291481"/>
                <a:gd name="connsiteX976" fmla="*/ 4496283 w 11531600"/>
                <a:gd name="connsiteY976" fmla="*/ 3788441 h 4291481"/>
                <a:gd name="connsiteX977" fmla="*/ 4496283 w 11531600"/>
                <a:gd name="connsiteY977" fmla="*/ 3820160 h 4291481"/>
                <a:gd name="connsiteX978" fmla="*/ 4546661 w 11531600"/>
                <a:gd name="connsiteY978" fmla="*/ 3825756 h 4291481"/>
                <a:gd name="connsiteX979" fmla="*/ 4546661 w 11531600"/>
                <a:gd name="connsiteY979" fmla="*/ 4123282 h 4291481"/>
                <a:gd name="connsiteX980" fmla="*/ 4785936 w 11531600"/>
                <a:gd name="connsiteY980" fmla="*/ 4123282 h 4291481"/>
                <a:gd name="connsiteX981" fmla="*/ 4785936 w 11531600"/>
                <a:gd name="connsiteY981" fmla="*/ 4110772 h 4291481"/>
                <a:gd name="connsiteX982" fmla="*/ 4800236 w 11531600"/>
                <a:gd name="connsiteY982" fmla="*/ 4110772 h 4291481"/>
                <a:gd name="connsiteX983" fmla="*/ 4800236 w 11531600"/>
                <a:gd name="connsiteY983" fmla="*/ 4089325 h 4291481"/>
                <a:gd name="connsiteX984" fmla="*/ 4785936 w 11531600"/>
                <a:gd name="connsiteY984" fmla="*/ 4089325 h 4291481"/>
                <a:gd name="connsiteX985" fmla="*/ 4785936 w 11531600"/>
                <a:gd name="connsiteY985" fmla="*/ 4075026 h 4291481"/>
                <a:gd name="connsiteX986" fmla="*/ 4800236 w 11531600"/>
                <a:gd name="connsiteY986" fmla="*/ 4075026 h 4291481"/>
                <a:gd name="connsiteX987" fmla="*/ 4800236 w 11531600"/>
                <a:gd name="connsiteY987" fmla="*/ 4053579 h 4291481"/>
                <a:gd name="connsiteX988" fmla="*/ 4785936 w 11531600"/>
                <a:gd name="connsiteY988" fmla="*/ 4053579 h 4291481"/>
                <a:gd name="connsiteX989" fmla="*/ 4785936 w 11531600"/>
                <a:gd name="connsiteY989" fmla="*/ 4039280 h 4291481"/>
                <a:gd name="connsiteX990" fmla="*/ 4800236 w 11531600"/>
                <a:gd name="connsiteY990" fmla="*/ 4039280 h 4291481"/>
                <a:gd name="connsiteX991" fmla="*/ 4800236 w 11531600"/>
                <a:gd name="connsiteY991" fmla="*/ 4017833 h 4291481"/>
                <a:gd name="connsiteX992" fmla="*/ 4785936 w 11531600"/>
                <a:gd name="connsiteY992" fmla="*/ 4017833 h 4291481"/>
                <a:gd name="connsiteX993" fmla="*/ 4785936 w 11531600"/>
                <a:gd name="connsiteY993" fmla="*/ 4003534 h 4291481"/>
                <a:gd name="connsiteX994" fmla="*/ 4800236 w 11531600"/>
                <a:gd name="connsiteY994" fmla="*/ 4003534 h 4291481"/>
                <a:gd name="connsiteX995" fmla="*/ 4800236 w 11531600"/>
                <a:gd name="connsiteY995" fmla="*/ 3982087 h 4291481"/>
                <a:gd name="connsiteX996" fmla="*/ 4785936 w 11531600"/>
                <a:gd name="connsiteY996" fmla="*/ 3982087 h 4291481"/>
                <a:gd name="connsiteX997" fmla="*/ 4785936 w 11531600"/>
                <a:gd name="connsiteY997" fmla="*/ 3967788 h 4291481"/>
                <a:gd name="connsiteX998" fmla="*/ 4800236 w 11531600"/>
                <a:gd name="connsiteY998" fmla="*/ 3967788 h 4291481"/>
                <a:gd name="connsiteX999" fmla="*/ 4800236 w 11531600"/>
                <a:gd name="connsiteY999" fmla="*/ 3946341 h 4291481"/>
                <a:gd name="connsiteX1000" fmla="*/ 4785936 w 11531600"/>
                <a:gd name="connsiteY1000" fmla="*/ 3946341 h 4291481"/>
                <a:gd name="connsiteX1001" fmla="*/ 4785936 w 11531600"/>
                <a:gd name="connsiteY1001" fmla="*/ 3932042 h 4291481"/>
                <a:gd name="connsiteX1002" fmla="*/ 4800236 w 11531600"/>
                <a:gd name="connsiteY1002" fmla="*/ 3932042 h 4291481"/>
                <a:gd name="connsiteX1003" fmla="*/ 4800236 w 11531600"/>
                <a:gd name="connsiteY1003" fmla="*/ 3910595 h 4291481"/>
                <a:gd name="connsiteX1004" fmla="*/ 4785936 w 11531600"/>
                <a:gd name="connsiteY1004" fmla="*/ 3910595 h 4291481"/>
                <a:gd name="connsiteX1005" fmla="*/ 4785936 w 11531600"/>
                <a:gd name="connsiteY1005" fmla="*/ 3896296 h 4291481"/>
                <a:gd name="connsiteX1006" fmla="*/ 4800236 w 11531600"/>
                <a:gd name="connsiteY1006" fmla="*/ 3896296 h 4291481"/>
                <a:gd name="connsiteX1007" fmla="*/ 4800236 w 11531600"/>
                <a:gd name="connsiteY1007" fmla="*/ 3874849 h 4291481"/>
                <a:gd name="connsiteX1008" fmla="*/ 4785936 w 11531600"/>
                <a:gd name="connsiteY1008" fmla="*/ 3874849 h 4291481"/>
                <a:gd name="connsiteX1009" fmla="*/ 4785936 w 11531600"/>
                <a:gd name="connsiteY1009" fmla="*/ 3860551 h 4291481"/>
                <a:gd name="connsiteX1010" fmla="*/ 4800236 w 11531600"/>
                <a:gd name="connsiteY1010" fmla="*/ 3860551 h 4291481"/>
                <a:gd name="connsiteX1011" fmla="*/ 4800236 w 11531600"/>
                <a:gd name="connsiteY1011" fmla="*/ 3839103 h 4291481"/>
                <a:gd name="connsiteX1012" fmla="*/ 4785936 w 11531600"/>
                <a:gd name="connsiteY1012" fmla="*/ 3839103 h 4291481"/>
                <a:gd name="connsiteX1013" fmla="*/ 4785936 w 11531600"/>
                <a:gd name="connsiteY1013" fmla="*/ 3824805 h 4291481"/>
                <a:gd name="connsiteX1014" fmla="*/ 4800236 w 11531600"/>
                <a:gd name="connsiteY1014" fmla="*/ 3824805 h 4291481"/>
                <a:gd name="connsiteX1015" fmla="*/ 4800236 w 11531600"/>
                <a:gd name="connsiteY1015" fmla="*/ 3803357 h 4291481"/>
                <a:gd name="connsiteX1016" fmla="*/ 4785936 w 11531600"/>
                <a:gd name="connsiteY1016" fmla="*/ 3803357 h 4291481"/>
                <a:gd name="connsiteX1017" fmla="*/ 4785936 w 11531600"/>
                <a:gd name="connsiteY1017" fmla="*/ 3789059 h 4291481"/>
                <a:gd name="connsiteX1018" fmla="*/ 4800236 w 11531600"/>
                <a:gd name="connsiteY1018" fmla="*/ 3789059 h 4291481"/>
                <a:gd name="connsiteX1019" fmla="*/ 4800236 w 11531600"/>
                <a:gd name="connsiteY1019" fmla="*/ 3767611 h 4291481"/>
                <a:gd name="connsiteX1020" fmla="*/ 4785936 w 11531600"/>
                <a:gd name="connsiteY1020" fmla="*/ 3767611 h 4291481"/>
                <a:gd name="connsiteX1021" fmla="*/ 4785936 w 11531600"/>
                <a:gd name="connsiteY1021" fmla="*/ 3753313 h 4291481"/>
                <a:gd name="connsiteX1022" fmla="*/ 4800236 w 11531600"/>
                <a:gd name="connsiteY1022" fmla="*/ 3753313 h 4291481"/>
                <a:gd name="connsiteX1023" fmla="*/ 4800236 w 11531600"/>
                <a:gd name="connsiteY1023" fmla="*/ 3731865 h 4291481"/>
                <a:gd name="connsiteX1024" fmla="*/ 4785936 w 11531600"/>
                <a:gd name="connsiteY1024" fmla="*/ 3731865 h 4291481"/>
                <a:gd name="connsiteX1025" fmla="*/ 4785936 w 11531600"/>
                <a:gd name="connsiteY1025" fmla="*/ 3717567 h 4291481"/>
                <a:gd name="connsiteX1026" fmla="*/ 4800236 w 11531600"/>
                <a:gd name="connsiteY1026" fmla="*/ 3717567 h 4291481"/>
                <a:gd name="connsiteX1027" fmla="*/ 4800236 w 11531600"/>
                <a:gd name="connsiteY1027" fmla="*/ 3696119 h 4291481"/>
                <a:gd name="connsiteX1028" fmla="*/ 4785936 w 11531600"/>
                <a:gd name="connsiteY1028" fmla="*/ 3696119 h 4291481"/>
                <a:gd name="connsiteX1029" fmla="*/ 4785936 w 11531600"/>
                <a:gd name="connsiteY1029" fmla="*/ 3681821 h 4291481"/>
                <a:gd name="connsiteX1030" fmla="*/ 4800236 w 11531600"/>
                <a:gd name="connsiteY1030" fmla="*/ 3681821 h 4291481"/>
                <a:gd name="connsiteX1031" fmla="*/ 4800236 w 11531600"/>
                <a:gd name="connsiteY1031" fmla="*/ 3660373 h 4291481"/>
                <a:gd name="connsiteX1032" fmla="*/ 4785936 w 11531600"/>
                <a:gd name="connsiteY1032" fmla="*/ 3660373 h 4291481"/>
                <a:gd name="connsiteX1033" fmla="*/ 4785936 w 11531600"/>
                <a:gd name="connsiteY1033" fmla="*/ 3646075 h 4291481"/>
                <a:gd name="connsiteX1034" fmla="*/ 4800236 w 11531600"/>
                <a:gd name="connsiteY1034" fmla="*/ 3646075 h 4291481"/>
                <a:gd name="connsiteX1035" fmla="*/ 4800236 w 11531600"/>
                <a:gd name="connsiteY1035" fmla="*/ 3610330 h 4291481"/>
                <a:gd name="connsiteX1036" fmla="*/ 4785936 w 11531600"/>
                <a:gd name="connsiteY1036" fmla="*/ 3610330 h 4291481"/>
                <a:gd name="connsiteX1037" fmla="*/ 4785936 w 11531600"/>
                <a:gd name="connsiteY1037" fmla="*/ 3596032 h 4291481"/>
                <a:gd name="connsiteX1038" fmla="*/ 4800236 w 11531600"/>
                <a:gd name="connsiteY1038" fmla="*/ 3596032 h 4291481"/>
                <a:gd name="connsiteX1039" fmla="*/ 4800236 w 11531600"/>
                <a:gd name="connsiteY1039" fmla="*/ 3574584 h 4291481"/>
                <a:gd name="connsiteX1040" fmla="*/ 4785936 w 11531600"/>
                <a:gd name="connsiteY1040" fmla="*/ 3574584 h 4291481"/>
                <a:gd name="connsiteX1041" fmla="*/ 4785936 w 11531600"/>
                <a:gd name="connsiteY1041" fmla="*/ 3560286 h 4291481"/>
                <a:gd name="connsiteX1042" fmla="*/ 4800236 w 11531600"/>
                <a:gd name="connsiteY1042" fmla="*/ 3560286 h 4291481"/>
                <a:gd name="connsiteX1043" fmla="*/ 4800236 w 11531600"/>
                <a:gd name="connsiteY1043" fmla="*/ 3538839 h 4291481"/>
                <a:gd name="connsiteX1044" fmla="*/ 4785936 w 11531600"/>
                <a:gd name="connsiteY1044" fmla="*/ 3538839 h 4291481"/>
                <a:gd name="connsiteX1045" fmla="*/ 4785936 w 11531600"/>
                <a:gd name="connsiteY1045" fmla="*/ 3524540 h 4291481"/>
                <a:gd name="connsiteX1046" fmla="*/ 4800236 w 11531600"/>
                <a:gd name="connsiteY1046" fmla="*/ 3524540 h 4291481"/>
                <a:gd name="connsiteX1047" fmla="*/ 4800236 w 11531600"/>
                <a:gd name="connsiteY1047" fmla="*/ 3503093 h 4291481"/>
                <a:gd name="connsiteX1048" fmla="*/ 4785936 w 11531600"/>
                <a:gd name="connsiteY1048" fmla="*/ 3503093 h 4291481"/>
                <a:gd name="connsiteX1049" fmla="*/ 4785936 w 11531600"/>
                <a:gd name="connsiteY1049" fmla="*/ 3485219 h 4291481"/>
                <a:gd name="connsiteX1050" fmla="*/ 4800236 w 11531600"/>
                <a:gd name="connsiteY1050" fmla="*/ 3485219 h 4291481"/>
                <a:gd name="connsiteX1051" fmla="*/ 4800236 w 11531600"/>
                <a:gd name="connsiteY1051" fmla="*/ 3463773 h 4291481"/>
                <a:gd name="connsiteX1052" fmla="*/ 4785936 w 11531600"/>
                <a:gd name="connsiteY1052" fmla="*/ 3463773 h 4291481"/>
                <a:gd name="connsiteX1053" fmla="*/ 4785936 w 11531600"/>
                <a:gd name="connsiteY1053" fmla="*/ 3449473 h 4291481"/>
                <a:gd name="connsiteX1054" fmla="*/ 4800236 w 11531600"/>
                <a:gd name="connsiteY1054" fmla="*/ 3449473 h 4291481"/>
                <a:gd name="connsiteX1055" fmla="*/ 4800236 w 11531600"/>
                <a:gd name="connsiteY1055" fmla="*/ 3428027 h 4291481"/>
                <a:gd name="connsiteX1056" fmla="*/ 4785936 w 11531600"/>
                <a:gd name="connsiteY1056" fmla="*/ 3428027 h 4291481"/>
                <a:gd name="connsiteX1057" fmla="*/ 4785936 w 11531600"/>
                <a:gd name="connsiteY1057" fmla="*/ 3413728 h 4291481"/>
                <a:gd name="connsiteX1058" fmla="*/ 4800236 w 11531600"/>
                <a:gd name="connsiteY1058" fmla="*/ 3413728 h 4291481"/>
                <a:gd name="connsiteX1059" fmla="*/ 4800236 w 11531600"/>
                <a:gd name="connsiteY1059" fmla="*/ 3392281 h 4291481"/>
                <a:gd name="connsiteX1060" fmla="*/ 4785936 w 11531600"/>
                <a:gd name="connsiteY1060" fmla="*/ 3392281 h 4291481"/>
                <a:gd name="connsiteX1061" fmla="*/ 4785936 w 11531600"/>
                <a:gd name="connsiteY1061" fmla="*/ 3377982 h 4291481"/>
                <a:gd name="connsiteX1062" fmla="*/ 4800236 w 11531600"/>
                <a:gd name="connsiteY1062" fmla="*/ 3377982 h 4291481"/>
                <a:gd name="connsiteX1063" fmla="*/ 4800236 w 11531600"/>
                <a:gd name="connsiteY1063" fmla="*/ 3356535 h 4291481"/>
                <a:gd name="connsiteX1064" fmla="*/ 4785936 w 11531600"/>
                <a:gd name="connsiteY1064" fmla="*/ 3356535 h 4291481"/>
                <a:gd name="connsiteX1065" fmla="*/ 4785936 w 11531600"/>
                <a:gd name="connsiteY1065" fmla="*/ 3342236 h 4291481"/>
                <a:gd name="connsiteX1066" fmla="*/ 4800236 w 11531600"/>
                <a:gd name="connsiteY1066" fmla="*/ 3342236 h 4291481"/>
                <a:gd name="connsiteX1067" fmla="*/ 4800236 w 11531600"/>
                <a:gd name="connsiteY1067" fmla="*/ 3320789 h 4291481"/>
                <a:gd name="connsiteX1068" fmla="*/ 4785936 w 11531600"/>
                <a:gd name="connsiteY1068" fmla="*/ 3320789 h 4291481"/>
                <a:gd name="connsiteX1069" fmla="*/ 4785936 w 11531600"/>
                <a:gd name="connsiteY1069" fmla="*/ 3306490 h 4291481"/>
                <a:gd name="connsiteX1070" fmla="*/ 4800236 w 11531600"/>
                <a:gd name="connsiteY1070" fmla="*/ 3306490 h 4291481"/>
                <a:gd name="connsiteX1071" fmla="*/ 4800236 w 11531600"/>
                <a:gd name="connsiteY1071" fmla="*/ 3285043 h 4291481"/>
                <a:gd name="connsiteX1072" fmla="*/ 4785936 w 11531600"/>
                <a:gd name="connsiteY1072" fmla="*/ 3285043 h 4291481"/>
                <a:gd name="connsiteX1073" fmla="*/ 4785936 w 11531600"/>
                <a:gd name="connsiteY1073" fmla="*/ 3270744 h 4291481"/>
                <a:gd name="connsiteX1074" fmla="*/ 4800236 w 11531600"/>
                <a:gd name="connsiteY1074" fmla="*/ 3270744 h 4291481"/>
                <a:gd name="connsiteX1075" fmla="*/ 4800236 w 11531600"/>
                <a:gd name="connsiteY1075" fmla="*/ 3249297 h 4291481"/>
                <a:gd name="connsiteX1076" fmla="*/ 4785936 w 11531600"/>
                <a:gd name="connsiteY1076" fmla="*/ 3249297 h 4291481"/>
                <a:gd name="connsiteX1077" fmla="*/ 4785936 w 11531600"/>
                <a:gd name="connsiteY1077" fmla="*/ 3234998 h 4291481"/>
                <a:gd name="connsiteX1078" fmla="*/ 4800236 w 11531600"/>
                <a:gd name="connsiteY1078" fmla="*/ 3234998 h 4291481"/>
                <a:gd name="connsiteX1079" fmla="*/ 4800236 w 11531600"/>
                <a:gd name="connsiteY1079" fmla="*/ 3183166 h 4291481"/>
                <a:gd name="connsiteX1080" fmla="*/ 4785936 w 11531600"/>
                <a:gd name="connsiteY1080" fmla="*/ 3183166 h 4291481"/>
                <a:gd name="connsiteX1081" fmla="*/ 4785936 w 11531600"/>
                <a:gd name="connsiteY1081" fmla="*/ 3168868 h 4291481"/>
                <a:gd name="connsiteX1082" fmla="*/ 4800236 w 11531600"/>
                <a:gd name="connsiteY1082" fmla="*/ 3168868 h 4291481"/>
                <a:gd name="connsiteX1083" fmla="*/ 4800236 w 11531600"/>
                <a:gd name="connsiteY1083" fmla="*/ 3149208 h 4291481"/>
                <a:gd name="connsiteX1084" fmla="*/ 4785936 w 11531600"/>
                <a:gd name="connsiteY1084" fmla="*/ 3149208 h 4291481"/>
                <a:gd name="connsiteX1085" fmla="*/ 4785936 w 11531600"/>
                <a:gd name="connsiteY1085" fmla="*/ 3134911 h 4291481"/>
                <a:gd name="connsiteX1086" fmla="*/ 4800236 w 11531600"/>
                <a:gd name="connsiteY1086" fmla="*/ 3134911 h 4291481"/>
                <a:gd name="connsiteX1087" fmla="*/ 4800236 w 11531600"/>
                <a:gd name="connsiteY1087" fmla="*/ 3106314 h 4291481"/>
                <a:gd name="connsiteX1088" fmla="*/ 4814532 w 11531600"/>
                <a:gd name="connsiteY1088" fmla="*/ 3106314 h 4291481"/>
                <a:gd name="connsiteX1089" fmla="*/ 4814532 w 11531600"/>
                <a:gd name="connsiteY1089" fmla="*/ 3002651 h 4291481"/>
                <a:gd name="connsiteX1090" fmla="*/ 4871728 w 11531600"/>
                <a:gd name="connsiteY1090" fmla="*/ 2975840 h 4291481"/>
                <a:gd name="connsiteX1091" fmla="*/ 4871728 w 11531600"/>
                <a:gd name="connsiteY1091" fmla="*/ 2943670 h 4291481"/>
                <a:gd name="connsiteX1092" fmla="*/ 4919985 w 11531600"/>
                <a:gd name="connsiteY1092" fmla="*/ 2943670 h 4291481"/>
                <a:gd name="connsiteX1093" fmla="*/ 4919985 w 11531600"/>
                <a:gd name="connsiteY1093" fmla="*/ 2907924 h 4291481"/>
                <a:gd name="connsiteX1094" fmla="*/ 4937857 w 11531600"/>
                <a:gd name="connsiteY1094" fmla="*/ 2907924 h 4291481"/>
                <a:gd name="connsiteX1095" fmla="*/ 4937857 w 11531600"/>
                <a:gd name="connsiteY1095" fmla="*/ 2943670 h 4291481"/>
                <a:gd name="connsiteX1096" fmla="*/ 4953939 w 11531600"/>
                <a:gd name="connsiteY1096" fmla="*/ 2943670 h 4291481"/>
                <a:gd name="connsiteX1097" fmla="*/ 4953939 w 11531600"/>
                <a:gd name="connsiteY1097" fmla="*/ 2873966 h 4291481"/>
                <a:gd name="connsiteX1098" fmla="*/ 4966451 w 11531600"/>
                <a:gd name="connsiteY1098" fmla="*/ 2873966 h 4291481"/>
                <a:gd name="connsiteX1099" fmla="*/ 4966451 w 11531600"/>
                <a:gd name="connsiteY1099" fmla="*/ 2943670 h 4291481"/>
                <a:gd name="connsiteX1100" fmla="*/ 4995049 w 11531600"/>
                <a:gd name="connsiteY1100" fmla="*/ 2943670 h 4291481"/>
                <a:gd name="connsiteX1101" fmla="*/ 4995049 w 11531600"/>
                <a:gd name="connsiteY1101" fmla="*/ 2975840 h 4291481"/>
                <a:gd name="connsiteX1102" fmla="*/ 5068329 w 11531600"/>
                <a:gd name="connsiteY1102" fmla="*/ 2975840 h 4291481"/>
                <a:gd name="connsiteX1103" fmla="*/ 5068329 w 11531600"/>
                <a:gd name="connsiteY1103" fmla="*/ 3106314 h 4291481"/>
                <a:gd name="connsiteX1104" fmla="*/ 5120160 w 11531600"/>
                <a:gd name="connsiteY1104" fmla="*/ 3106314 h 4291481"/>
                <a:gd name="connsiteX1105" fmla="*/ 5120160 w 11531600"/>
                <a:gd name="connsiteY1105" fmla="*/ 3134911 h 4291481"/>
                <a:gd name="connsiteX1106" fmla="*/ 5134456 w 11531600"/>
                <a:gd name="connsiteY1106" fmla="*/ 3134911 h 4291481"/>
                <a:gd name="connsiteX1107" fmla="*/ 5134456 w 11531600"/>
                <a:gd name="connsiteY1107" fmla="*/ 3149208 h 4291481"/>
                <a:gd name="connsiteX1108" fmla="*/ 5120160 w 11531600"/>
                <a:gd name="connsiteY1108" fmla="*/ 3149208 h 4291481"/>
                <a:gd name="connsiteX1109" fmla="*/ 5120160 w 11531600"/>
                <a:gd name="connsiteY1109" fmla="*/ 3168868 h 4291481"/>
                <a:gd name="connsiteX1110" fmla="*/ 5134456 w 11531600"/>
                <a:gd name="connsiteY1110" fmla="*/ 3168868 h 4291481"/>
                <a:gd name="connsiteX1111" fmla="*/ 5134456 w 11531600"/>
                <a:gd name="connsiteY1111" fmla="*/ 3183166 h 4291481"/>
                <a:gd name="connsiteX1112" fmla="*/ 5120160 w 11531600"/>
                <a:gd name="connsiteY1112" fmla="*/ 3183166 h 4291481"/>
                <a:gd name="connsiteX1113" fmla="*/ 5120160 w 11531600"/>
                <a:gd name="connsiteY1113" fmla="*/ 3234998 h 4291481"/>
                <a:gd name="connsiteX1114" fmla="*/ 5134456 w 11531600"/>
                <a:gd name="connsiteY1114" fmla="*/ 3234998 h 4291481"/>
                <a:gd name="connsiteX1115" fmla="*/ 5134456 w 11531600"/>
                <a:gd name="connsiteY1115" fmla="*/ 3249297 h 4291481"/>
                <a:gd name="connsiteX1116" fmla="*/ 5120160 w 11531600"/>
                <a:gd name="connsiteY1116" fmla="*/ 3249297 h 4291481"/>
                <a:gd name="connsiteX1117" fmla="*/ 5120160 w 11531600"/>
                <a:gd name="connsiteY1117" fmla="*/ 3270744 h 4291481"/>
                <a:gd name="connsiteX1118" fmla="*/ 5134456 w 11531600"/>
                <a:gd name="connsiteY1118" fmla="*/ 3270744 h 4291481"/>
                <a:gd name="connsiteX1119" fmla="*/ 5134456 w 11531600"/>
                <a:gd name="connsiteY1119" fmla="*/ 3285043 h 4291481"/>
                <a:gd name="connsiteX1120" fmla="*/ 5120160 w 11531600"/>
                <a:gd name="connsiteY1120" fmla="*/ 3285043 h 4291481"/>
                <a:gd name="connsiteX1121" fmla="*/ 5120160 w 11531600"/>
                <a:gd name="connsiteY1121" fmla="*/ 3306490 h 4291481"/>
                <a:gd name="connsiteX1122" fmla="*/ 5134456 w 11531600"/>
                <a:gd name="connsiteY1122" fmla="*/ 3306490 h 4291481"/>
                <a:gd name="connsiteX1123" fmla="*/ 5134456 w 11531600"/>
                <a:gd name="connsiteY1123" fmla="*/ 3320789 h 4291481"/>
                <a:gd name="connsiteX1124" fmla="*/ 5120160 w 11531600"/>
                <a:gd name="connsiteY1124" fmla="*/ 3320789 h 4291481"/>
                <a:gd name="connsiteX1125" fmla="*/ 5120160 w 11531600"/>
                <a:gd name="connsiteY1125" fmla="*/ 3342236 h 4291481"/>
                <a:gd name="connsiteX1126" fmla="*/ 5134456 w 11531600"/>
                <a:gd name="connsiteY1126" fmla="*/ 3342236 h 4291481"/>
                <a:gd name="connsiteX1127" fmla="*/ 5134456 w 11531600"/>
                <a:gd name="connsiteY1127" fmla="*/ 3356535 h 4291481"/>
                <a:gd name="connsiteX1128" fmla="*/ 5120160 w 11531600"/>
                <a:gd name="connsiteY1128" fmla="*/ 3356535 h 4291481"/>
                <a:gd name="connsiteX1129" fmla="*/ 5120160 w 11531600"/>
                <a:gd name="connsiteY1129" fmla="*/ 3377982 h 4291481"/>
                <a:gd name="connsiteX1130" fmla="*/ 5134456 w 11531600"/>
                <a:gd name="connsiteY1130" fmla="*/ 3377982 h 4291481"/>
                <a:gd name="connsiteX1131" fmla="*/ 5134456 w 11531600"/>
                <a:gd name="connsiteY1131" fmla="*/ 3392281 h 4291481"/>
                <a:gd name="connsiteX1132" fmla="*/ 5120160 w 11531600"/>
                <a:gd name="connsiteY1132" fmla="*/ 3392281 h 4291481"/>
                <a:gd name="connsiteX1133" fmla="*/ 5120160 w 11531600"/>
                <a:gd name="connsiteY1133" fmla="*/ 3413728 h 4291481"/>
                <a:gd name="connsiteX1134" fmla="*/ 5134456 w 11531600"/>
                <a:gd name="connsiteY1134" fmla="*/ 3413728 h 4291481"/>
                <a:gd name="connsiteX1135" fmla="*/ 5134456 w 11531600"/>
                <a:gd name="connsiteY1135" fmla="*/ 3428027 h 4291481"/>
                <a:gd name="connsiteX1136" fmla="*/ 5120160 w 11531600"/>
                <a:gd name="connsiteY1136" fmla="*/ 3428027 h 4291481"/>
                <a:gd name="connsiteX1137" fmla="*/ 5120160 w 11531600"/>
                <a:gd name="connsiteY1137" fmla="*/ 3449473 h 4291481"/>
                <a:gd name="connsiteX1138" fmla="*/ 5134456 w 11531600"/>
                <a:gd name="connsiteY1138" fmla="*/ 3449473 h 4291481"/>
                <a:gd name="connsiteX1139" fmla="*/ 5134456 w 11531600"/>
                <a:gd name="connsiteY1139" fmla="*/ 3463773 h 4291481"/>
                <a:gd name="connsiteX1140" fmla="*/ 5120160 w 11531600"/>
                <a:gd name="connsiteY1140" fmla="*/ 3463773 h 4291481"/>
                <a:gd name="connsiteX1141" fmla="*/ 5120160 w 11531600"/>
                <a:gd name="connsiteY1141" fmla="*/ 3485219 h 4291481"/>
                <a:gd name="connsiteX1142" fmla="*/ 5134456 w 11531600"/>
                <a:gd name="connsiteY1142" fmla="*/ 3485219 h 4291481"/>
                <a:gd name="connsiteX1143" fmla="*/ 5134456 w 11531600"/>
                <a:gd name="connsiteY1143" fmla="*/ 3499518 h 4291481"/>
                <a:gd name="connsiteX1144" fmla="*/ 5120160 w 11531600"/>
                <a:gd name="connsiteY1144" fmla="*/ 3499518 h 4291481"/>
                <a:gd name="connsiteX1145" fmla="*/ 5120160 w 11531600"/>
                <a:gd name="connsiteY1145" fmla="*/ 3520966 h 4291481"/>
                <a:gd name="connsiteX1146" fmla="*/ 5134456 w 11531600"/>
                <a:gd name="connsiteY1146" fmla="*/ 3520966 h 4291481"/>
                <a:gd name="connsiteX1147" fmla="*/ 5134456 w 11531600"/>
                <a:gd name="connsiteY1147" fmla="*/ 3535263 h 4291481"/>
                <a:gd name="connsiteX1148" fmla="*/ 5120160 w 11531600"/>
                <a:gd name="connsiteY1148" fmla="*/ 3535263 h 4291481"/>
                <a:gd name="connsiteX1149" fmla="*/ 5120160 w 11531600"/>
                <a:gd name="connsiteY1149" fmla="*/ 3556712 h 4291481"/>
                <a:gd name="connsiteX1150" fmla="*/ 5134456 w 11531600"/>
                <a:gd name="connsiteY1150" fmla="*/ 3556712 h 4291481"/>
                <a:gd name="connsiteX1151" fmla="*/ 5134456 w 11531600"/>
                <a:gd name="connsiteY1151" fmla="*/ 3571009 h 4291481"/>
                <a:gd name="connsiteX1152" fmla="*/ 5120160 w 11531600"/>
                <a:gd name="connsiteY1152" fmla="*/ 3571009 h 4291481"/>
                <a:gd name="connsiteX1153" fmla="*/ 5120160 w 11531600"/>
                <a:gd name="connsiteY1153" fmla="*/ 3592458 h 4291481"/>
                <a:gd name="connsiteX1154" fmla="*/ 5134456 w 11531600"/>
                <a:gd name="connsiteY1154" fmla="*/ 3592458 h 4291481"/>
                <a:gd name="connsiteX1155" fmla="*/ 5134456 w 11531600"/>
                <a:gd name="connsiteY1155" fmla="*/ 3606755 h 4291481"/>
                <a:gd name="connsiteX1156" fmla="*/ 5120160 w 11531600"/>
                <a:gd name="connsiteY1156" fmla="*/ 3606755 h 4291481"/>
                <a:gd name="connsiteX1157" fmla="*/ 5120160 w 11531600"/>
                <a:gd name="connsiteY1157" fmla="*/ 3628204 h 4291481"/>
                <a:gd name="connsiteX1158" fmla="*/ 5134456 w 11531600"/>
                <a:gd name="connsiteY1158" fmla="*/ 3628204 h 4291481"/>
                <a:gd name="connsiteX1159" fmla="*/ 5134456 w 11531600"/>
                <a:gd name="connsiteY1159" fmla="*/ 3642501 h 4291481"/>
                <a:gd name="connsiteX1160" fmla="*/ 5120160 w 11531600"/>
                <a:gd name="connsiteY1160" fmla="*/ 3642501 h 4291481"/>
                <a:gd name="connsiteX1161" fmla="*/ 5120160 w 11531600"/>
                <a:gd name="connsiteY1161" fmla="*/ 3663948 h 4291481"/>
                <a:gd name="connsiteX1162" fmla="*/ 5134456 w 11531600"/>
                <a:gd name="connsiteY1162" fmla="*/ 3663948 h 4291481"/>
                <a:gd name="connsiteX1163" fmla="*/ 5134456 w 11531600"/>
                <a:gd name="connsiteY1163" fmla="*/ 3678247 h 4291481"/>
                <a:gd name="connsiteX1164" fmla="*/ 5120160 w 11531600"/>
                <a:gd name="connsiteY1164" fmla="*/ 3678247 h 4291481"/>
                <a:gd name="connsiteX1165" fmla="*/ 5120160 w 11531600"/>
                <a:gd name="connsiteY1165" fmla="*/ 3699694 h 4291481"/>
                <a:gd name="connsiteX1166" fmla="*/ 5134456 w 11531600"/>
                <a:gd name="connsiteY1166" fmla="*/ 3699694 h 4291481"/>
                <a:gd name="connsiteX1167" fmla="*/ 5134456 w 11531600"/>
                <a:gd name="connsiteY1167" fmla="*/ 3713993 h 4291481"/>
                <a:gd name="connsiteX1168" fmla="*/ 5120160 w 11531600"/>
                <a:gd name="connsiteY1168" fmla="*/ 3713993 h 4291481"/>
                <a:gd name="connsiteX1169" fmla="*/ 5120160 w 11531600"/>
                <a:gd name="connsiteY1169" fmla="*/ 3735440 h 4291481"/>
                <a:gd name="connsiteX1170" fmla="*/ 5134456 w 11531600"/>
                <a:gd name="connsiteY1170" fmla="*/ 3735440 h 4291481"/>
                <a:gd name="connsiteX1171" fmla="*/ 5134456 w 11531600"/>
                <a:gd name="connsiteY1171" fmla="*/ 3749739 h 4291481"/>
                <a:gd name="connsiteX1172" fmla="*/ 5120160 w 11531600"/>
                <a:gd name="connsiteY1172" fmla="*/ 3749739 h 4291481"/>
                <a:gd name="connsiteX1173" fmla="*/ 5120160 w 11531600"/>
                <a:gd name="connsiteY1173" fmla="*/ 3771185 h 4291481"/>
                <a:gd name="connsiteX1174" fmla="*/ 5134456 w 11531600"/>
                <a:gd name="connsiteY1174" fmla="*/ 3771185 h 4291481"/>
                <a:gd name="connsiteX1175" fmla="*/ 5134456 w 11531600"/>
                <a:gd name="connsiteY1175" fmla="*/ 3785485 h 4291481"/>
                <a:gd name="connsiteX1176" fmla="*/ 5120160 w 11531600"/>
                <a:gd name="connsiteY1176" fmla="*/ 3785485 h 4291481"/>
                <a:gd name="connsiteX1177" fmla="*/ 5120160 w 11531600"/>
                <a:gd name="connsiteY1177" fmla="*/ 3806931 h 4291481"/>
                <a:gd name="connsiteX1178" fmla="*/ 5134456 w 11531600"/>
                <a:gd name="connsiteY1178" fmla="*/ 3806931 h 4291481"/>
                <a:gd name="connsiteX1179" fmla="*/ 5134456 w 11531600"/>
                <a:gd name="connsiteY1179" fmla="*/ 3821230 h 4291481"/>
                <a:gd name="connsiteX1180" fmla="*/ 5120160 w 11531600"/>
                <a:gd name="connsiteY1180" fmla="*/ 3821230 h 4291481"/>
                <a:gd name="connsiteX1181" fmla="*/ 5120160 w 11531600"/>
                <a:gd name="connsiteY1181" fmla="*/ 3842677 h 4291481"/>
                <a:gd name="connsiteX1182" fmla="*/ 5134456 w 11531600"/>
                <a:gd name="connsiteY1182" fmla="*/ 3842677 h 4291481"/>
                <a:gd name="connsiteX1183" fmla="*/ 5134456 w 11531600"/>
                <a:gd name="connsiteY1183" fmla="*/ 3856976 h 4291481"/>
                <a:gd name="connsiteX1184" fmla="*/ 5120160 w 11531600"/>
                <a:gd name="connsiteY1184" fmla="*/ 3856976 h 4291481"/>
                <a:gd name="connsiteX1185" fmla="*/ 5120160 w 11531600"/>
                <a:gd name="connsiteY1185" fmla="*/ 3878423 h 4291481"/>
                <a:gd name="connsiteX1186" fmla="*/ 5134456 w 11531600"/>
                <a:gd name="connsiteY1186" fmla="*/ 3878423 h 4291481"/>
                <a:gd name="connsiteX1187" fmla="*/ 5134456 w 11531600"/>
                <a:gd name="connsiteY1187" fmla="*/ 3892722 h 4291481"/>
                <a:gd name="connsiteX1188" fmla="*/ 5120160 w 11531600"/>
                <a:gd name="connsiteY1188" fmla="*/ 3892722 h 4291481"/>
                <a:gd name="connsiteX1189" fmla="*/ 5120160 w 11531600"/>
                <a:gd name="connsiteY1189" fmla="*/ 3914169 h 4291481"/>
                <a:gd name="connsiteX1190" fmla="*/ 5134456 w 11531600"/>
                <a:gd name="connsiteY1190" fmla="*/ 3914169 h 4291481"/>
                <a:gd name="connsiteX1191" fmla="*/ 5134456 w 11531600"/>
                <a:gd name="connsiteY1191" fmla="*/ 3928468 h 4291481"/>
                <a:gd name="connsiteX1192" fmla="*/ 5120160 w 11531600"/>
                <a:gd name="connsiteY1192" fmla="*/ 3928468 h 4291481"/>
                <a:gd name="connsiteX1193" fmla="*/ 5120160 w 11531600"/>
                <a:gd name="connsiteY1193" fmla="*/ 3949916 h 4291481"/>
                <a:gd name="connsiteX1194" fmla="*/ 5134456 w 11531600"/>
                <a:gd name="connsiteY1194" fmla="*/ 3949916 h 4291481"/>
                <a:gd name="connsiteX1195" fmla="*/ 5134456 w 11531600"/>
                <a:gd name="connsiteY1195" fmla="*/ 3964214 h 4291481"/>
                <a:gd name="connsiteX1196" fmla="*/ 5120160 w 11531600"/>
                <a:gd name="connsiteY1196" fmla="*/ 3964214 h 4291481"/>
                <a:gd name="connsiteX1197" fmla="*/ 5120160 w 11531600"/>
                <a:gd name="connsiteY1197" fmla="*/ 3985662 h 4291481"/>
                <a:gd name="connsiteX1198" fmla="*/ 5134456 w 11531600"/>
                <a:gd name="connsiteY1198" fmla="*/ 3985662 h 4291481"/>
                <a:gd name="connsiteX1199" fmla="*/ 5134456 w 11531600"/>
                <a:gd name="connsiteY1199" fmla="*/ 3999960 h 4291481"/>
                <a:gd name="connsiteX1200" fmla="*/ 5120160 w 11531600"/>
                <a:gd name="connsiteY1200" fmla="*/ 3999960 h 4291481"/>
                <a:gd name="connsiteX1201" fmla="*/ 5120160 w 11531600"/>
                <a:gd name="connsiteY1201" fmla="*/ 4021408 h 4291481"/>
                <a:gd name="connsiteX1202" fmla="*/ 5134456 w 11531600"/>
                <a:gd name="connsiteY1202" fmla="*/ 4021408 h 4291481"/>
                <a:gd name="connsiteX1203" fmla="*/ 5134456 w 11531600"/>
                <a:gd name="connsiteY1203" fmla="*/ 4035706 h 4291481"/>
                <a:gd name="connsiteX1204" fmla="*/ 5120160 w 11531600"/>
                <a:gd name="connsiteY1204" fmla="*/ 4035706 h 4291481"/>
                <a:gd name="connsiteX1205" fmla="*/ 5120160 w 11531600"/>
                <a:gd name="connsiteY1205" fmla="*/ 4057153 h 4291481"/>
                <a:gd name="connsiteX1206" fmla="*/ 5134456 w 11531600"/>
                <a:gd name="connsiteY1206" fmla="*/ 4057153 h 4291481"/>
                <a:gd name="connsiteX1207" fmla="*/ 5134456 w 11531600"/>
                <a:gd name="connsiteY1207" fmla="*/ 4071452 h 4291481"/>
                <a:gd name="connsiteX1208" fmla="*/ 5120160 w 11531600"/>
                <a:gd name="connsiteY1208" fmla="*/ 4071452 h 4291481"/>
                <a:gd name="connsiteX1209" fmla="*/ 5120160 w 11531600"/>
                <a:gd name="connsiteY1209" fmla="*/ 4092899 h 4291481"/>
                <a:gd name="connsiteX1210" fmla="*/ 5134456 w 11531600"/>
                <a:gd name="connsiteY1210" fmla="*/ 4092899 h 4291481"/>
                <a:gd name="connsiteX1211" fmla="*/ 5134456 w 11531600"/>
                <a:gd name="connsiteY1211" fmla="*/ 4105409 h 4291481"/>
                <a:gd name="connsiteX1212" fmla="*/ 5141608 w 11531600"/>
                <a:gd name="connsiteY1212" fmla="*/ 4105409 h 4291481"/>
                <a:gd name="connsiteX1213" fmla="*/ 5141608 w 11531600"/>
                <a:gd name="connsiteY1213" fmla="*/ 4092899 h 4291481"/>
                <a:gd name="connsiteX1214" fmla="*/ 5155905 w 11531600"/>
                <a:gd name="connsiteY1214" fmla="*/ 4092899 h 4291481"/>
                <a:gd name="connsiteX1215" fmla="*/ 5155905 w 11531600"/>
                <a:gd name="connsiteY1215" fmla="*/ 4069663 h 4291481"/>
                <a:gd name="connsiteX1216" fmla="*/ 5141608 w 11531600"/>
                <a:gd name="connsiteY1216" fmla="*/ 4069663 h 4291481"/>
                <a:gd name="connsiteX1217" fmla="*/ 5141608 w 11531600"/>
                <a:gd name="connsiteY1217" fmla="*/ 4055365 h 4291481"/>
                <a:gd name="connsiteX1218" fmla="*/ 5155905 w 11531600"/>
                <a:gd name="connsiteY1218" fmla="*/ 4055365 h 4291481"/>
                <a:gd name="connsiteX1219" fmla="*/ 5155905 w 11531600"/>
                <a:gd name="connsiteY1219" fmla="*/ 4033917 h 4291481"/>
                <a:gd name="connsiteX1220" fmla="*/ 5141608 w 11531600"/>
                <a:gd name="connsiteY1220" fmla="*/ 4033917 h 4291481"/>
                <a:gd name="connsiteX1221" fmla="*/ 5141608 w 11531600"/>
                <a:gd name="connsiteY1221" fmla="*/ 4019619 h 4291481"/>
                <a:gd name="connsiteX1222" fmla="*/ 5155905 w 11531600"/>
                <a:gd name="connsiteY1222" fmla="*/ 4019619 h 4291481"/>
                <a:gd name="connsiteX1223" fmla="*/ 5155905 w 11531600"/>
                <a:gd name="connsiteY1223" fmla="*/ 3996386 h 4291481"/>
                <a:gd name="connsiteX1224" fmla="*/ 5141608 w 11531600"/>
                <a:gd name="connsiteY1224" fmla="*/ 3996386 h 4291481"/>
                <a:gd name="connsiteX1225" fmla="*/ 5141608 w 11531600"/>
                <a:gd name="connsiteY1225" fmla="*/ 3982087 h 4291481"/>
                <a:gd name="connsiteX1226" fmla="*/ 5155905 w 11531600"/>
                <a:gd name="connsiteY1226" fmla="*/ 3982087 h 4291481"/>
                <a:gd name="connsiteX1227" fmla="*/ 5155905 w 11531600"/>
                <a:gd name="connsiteY1227" fmla="*/ 3960640 h 4291481"/>
                <a:gd name="connsiteX1228" fmla="*/ 5141608 w 11531600"/>
                <a:gd name="connsiteY1228" fmla="*/ 3960640 h 4291481"/>
                <a:gd name="connsiteX1229" fmla="*/ 5141608 w 11531600"/>
                <a:gd name="connsiteY1229" fmla="*/ 3946341 h 4291481"/>
                <a:gd name="connsiteX1230" fmla="*/ 5155905 w 11531600"/>
                <a:gd name="connsiteY1230" fmla="*/ 3946341 h 4291481"/>
                <a:gd name="connsiteX1231" fmla="*/ 5155905 w 11531600"/>
                <a:gd name="connsiteY1231" fmla="*/ 3924894 h 4291481"/>
                <a:gd name="connsiteX1232" fmla="*/ 5141608 w 11531600"/>
                <a:gd name="connsiteY1232" fmla="*/ 3924894 h 4291481"/>
                <a:gd name="connsiteX1233" fmla="*/ 5141608 w 11531600"/>
                <a:gd name="connsiteY1233" fmla="*/ 3910595 h 4291481"/>
                <a:gd name="connsiteX1234" fmla="*/ 5155905 w 11531600"/>
                <a:gd name="connsiteY1234" fmla="*/ 3910595 h 4291481"/>
                <a:gd name="connsiteX1235" fmla="*/ 5155905 w 11531600"/>
                <a:gd name="connsiteY1235" fmla="*/ 3889148 h 4291481"/>
                <a:gd name="connsiteX1236" fmla="*/ 5141608 w 11531600"/>
                <a:gd name="connsiteY1236" fmla="*/ 3889148 h 4291481"/>
                <a:gd name="connsiteX1237" fmla="*/ 5141608 w 11531600"/>
                <a:gd name="connsiteY1237" fmla="*/ 3874849 h 4291481"/>
                <a:gd name="connsiteX1238" fmla="*/ 5155905 w 11531600"/>
                <a:gd name="connsiteY1238" fmla="*/ 3874849 h 4291481"/>
                <a:gd name="connsiteX1239" fmla="*/ 5155905 w 11531600"/>
                <a:gd name="connsiteY1239" fmla="*/ 3851613 h 4291481"/>
                <a:gd name="connsiteX1240" fmla="*/ 5141608 w 11531600"/>
                <a:gd name="connsiteY1240" fmla="*/ 3851613 h 4291481"/>
                <a:gd name="connsiteX1241" fmla="*/ 5141608 w 11531600"/>
                <a:gd name="connsiteY1241" fmla="*/ 3837315 h 4291481"/>
                <a:gd name="connsiteX1242" fmla="*/ 5155905 w 11531600"/>
                <a:gd name="connsiteY1242" fmla="*/ 3837315 h 4291481"/>
                <a:gd name="connsiteX1243" fmla="*/ 5155905 w 11531600"/>
                <a:gd name="connsiteY1243" fmla="*/ 3824805 h 4291481"/>
                <a:gd name="connsiteX1244" fmla="*/ 5141608 w 11531600"/>
                <a:gd name="connsiteY1244" fmla="*/ 3824805 h 4291481"/>
                <a:gd name="connsiteX1245" fmla="*/ 5141608 w 11531600"/>
                <a:gd name="connsiteY1245" fmla="*/ 3810506 h 4291481"/>
                <a:gd name="connsiteX1246" fmla="*/ 5155905 w 11531600"/>
                <a:gd name="connsiteY1246" fmla="*/ 3810506 h 4291481"/>
                <a:gd name="connsiteX1247" fmla="*/ 5155905 w 11531600"/>
                <a:gd name="connsiteY1247" fmla="*/ 3789059 h 4291481"/>
                <a:gd name="connsiteX1248" fmla="*/ 5141608 w 11531600"/>
                <a:gd name="connsiteY1248" fmla="*/ 3789059 h 4291481"/>
                <a:gd name="connsiteX1249" fmla="*/ 5141608 w 11531600"/>
                <a:gd name="connsiteY1249" fmla="*/ 3774760 h 4291481"/>
                <a:gd name="connsiteX1250" fmla="*/ 5155905 w 11531600"/>
                <a:gd name="connsiteY1250" fmla="*/ 3774760 h 4291481"/>
                <a:gd name="connsiteX1251" fmla="*/ 5155905 w 11531600"/>
                <a:gd name="connsiteY1251" fmla="*/ 3751524 h 4291481"/>
                <a:gd name="connsiteX1252" fmla="*/ 5141608 w 11531600"/>
                <a:gd name="connsiteY1252" fmla="*/ 3751524 h 4291481"/>
                <a:gd name="connsiteX1253" fmla="*/ 5141608 w 11531600"/>
                <a:gd name="connsiteY1253" fmla="*/ 3735440 h 4291481"/>
                <a:gd name="connsiteX1254" fmla="*/ 5155905 w 11531600"/>
                <a:gd name="connsiteY1254" fmla="*/ 3735440 h 4291481"/>
                <a:gd name="connsiteX1255" fmla="*/ 5155905 w 11531600"/>
                <a:gd name="connsiteY1255" fmla="*/ 3713993 h 4291481"/>
                <a:gd name="connsiteX1256" fmla="*/ 5141608 w 11531600"/>
                <a:gd name="connsiteY1256" fmla="*/ 3713993 h 4291481"/>
                <a:gd name="connsiteX1257" fmla="*/ 5141608 w 11531600"/>
                <a:gd name="connsiteY1257" fmla="*/ 3699694 h 4291481"/>
                <a:gd name="connsiteX1258" fmla="*/ 5155905 w 11531600"/>
                <a:gd name="connsiteY1258" fmla="*/ 3699694 h 4291481"/>
                <a:gd name="connsiteX1259" fmla="*/ 5155905 w 11531600"/>
                <a:gd name="connsiteY1259" fmla="*/ 3678247 h 4291481"/>
                <a:gd name="connsiteX1260" fmla="*/ 5141608 w 11531600"/>
                <a:gd name="connsiteY1260" fmla="*/ 3678247 h 4291481"/>
                <a:gd name="connsiteX1261" fmla="*/ 5141608 w 11531600"/>
                <a:gd name="connsiteY1261" fmla="*/ 3663948 h 4291481"/>
                <a:gd name="connsiteX1262" fmla="*/ 5155905 w 11531600"/>
                <a:gd name="connsiteY1262" fmla="*/ 3663948 h 4291481"/>
                <a:gd name="connsiteX1263" fmla="*/ 5155905 w 11531600"/>
                <a:gd name="connsiteY1263" fmla="*/ 3640712 h 4291481"/>
                <a:gd name="connsiteX1264" fmla="*/ 5141608 w 11531600"/>
                <a:gd name="connsiteY1264" fmla="*/ 3640712 h 4291481"/>
                <a:gd name="connsiteX1265" fmla="*/ 5141608 w 11531600"/>
                <a:gd name="connsiteY1265" fmla="*/ 3626415 h 4291481"/>
                <a:gd name="connsiteX1266" fmla="*/ 5155905 w 11531600"/>
                <a:gd name="connsiteY1266" fmla="*/ 3626415 h 4291481"/>
                <a:gd name="connsiteX1267" fmla="*/ 5155905 w 11531600"/>
                <a:gd name="connsiteY1267" fmla="*/ 3603181 h 4291481"/>
                <a:gd name="connsiteX1268" fmla="*/ 5141608 w 11531600"/>
                <a:gd name="connsiteY1268" fmla="*/ 3603181 h 4291481"/>
                <a:gd name="connsiteX1269" fmla="*/ 5141608 w 11531600"/>
                <a:gd name="connsiteY1269" fmla="*/ 3588882 h 4291481"/>
                <a:gd name="connsiteX1270" fmla="*/ 5155905 w 11531600"/>
                <a:gd name="connsiteY1270" fmla="*/ 3588882 h 4291481"/>
                <a:gd name="connsiteX1271" fmla="*/ 5155905 w 11531600"/>
                <a:gd name="connsiteY1271" fmla="*/ 3567435 h 4291481"/>
                <a:gd name="connsiteX1272" fmla="*/ 5141608 w 11531600"/>
                <a:gd name="connsiteY1272" fmla="*/ 3567435 h 4291481"/>
                <a:gd name="connsiteX1273" fmla="*/ 5141608 w 11531600"/>
                <a:gd name="connsiteY1273" fmla="*/ 3553136 h 4291481"/>
                <a:gd name="connsiteX1274" fmla="*/ 5155905 w 11531600"/>
                <a:gd name="connsiteY1274" fmla="*/ 3553136 h 4291481"/>
                <a:gd name="connsiteX1275" fmla="*/ 5155905 w 11531600"/>
                <a:gd name="connsiteY1275" fmla="*/ 3531689 h 4291481"/>
                <a:gd name="connsiteX1276" fmla="*/ 5141608 w 11531600"/>
                <a:gd name="connsiteY1276" fmla="*/ 3531689 h 4291481"/>
                <a:gd name="connsiteX1277" fmla="*/ 5141608 w 11531600"/>
                <a:gd name="connsiteY1277" fmla="*/ 3517390 h 4291481"/>
                <a:gd name="connsiteX1278" fmla="*/ 5155905 w 11531600"/>
                <a:gd name="connsiteY1278" fmla="*/ 3517390 h 4291481"/>
                <a:gd name="connsiteX1279" fmla="*/ 5155905 w 11531600"/>
                <a:gd name="connsiteY1279" fmla="*/ 3495943 h 4291481"/>
                <a:gd name="connsiteX1280" fmla="*/ 5141608 w 11531600"/>
                <a:gd name="connsiteY1280" fmla="*/ 3495943 h 4291481"/>
                <a:gd name="connsiteX1281" fmla="*/ 5141608 w 11531600"/>
                <a:gd name="connsiteY1281" fmla="*/ 3481645 h 4291481"/>
                <a:gd name="connsiteX1282" fmla="*/ 5155905 w 11531600"/>
                <a:gd name="connsiteY1282" fmla="*/ 3481645 h 4291481"/>
                <a:gd name="connsiteX1283" fmla="*/ 5155905 w 11531600"/>
                <a:gd name="connsiteY1283" fmla="*/ 3458409 h 4291481"/>
                <a:gd name="connsiteX1284" fmla="*/ 5141608 w 11531600"/>
                <a:gd name="connsiteY1284" fmla="*/ 3458409 h 4291481"/>
                <a:gd name="connsiteX1285" fmla="*/ 5141608 w 11531600"/>
                <a:gd name="connsiteY1285" fmla="*/ 3444112 h 4291481"/>
                <a:gd name="connsiteX1286" fmla="*/ 5155905 w 11531600"/>
                <a:gd name="connsiteY1286" fmla="*/ 3444112 h 4291481"/>
                <a:gd name="connsiteX1287" fmla="*/ 5155905 w 11531600"/>
                <a:gd name="connsiteY1287" fmla="*/ 3420877 h 4291481"/>
                <a:gd name="connsiteX1288" fmla="*/ 5141608 w 11531600"/>
                <a:gd name="connsiteY1288" fmla="*/ 3420877 h 4291481"/>
                <a:gd name="connsiteX1289" fmla="*/ 5141608 w 11531600"/>
                <a:gd name="connsiteY1289" fmla="*/ 3406578 h 4291481"/>
                <a:gd name="connsiteX1290" fmla="*/ 5155905 w 11531600"/>
                <a:gd name="connsiteY1290" fmla="*/ 3406578 h 4291481"/>
                <a:gd name="connsiteX1291" fmla="*/ 5155905 w 11531600"/>
                <a:gd name="connsiteY1291" fmla="*/ 3377982 h 4291481"/>
                <a:gd name="connsiteX1292" fmla="*/ 5141608 w 11531600"/>
                <a:gd name="connsiteY1292" fmla="*/ 3377982 h 4291481"/>
                <a:gd name="connsiteX1293" fmla="*/ 5141608 w 11531600"/>
                <a:gd name="connsiteY1293" fmla="*/ 3363684 h 4291481"/>
                <a:gd name="connsiteX1294" fmla="*/ 5155905 w 11531600"/>
                <a:gd name="connsiteY1294" fmla="*/ 3363684 h 4291481"/>
                <a:gd name="connsiteX1295" fmla="*/ 5155905 w 11531600"/>
                <a:gd name="connsiteY1295" fmla="*/ 3342236 h 4291481"/>
                <a:gd name="connsiteX1296" fmla="*/ 5141608 w 11531600"/>
                <a:gd name="connsiteY1296" fmla="*/ 3342236 h 4291481"/>
                <a:gd name="connsiteX1297" fmla="*/ 5141608 w 11531600"/>
                <a:gd name="connsiteY1297" fmla="*/ 3327938 h 4291481"/>
                <a:gd name="connsiteX1298" fmla="*/ 5155905 w 11531600"/>
                <a:gd name="connsiteY1298" fmla="*/ 3327938 h 4291481"/>
                <a:gd name="connsiteX1299" fmla="*/ 5155905 w 11531600"/>
                <a:gd name="connsiteY1299" fmla="*/ 3306490 h 4291481"/>
                <a:gd name="connsiteX1300" fmla="*/ 5141608 w 11531600"/>
                <a:gd name="connsiteY1300" fmla="*/ 3306490 h 4291481"/>
                <a:gd name="connsiteX1301" fmla="*/ 5141608 w 11531600"/>
                <a:gd name="connsiteY1301" fmla="*/ 3288617 h 4291481"/>
                <a:gd name="connsiteX1302" fmla="*/ 5155905 w 11531600"/>
                <a:gd name="connsiteY1302" fmla="*/ 3288617 h 4291481"/>
                <a:gd name="connsiteX1303" fmla="*/ 5155905 w 11531600"/>
                <a:gd name="connsiteY1303" fmla="*/ 3267170 h 4291481"/>
                <a:gd name="connsiteX1304" fmla="*/ 5141608 w 11531600"/>
                <a:gd name="connsiteY1304" fmla="*/ 3267170 h 4291481"/>
                <a:gd name="connsiteX1305" fmla="*/ 5141608 w 11531600"/>
                <a:gd name="connsiteY1305" fmla="*/ 3252872 h 4291481"/>
                <a:gd name="connsiteX1306" fmla="*/ 5155905 w 11531600"/>
                <a:gd name="connsiteY1306" fmla="*/ 3252872 h 4291481"/>
                <a:gd name="connsiteX1307" fmla="*/ 5155905 w 11531600"/>
                <a:gd name="connsiteY1307" fmla="*/ 3231424 h 4291481"/>
                <a:gd name="connsiteX1308" fmla="*/ 5141608 w 11531600"/>
                <a:gd name="connsiteY1308" fmla="*/ 3231424 h 4291481"/>
                <a:gd name="connsiteX1309" fmla="*/ 5141608 w 11531600"/>
                <a:gd name="connsiteY1309" fmla="*/ 3217126 h 4291481"/>
                <a:gd name="connsiteX1310" fmla="*/ 5155905 w 11531600"/>
                <a:gd name="connsiteY1310" fmla="*/ 3217126 h 4291481"/>
                <a:gd name="connsiteX1311" fmla="*/ 5155905 w 11531600"/>
                <a:gd name="connsiteY1311" fmla="*/ 3163506 h 4291481"/>
                <a:gd name="connsiteX1312" fmla="*/ 5141608 w 11531600"/>
                <a:gd name="connsiteY1312" fmla="*/ 3163506 h 4291481"/>
                <a:gd name="connsiteX1313" fmla="*/ 5141608 w 11531600"/>
                <a:gd name="connsiteY1313" fmla="*/ 3145634 h 4291481"/>
                <a:gd name="connsiteX1314" fmla="*/ 5155905 w 11531600"/>
                <a:gd name="connsiteY1314" fmla="*/ 3145634 h 4291481"/>
                <a:gd name="connsiteX1315" fmla="*/ 5155905 w 11531600"/>
                <a:gd name="connsiteY1315" fmla="*/ 3125973 h 4291481"/>
                <a:gd name="connsiteX1316" fmla="*/ 5141608 w 11531600"/>
                <a:gd name="connsiteY1316" fmla="*/ 3125973 h 4291481"/>
                <a:gd name="connsiteX1317" fmla="*/ 5141608 w 11531600"/>
                <a:gd name="connsiteY1317" fmla="*/ 3111675 h 4291481"/>
                <a:gd name="connsiteX1318" fmla="*/ 5155905 w 11531600"/>
                <a:gd name="connsiteY1318" fmla="*/ 3111675 h 4291481"/>
                <a:gd name="connsiteX1319" fmla="*/ 5155905 w 11531600"/>
                <a:gd name="connsiteY1319" fmla="*/ 3081292 h 4291481"/>
                <a:gd name="connsiteX1320" fmla="*/ 5170204 w 11531600"/>
                <a:gd name="connsiteY1320" fmla="*/ 3081292 h 4291481"/>
                <a:gd name="connsiteX1321" fmla="*/ 5170204 w 11531600"/>
                <a:gd name="connsiteY1321" fmla="*/ 3056269 h 4291481"/>
                <a:gd name="connsiteX1322" fmla="*/ 5150544 w 11531600"/>
                <a:gd name="connsiteY1322" fmla="*/ 3056269 h 4291481"/>
                <a:gd name="connsiteX1323" fmla="*/ 5150544 w 11531600"/>
                <a:gd name="connsiteY1323" fmla="*/ 3009800 h 4291481"/>
                <a:gd name="connsiteX1324" fmla="*/ 5170204 w 11531600"/>
                <a:gd name="connsiteY1324" fmla="*/ 3009800 h 4291481"/>
                <a:gd name="connsiteX1325" fmla="*/ 5170204 w 11531600"/>
                <a:gd name="connsiteY1325" fmla="*/ 2977628 h 4291481"/>
                <a:gd name="connsiteX1326" fmla="*/ 5227397 w 11531600"/>
                <a:gd name="connsiteY1326" fmla="*/ 2950819 h 4291481"/>
                <a:gd name="connsiteX1327" fmla="*/ 5336421 w 11531600"/>
                <a:gd name="connsiteY1327" fmla="*/ 2950819 h 4291481"/>
                <a:gd name="connsiteX1328" fmla="*/ 5336421 w 11531600"/>
                <a:gd name="connsiteY1328" fmla="*/ 2866816 h 4291481"/>
                <a:gd name="connsiteX1329" fmla="*/ 5359657 w 11531600"/>
                <a:gd name="connsiteY1329" fmla="*/ 2866816 h 4291481"/>
                <a:gd name="connsiteX1330" fmla="*/ 5359657 w 11531600"/>
                <a:gd name="connsiteY1330" fmla="*/ 2906137 h 4291481"/>
                <a:gd name="connsiteX1331" fmla="*/ 5398977 w 11531600"/>
                <a:gd name="connsiteY1331" fmla="*/ 2906137 h 4291481"/>
                <a:gd name="connsiteX1332" fmla="*/ 5398977 w 11531600"/>
                <a:gd name="connsiteY1332" fmla="*/ 2950819 h 4291481"/>
                <a:gd name="connsiteX1333" fmla="*/ 5423999 w 11531600"/>
                <a:gd name="connsiteY1333" fmla="*/ 2950819 h 4291481"/>
                <a:gd name="connsiteX1334" fmla="*/ 5423999 w 11531600"/>
                <a:gd name="connsiteY1334" fmla="*/ 3011586 h 4291481"/>
                <a:gd name="connsiteX1335" fmla="*/ 5475830 w 11531600"/>
                <a:gd name="connsiteY1335" fmla="*/ 3011586 h 4291481"/>
                <a:gd name="connsiteX1336" fmla="*/ 5475830 w 11531600"/>
                <a:gd name="connsiteY1336" fmla="*/ 3058056 h 4291481"/>
                <a:gd name="connsiteX1337" fmla="*/ 5423999 w 11531600"/>
                <a:gd name="connsiteY1337" fmla="*/ 3058056 h 4291481"/>
                <a:gd name="connsiteX1338" fmla="*/ 5423999 w 11531600"/>
                <a:gd name="connsiteY1338" fmla="*/ 3083077 h 4291481"/>
                <a:gd name="connsiteX1339" fmla="*/ 5475830 w 11531600"/>
                <a:gd name="connsiteY1339" fmla="*/ 3083077 h 4291481"/>
                <a:gd name="connsiteX1340" fmla="*/ 5475830 w 11531600"/>
                <a:gd name="connsiteY1340" fmla="*/ 3113463 h 4291481"/>
                <a:gd name="connsiteX1341" fmla="*/ 5490129 w 11531600"/>
                <a:gd name="connsiteY1341" fmla="*/ 3113463 h 4291481"/>
                <a:gd name="connsiteX1342" fmla="*/ 5490129 w 11531600"/>
                <a:gd name="connsiteY1342" fmla="*/ 3127761 h 4291481"/>
                <a:gd name="connsiteX1343" fmla="*/ 5475830 w 11531600"/>
                <a:gd name="connsiteY1343" fmla="*/ 3127761 h 4291481"/>
                <a:gd name="connsiteX1344" fmla="*/ 5475830 w 11531600"/>
                <a:gd name="connsiteY1344" fmla="*/ 3147421 h 4291481"/>
                <a:gd name="connsiteX1345" fmla="*/ 5490129 w 11531600"/>
                <a:gd name="connsiteY1345" fmla="*/ 3147421 h 4291481"/>
                <a:gd name="connsiteX1346" fmla="*/ 5490129 w 11531600"/>
                <a:gd name="connsiteY1346" fmla="*/ 3161719 h 4291481"/>
                <a:gd name="connsiteX1347" fmla="*/ 5475830 w 11531600"/>
                <a:gd name="connsiteY1347" fmla="*/ 3161719 h 4291481"/>
                <a:gd name="connsiteX1348" fmla="*/ 5475830 w 11531600"/>
                <a:gd name="connsiteY1348" fmla="*/ 3215337 h 4291481"/>
                <a:gd name="connsiteX1349" fmla="*/ 5490129 w 11531600"/>
                <a:gd name="connsiteY1349" fmla="*/ 3215337 h 4291481"/>
                <a:gd name="connsiteX1350" fmla="*/ 5490129 w 11531600"/>
                <a:gd name="connsiteY1350" fmla="*/ 3229636 h 4291481"/>
                <a:gd name="connsiteX1351" fmla="*/ 5475830 w 11531600"/>
                <a:gd name="connsiteY1351" fmla="*/ 3229636 h 4291481"/>
                <a:gd name="connsiteX1352" fmla="*/ 5475830 w 11531600"/>
                <a:gd name="connsiteY1352" fmla="*/ 3251083 h 4291481"/>
                <a:gd name="connsiteX1353" fmla="*/ 5490129 w 11531600"/>
                <a:gd name="connsiteY1353" fmla="*/ 3251083 h 4291481"/>
                <a:gd name="connsiteX1354" fmla="*/ 5490129 w 11531600"/>
                <a:gd name="connsiteY1354" fmla="*/ 3265382 h 4291481"/>
                <a:gd name="connsiteX1355" fmla="*/ 5475830 w 11531600"/>
                <a:gd name="connsiteY1355" fmla="*/ 3265382 h 4291481"/>
                <a:gd name="connsiteX1356" fmla="*/ 5475830 w 11531600"/>
                <a:gd name="connsiteY1356" fmla="*/ 3286829 h 4291481"/>
                <a:gd name="connsiteX1357" fmla="*/ 5490129 w 11531600"/>
                <a:gd name="connsiteY1357" fmla="*/ 3286829 h 4291481"/>
                <a:gd name="connsiteX1358" fmla="*/ 5490129 w 11531600"/>
                <a:gd name="connsiteY1358" fmla="*/ 3301128 h 4291481"/>
                <a:gd name="connsiteX1359" fmla="*/ 5475830 w 11531600"/>
                <a:gd name="connsiteY1359" fmla="*/ 3301128 h 4291481"/>
                <a:gd name="connsiteX1360" fmla="*/ 5475830 w 11531600"/>
                <a:gd name="connsiteY1360" fmla="*/ 3322575 h 4291481"/>
                <a:gd name="connsiteX1361" fmla="*/ 5490129 w 11531600"/>
                <a:gd name="connsiteY1361" fmla="*/ 3322575 h 4291481"/>
                <a:gd name="connsiteX1362" fmla="*/ 5490129 w 11531600"/>
                <a:gd name="connsiteY1362" fmla="*/ 3336874 h 4291481"/>
                <a:gd name="connsiteX1363" fmla="*/ 5475830 w 11531600"/>
                <a:gd name="connsiteY1363" fmla="*/ 3336874 h 4291481"/>
                <a:gd name="connsiteX1364" fmla="*/ 5475830 w 11531600"/>
                <a:gd name="connsiteY1364" fmla="*/ 3358321 h 4291481"/>
                <a:gd name="connsiteX1365" fmla="*/ 5490129 w 11531600"/>
                <a:gd name="connsiteY1365" fmla="*/ 3358321 h 4291481"/>
                <a:gd name="connsiteX1366" fmla="*/ 5490129 w 11531600"/>
                <a:gd name="connsiteY1366" fmla="*/ 3372620 h 4291481"/>
                <a:gd name="connsiteX1367" fmla="*/ 5475830 w 11531600"/>
                <a:gd name="connsiteY1367" fmla="*/ 3372620 h 4291481"/>
                <a:gd name="connsiteX1368" fmla="*/ 5475830 w 11531600"/>
                <a:gd name="connsiteY1368" fmla="*/ 3394067 h 4291481"/>
                <a:gd name="connsiteX1369" fmla="*/ 5490129 w 11531600"/>
                <a:gd name="connsiteY1369" fmla="*/ 3394067 h 4291481"/>
                <a:gd name="connsiteX1370" fmla="*/ 5490129 w 11531600"/>
                <a:gd name="connsiteY1370" fmla="*/ 3408366 h 4291481"/>
                <a:gd name="connsiteX1371" fmla="*/ 5475830 w 11531600"/>
                <a:gd name="connsiteY1371" fmla="*/ 3408366 h 4291481"/>
                <a:gd name="connsiteX1372" fmla="*/ 5475830 w 11531600"/>
                <a:gd name="connsiteY1372" fmla="*/ 3431601 h 4291481"/>
                <a:gd name="connsiteX1373" fmla="*/ 5490129 w 11531600"/>
                <a:gd name="connsiteY1373" fmla="*/ 3431601 h 4291481"/>
                <a:gd name="connsiteX1374" fmla="*/ 5490129 w 11531600"/>
                <a:gd name="connsiteY1374" fmla="*/ 3445899 h 4291481"/>
                <a:gd name="connsiteX1375" fmla="*/ 5475830 w 11531600"/>
                <a:gd name="connsiteY1375" fmla="*/ 3445899 h 4291481"/>
                <a:gd name="connsiteX1376" fmla="*/ 5475830 w 11531600"/>
                <a:gd name="connsiteY1376" fmla="*/ 3469133 h 4291481"/>
                <a:gd name="connsiteX1377" fmla="*/ 5490129 w 11531600"/>
                <a:gd name="connsiteY1377" fmla="*/ 3469133 h 4291481"/>
                <a:gd name="connsiteX1378" fmla="*/ 5490129 w 11531600"/>
                <a:gd name="connsiteY1378" fmla="*/ 3483432 h 4291481"/>
                <a:gd name="connsiteX1379" fmla="*/ 5475830 w 11531600"/>
                <a:gd name="connsiteY1379" fmla="*/ 3483432 h 4291481"/>
                <a:gd name="connsiteX1380" fmla="*/ 5475830 w 11531600"/>
                <a:gd name="connsiteY1380" fmla="*/ 3504878 h 4291481"/>
                <a:gd name="connsiteX1381" fmla="*/ 5490129 w 11531600"/>
                <a:gd name="connsiteY1381" fmla="*/ 3504878 h 4291481"/>
                <a:gd name="connsiteX1382" fmla="*/ 5490129 w 11531600"/>
                <a:gd name="connsiteY1382" fmla="*/ 3519178 h 4291481"/>
                <a:gd name="connsiteX1383" fmla="*/ 5475830 w 11531600"/>
                <a:gd name="connsiteY1383" fmla="*/ 3519178 h 4291481"/>
                <a:gd name="connsiteX1384" fmla="*/ 5475830 w 11531600"/>
                <a:gd name="connsiteY1384" fmla="*/ 3540624 h 4291481"/>
                <a:gd name="connsiteX1385" fmla="*/ 5490129 w 11531600"/>
                <a:gd name="connsiteY1385" fmla="*/ 3540624 h 4291481"/>
                <a:gd name="connsiteX1386" fmla="*/ 5490129 w 11531600"/>
                <a:gd name="connsiteY1386" fmla="*/ 3554923 h 4291481"/>
                <a:gd name="connsiteX1387" fmla="*/ 5475830 w 11531600"/>
                <a:gd name="connsiteY1387" fmla="*/ 3554923 h 4291481"/>
                <a:gd name="connsiteX1388" fmla="*/ 5475830 w 11531600"/>
                <a:gd name="connsiteY1388" fmla="*/ 3576370 h 4291481"/>
                <a:gd name="connsiteX1389" fmla="*/ 5490129 w 11531600"/>
                <a:gd name="connsiteY1389" fmla="*/ 3576370 h 4291481"/>
                <a:gd name="connsiteX1390" fmla="*/ 5490129 w 11531600"/>
                <a:gd name="connsiteY1390" fmla="*/ 3590669 h 4291481"/>
                <a:gd name="connsiteX1391" fmla="*/ 5475830 w 11531600"/>
                <a:gd name="connsiteY1391" fmla="*/ 3590669 h 4291481"/>
                <a:gd name="connsiteX1392" fmla="*/ 5475830 w 11531600"/>
                <a:gd name="connsiteY1392" fmla="*/ 3613905 h 4291481"/>
                <a:gd name="connsiteX1393" fmla="*/ 5490129 w 11531600"/>
                <a:gd name="connsiteY1393" fmla="*/ 3613905 h 4291481"/>
                <a:gd name="connsiteX1394" fmla="*/ 5490129 w 11531600"/>
                <a:gd name="connsiteY1394" fmla="*/ 3628204 h 4291481"/>
                <a:gd name="connsiteX1395" fmla="*/ 5475830 w 11531600"/>
                <a:gd name="connsiteY1395" fmla="*/ 3628204 h 4291481"/>
                <a:gd name="connsiteX1396" fmla="*/ 5475830 w 11531600"/>
                <a:gd name="connsiteY1396" fmla="*/ 3651436 h 4291481"/>
                <a:gd name="connsiteX1397" fmla="*/ 5490129 w 11531600"/>
                <a:gd name="connsiteY1397" fmla="*/ 3651436 h 4291481"/>
                <a:gd name="connsiteX1398" fmla="*/ 5490129 w 11531600"/>
                <a:gd name="connsiteY1398" fmla="*/ 3665735 h 4291481"/>
                <a:gd name="connsiteX1399" fmla="*/ 5475830 w 11531600"/>
                <a:gd name="connsiteY1399" fmla="*/ 3665735 h 4291481"/>
                <a:gd name="connsiteX1400" fmla="*/ 5475830 w 11531600"/>
                <a:gd name="connsiteY1400" fmla="*/ 3687182 h 4291481"/>
                <a:gd name="connsiteX1401" fmla="*/ 5490129 w 11531600"/>
                <a:gd name="connsiteY1401" fmla="*/ 3687182 h 4291481"/>
                <a:gd name="connsiteX1402" fmla="*/ 5490129 w 11531600"/>
                <a:gd name="connsiteY1402" fmla="*/ 3701481 h 4291481"/>
                <a:gd name="connsiteX1403" fmla="*/ 5475830 w 11531600"/>
                <a:gd name="connsiteY1403" fmla="*/ 3701481 h 4291481"/>
                <a:gd name="connsiteX1404" fmla="*/ 5475830 w 11531600"/>
                <a:gd name="connsiteY1404" fmla="*/ 3722928 h 4291481"/>
                <a:gd name="connsiteX1405" fmla="*/ 5490129 w 11531600"/>
                <a:gd name="connsiteY1405" fmla="*/ 3722928 h 4291481"/>
                <a:gd name="connsiteX1406" fmla="*/ 5490129 w 11531600"/>
                <a:gd name="connsiteY1406" fmla="*/ 3737227 h 4291481"/>
                <a:gd name="connsiteX1407" fmla="*/ 5475830 w 11531600"/>
                <a:gd name="connsiteY1407" fmla="*/ 3737227 h 4291481"/>
                <a:gd name="connsiteX1408" fmla="*/ 5475830 w 11531600"/>
                <a:gd name="connsiteY1408" fmla="*/ 3760463 h 4291481"/>
                <a:gd name="connsiteX1409" fmla="*/ 5490129 w 11531600"/>
                <a:gd name="connsiteY1409" fmla="*/ 3760463 h 4291481"/>
                <a:gd name="connsiteX1410" fmla="*/ 5490129 w 11531600"/>
                <a:gd name="connsiteY1410" fmla="*/ 3774760 h 4291481"/>
                <a:gd name="connsiteX1411" fmla="*/ 5475830 w 11531600"/>
                <a:gd name="connsiteY1411" fmla="*/ 3774760 h 4291481"/>
                <a:gd name="connsiteX1412" fmla="*/ 5475830 w 11531600"/>
                <a:gd name="connsiteY1412" fmla="*/ 3796208 h 4291481"/>
                <a:gd name="connsiteX1413" fmla="*/ 5490129 w 11531600"/>
                <a:gd name="connsiteY1413" fmla="*/ 3796208 h 4291481"/>
                <a:gd name="connsiteX1414" fmla="*/ 5490129 w 11531600"/>
                <a:gd name="connsiteY1414" fmla="*/ 3810506 h 4291481"/>
                <a:gd name="connsiteX1415" fmla="*/ 5475830 w 11531600"/>
                <a:gd name="connsiteY1415" fmla="*/ 3810506 h 4291481"/>
                <a:gd name="connsiteX1416" fmla="*/ 5475830 w 11531600"/>
                <a:gd name="connsiteY1416" fmla="*/ 3833741 h 4291481"/>
                <a:gd name="connsiteX1417" fmla="*/ 5490129 w 11531600"/>
                <a:gd name="connsiteY1417" fmla="*/ 3833741 h 4291481"/>
                <a:gd name="connsiteX1418" fmla="*/ 5490129 w 11531600"/>
                <a:gd name="connsiteY1418" fmla="*/ 3848039 h 4291481"/>
                <a:gd name="connsiteX1419" fmla="*/ 5475830 w 11531600"/>
                <a:gd name="connsiteY1419" fmla="*/ 3848039 h 4291481"/>
                <a:gd name="connsiteX1420" fmla="*/ 5475830 w 11531600"/>
                <a:gd name="connsiteY1420" fmla="*/ 3871274 h 4291481"/>
                <a:gd name="connsiteX1421" fmla="*/ 5490129 w 11531600"/>
                <a:gd name="connsiteY1421" fmla="*/ 3871274 h 4291481"/>
                <a:gd name="connsiteX1422" fmla="*/ 5490129 w 11531600"/>
                <a:gd name="connsiteY1422" fmla="*/ 3885574 h 4291481"/>
                <a:gd name="connsiteX1423" fmla="*/ 5475830 w 11531600"/>
                <a:gd name="connsiteY1423" fmla="*/ 3885574 h 4291481"/>
                <a:gd name="connsiteX1424" fmla="*/ 5475830 w 11531600"/>
                <a:gd name="connsiteY1424" fmla="*/ 3907020 h 4291481"/>
                <a:gd name="connsiteX1425" fmla="*/ 5490129 w 11531600"/>
                <a:gd name="connsiteY1425" fmla="*/ 3907020 h 4291481"/>
                <a:gd name="connsiteX1426" fmla="*/ 5490129 w 11531600"/>
                <a:gd name="connsiteY1426" fmla="*/ 3921319 h 4291481"/>
                <a:gd name="connsiteX1427" fmla="*/ 5475830 w 11531600"/>
                <a:gd name="connsiteY1427" fmla="*/ 3921319 h 4291481"/>
                <a:gd name="connsiteX1428" fmla="*/ 5475830 w 11531600"/>
                <a:gd name="connsiteY1428" fmla="*/ 3942766 h 4291481"/>
                <a:gd name="connsiteX1429" fmla="*/ 5490129 w 11531600"/>
                <a:gd name="connsiteY1429" fmla="*/ 3942766 h 4291481"/>
                <a:gd name="connsiteX1430" fmla="*/ 5490129 w 11531600"/>
                <a:gd name="connsiteY1430" fmla="*/ 3957064 h 4291481"/>
                <a:gd name="connsiteX1431" fmla="*/ 5475830 w 11531600"/>
                <a:gd name="connsiteY1431" fmla="*/ 3957064 h 4291481"/>
                <a:gd name="connsiteX1432" fmla="*/ 5475830 w 11531600"/>
                <a:gd name="connsiteY1432" fmla="*/ 3978513 h 4291481"/>
                <a:gd name="connsiteX1433" fmla="*/ 5490129 w 11531600"/>
                <a:gd name="connsiteY1433" fmla="*/ 3978513 h 4291481"/>
                <a:gd name="connsiteX1434" fmla="*/ 5490129 w 11531600"/>
                <a:gd name="connsiteY1434" fmla="*/ 3992810 h 4291481"/>
                <a:gd name="connsiteX1435" fmla="*/ 5475830 w 11531600"/>
                <a:gd name="connsiteY1435" fmla="*/ 3992810 h 4291481"/>
                <a:gd name="connsiteX1436" fmla="*/ 5475830 w 11531600"/>
                <a:gd name="connsiteY1436" fmla="*/ 4016045 h 4291481"/>
                <a:gd name="connsiteX1437" fmla="*/ 5490129 w 11531600"/>
                <a:gd name="connsiteY1437" fmla="*/ 4016045 h 4291481"/>
                <a:gd name="connsiteX1438" fmla="*/ 5490129 w 11531600"/>
                <a:gd name="connsiteY1438" fmla="*/ 4030343 h 4291481"/>
                <a:gd name="connsiteX1439" fmla="*/ 5475830 w 11531600"/>
                <a:gd name="connsiteY1439" fmla="*/ 4030343 h 4291481"/>
                <a:gd name="connsiteX1440" fmla="*/ 5475830 w 11531600"/>
                <a:gd name="connsiteY1440" fmla="*/ 4051791 h 4291481"/>
                <a:gd name="connsiteX1441" fmla="*/ 5490129 w 11531600"/>
                <a:gd name="connsiteY1441" fmla="*/ 4051791 h 4291481"/>
                <a:gd name="connsiteX1442" fmla="*/ 5490129 w 11531600"/>
                <a:gd name="connsiteY1442" fmla="*/ 4066089 h 4291481"/>
                <a:gd name="connsiteX1443" fmla="*/ 5475830 w 11531600"/>
                <a:gd name="connsiteY1443" fmla="*/ 4066089 h 4291481"/>
                <a:gd name="connsiteX1444" fmla="*/ 5475830 w 11531600"/>
                <a:gd name="connsiteY1444" fmla="*/ 4089325 h 4291481"/>
                <a:gd name="connsiteX1445" fmla="*/ 5490129 w 11531600"/>
                <a:gd name="connsiteY1445" fmla="*/ 4089325 h 4291481"/>
                <a:gd name="connsiteX1446" fmla="*/ 5490129 w 11531600"/>
                <a:gd name="connsiteY1446" fmla="*/ 4101834 h 4291481"/>
                <a:gd name="connsiteX1447" fmla="*/ 5518725 w 11531600"/>
                <a:gd name="connsiteY1447" fmla="*/ 4101834 h 4291481"/>
                <a:gd name="connsiteX1448" fmla="*/ 5518725 w 11531600"/>
                <a:gd name="connsiteY1448" fmla="*/ 4087536 h 4291481"/>
                <a:gd name="connsiteX1449" fmla="*/ 5533020 w 11531600"/>
                <a:gd name="connsiteY1449" fmla="*/ 4087536 h 4291481"/>
                <a:gd name="connsiteX1450" fmla="*/ 5533020 w 11531600"/>
                <a:gd name="connsiteY1450" fmla="*/ 4064302 h 4291481"/>
                <a:gd name="connsiteX1451" fmla="*/ 5518725 w 11531600"/>
                <a:gd name="connsiteY1451" fmla="*/ 4064302 h 4291481"/>
                <a:gd name="connsiteX1452" fmla="*/ 5518725 w 11531600"/>
                <a:gd name="connsiteY1452" fmla="*/ 4048216 h 4291481"/>
                <a:gd name="connsiteX1453" fmla="*/ 5533020 w 11531600"/>
                <a:gd name="connsiteY1453" fmla="*/ 4048216 h 4291481"/>
                <a:gd name="connsiteX1454" fmla="*/ 5533020 w 11531600"/>
                <a:gd name="connsiteY1454" fmla="*/ 4024982 h 4291481"/>
                <a:gd name="connsiteX1455" fmla="*/ 5518725 w 11531600"/>
                <a:gd name="connsiteY1455" fmla="*/ 4024982 h 4291481"/>
                <a:gd name="connsiteX1456" fmla="*/ 5518725 w 11531600"/>
                <a:gd name="connsiteY1456" fmla="*/ 4008895 h 4291481"/>
                <a:gd name="connsiteX1457" fmla="*/ 5533020 w 11531600"/>
                <a:gd name="connsiteY1457" fmla="*/ 4008895 h 4291481"/>
                <a:gd name="connsiteX1458" fmla="*/ 5533020 w 11531600"/>
                <a:gd name="connsiteY1458" fmla="*/ 4003534 h 4291481"/>
                <a:gd name="connsiteX1459" fmla="*/ 5518725 w 11531600"/>
                <a:gd name="connsiteY1459" fmla="*/ 4003534 h 4291481"/>
                <a:gd name="connsiteX1460" fmla="*/ 5518725 w 11531600"/>
                <a:gd name="connsiteY1460" fmla="*/ 3987447 h 4291481"/>
                <a:gd name="connsiteX1461" fmla="*/ 5533020 w 11531600"/>
                <a:gd name="connsiteY1461" fmla="*/ 3987447 h 4291481"/>
                <a:gd name="connsiteX1462" fmla="*/ 5533020 w 11531600"/>
                <a:gd name="connsiteY1462" fmla="*/ 3964214 h 4291481"/>
                <a:gd name="connsiteX1463" fmla="*/ 5518725 w 11531600"/>
                <a:gd name="connsiteY1463" fmla="*/ 3964214 h 4291481"/>
                <a:gd name="connsiteX1464" fmla="*/ 5518725 w 11531600"/>
                <a:gd name="connsiteY1464" fmla="*/ 3948127 h 4291481"/>
                <a:gd name="connsiteX1465" fmla="*/ 5533020 w 11531600"/>
                <a:gd name="connsiteY1465" fmla="*/ 3948127 h 4291481"/>
                <a:gd name="connsiteX1466" fmla="*/ 5533020 w 11531600"/>
                <a:gd name="connsiteY1466" fmla="*/ 3924894 h 4291481"/>
                <a:gd name="connsiteX1467" fmla="*/ 5518725 w 11531600"/>
                <a:gd name="connsiteY1467" fmla="*/ 3924894 h 4291481"/>
                <a:gd name="connsiteX1468" fmla="*/ 5518725 w 11531600"/>
                <a:gd name="connsiteY1468" fmla="*/ 3908807 h 4291481"/>
                <a:gd name="connsiteX1469" fmla="*/ 5533020 w 11531600"/>
                <a:gd name="connsiteY1469" fmla="*/ 3908807 h 4291481"/>
                <a:gd name="connsiteX1470" fmla="*/ 5533020 w 11531600"/>
                <a:gd name="connsiteY1470" fmla="*/ 3885574 h 4291481"/>
                <a:gd name="connsiteX1471" fmla="*/ 5518725 w 11531600"/>
                <a:gd name="connsiteY1471" fmla="*/ 3885574 h 4291481"/>
                <a:gd name="connsiteX1472" fmla="*/ 5518725 w 11531600"/>
                <a:gd name="connsiteY1472" fmla="*/ 3869487 h 4291481"/>
                <a:gd name="connsiteX1473" fmla="*/ 5533020 w 11531600"/>
                <a:gd name="connsiteY1473" fmla="*/ 3869487 h 4291481"/>
                <a:gd name="connsiteX1474" fmla="*/ 5533020 w 11531600"/>
                <a:gd name="connsiteY1474" fmla="*/ 3846252 h 4291481"/>
                <a:gd name="connsiteX1475" fmla="*/ 5518725 w 11531600"/>
                <a:gd name="connsiteY1475" fmla="*/ 3846252 h 4291481"/>
                <a:gd name="connsiteX1476" fmla="*/ 5518725 w 11531600"/>
                <a:gd name="connsiteY1476" fmla="*/ 3830167 h 4291481"/>
                <a:gd name="connsiteX1477" fmla="*/ 5533020 w 11531600"/>
                <a:gd name="connsiteY1477" fmla="*/ 3830167 h 4291481"/>
                <a:gd name="connsiteX1478" fmla="*/ 5533020 w 11531600"/>
                <a:gd name="connsiteY1478" fmla="*/ 3806931 h 4291481"/>
                <a:gd name="connsiteX1479" fmla="*/ 5518725 w 11531600"/>
                <a:gd name="connsiteY1479" fmla="*/ 3806931 h 4291481"/>
                <a:gd name="connsiteX1480" fmla="*/ 5518725 w 11531600"/>
                <a:gd name="connsiteY1480" fmla="*/ 3789059 h 4291481"/>
                <a:gd name="connsiteX1481" fmla="*/ 5533020 w 11531600"/>
                <a:gd name="connsiteY1481" fmla="*/ 3789059 h 4291481"/>
                <a:gd name="connsiteX1482" fmla="*/ 5533020 w 11531600"/>
                <a:gd name="connsiteY1482" fmla="*/ 3765823 h 4291481"/>
                <a:gd name="connsiteX1483" fmla="*/ 5518725 w 11531600"/>
                <a:gd name="connsiteY1483" fmla="*/ 3765823 h 4291481"/>
                <a:gd name="connsiteX1484" fmla="*/ 5518725 w 11531600"/>
                <a:gd name="connsiteY1484" fmla="*/ 3749739 h 4291481"/>
                <a:gd name="connsiteX1485" fmla="*/ 5533020 w 11531600"/>
                <a:gd name="connsiteY1485" fmla="*/ 3749739 h 4291481"/>
                <a:gd name="connsiteX1486" fmla="*/ 5533020 w 11531600"/>
                <a:gd name="connsiteY1486" fmla="*/ 3726503 h 4291481"/>
                <a:gd name="connsiteX1487" fmla="*/ 5518725 w 11531600"/>
                <a:gd name="connsiteY1487" fmla="*/ 3726503 h 4291481"/>
                <a:gd name="connsiteX1488" fmla="*/ 5518725 w 11531600"/>
                <a:gd name="connsiteY1488" fmla="*/ 3710418 h 4291481"/>
                <a:gd name="connsiteX1489" fmla="*/ 5533020 w 11531600"/>
                <a:gd name="connsiteY1489" fmla="*/ 3710418 h 4291481"/>
                <a:gd name="connsiteX1490" fmla="*/ 5533020 w 11531600"/>
                <a:gd name="connsiteY1490" fmla="*/ 3687182 h 4291481"/>
                <a:gd name="connsiteX1491" fmla="*/ 5518725 w 11531600"/>
                <a:gd name="connsiteY1491" fmla="*/ 3687182 h 4291481"/>
                <a:gd name="connsiteX1492" fmla="*/ 5518725 w 11531600"/>
                <a:gd name="connsiteY1492" fmla="*/ 3671098 h 4291481"/>
                <a:gd name="connsiteX1493" fmla="*/ 5533020 w 11531600"/>
                <a:gd name="connsiteY1493" fmla="*/ 3671098 h 4291481"/>
                <a:gd name="connsiteX1494" fmla="*/ 5533020 w 11531600"/>
                <a:gd name="connsiteY1494" fmla="*/ 3647862 h 4291481"/>
                <a:gd name="connsiteX1495" fmla="*/ 5518725 w 11531600"/>
                <a:gd name="connsiteY1495" fmla="*/ 3647862 h 4291481"/>
                <a:gd name="connsiteX1496" fmla="*/ 5518725 w 11531600"/>
                <a:gd name="connsiteY1496" fmla="*/ 3628204 h 4291481"/>
                <a:gd name="connsiteX1497" fmla="*/ 5533020 w 11531600"/>
                <a:gd name="connsiteY1497" fmla="*/ 3628204 h 4291481"/>
                <a:gd name="connsiteX1498" fmla="*/ 5533020 w 11531600"/>
                <a:gd name="connsiteY1498" fmla="*/ 3604967 h 4291481"/>
                <a:gd name="connsiteX1499" fmla="*/ 5518725 w 11531600"/>
                <a:gd name="connsiteY1499" fmla="*/ 3604967 h 4291481"/>
                <a:gd name="connsiteX1500" fmla="*/ 5518725 w 11531600"/>
                <a:gd name="connsiteY1500" fmla="*/ 3588882 h 4291481"/>
                <a:gd name="connsiteX1501" fmla="*/ 5533020 w 11531600"/>
                <a:gd name="connsiteY1501" fmla="*/ 3588882 h 4291481"/>
                <a:gd name="connsiteX1502" fmla="*/ 5533020 w 11531600"/>
                <a:gd name="connsiteY1502" fmla="*/ 3565646 h 4291481"/>
                <a:gd name="connsiteX1503" fmla="*/ 5518725 w 11531600"/>
                <a:gd name="connsiteY1503" fmla="*/ 3565646 h 4291481"/>
                <a:gd name="connsiteX1504" fmla="*/ 5518725 w 11531600"/>
                <a:gd name="connsiteY1504" fmla="*/ 3549562 h 4291481"/>
                <a:gd name="connsiteX1505" fmla="*/ 5533020 w 11531600"/>
                <a:gd name="connsiteY1505" fmla="*/ 3549562 h 4291481"/>
                <a:gd name="connsiteX1506" fmla="*/ 5533020 w 11531600"/>
                <a:gd name="connsiteY1506" fmla="*/ 3526326 h 4291481"/>
                <a:gd name="connsiteX1507" fmla="*/ 5518725 w 11531600"/>
                <a:gd name="connsiteY1507" fmla="*/ 3526326 h 4291481"/>
                <a:gd name="connsiteX1508" fmla="*/ 5518725 w 11531600"/>
                <a:gd name="connsiteY1508" fmla="*/ 3510241 h 4291481"/>
                <a:gd name="connsiteX1509" fmla="*/ 5533020 w 11531600"/>
                <a:gd name="connsiteY1509" fmla="*/ 3510241 h 4291481"/>
                <a:gd name="connsiteX1510" fmla="*/ 5533020 w 11531600"/>
                <a:gd name="connsiteY1510" fmla="*/ 3485219 h 4291481"/>
                <a:gd name="connsiteX1511" fmla="*/ 5518725 w 11531600"/>
                <a:gd name="connsiteY1511" fmla="*/ 3485219 h 4291481"/>
                <a:gd name="connsiteX1512" fmla="*/ 5518725 w 11531600"/>
                <a:gd name="connsiteY1512" fmla="*/ 3469133 h 4291481"/>
                <a:gd name="connsiteX1513" fmla="*/ 5533020 w 11531600"/>
                <a:gd name="connsiteY1513" fmla="*/ 3469133 h 4291481"/>
                <a:gd name="connsiteX1514" fmla="*/ 5533020 w 11531600"/>
                <a:gd name="connsiteY1514" fmla="*/ 3445899 h 4291481"/>
                <a:gd name="connsiteX1515" fmla="*/ 5518725 w 11531600"/>
                <a:gd name="connsiteY1515" fmla="*/ 3445899 h 4291481"/>
                <a:gd name="connsiteX1516" fmla="*/ 5518725 w 11531600"/>
                <a:gd name="connsiteY1516" fmla="*/ 3429812 h 4291481"/>
                <a:gd name="connsiteX1517" fmla="*/ 5533020 w 11531600"/>
                <a:gd name="connsiteY1517" fmla="*/ 3429812 h 4291481"/>
                <a:gd name="connsiteX1518" fmla="*/ 5533020 w 11531600"/>
                <a:gd name="connsiteY1518" fmla="*/ 3406578 h 4291481"/>
                <a:gd name="connsiteX1519" fmla="*/ 5518725 w 11531600"/>
                <a:gd name="connsiteY1519" fmla="*/ 3406578 h 4291481"/>
                <a:gd name="connsiteX1520" fmla="*/ 5518725 w 11531600"/>
                <a:gd name="connsiteY1520" fmla="*/ 3390492 h 4291481"/>
                <a:gd name="connsiteX1521" fmla="*/ 5533020 w 11531600"/>
                <a:gd name="connsiteY1521" fmla="*/ 3390492 h 4291481"/>
                <a:gd name="connsiteX1522" fmla="*/ 5533020 w 11531600"/>
                <a:gd name="connsiteY1522" fmla="*/ 3367258 h 4291481"/>
                <a:gd name="connsiteX1523" fmla="*/ 5518725 w 11531600"/>
                <a:gd name="connsiteY1523" fmla="*/ 3367258 h 4291481"/>
                <a:gd name="connsiteX1524" fmla="*/ 5518725 w 11531600"/>
                <a:gd name="connsiteY1524" fmla="*/ 3351172 h 4291481"/>
                <a:gd name="connsiteX1525" fmla="*/ 5533020 w 11531600"/>
                <a:gd name="connsiteY1525" fmla="*/ 3351172 h 4291481"/>
                <a:gd name="connsiteX1526" fmla="*/ 5533020 w 11531600"/>
                <a:gd name="connsiteY1526" fmla="*/ 3327938 h 4291481"/>
                <a:gd name="connsiteX1527" fmla="*/ 5518725 w 11531600"/>
                <a:gd name="connsiteY1527" fmla="*/ 3327938 h 4291481"/>
                <a:gd name="connsiteX1528" fmla="*/ 5518725 w 11531600"/>
                <a:gd name="connsiteY1528" fmla="*/ 3311852 h 4291481"/>
                <a:gd name="connsiteX1529" fmla="*/ 5533020 w 11531600"/>
                <a:gd name="connsiteY1529" fmla="*/ 3311852 h 4291481"/>
                <a:gd name="connsiteX1530" fmla="*/ 5533020 w 11531600"/>
                <a:gd name="connsiteY1530" fmla="*/ 3288617 h 4291481"/>
                <a:gd name="connsiteX1531" fmla="*/ 5518725 w 11531600"/>
                <a:gd name="connsiteY1531" fmla="*/ 3288617 h 4291481"/>
                <a:gd name="connsiteX1532" fmla="*/ 5518725 w 11531600"/>
                <a:gd name="connsiteY1532" fmla="*/ 3270744 h 4291481"/>
                <a:gd name="connsiteX1533" fmla="*/ 5533020 w 11531600"/>
                <a:gd name="connsiteY1533" fmla="*/ 3270744 h 4291481"/>
                <a:gd name="connsiteX1534" fmla="*/ 5533020 w 11531600"/>
                <a:gd name="connsiteY1534" fmla="*/ 3247509 h 4291481"/>
                <a:gd name="connsiteX1535" fmla="*/ 5518725 w 11531600"/>
                <a:gd name="connsiteY1535" fmla="*/ 3247509 h 4291481"/>
                <a:gd name="connsiteX1536" fmla="*/ 5518725 w 11531600"/>
                <a:gd name="connsiteY1536" fmla="*/ 3231424 h 4291481"/>
                <a:gd name="connsiteX1537" fmla="*/ 5533020 w 11531600"/>
                <a:gd name="connsiteY1537" fmla="*/ 3231424 h 4291481"/>
                <a:gd name="connsiteX1538" fmla="*/ 5533020 w 11531600"/>
                <a:gd name="connsiteY1538" fmla="*/ 3208189 h 4291481"/>
                <a:gd name="connsiteX1539" fmla="*/ 5518725 w 11531600"/>
                <a:gd name="connsiteY1539" fmla="*/ 3208189 h 4291481"/>
                <a:gd name="connsiteX1540" fmla="*/ 5518725 w 11531600"/>
                <a:gd name="connsiteY1540" fmla="*/ 3192104 h 4291481"/>
                <a:gd name="connsiteX1541" fmla="*/ 5533020 w 11531600"/>
                <a:gd name="connsiteY1541" fmla="*/ 3192104 h 4291481"/>
                <a:gd name="connsiteX1542" fmla="*/ 5533020 w 11531600"/>
                <a:gd name="connsiteY1542" fmla="*/ 3168868 h 4291481"/>
                <a:gd name="connsiteX1543" fmla="*/ 5518725 w 11531600"/>
                <a:gd name="connsiteY1543" fmla="*/ 3168868 h 4291481"/>
                <a:gd name="connsiteX1544" fmla="*/ 5518725 w 11531600"/>
                <a:gd name="connsiteY1544" fmla="*/ 3152783 h 4291481"/>
                <a:gd name="connsiteX1545" fmla="*/ 5533020 w 11531600"/>
                <a:gd name="connsiteY1545" fmla="*/ 3152783 h 4291481"/>
                <a:gd name="connsiteX1546" fmla="*/ 5533020 w 11531600"/>
                <a:gd name="connsiteY1546" fmla="*/ 3095591 h 4291481"/>
                <a:gd name="connsiteX1547" fmla="*/ 5518725 w 11531600"/>
                <a:gd name="connsiteY1547" fmla="*/ 3095591 h 4291481"/>
                <a:gd name="connsiteX1548" fmla="*/ 5518725 w 11531600"/>
                <a:gd name="connsiteY1548" fmla="*/ 3079503 h 4291481"/>
                <a:gd name="connsiteX1549" fmla="*/ 5533020 w 11531600"/>
                <a:gd name="connsiteY1549" fmla="*/ 3079503 h 4291481"/>
                <a:gd name="connsiteX1550" fmla="*/ 5533020 w 11531600"/>
                <a:gd name="connsiteY1550" fmla="*/ 3059845 h 4291481"/>
                <a:gd name="connsiteX1551" fmla="*/ 5518725 w 11531600"/>
                <a:gd name="connsiteY1551" fmla="*/ 3059845 h 4291481"/>
                <a:gd name="connsiteX1552" fmla="*/ 5518725 w 11531600"/>
                <a:gd name="connsiteY1552" fmla="*/ 3043757 h 4291481"/>
                <a:gd name="connsiteX1553" fmla="*/ 5533020 w 11531600"/>
                <a:gd name="connsiteY1553" fmla="*/ 3043757 h 4291481"/>
                <a:gd name="connsiteX1554" fmla="*/ 5533020 w 11531600"/>
                <a:gd name="connsiteY1554" fmla="*/ 3011586 h 4291481"/>
                <a:gd name="connsiteX1555" fmla="*/ 5547321 w 11531600"/>
                <a:gd name="connsiteY1555" fmla="*/ 3011586 h 4291481"/>
                <a:gd name="connsiteX1556" fmla="*/ 5547321 w 11531600"/>
                <a:gd name="connsiteY1556" fmla="*/ 2947244 h 4291481"/>
                <a:gd name="connsiteX1557" fmla="*/ 5504426 w 11531600"/>
                <a:gd name="connsiteY1557" fmla="*/ 2947244 h 4291481"/>
                <a:gd name="connsiteX1558" fmla="*/ 5504426 w 11531600"/>
                <a:gd name="connsiteY1558" fmla="*/ 2920435 h 4291481"/>
                <a:gd name="connsiteX1559" fmla="*/ 5547321 w 11531600"/>
                <a:gd name="connsiteY1559" fmla="*/ 2920435 h 4291481"/>
                <a:gd name="connsiteX1560" fmla="*/ 5547321 w 11531600"/>
                <a:gd name="connsiteY1560" fmla="*/ 2898988 h 4291481"/>
                <a:gd name="connsiteX1561" fmla="*/ 5504426 w 11531600"/>
                <a:gd name="connsiteY1561" fmla="*/ 2898988 h 4291481"/>
                <a:gd name="connsiteX1562" fmla="*/ 5504426 w 11531600"/>
                <a:gd name="connsiteY1562" fmla="*/ 2868602 h 4291481"/>
                <a:gd name="connsiteX1563" fmla="*/ 5547321 w 11531600"/>
                <a:gd name="connsiteY1563" fmla="*/ 2868602 h 4291481"/>
                <a:gd name="connsiteX1564" fmla="*/ 5583068 w 11531600"/>
                <a:gd name="connsiteY1564" fmla="*/ 2868602 h 4291481"/>
                <a:gd name="connsiteX1565" fmla="*/ 5606302 w 11531600"/>
                <a:gd name="connsiteY1565" fmla="*/ 2868602 h 4291481"/>
                <a:gd name="connsiteX1566" fmla="*/ 5606302 w 11531600"/>
                <a:gd name="connsiteY1566" fmla="*/ 2834645 h 4291481"/>
                <a:gd name="connsiteX1567" fmla="*/ 5731414 w 11531600"/>
                <a:gd name="connsiteY1567" fmla="*/ 2834645 h 4291481"/>
                <a:gd name="connsiteX1568" fmla="*/ 5731414 w 11531600"/>
                <a:gd name="connsiteY1568" fmla="*/ 2868602 h 4291481"/>
                <a:gd name="connsiteX1569" fmla="*/ 5804692 w 11531600"/>
                <a:gd name="connsiteY1569" fmla="*/ 2868602 h 4291481"/>
                <a:gd name="connsiteX1570" fmla="*/ 5804692 w 11531600"/>
                <a:gd name="connsiteY1570" fmla="*/ 3009800 h 4291481"/>
                <a:gd name="connsiteX1571" fmla="*/ 5858309 w 11531600"/>
                <a:gd name="connsiteY1571" fmla="*/ 3009800 h 4291481"/>
                <a:gd name="connsiteX1572" fmla="*/ 5858309 w 11531600"/>
                <a:gd name="connsiteY1572" fmla="*/ 3041972 h 4291481"/>
                <a:gd name="connsiteX1573" fmla="*/ 5872608 w 11531600"/>
                <a:gd name="connsiteY1573" fmla="*/ 3041972 h 4291481"/>
                <a:gd name="connsiteX1574" fmla="*/ 5872608 w 11531600"/>
                <a:gd name="connsiteY1574" fmla="*/ 3058056 h 4291481"/>
                <a:gd name="connsiteX1575" fmla="*/ 5858309 w 11531600"/>
                <a:gd name="connsiteY1575" fmla="*/ 3058056 h 4291481"/>
                <a:gd name="connsiteX1576" fmla="*/ 5858309 w 11531600"/>
                <a:gd name="connsiteY1576" fmla="*/ 3077717 h 4291481"/>
                <a:gd name="connsiteX1577" fmla="*/ 5872608 w 11531600"/>
                <a:gd name="connsiteY1577" fmla="*/ 3077717 h 4291481"/>
                <a:gd name="connsiteX1578" fmla="*/ 5872608 w 11531600"/>
                <a:gd name="connsiteY1578" fmla="*/ 3093802 h 4291481"/>
                <a:gd name="connsiteX1579" fmla="*/ 5858309 w 11531600"/>
                <a:gd name="connsiteY1579" fmla="*/ 3093802 h 4291481"/>
                <a:gd name="connsiteX1580" fmla="*/ 5858309 w 11531600"/>
                <a:gd name="connsiteY1580" fmla="*/ 3150995 h 4291481"/>
                <a:gd name="connsiteX1581" fmla="*/ 5872608 w 11531600"/>
                <a:gd name="connsiteY1581" fmla="*/ 3150995 h 4291481"/>
                <a:gd name="connsiteX1582" fmla="*/ 5872608 w 11531600"/>
                <a:gd name="connsiteY1582" fmla="*/ 3167081 h 4291481"/>
                <a:gd name="connsiteX1583" fmla="*/ 5858309 w 11531600"/>
                <a:gd name="connsiteY1583" fmla="*/ 3167081 h 4291481"/>
                <a:gd name="connsiteX1584" fmla="*/ 5858309 w 11531600"/>
                <a:gd name="connsiteY1584" fmla="*/ 3190315 h 4291481"/>
                <a:gd name="connsiteX1585" fmla="*/ 5872608 w 11531600"/>
                <a:gd name="connsiteY1585" fmla="*/ 3190315 h 4291481"/>
                <a:gd name="connsiteX1586" fmla="*/ 5872608 w 11531600"/>
                <a:gd name="connsiteY1586" fmla="*/ 3206403 h 4291481"/>
                <a:gd name="connsiteX1587" fmla="*/ 5858309 w 11531600"/>
                <a:gd name="connsiteY1587" fmla="*/ 3206403 h 4291481"/>
                <a:gd name="connsiteX1588" fmla="*/ 5858309 w 11531600"/>
                <a:gd name="connsiteY1588" fmla="*/ 3229636 h 4291481"/>
                <a:gd name="connsiteX1589" fmla="*/ 5872608 w 11531600"/>
                <a:gd name="connsiteY1589" fmla="*/ 3229636 h 4291481"/>
                <a:gd name="connsiteX1590" fmla="*/ 5872608 w 11531600"/>
                <a:gd name="connsiteY1590" fmla="*/ 3245723 h 4291481"/>
                <a:gd name="connsiteX1591" fmla="*/ 5858309 w 11531600"/>
                <a:gd name="connsiteY1591" fmla="*/ 3245723 h 4291481"/>
                <a:gd name="connsiteX1592" fmla="*/ 5858309 w 11531600"/>
                <a:gd name="connsiteY1592" fmla="*/ 3268956 h 4291481"/>
                <a:gd name="connsiteX1593" fmla="*/ 5872608 w 11531600"/>
                <a:gd name="connsiteY1593" fmla="*/ 3268956 h 4291481"/>
                <a:gd name="connsiteX1594" fmla="*/ 5872608 w 11531600"/>
                <a:gd name="connsiteY1594" fmla="*/ 3285043 h 4291481"/>
                <a:gd name="connsiteX1595" fmla="*/ 5858309 w 11531600"/>
                <a:gd name="connsiteY1595" fmla="*/ 3285043 h 4291481"/>
                <a:gd name="connsiteX1596" fmla="*/ 5858309 w 11531600"/>
                <a:gd name="connsiteY1596" fmla="*/ 3308277 h 4291481"/>
                <a:gd name="connsiteX1597" fmla="*/ 5872608 w 11531600"/>
                <a:gd name="connsiteY1597" fmla="*/ 3308277 h 4291481"/>
                <a:gd name="connsiteX1598" fmla="*/ 5872608 w 11531600"/>
                <a:gd name="connsiteY1598" fmla="*/ 3324363 h 4291481"/>
                <a:gd name="connsiteX1599" fmla="*/ 5858309 w 11531600"/>
                <a:gd name="connsiteY1599" fmla="*/ 3324363 h 4291481"/>
                <a:gd name="connsiteX1600" fmla="*/ 5858309 w 11531600"/>
                <a:gd name="connsiteY1600" fmla="*/ 3347597 h 4291481"/>
                <a:gd name="connsiteX1601" fmla="*/ 5872608 w 11531600"/>
                <a:gd name="connsiteY1601" fmla="*/ 3347597 h 4291481"/>
                <a:gd name="connsiteX1602" fmla="*/ 5872608 w 11531600"/>
                <a:gd name="connsiteY1602" fmla="*/ 3363684 h 4291481"/>
                <a:gd name="connsiteX1603" fmla="*/ 5858309 w 11531600"/>
                <a:gd name="connsiteY1603" fmla="*/ 3363684 h 4291481"/>
                <a:gd name="connsiteX1604" fmla="*/ 5858309 w 11531600"/>
                <a:gd name="connsiteY1604" fmla="*/ 3386918 h 4291481"/>
                <a:gd name="connsiteX1605" fmla="*/ 5872608 w 11531600"/>
                <a:gd name="connsiteY1605" fmla="*/ 3386918 h 4291481"/>
                <a:gd name="connsiteX1606" fmla="*/ 5872608 w 11531600"/>
                <a:gd name="connsiteY1606" fmla="*/ 3403004 h 4291481"/>
                <a:gd name="connsiteX1607" fmla="*/ 5858309 w 11531600"/>
                <a:gd name="connsiteY1607" fmla="*/ 3403004 h 4291481"/>
                <a:gd name="connsiteX1608" fmla="*/ 5858309 w 11531600"/>
                <a:gd name="connsiteY1608" fmla="*/ 3426238 h 4291481"/>
                <a:gd name="connsiteX1609" fmla="*/ 5872608 w 11531600"/>
                <a:gd name="connsiteY1609" fmla="*/ 3426238 h 4291481"/>
                <a:gd name="connsiteX1610" fmla="*/ 5872608 w 11531600"/>
                <a:gd name="connsiteY1610" fmla="*/ 3442324 h 4291481"/>
                <a:gd name="connsiteX1611" fmla="*/ 5858309 w 11531600"/>
                <a:gd name="connsiteY1611" fmla="*/ 3442324 h 4291481"/>
                <a:gd name="connsiteX1612" fmla="*/ 5858309 w 11531600"/>
                <a:gd name="connsiteY1612" fmla="*/ 3465558 h 4291481"/>
                <a:gd name="connsiteX1613" fmla="*/ 5872608 w 11531600"/>
                <a:gd name="connsiteY1613" fmla="*/ 3465558 h 4291481"/>
                <a:gd name="connsiteX1614" fmla="*/ 5872608 w 11531600"/>
                <a:gd name="connsiteY1614" fmla="*/ 3481645 h 4291481"/>
                <a:gd name="connsiteX1615" fmla="*/ 5858309 w 11531600"/>
                <a:gd name="connsiteY1615" fmla="*/ 3481645 h 4291481"/>
                <a:gd name="connsiteX1616" fmla="*/ 5858309 w 11531600"/>
                <a:gd name="connsiteY1616" fmla="*/ 3504878 h 4291481"/>
                <a:gd name="connsiteX1617" fmla="*/ 5872608 w 11531600"/>
                <a:gd name="connsiteY1617" fmla="*/ 3504878 h 4291481"/>
                <a:gd name="connsiteX1618" fmla="*/ 5872608 w 11531600"/>
                <a:gd name="connsiteY1618" fmla="*/ 3520966 h 4291481"/>
                <a:gd name="connsiteX1619" fmla="*/ 5858309 w 11531600"/>
                <a:gd name="connsiteY1619" fmla="*/ 3520966 h 4291481"/>
                <a:gd name="connsiteX1620" fmla="*/ 5858309 w 11531600"/>
                <a:gd name="connsiteY1620" fmla="*/ 3544199 h 4291481"/>
                <a:gd name="connsiteX1621" fmla="*/ 5872608 w 11531600"/>
                <a:gd name="connsiteY1621" fmla="*/ 3544199 h 4291481"/>
                <a:gd name="connsiteX1622" fmla="*/ 5872608 w 11531600"/>
                <a:gd name="connsiteY1622" fmla="*/ 3560286 h 4291481"/>
                <a:gd name="connsiteX1623" fmla="*/ 5858309 w 11531600"/>
                <a:gd name="connsiteY1623" fmla="*/ 3560286 h 4291481"/>
                <a:gd name="connsiteX1624" fmla="*/ 5858309 w 11531600"/>
                <a:gd name="connsiteY1624" fmla="*/ 3583519 h 4291481"/>
                <a:gd name="connsiteX1625" fmla="*/ 5872608 w 11531600"/>
                <a:gd name="connsiteY1625" fmla="*/ 3583519 h 4291481"/>
                <a:gd name="connsiteX1626" fmla="*/ 5872608 w 11531600"/>
                <a:gd name="connsiteY1626" fmla="*/ 3599607 h 4291481"/>
                <a:gd name="connsiteX1627" fmla="*/ 5858309 w 11531600"/>
                <a:gd name="connsiteY1627" fmla="*/ 3599607 h 4291481"/>
                <a:gd name="connsiteX1628" fmla="*/ 5858309 w 11531600"/>
                <a:gd name="connsiteY1628" fmla="*/ 3622840 h 4291481"/>
                <a:gd name="connsiteX1629" fmla="*/ 5872608 w 11531600"/>
                <a:gd name="connsiteY1629" fmla="*/ 3622840 h 4291481"/>
                <a:gd name="connsiteX1630" fmla="*/ 5872608 w 11531600"/>
                <a:gd name="connsiteY1630" fmla="*/ 3638927 h 4291481"/>
                <a:gd name="connsiteX1631" fmla="*/ 5858309 w 11531600"/>
                <a:gd name="connsiteY1631" fmla="*/ 3638927 h 4291481"/>
                <a:gd name="connsiteX1632" fmla="*/ 5858309 w 11531600"/>
                <a:gd name="connsiteY1632" fmla="*/ 3662161 h 4291481"/>
                <a:gd name="connsiteX1633" fmla="*/ 5872608 w 11531600"/>
                <a:gd name="connsiteY1633" fmla="*/ 3662161 h 4291481"/>
                <a:gd name="connsiteX1634" fmla="*/ 5872608 w 11531600"/>
                <a:gd name="connsiteY1634" fmla="*/ 3678247 h 4291481"/>
                <a:gd name="connsiteX1635" fmla="*/ 5858309 w 11531600"/>
                <a:gd name="connsiteY1635" fmla="*/ 3678247 h 4291481"/>
                <a:gd name="connsiteX1636" fmla="*/ 5858309 w 11531600"/>
                <a:gd name="connsiteY1636" fmla="*/ 3701481 h 4291481"/>
                <a:gd name="connsiteX1637" fmla="*/ 5872608 w 11531600"/>
                <a:gd name="connsiteY1637" fmla="*/ 3701481 h 4291481"/>
                <a:gd name="connsiteX1638" fmla="*/ 5872608 w 11531600"/>
                <a:gd name="connsiteY1638" fmla="*/ 3717567 h 4291481"/>
                <a:gd name="connsiteX1639" fmla="*/ 5858309 w 11531600"/>
                <a:gd name="connsiteY1639" fmla="*/ 3717567 h 4291481"/>
                <a:gd name="connsiteX1640" fmla="*/ 5858309 w 11531600"/>
                <a:gd name="connsiteY1640" fmla="*/ 3740801 h 4291481"/>
                <a:gd name="connsiteX1641" fmla="*/ 5872608 w 11531600"/>
                <a:gd name="connsiteY1641" fmla="*/ 3740801 h 4291481"/>
                <a:gd name="connsiteX1642" fmla="*/ 5872608 w 11531600"/>
                <a:gd name="connsiteY1642" fmla="*/ 3756888 h 4291481"/>
                <a:gd name="connsiteX1643" fmla="*/ 5858309 w 11531600"/>
                <a:gd name="connsiteY1643" fmla="*/ 3756888 h 4291481"/>
                <a:gd name="connsiteX1644" fmla="*/ 5858309 w 11531600"/>
                <a:gd name="connsiteY1644" fmla="*/ 3780122 h 4291481"/>
                <a:gd name="connsiteX1645" fmla="*/ 5872608 w 11531600"/>
                <a:gd name="connsiteY1645" fmla="*/ 3780122 h 4291481"/>
                <a:gd name="connsiteX1646" fmla="*/ 5872608 w 11531600"/>
                <a:gd name="connsiteY1646" fmla="*/ 3796208 h 4291481"/>
                <a:gd name="connsiteX1647" fmla="*/ 5858309 w 11531600"/>
                <a:gd name="connsiteY1647" fmla="*/ 3796208 h 4291481"/>
                <a:gd name="connsiteX1648" fmla="*/ 5858309 w 11531600"/>
                <a:gd name="connsiteY1648" fmla="*/ 3819442 h 4291481"/>
                <a:gd name="connsiteX1649" fmla="*/ 5872608 w 11531600"/>
                <a:gd name="connsiteY1649" fmla="*/ 3819442 h 4291481"/>
                <a:gd name="connsiteX1650" fmla="*/ 5872608 w 11531600"/>
                <a:gd name="connsiteY1650" fmla="*/ 3835529 h 4291481"/>
                <a:gd name="connsiteX1651" fmla="*/ 5858309 w 11531600"/>
                <a:gd name="connsiteY1651" fmla="*/ 3835529 h 4291481"/>
                <a:gd name="connsiteX1652" fmla="*/ 5858309 w 11531600"/>
                <a:gd name="connsiteY1652" fmla="*/ 3858762 h 4291481"/>
                <a:gd name="connsiteX1653" fmla="*/ 5872608 w 11531600"/>
                <a:gd name="connsiteY1653" fmla="*/ 3858762 h 4291481"/>
                <a:gd name="connsiteX1654" fmla="*/ 5872608 w 11531600"/>
                <a:gd name="connsiteY1654" fmla="*/ 3874849 h 4291481"/>
                <a:gd name="connsiteX1655" fmla="*/ 5858309 w 11531600"/>
                <a:gd name="connsiteY1655" fmla="*/ 3874849 h 4291481"/>
                <a:gd name="connsiteX1656" fmla="*/ 5858309 w 11531600"/>
                <a:gd name="connsiteY1656" fmla="*/ 3898082 h 4291481"/>
                <a:gd name="connsiteX1657" fmla="*/ 5872608 w 11531600"/>
                <a:gd name="connsiteY1657" fmla="*/ 3898082 h 4291481"/>
                <a:gd name="connsiteX1658" fmla="*/ 5872608 w 11531600"/>
                <a:gd name="connsiteY1658" fmla="*/ 3914169 h 4291481"/>
                <a:gd name="connsiteX1659" fmla="*/ 5858309 w 11531600"/>
                <a:gd name="connsiteY1659" fmla="*/ 3914169 h 4291481"/>
                <a:gd name="connsiteX1660" fmla="*/ 5858309 w 11531600"/>
                <a:gd name="connsiteY1660" fmla="*/ 3937404 h 4291481"/>
                <a:gd name="connsiteX1661" fmla="*/ 5872608 w 11531600"/>
                <a:gd name="connsiteY1661" fmla="*/ 3937404 h 4291481"/>
                <a:gd name="connsiteX1662" fmla="*/ 5872608 w 11531600"/>
                <a:gd name="connsiteY1662" fmla="*/ 3953490 h 4291481"/>
                <a:gd name="connsiteX1663" fmla="*/ 5858309 w 11531600"/>
                <a:gd name="connsiteY1663" fmla="*/ 3953490 h 4291481"/>
                <a:gd name="connsiteX1664" fmla="*/ 5858309 w 11531600"/>
                <a:gd name="connsiteY1664" fmla="*/ 3976724 h 4291481"/>
                <a:gd name="connsiteX1665" fmla="*/ 5872608 w 11531600"/>
                <a:gd name="connsiteY1665" fmla="*/ 3976724 h 4291481"/>
                <a:gd name="connsiteX1666" fmla="*/ 5872608 w 11531600"/>
                <a:gd name="connsiteY1666" fmla="*/ 3992810 h 4291481"/>
                <a:gd name="connsiteX1667" fmla="*/ 5858309 w 11531600"/>
                <a:gd name="connsiteY1667" fmla="*/ 3992810 h 4291481"/>
                <a:gd name="connsiteX1668" fmla="*/ 5858309 w 11531600"/>
                <a:gd name="connsiteY1668" fmla="*/ 4016045 h 4291481"/>
                <a:gd name="connsiteX1669" fmla="*/ 5872608 w 11531600"/>
                <a:gd name="connsiteY1669" fmla="*/ 4016045 h 4291481"/>
                <a:gd name="connsiteX1670" fmla="*/ 5872608 w 11531600"/>
                <a:gd name="connsiteY1670" fmla="*/ 4032130 h 4291481"/>
                <a:gd name="connsiteX1671" fmla="*/ 5858309 w 11531600"/>
                <a:gd name="connsiteY1671" fmla="*/ 4032130 h 4291481"/>
                <a:gd name="connsiteX1672" fmla="*/ 5858309 w 11531600"/>
                <a:gd name="connsiteY1672" fmla="*/ 4055365 h 4291481"/>
                <a:gd name="connsiteX1673" fmla="*/ 5872608 w 11531600"/>
                <a:gd name="connsiteY1673" fmla="*/ 4055365 h 4291481"/>
                <a:gd name="connsiteX1674" fmla="*/ 5872608 w 11531600"/>
                <a:gd name="connsiteY1674" fmla="*/ 4071452 h 4291481"/>
                <a:gd name="connsiteX1675" fmla="*/ 5858309 w 11531600"/>
                <a:gd name="connsiteY1675" fmla="*/ 4071452 h 4291481"/>
                <a:gd name="connsiteX1676" fmla="*/ 5858309 w 11531600"/>
                <a:gd name="connsiteY1676" fmla="*/ 4094685 h 4291481"/>
                <a:gd name="connsiteX1677" fmla="*/ 5872608 w 11531600"/>
                <a:gd name="connsiteY1677" fmla="*/ 4094685 h 4291481"/>
                <a:gd name="connsiteX1678" fmla="*/ 5872608 w 11531600"/>
                <a:gd name="connsiteY1678" fmla="*/ 4108983 h 4291481"/>
                <a:gd name="connsiteX1679" fmla="*/ 6262239 w 11531600"/>
                <a:gd name="connsiteY1679" fmla="*/ 4108983 h 4291481"/>
                <a:gd name="connsiteX1680" fmla="*/ 6262239 w 11531600"/>
                <a:gd name="connsiteY1680" fmla="*/ 2226966 h 4291481"/>
                <a:gd name="connsiteX1681" fmla="*/ 6301559 w 11531600"/>
                <a:gd name="connsiteY1681" fmla="*/ 2226966 h 4291481"/>
                <a:gd name="connsiteX1682" fmla="*/ 6301559 w 11531600"/>
                <a:gd name="connsiteY1682" fmla="*/ 2198369 h 4291481"/>
                <a:gd name="connsiteX1683" fmla="*/ 6519608 w 11531600"/>
                <a:gd name="connsiteY1683" fmla="*/ 2198369 h 4291481"/>
                <a:gd name="connsiteX1684" fmla="*/ 6519608 w 11531600"/>
                <a:gd name="connsiteY1684" fmla="*/ 4121495 h 4291481"/>
                <a:gd name="connsiteX1685" fmla="*/ 6769828 w 11531600"/>
                <a:gd name="connsiteY1685" fmla="*/ 4121495 h 4291481"/>
                <a:gd name="connsiteX1686" fmla="*/ 6769828 w 11531600"/>
                <a:gd name="connsiteY1686" fmla="*/ 3058056 h 4291481"/>
                <a:gd name="connsiteX1687" fmla="*/ 6753743 w 11531600"/>
                <a:gd name="connsiteY1687" fmla="*/ 3058056 h 4291481"/>
                <a:gd name="connsiteX1688" fmla="*/ 6753743 w 11531600"/>
                <a:gd name="connsiteY1688" fmla="*/ 3036609 h 4291481"/>
                <a:gd name="connsiteX1689" fmla="*/ 6769828 w 11531600"/>
                <a:gd name="connsiteY1689" fmla="*/ 3036609 h 4291481"/>
                <a:gd name="connsiteX1690" fmla="*/ 6803787 w 11531600"/>
                <a:gd name="connsiteY1690" fmla="*/ 3036609 h 4291481"/>
                <a:gd name="connsiteX1691" fmla="*/ 6803787 w 11531600"/>
                <a:gd name="connsiteY1691" fmla="*/ 2965117 h 4291481"/>
                <a:gd name="connsiteX1692" fmla="*/ 6778766 w 11531600"/>
                <a:gd name="connsiteY1692" fmla="*/ 2965117 h 4291481"/>
                <a:gd name="connsiteX1693" fmla="*/ 6778766 w 11531600"/>
                <a:gd name="connsiteY1693" fmla="*/ 2943670 h 4291481"/>
                <a:gd name="connsiteX1694" fmla="*/ 6853830 w 11531600"/>
                <a:gd name="connsiteY1694" fmla="*/ 2943670 h 4291481"/>
                <a:gd name="connsiteX1695" fmla="*/ 6936045 w 11531600"/>
                <a:gd name="connsiteY1695" fmla="*/ 2777451 h 4291481"/>
                <a:gd name="connsiteX1696" fmla="*/ 7220226 w 11531600"/>
                <a:gd name="connsiteY1696" fmla="*/ 2777451 h 4291481"/>
                <a:gd name="connsiteX1697" fmla="*/ 7302442 w 11531600"/>
                <a:gd name="connsiteY1697" fmla="*/ 2945457 h 4291481"/>
                <a:gd name="connsiteX1698" fmla="*/ 7377509 w 11531600"/>
                <a:gd name="connsiteY1698" fmla="*/ 2945457 h 4291481"/>
                <a:gd name="connsiteX1699" fmla="*/ 7377509 w 11531600"/>
                <a:gd name="connsiteY1699" fmla="*/ 2966905 h 4291481"/>
                <a:gd name="connsiteX1700" fmla="*/ 7352486 w 11531600"/>
                <a:gd name="connsiteY1700" fmla="*/ 2966905 h 4291481"/>
                <a:gd name="connsiteX1701" fmla="*/ 7352486 w 11531600"/>
                <a:gd name="connsiteY1701" fmla="*/ 3036609 h 4291481"/>
                <a:gd name="connsiteX1702" fmla="*/ 7386445 w 11531600"/>
                <a:gd name="connsiteY1702" fmla="*/ 3036609 h 4291481"/>
                <a:gd name="connsiteX1703" fmla="*/ 7402530 w 11531600"/>
                <a:gd name="connsiteY1703" fmla="*/ 3036609 h 4291481"/>
                <a:gd name="connsiteX1704" fmla="*/ 7402530 w 11531600"/>
                <a:gd name="connsiteY1704" fmla="*/ 3058056 h 4291481"/>
                <a:gd name="connsiteX1705" fmla="*/ 7386445 w 11531600"/>
                <a:gd name="connsiteY1705" fmla="*/ 3058056 h 4291481"/>
                <a:gd name="connsiteX1706" fmla="*/ 7386445 w 11531600"/>
                <a:gd name="connsiteY1706" fmla="*/ 4121495 h 4291481"/>
                <a:gd name="connsiteX1707" fmla="*/ 7624155 w 11531600"/>
                <a:gd name="connsiteY1707" fmla="*/ 4121495 h 4291481"/>
                <a:gd name="connsiteX1708" fmla="*/ 7624155 w 11531600"/>
                <a:gd name="connsiteY1708" fmla="*/ 4089325 h 4291481"/>
                <a:gd name="connsiteX1709" fmla="*/ 7633092 w 11531600"/>
                <a:gd name="connsiteY1709" fmla="*/ 4089325 h 4291481"/>
                <a:gd name="connsiteX1710" fmla="*/ 7640240 w 11531600"/>
                <a:gd name="connsiteY1710" fmla="*/ 3880210 h 4291481"/>
                <a:gd name="connsiteX1711" fmla="*/ 7622368 w 11531600"/>
                <a:gd name="connsiteY1711" fmla="*/ 3880210 h 4291481"/>
                <a:gd name="connsiteX1712" fmla="*/ 7613430 w 11531600"/>
                <a:gd name="connsiteY1712" fmla="*/ 3844464 h 4291481"/>
                <a:gd name="connsiteX1713" fmla="*/ 7645603 w 11531600"/>
                <a:gd name="connsiteY1713" fmla="*/ 3844464 h 4291481"/>
                <a:gd name="connsiteX1714" fmla="*/ 7654540 w 11531600"/>
                <a:gd name="connsiteY1714" fmla="*/ 3596032 h 4291481"/>
                <a:gd name="connsiteX1715" fmla="*/ 7631304 w 11531600"/>
                <a:gd name="connsiteY1715" fmla="*/ 3596032 h 4291481"/>
                <a:gd name="connsiteX1716" fmla="*/ 7622368 w 11531600"/>
                <a:gd name="connsiteY1716" fmla="*/ 3560286 h 4291481"/>
                <a:gd name="connsiteX1717" fmla="*/ 7654540 w 11531600"/>
                <a:gd name="connsiteY1717" fmla="*/ 3560286 h 4291481"/>
                <a:gd name="connsiteX1718" fmla="*/ 7661686 w 11531600"/>
                <a:gd name="connsiteY1718" fmla="*/ 3379768 h 4291481"/>
                <a:gd name="connsiteX1719" fmla="*/ 7634878 w 11531600"/>
                <a:gd name="connsiteY1719" fmla="*/ 3379768 h 4291481"/>
                <a:gd name="connsiteX1720" fmla="*/ 7625941 w 11531600"/>
                <a:gd name="connsiteY1720" fmla="*/ 3344022 h 4291481"/>
                <a:gd name="connsiteX1721" fmla="*/ 7661686 w 11531600"/>
                <a:gd name="connsiteY1721" fmla="*/ 3344022 h 4291481"/>
                <a:gd name="connsiteX1722" fmla="*/ 7667051 w 11531600"/>
                <a:gd name="connsiteY1722" fmla="*/ 3201039 h 4291481"/>
                <a:gd name="connsiteX1723" fmla="*/ 7642028 w 11531600"/>
                <a:gd name="connsiteY1723" fmla="*/ 3201039 h 4291481"/>
                <a:gd name="connsiteX1724" fmla="*/ 7633092 w 11531600"/>
                <a:gd name="connsiteY1724" fmla="*/ 3165294 h 4291481"/>
                <a:gd name="connsiteX1725" fmla="*/ 7668837 w 11531600"/>
                <a:gd name="connsiteY1725" fmla="*/ 3165294 h 4291481"/>
                <a:gd name="connsiteX1726" fmla="*/ 7672411 w 11531600"/>
                <a:gd name="connsiteY1726" fmla="*/ 3061631 h 4291481"/>
                <a:gd name="connsiteX1727" fmla="*/ 7650963 w 11531600"/>
                <a:gd name="connsiteY1727" fmla="*/ 3061631 h 4291481"/>
                <a:gd name="connsiteX1728" fmla="*/ 7643813 w 11531600"/>
                <a:gd name="connsiteY1728" fmla="*/ 3025885 h 4291481"/>
                <a:gd name="connsiteX1729" fmla="*/ 7674199 w 11531600"/>
                <a:gd name="connsiteY1729" fmla="*/ 3025885 h 4291481"/>
                <a:gd name="connsiteX1730" fmla="*/ 7675987 w 11531600"/>
                <a:gd name="connsiteY1730" fmla="*/ 2965117 h 4291481"/>
                <a:gd name="connsiteX1731" fmla="*/ 7656325 w 11531600"/>
                <a:gd name="connsiteY1731" fmla="*/ 2965117 h 4291481"/>
                <a:gd name="connsiteX1732" fmla="*/ 7649177 w 11531600"/>
                <a:gd name="connsiteY1732" fmla="*/ 2929371 h 4291481"/>
                <a:gd name="connsiteX1733" fmla="*/ 7677772 w 11531600"/>
                <a:gd name="connsiteY1733" fmla="*/ 2929371 h 4291481"/>
                <a:gd name="connsiteX1734" fmla="*/ 7679561 w 11531600"/>
                <a:gd name="connsiteY1734" fmla="*/ 2886476 h 4291481"/>
                <a:gd name="connsiteX1735" fmla="*/ 7661686 w 11531600"/>
                <a:gd name="connsiteY1735" fmla="*/ 2886476 h 4291481"/>
                <a:gd name="connsiteX1736" fmla="*/ 7654540 w 11531600"/>
                <a:gd name="connsiteY1736" fmla="*/ 2854305 h 4291481"/>
                <a:gd name="connsiteX1737" fmla="*/ 7681348 w 11531600"/>
                <a:gd name="connsiteY1737" fmla="*/ 2854305 h 4291481"/>
                <a:gd name="connsiteX1738" fmla="*/ 7683134 w 11531600"/>
                <a:gd name="connsiteY1738" fmla="*/ 2822133 h 4291481"/>
                <a:gd name="connsiteX1739" fmla="*/ 7665261 w 11531600"/>
                <a:gd name="connsiteY1739" fmla="*/ 2822133 h 4291481"/>
                <a:gd name="connsiteX1740" fmla="*/ 7658114 w 11531600"/>
                <a:gd name="connsiteY1740" fmla="*/ 2791750 h 4291481"/>
                <a:gd name="connsiteX1741" fmla="*/ 7684923 w 11531600"/>
                <a:gd name="connsiteY1741" fmla="*/ 2791750 h 4291481"/>
                <a:gd name="connsiteX1742" fmla="*/ 7686708 w 11531600"/>
                <a:gd name="connsiteY1742" fmla="*/ 2763153 h 4291481"/>
                <a:gd name="connsiteX1743" fmla="*/ 7668837 w 11531600"/>
                <a:gd name="connsiteY1743" fmla="*/ 2763153 h 4291481"/>
                <a:gd name="connsiteX1744" fmla="*/ 7661686 w 11531600"/>
                <a:gd name="connsiteY1744" fmla="*/ 2736343 h 4291481"/>
                <a:gd name="connsiteX1745" fmla="*/ 7688496 w 11531600"/>
                <a:gd name="connsiteY1745" fmla="*/ 2736343 h 4291481"/>
                <a:gd name="connsiteX1746" fmla="*/ 7688496 w 11531600"/>
                <a:gd name="connsiteY1746" fmla="*/ 2720259 h 4291481"/>
                <a:gd name="connsiteX1747" fmla="*/ 7670624 w 11531600"/>
                <a:gd name="connsiteY1747" fmla="*/ 2720259 h 4291481"/>
                <a:gd name="connsiteX1748" fmla="*/ 7663475 w 11531600"/>
                <a:gd name="connsiteY1748" fmla="*/ 2697022 h 4291481"/>
                <a:gd name="connsiteX1749" fmla="*/ 7688496 w 11531600"/>
                <a:gd name="connsiteY1749" fmla="*/ 2697022 h 4291481"/>
                <a:gd name="connsiteX1750" fmla="*/ 7688496 w 11531600"/>
                <a:gd name="connsiteY1750" fmla="*/ 2679150 h 4291481"/>
                <a:gd name="connsiteX1751" fmla="*/ 7674199 w 11531600"/>
                <a:gd name="connsiteY1751" fmla="*/ 2679150 h 4291481"/>
                <a:gd name="connsiteX1752" fmla="*/ 7667051 w 11531600"/>
                <a:gd name="connsiteY1752" fmla="*/ 2655916 h 4291481"/>
                <a:gd name="connsiteX1753" fmla="*/ 7690284 w 11531600"/>
                <a:gd name="connsiteY1753" fmla="*/ 2655916 h 4291481"/>
                <a:gd name="connsiteX1754" fmla="*/ 7690284 w 11531600"/>
                <a:gd name="connsiteY1754" fmla="*/ 2636255 h 4291481"/>
                <a:gd name="connsiteX1755" fmla="*/ 7675987 w 11531600"/>
                <a:gd name="connsiteY1755" fmla="*/ 2636255 h 4291481"/>
                <a:gd name="connsiteX1756" fmla="*/ 7668837 w 11531600"/>
                <a:gd name="connsiteY1756" fmla="*/ 2614808 h 4291481"/>
                <a:gd name="connsiteX1757" fmla="*/ 7690284 w 11531600"/>
                <a:gd name="connsiteY1757" fmla="*/ 2614808 h 4291481"/>
                <a:gd name="connsiteX1758" fmla="*/ 7690284 w 11531600"/>
                <a:gd name="connsiteY1758" fmla="*/ 2595148 h 4291481"/>
                <a:gd name="connsiteX1759" fmla="*/ 7681348 w 11531600"/>
                <a:gd name="connsiteY1759" fmla="*/ 2595148 h 4291481"/>
                <a:gd name="connsiteX1760" fmla="*/ 7674199 w 11531600"/>
                <a:gd name="connsiteY1760" fmla="*/ 2571912 h 4291481"/>
                <a:gd name="connsiteX1761" fmla="*/ 7690284 w 11531600"/>
                <a:gd name="connsiteY1761" fmla="*/ 2571912 h 4291481"/>
                <a:gd name="connsiteX1762" fmla="*/ 7690284 w 11531600"/>
                <a:gd name="connsiteY1762" fmla="*/ 2557615 h 4291481"/>
                <a:gd name="connsiteX1763" fmla="*/ 7722455 w 11531600"/>
                <a:gd name="connsiteY1763" fmla="*/ 2557615 h 4291481"/>
                <a:gd name="connsiteX1764" fmla="*/ 7722455 w 11531600"/>
                <a:gd name="connsiteY1764" fmla="*/ 2534381 h 4291481"/>
                <a:gd name="connsiteX1765" fmla="*/ 7734968 w 11531600"/>
                <a:gd name="connsiteY1765" fmla="*/ 2534381 h 4291481"/>
                <a:gd name="connsiteX1766" fmla="*/ 7734968 w 11531600"/>
                <a:gd name="connsiteY1766" fmla="*/ 2518293 h 4291481"/>
                <a:gd name="connsiteX1767" fmla="*/ 7743902 w 11531600"/>
                <a:gd name="connsiteY1767" fmla="*/ 2518293 h 4291481"/>
                <a:gd name="connsiteX1768" fmla="*/ 7743902 w 11531600"/>
                <a:gd name="connsiteY1768" fmla="*/ 2495060 h 4291481"/>
                <a:gd name="connsiteX1769" fmla="*/ 7751052 w 11531600"/>
                <a:gd name="connsiteY1769" fmla="*/ 2495060 h 4291481"/>
                <a:gd name="connsiteX1770" fmla="*/ 7751052 w 11531600"/>
                <a:gd name="connsiteY1770" fmla="*/ 2480761 h 4291481"/>
                <a:gd name="connsiteX1771" fmla="*/ 7779650 w 11531600"/>
                <a:gd name="connsiteY1771" fmla="*/ 2480761 h 4291481"/>
                <a:gd name="connsiteX1772" fmla="*/ 7779650 w 11531600"/>
                <a:gd name="connsiteY1772" fmla="*/ 2450377 h 4291481"/>
                <a:gd name="connsiteX1773" fmla="*/ 7792159 w 11531600"/>
                <a:gd name="connsiteY1773" fmla="*/ 2450377 h 4291481"/>
                <a:gd name="connsiteX1774" fmla="*/ 7792159 w 11531600"/>
                <a:gd name="connsiteY1774" fmla="*/ 2423568 h 4291481"/>
                <a:gd name="connsiteX1775" fmla="*/ 7785012 w 11531600"/>
                <a:gd name="connsiteY1775" fmla="*/ 2423568 h 4291481"/>
                <a:gd name="connsiteX1776" fmla="*/ 7785012 w 11531600"/>
                <a:gd name="connsiteY1776" fmla="*/ 2403907 h 4291481"/>
                <a:gd name="connsiteX1777" fmla="*/ 7792159 w 11531600"/>
                <a:gd name="connsiteY1777" fmla="*/ 2403907 h 4291481"/>
                <a:gd name="connsiteX1778" fmla="*/ 7792159 w 11531600"/>
                <a:gd name="connsiteY1778" fmla="*/ 2378886 h 4291481"/>
                <a:gd name="connsiteX1779" fmla="*/ 7808245 w 11531600"/>
                <a:gd name="connsiteY1779" fmla="*/ 2378886 h 4291481"/>
                <a:gd name="connsiteX1780" fmla="*/ 7808245 w 11531600"/>
                <a:gd name="connsiteY1780" fmla="*/ 2284160 h 4291481"/>
                <a:gd name="connsiteX1781" fmla="*/ 7826118 w 11531600"/>
                <a:gd name="connsiteY1781" fmla="*/ 2284160 h 4291481"/>
                <a:gd name="connsiteX1782" fmla="*/ 7826118 w 11531600"/>
                <a:gd name="connsiteY1782" fmla="*/ 2378886 h 4291481"/>
                <a:gd name="connsiteX1783" fmla="*/ 7842204 w 11531600"/>
                <a:gd name="connsiteY1783" fmla="*/ 2378886 h 4291481"/>
                <a:gd name="connsiteX1784" fmla="*/ 7842204 w 11531600"/>
                <a:gd name="connsiteY1784" fmla="*/ 2403907 h 4291481"/>
                <a:gd name="connsiteX1785" fmla="*/ 7849352 w 11531600"/>
                <a:gd name="connsiteY1785" fmla="*/ 2403907 h 4291481"/>
                <a:gd name="connsiteX1786" fmla="*/ 7849352 w 11531600"/>
                <a:gd name="connsiteY1786" fmla="*/ 2423568 h 4291481"/>
                <a:gd name="connsiteX1787" fmla="*/ 7842204 w 11531600"/>
                <a:gd name="connsiteY1787" fmla="*/ 2423568 h 4291481"/>
                <a:gd name="connsiteX1788" fmla="*/ 7842204 w 11531600"/>
                <a:gd name="connsiteY1788" fmla="*/ 2450377 h 4291481"/>
                <a:gd name="connsiteX1789" fmla="*/ 7854716 w 11531600"/>
                <a:gd name="connsiteY1789" fmla="*/ 2450377 h 4291481"/>
                <a:gd name="connsiteX1790" fmla="*/ 7854716 w 11531600"/>
                <a:gd name="connsiteY1790" fmla="*/ 2480761 h 4291481"/>
                <a:gd name="connsiteX1791" fmla="*/ 7883314 w 11531600"/>
                <a:gd name="connsiteY1791" fmla="*/ 2480761 h 4291481"/>
                <a:gd name="connsiteX1792" fmla="*/ 7883314 w 11531600"/>
                <a:gd name="connsiteY1792" fmla="*/ 2495060 h 4291481"/>
                <a:gd name="connsiteX1793" fmla="*/ 7890460 w 11531600"/>
                <a:gd name="connsiteY1793" fmla="*/ 2495060 h 4291481"/>
                <a:gd name="connsiteX1794" fmla="*/ 7890460 w 11531600"/>
                <a:gd name="connsiteY1794" fmla="*/ 2518293 h 4291481"/>
                <a:gd name="connsiteX1795" fmla="*/ 7899396 w 11531600"/>
                <a:gd name="connsiteY1795" fmla="*/ 2518293 h 4291481"/>
                <a:gd name="connsiteX1796" fmla="*/ 7899396 w 11531600"/>
                <a:gd name="connsiteY1796" fmla="*/ 2534381 h 4291481"/>
                <a:gd name="connsiteX1797" fmla="*/ 7910120 w 11531600"/>
                <a:gd name="connsiteY1797" fmla="*/ 2534381 h 4291481"/>
                <a:gd name="connsiteX1798" fmla="*/ 7910120 w 11531600"/>
                <a:gd name="connsiteY1798" fmla="*/ 2557615 h 4291481"/>
                <a:gd name="connsiteX1799" fmla="*/ 7942291 w 11531600"/>
                <a:gd name="connsiteY1799" fmla="*/ 2557615 h 4291481"/>
                <a:gd name="connsiteX1800" fmla="*/ 7942291 w 11531600"/>
                <a:gd name="connsiteY1800" fmla="*/ 2571912 h 4291481"/>
                <a:gd name="connsiteX1801" fmla="*/ 7958379 w 11531600"/>
                <a:gd name="connsiteY1801" fmla="*/ 2571912 h 4291481"/>
                <a:gd name="connsiteX1802" fmla="*/ 7951228 w 11531600"/>
                <a:gd name="connsiteY1802" fmla="*/ 2595148 h 4291481"/>
                <a:gd name="connsiteX1803" fmla="*/ 7942291 w 11531600"/>
                <a:gd name="connsiteY1803" fmla="*/ 2595148 h 4291481"/>
                <a:gd name="connsiteX1804" fmla="*/ 7942291 w 11531600"/>
                <a:gd name="connsiteY1804" fmla="*/ 2614808 h 4291481"/>
                <a:gd name="connsiteX1805" fmla="*/ 7967312 w 11531600"/>
                <a:gd name="connsiteY1805" fmla="*/ 2614808 h 4291481"/>
                <a:gd name="connsiteX1806" fmla="*/ 7960164 w 11531600"/>
                <a:gd name="connsiteY1806" fmla="*/ 2636255 h 4291481"/>
                <a:gd name="connsiteX1807" fmla="*/ 7945868 w 11531600"/>
                <a:gd name="connsiteY1807" fmla="*/ 2636255 h 4291481"/>
                <a:gd name="connsiteX1808" fmla="*/ 7945868 w 11531600"/>
                <a:gd name="connsiteY1808" fmla="*/ 2655916 h 4291481"/>
                <a:gd name="connsiteX1809" fmla="*/ 7967312 w 11531600"/>
                <a:gd name="connsiteY1809" fmla="*/ 2655916 h 4291481"/>
                <a:gd name="connsiteX1810" fmla="*/ 7960164 w 11531600"/>
                <a:gd name="connsiteY1810" fmla="*/ 2679150 h 4291481"/>
                <a:gd name="connsiteX1811" fmla="*/ 7945868 w 11531600"/>
                <a:gd name="connsiteY1811" fmla="*/ 2679150 h 4291481"/>
                <a:gd name="connsiteX1812" fmla="*/ 7945868 w 11531600"/>
                <a:gd name="connsiteY1812" fmla="*/ 2697022 h 4291481"/>
                <a:gd name="connsiteX1813" fmla="*/ 7970888 w 11531600"/>
                <a:gd name="connsiteY1813" fmla="*/ 2697022 h 4291481"/>
                <a:gd name="connsiteX1814" fmla="*/ 7963739 w 11531600"/>
                <a:gd name="connsiteY1814" fmla="*/ 2720259 h 4291481"/>
                <a:gd name="connsiteX1815" fmla="*/ 7945868 w 11531600"/>
                <a:gd name="connsiteY1815" fmla="*/ 2720259 h 4291481"/>
                <a:gd name="connsiteX1816" fmla="*/ 7945868 w 11531600"/>
                <a:gd name="connsiteY1816" fmla="*/ 2736343 h 4291481"/>
                <a:gd name="connsiteX1817" fmla="*/ 7972677 w 11531600"/>
                <a:gd name="connsiteY1817" fmla="*/ 2736343 h 4291481"/>
                <a:gd name="connsiteX1818" fmla="*/ 7965530 w 11531600"/>
                <a:gd name="connsiteY1818" fmla="*/ 2763153 h 4291481"/>
                <a:gd name="connsiteX1819" fmla="*/ 7947655 w 11531600"/>
                <a:gd name="connsiteY1819" fmla="*/ 2763153 h 4291481"/>
                <a:gd name="connsiteX1820" fmla="*/ 7949440 w 11531600"/>
                <a:gd name="connsiteY1820" fmla="*/ 2791750 h 4291481"/>
                <a:gd name="connsiteX1821" fmla="*/ 7976250 w 11531600"/>
                <a:gd name="connsiteY1821" fmla="*/ 2791750 h 4291481"/>
                <a:gd name="connsiteX1822" fmla="*/ 7969102 w 11531600"/>
                <a:gd name="connsiteY1822" fmla="*/ 2822133 h 4291481"/>
                <a:gd name="connsiteX1823" fmla="*/ 7951228 w 11531600"/>
                <a:gd name="connsiteY1823" fmla="*/ 2822133 h 4291481"/>
                <a:gd name="connsiteX1824" fmla="*/ 7953014 w 11531600"/>
                <a:gd name="connsiteY1824" fmla="*/ 2854305 h 4291481"/>
                <a:gd name="connsiteX1825" fmla="*/ 7979826 w 11531600"/>
                <a:gd name="connsiteY1825" fmla="*/ 2854305 h 4291481"/>
                <a:gd name="connsiteX1826" fmla="*/ 7972677 w 11531600"/>
                <a:gd name="connsiteY1826" fmla="*/ 2886476 h 4291481"/>
                <a:gd name="connsiteX1827" fmla="*/ 7954802 w 11531600"/>
                <a:gd name="connsiteY1827" fmla="*/ 2886476 h 4291481"/>
                <a:gd name="connsiteX1828" fmla="*/ 7956588 w 11531600"/>
                <a:gd name="connsiteY1828" fmla="*/ 2929371 h 4291481"/>
                <a:gd name="connsiteX1829" fmla="*/ 7985188 w 11531600"/>
                <a:gd name="connsiteY1829" fmla="*/ 2929371 h 4291481"/>
                <a:gd name="connsiteX1830" fmla="*/ 7978036 w 11531600"/>
                <a:gd name="connsiteY1830" fmla="*/ 2965117 h 4291481"/>
                <a:gd name="connsiteX1831" fmla="*/ 7958379 w 11531600"/>
                <a:gd name="connsiteY1831" fmla="*/ 2965117 h 4291481"/>
                <a:gd name="connsiteX1832" fmla="*/ 7960164 w 11531600"/>
                <a:gd name="connsiteY1832" fmla="*/ 3025885 h 4291481"/>
                <a:gd name="connsiteX1833" fmla="*/ 7990552 w 11531600"/>
                <a:gd name="connsiteY1833" fmla="*/ 3025885 h 4291481"/>
                <a:gd name="connsiteX1834" fmla="*/ 7983401 w 11531600"/>
                <a:gd name="connsiteY1834" fmla="*/ 3061631 h 4291481"/>
                <a:gd name="connsiteX1835" fmla="*/ 7961953 w 11531600"/>
                <a:gd name="connsiteY1835" fmla="*/ 3061631 h 4291481"/>
                <a:gd name="connsiteX1836" fmla="*/ 7965530 w 11531600"/>
                <a:gd name="connsiteY1836" fmla="*/ 3165294 h 4291481"/>
                <a:gd name="connsiteX1837" fmla="*/ 8001274 w 11531600"/>
                <a:gd name="connsiteY1837" fmla="*/ 3165294 h 4291481"/>
                <a:gd name="connsiteX1838" fmla="*/ 7992336 w 11531600"/>
                <a:gd name="connsiteY1838" fmla="*/ 3201039 h 4291481"/>
                <a:gd name="connsiteX1839" fmla="*/ 7967312 w 11531600"/>
                <a:gd name="connsiteY1839" fmla="*/ 3201039 h 4291481"/>
                <a:gd name="connsiteX1840" fmla="*/ 7972677 w 11531600"/>
                <a:gd name="connsiteY1840" fmla="*/ 3344022 h 4291481"/>
                <a:gd name="connsiteX1841" fmla="*/ 8008424 w 11531600"/>
                <a:gd name="connsiteY1841" fmla="*/ 3344022 h 4291481"/>
                <a:gd name="connsiteX1842" fmla="*/ 7999484 w 11531600"/>
                <a:gd name="connsiteY1842" fmla="*/ 3379768 h 4291481"/>
                <a:gd name="connsiteX1843" fmla="*/ 7972677 w 11531600"/>
                <a:gd name="connsiteY1843" fmla="*/ 3379768 h 4291481"/>
                <a:gd name="connsiteX1844" fmla="*/ 7979826 w 11531600"/>
                <a:gd name="connsiteY1844" fmla="*/ 3560286 h 4291481"/>
                <a:gd name="connsiteX1845" fmla="*/ 8010208 w 11531600"/>
                <a:gd name="connsiteY1845" fmla="*/ 3560286 h 4291481"/>
                <a:gd name="connsiteX1846" fmla="*/ 8010208 w 11531600"/>
                <a:gd name="connsiteY1846" fmla="*/ 2148325 h 4291481"/>
                <a:gd name="connsiteX1847" fmla="*/ 8371242 w 11531600"/>
                <a:gd name="connsiteY1847" fmla="*/ 2148325 h 4291481"/>
                <a:gd name="connsiteX1848" fmla="*/ 8371242 w 11531600"/>
                <a:gd name="connsiteY1848" fmla="*/ 4121495 h 4291481"/>
                <a:gd name="connsiteX1849" fmla="*/ 8532098 w 11531600"/>
                <a:gd name="connsiteY1849" fmla="*/ 4121495 h 4291481"/>
                <a:gd name="connsiteX1850" fmla="*/ 8532098 w 11531600"/>
                <a:gd name="connsiteY1850" fmla="*/ 4019619 h 4291481"/>
                <a:gd name="connsiteX1851" fmla="*/ 8560697 w 11531600"/>
                <a:gd name="connsiteY1851" fmla="*/ 4019619 h 4291481"/>
                <a:gd name="connsiteX1852" fmla="*/ 8560697 w 11531600"/>
                <a:gd name="connsiteY1852" fmla="*/ 3994597 h 4291481"/>
                <a:gd name="connsiteX1853" fmla="*/ 8542822 w 11531600"/>
                <a:gd name="connsiteY1853" fmla="*/ 3994597 h 4291481"/>
                <a:gd name="connsiteX1854" fmla="*/ 8542822 w 11531600"/>
                <a:gd name="connsiteY1854" fmla="*/ 3978513 h 4291481"/>
                <a:gd name="connsiteX1855" fmla="*/ 8560697 w 11531600"/>
                <a:gd name="connsiteY1855" fmla="*/ 3978513 h 4291481"/>
                <a:gd name="connsiteX1856" fmla="*/ 8560697 w 11531600"/>
                <a:gd name="connsiteY1856" fmla="*/ 3953490 h 4291481"/>
                <a:gd name="connsiteX1857" fmla="*/ 8542822 w 11531600"/>
                <a:gd name="connsiteY1857" fmla="*/ 3953490 h 4291481"/>
                <a:gd name="connsiteX1858" fmla="*/ 8542822 w 11531600"/>
                <a:gd name="connsiteY1858" fmla="*/ 3937404 h 4291481"/>
                <a:gd name="connsiteX1859" fmla="*/ 8560697 w 11531600"/>
                <a:gd name="connsiteY1859" fmla="*/ 3937404 h 4291481"/>
                <a:gd name="connsiteX1860" fmla="*/ 8560697 w 11531600"/>
                <a:gd name="connsiteY1860" fmla="*/ 3930254 h 4291481"/>
                <a:gd name="connsiteX1861" fmla="*/ 8585718 w 11531600"/>
                <a:gd name="connsiteY1861" fmla="*/ 3930254 h 4291481"/>
                <a:gd name="connsiteX1862" fmla="*/ 8585718 w 11531600"/>
                <a:gd name="connsiteY1862" fmla="*/ 3910595 h 4291481"/>
                <a:gd name="connsiteX1863" fmla="*/ 8641122 w 11531600"/>
                <a:gd name="connsiteY1863" fmla="*/ 3910595 h 4291481"/>
                <a:gd name="connsiteX1864" fmla="*/ 8571419 w 11531600"/>
                <a:gd name="connsiteY1864" fmla="*/ 3747950 h 4291481"/>
                <a:gd name="connsiteX1865" fmla="*/ 8848450 w 11531600"/>
                <a:gd name="connsiteY1865" fmla="*/ 3494155 h 4291481"/>
                <a:gd name="connsiteX1866" fmla="*/ 8848450 w 11531600"/>
                <a:gd name="connsiteY1866" fmla="*/ 3476281 h 4291481"/>
                <a:gd name="connsiteX1867" fmla="*/ 8909217 w 11531600"/>
                <a:gd name="connsiteY1867" fmla="*/ 3476281 h 4291481"/>
                <a:gd name="connsiteX1868" fmla="*/ 8909217 w 11531600"/>
                <a:gd name="connsiteY1868" fmla="*/ 3494155 h 4291481"/>
                <a:gd name="connsiteX1869" fmla="*/ 9186245 w 11531600"/>
                <a:gd name="connsiteY1869" fmla="*/ 3747950 h 4291481"/>
                <a:gd name="connsiteX1870" fmla="*/ 9116544 w 11531600"/>
                <a:gd name="connsiteY1870" fmla="*/ 3910595 h 4291481"/>
                <a:gd name="connsiteX1871" fmla="*/ 9171948 w 11531600"/>
                <a:gd name="connsiteY1871" fmla="*/ 3910595 h 4291481"/>
                <a:gd name="connsiteX1872" fmla="*/ 9171948 w 11531600"/>
                <a:gd name="connsiteY1872" fmla="*/ 3930254 h 4291481"/>
                <a:gd name="connsiteX1873" fmla="*/ 9196969 w 11531600"/>
                <a:gd name="connsiteY1873" fmla="*/ 3930254 h 4291481"/>
                <a:gd name="connsiteX1874" fmla="*/ 9196969 w 11531600"/>
                <a:gd name="connsiteY1874" fmla="*/ 3937404 h 4291481"/>
                <a:gd name="connsiteX1875" fmla="*/ 9214843 w 11531600"/>
                <a:gd name="connsiteY1875" fmla="*/ 3937404 h 4291481"/>
                <a:gd name="connsiteX1876" fmla="*/ 9214843 w 11531600"/>
                <a:gd name="connsiteY1876" fmla="*/ 3953490 h 4291481"/>
                <a:gd name="connsiteX1877" fmla="*/ 9196969 w 11531600"/>
                <a:gd name="connsiteY1877" fmla="*/ 3953490 h 4291481"/>
                <a:gd name="connsiteX1878" fmla="*/ 9196969 w 11531600"/>
                <a:gd name="connsiteY1878" fmla="*/ 3978513 h 4291481"/>
                <a:gd name="connsiteX1879" fmla="*/ 9214843 w 11531600"/>
                <a:gd name="connsiteY1879" fmla="*/ 3978513 h 4291481"/>
                <a:gd name="connsiteX1880" fmla="*/ 9214843 w 11531600"/>
                <a:gd name="connsiteY1880" fmla="*/ 3994597 h 4291481"/>
                <a:gd name="connsiteX1881" fmla="*/ 9196969 w 11531600"/>
                <a:gd name="connsiteY1881" fmla="*/ 3994597 h 4291481"/>
                <a:gd name="connsiteX1882" fmla="*/ 9196969 w 11531600"/>
                <a:gd name="connsiteY1882" fmla="*/ 4019619 h 4291481"/>
                <a:gd name="connsiteX1883" fmla="*/ 9218417 w 11531600"/>
                <a:gd name="connsiteY1883" fmla="*/ 4019619 h 4291481"/>
                <a:gd name="connsiteX1884" fmla="*/ 9218417 w 11531600"/>
                <a:gd name="connsiteY1884" fmla="*/ 3454834 h 4291481"/>
                <a:gd name="connsiteX1885" fmla="*/ 9486513 w 11531600"/>
                <a:gd name="connsiteY1885" fmla="*/ 3454834 h 4291481"/>
                <a:gd name="connsiteX1886" fmla="*/ 9486513 w 11531600"/>
                <a:gd name="connsiteY1886" fmla="*/ 3596032 h 4291481"/>
                <a:gd name="connsiteX1887" fmla="*/ 9593751 w 11531600"/>
                <a:gd name="connsiteY1887" fmla="*/ 3596032 h 4291481"/>
                <a:gd name="connsiteX1888" fmla="*/ 9627709 w 11531600"/>
                <a:gd name="connsiteY1888" fmla="*/ 3596032 h 4291481"/>
                <a:gd name="connsiteX1889" fmla="*/ 9627709 w 11531600"/>
                <a:gd name="connsiteY1889" fmla="*/ 3647862 h 4291481"/>
                <a:gd name="connsiteX1890" fmla="*/ 9593751 w 11531600"/>
                <a:gd name="connsiteY1890" fmla="*/ 3647862 h 4291481"/>
                <a:gd name="connsiteX1891" fmla="*/ 9593751 w 11531600"/>
                <a:gd name="connsiteY1891" fmla="*/ 3672884 h 4291481"/>
                <a:gd name="connsiteX1892" fmla="*/ 9649155 w 11531600"/>
                <a:gd name="connsiteY1892" fmla="*/ 3672884 h 4291481"/>
                <a:gd name="connsiteX1893" fmla="*/ 9650944 w 11531600"/>
                <a:gd name="connsiteY1893" fmla="*/ 3733652 h 4291481"/>
                <a:gd name="connsiteX1894" fmla="*/ 9926185 w 11531600"/>
                <a:gd name="connsiteY1894" fmla="*/ 3783696 h 4291481"/>
                <a:gd name="connsiteX1895" fmla="*/ 9926185 w 11531600"/>
                <a:gd name="connsiteY1895" fmla="*/ 3174231 h 4291481"/>
                <a:gd name="connsiteX1896" fmla="*/ 10171046 w 11531600"/>
                <a:gd name="connsiteY1896" fmla="*/ 3052694 h 4291481"/>
                <a:gd name="connsiteX1897" fmla="*/ 10171046 w 11531600"/>
                <a:gd name="connsiteY1897" fmla="*/ 2877540 h 4291481"/>
                <a:gd name="connsiteX1898" fmla="*/ 10224664 w 11531600"/>
                <a:gd name="connsiteY1898" fmla="*/ 2877540 h 4291481"/>
                <a:gd name="connsiteX1899" fmla="*/ 10228238 w 11531600"/>
                <a:gd name="connsiteY1899" fmla="*/ 2881115 h 4291481"/>
                <a:gd name="connsiteX1900" fmla="*/ 10228238 w 11531600"/>
                <a:gd name="connsiteY1900" fmla="*/ 2730982 h 4291481"/>
                <a:gd name="connsiteX1901" fmla="*/ 10255048 w 11531600"/>
                <a:gd name="connsiteY1901" fmla="*/ 2730982 h 4291481"/>
                <a:gd name="connsiteX1902" fmla="*/ 10255048 w 11531600"/>
                <a:gd name="connsiteY1902" fmla="*/ 2897199 h 4291481"/>
                <a:gd name="connsiteX1903" fmla="*/ 10421268 w 11531600"/>
                <a:gd name="connsiteY1903" fmla="*/ 3009800 h 4291481"/>
                <a:gd name="connsiteX1904" fmla="*/ 10421268 w 11531600"/>
                <a:gd name="connsiteY1904" fmla="*/ 1899891 h 4291481"/>
                <a:gd name="connsiteX1905" fmla="*/ 10301518 w 11531600"/>
                <a:gd name="connsiteY1905" fmla="*/ 1721162 h 4291481"/>
                <a:gd name="connsiteX1906" fmla="*/ 10517781 w 11531600"/>
                <a:gd name="connsiteY1906" fmla="*/ 1513836 h 4291481"/>
                <a:gd name="connsiteX1907" fmla="*/ 10517781 w 11531600"/>
                <a:gd name="connsiteY1907" fmla="*/ 1444133 h 4291481"/>
                <a:gd name="connsiteX1908" fmla="*/ 10478460 w 11531600"/>
                <a:gd name="connsiteY1908" fmla="*/ 1424472 h 4291481"/>
                <a:gd name="connsiteX1909" fmla="*/ 10517781 w 11531600"/>
                <a:gd name="connsiteY1909" fmla="*/ 1404812 h 4291481"/>
                <a:gd name="connsiteX1910" fmla="*/ 10517781 w 11531600"/>
                <a:gd name="connsiteY1910" fmla="*/ 1211784 h 4291481"/>
                <a:gd name="connsiteX1911" fmla="*/ 10476671 w 11531600"/>
                <a:gd name="connsiteY1911" fmla="*/ 1152803 h 4291481"/>
                <a:gd name="connsiteX1912" fmla="*/ 10530289 w 11531600"/>
                <a:gd name="connsiteY1912" fmla="*/ 1088460 h 4291481"/>
                <a:gd name="connsiteX1913" fmla="*/ 10530289 w 11531600"/>
                <a:gd name="connsiteY1913" fmla="*/ 1077737 h 4291481"/>
                <a:gd name="connsiteX1914" fmla="*/ 10485610 w 11531600"/>
                <a:gd name="connsiteY1914" fmla="*/ 1070587 h 4291481"/>
                <a:gd name="connsiteX1915" fmla="*/ 10530289 w 11531600"/>
                <a:gd name="connsiteY1915" fmla="*/ 1063438 h 4291481"/>
                <a:gd name="connsiteX1916" fmla="*/ 10530289 w 11531600"/>
                <a:gd name="connsiteY1916" fmla="*/ 836453 h 4291481"/>
                <a:gd name="connsiteX1917" fmla="*/ 10508841 w 11531600"/>
                <a:gd name="connsiteY1917" fmla="*/ 827515 h 4291481"/>
                <a:gd name="connsiteX1918" fmla="*/ 10544590 w 11531600"/>
                <a:gd name="connsiteY1918" fmla="*/ 816793 h 4291481"/>
                <a:gd name="connsiteX1919" fmla="*/ 10544590 w 11531600"/>
                <a:gd name="connsiteY1919" fmla="*/ 613040 h 4291481"/>
                <a:gd name="connsiteX1920" fmla="*/ 10524929 w 11531600"/>
                <a:gd name="connsiteY1920" fmla="*/ 596955 h 4291481"/>
                <a:gd name="connsiteX1921" fmla="*/ 10549950 w 11531600"/>
                <a:gd name="connsiteY1921" fmla="*/ 580870 h 4291481"/>
                <a:gd name="connsiteX1922" fmla="*/ 10549950 w 11531600"/>
                <a:gd name="connsiteY1922" fmla="*/ 512952 h 4291481"/>
                <a:gd name="connsiteX1923" fmla="*/ 10549950 w 11531600"/>
                <a:gd name="connsiteY1923" fmla="*/ 241283 h 4291481"/>
                <a:gd name="connsiteX1924" fmla="*/ 10562461 w 11531600"/>
                <a:gd name="connsiteY1924" fmla="*/ 0 h 4291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</a:cxnLst>
              <a:rect l="l" t="t" r="r" b="b"/>
              <a:pathLst>
                <a:path w="11531600" h="4291481">
                  <a:moveTo>
                    <a:pt x="8011998" y="3874849"/>
                  </a:moveTo>
                  <a:lnTo>
                    <a:pt x="8010208" y="3880210"/>
                  </a:lnTo>
                  <a:lnTo>
                    <a:pt x="7992336" y="3880210"/>
                  </a:lnTo>
                  <a:lnTo>
                    <a:pt x="7999484" y="4089325"/>
                  </a:lnTo>
                  <a:lnTo>
                    <a:pt x="8008424" y="4089325"/>
                  </a:lnTo>
                  <a:lnTo>
                    <a:pt x="8008424" y="4121495"/>
                  </a:lnTo>
                  <a:lnTo>
                    <a:pt x="8011998" y="4121495"/>
                  </a:lnTo>
                  <a:close/>
                  <a:moveTo>
                    <a:pt x="8011998" y="3567435"/>
                  </a:moveTo>
                  <a:lnTo>
                    <a:pt x="8004848" y="3596032"/>
                  </a:lnTo>
                  <a:lnTo>
                    <a:pt x="7981612" y="3596032"/>
                  </a:lnTo>
                  <a:lnTo>
                    <a:pt x="7990552" y="3844464"/>
                  </a:lnTo>
                  <a:lnTo>
                    <a:pt x="8011998" y="3844464"/>
                  </a:lnTo>
                  <a:close/>
                  <a:moveTo>
                    <a:pt x="4175368" y="3349980"/>
                  </a:moveTo>
                  <a:lnTo>
                    <a:pt x="4171639" y="3517901"/>
                  </a:lnTo>
                  <a:lnTo>
                    <a:pt x="4175368" y="3517901"/>
                  </a:lnTo>
                  <a:lnTo>
                    <a:pt x="4203352" y="3512303"/>
                  </a:lnTo>
                  <a:lnTo>
                    <a:pt x="4203352" y="3349980"/>
                  </a:lnTo>
                  <a:lnTo>
                    <a:pt x="4179099" y="3349980"/>
                  </a:lnTo>
                  <a:close/>
                  <a:moveTo>
                    <a:pt x="4283583" y="3344383"/>
                  </a:moveTo>
                  <a:lnTo>
                    <a:pt x="4283583" y="3512303"/>
                  </a:lnTo>
                  <a:lnTo>
                    <a:pt x="4305976" y="3512303"/>
                  </a:lnTo>
                  <a:lnTo>
                    <a:pt x="4320901" y="3517901"/>
                  </a:lnTo>
                  <a:lnTo>
                    <a:pt x="4320901" y="3344383"/>
                  </a:lnTo>
                  <a:lnTo>
                    <a:pt x="4311570" y="3344383"/>
                  </a:lnTo>
                  <a:lnTo>
                    <a:pt x="4292912" y="3344383"/>
                  </a:lnTo>
                  <a:close/>
                  <a:moveTo>
                    <a:pt x="285699" y="3243959"/>
                  </a:moveTo>
                  <a:lnTo>
                    <a:pt x="344083" y="3243959"/>
                  </a:lnTo>
                  <a:lnTo>
                    <a:pt x="344083" y="3256157"/>
                  </a:lnTo>
                  <a:lnTo>
                    <a:pt x="427281" y="3256157"/>
                  </a:lnTo>
                  <a:lnTo>
                    <a:pt x="427281" y="3257618"/>
                  </a:lnTo>
                  <a:lnTo>
                    <a:pt x="427281" y="3270024"/>
                  </a:lnTo>
                  <a:lnTo>
                    <a:pt x="427281" y="3275133"/>
                  </a:lnTo>
                  <a:lnTo>
                    <a:pt x="427281" y="3284620"/>
                  </a:lnTo>
                  <a:lnTo>
                    <a:pt x="490773" y="3284620"/>
                  </a:lnTo>
                  <a:lnTo>
                    <a:pt x="511937" y="3284620"/>
                  </a:lnTo>
                  <a:lnTo>
                    <a:pt x="511937" y="3287539"/>
                  </a:lnTo>
                  <a:lnTo>
                    <a:pt x="511937" y="3291188"/>
                  </a:lnTo>
                  <a:lnTo>
                    <a:pt x="511937" y="3303596"/>
                  </a:lnTo>
                  <a:lnTo>
                    <a:pt x="511937" y="3307245"/>
                  </a:lnTo>
                  <a:lnTo>
                    <a:pt x="511937" y="3321841"/>
                  </a:lnTo>
                  <a:lnTo>
                    <a:pt x="511937" y="3360520"/>
                  </a:lnTo>
                  <a:lnTo>
                    <a:pt x="522154" y="3360520"/>
                  </a:lnTo>
                  <a:lnTo>
                    <a:pt x="575430" y="3364170"/>
                  </a:lnTo>
                  <a:lnTo>
                    <a:pt x="621408" y="3367818"/>
                  </a:lnTo>
                  <a:lnTo>
                    <a:pt x="621408" y="3410147"/>
                  </a:lnTo>
                  <a:lnTo>
                    <a:pt x="622867" y="3410147"/>
                  </a:lnTo>
                  <a:lnTo>
                    <a:pt x="622867" y="3411606"/>
                  </a:lnTo>
                  <a:lnTo>
                    <a:pt x="621408" y="3413796"/>
                  </a:lnTo>
                  <a:lnTo>
                    <a:pt x="621408" y="3440069"/>
                  </a:lnTo>
                  <a:lnTo>
                    <a:pt x="622867" y="3440069"/>
                  </a:lnTo>
                  <a:lnTo>
                    <a:pt x="621408" y="3443718"/>
                  </a:lnTo>
                  <a:lnTo>
                    <a:pt x="621408" y="3468531"/>
                  </a:lnTo>
                  <a:lnTo>
                    <a:pt x="622867" y="3468531"/>
                  </a:lnTo>
                  <a:lnTo>
                    <a:pt x="622867" y="3470721"/>
                  </a:lnTo>
                  <a:lnTo>
                    <a:pt x="621408" y="3472180"/>
                  </a:lnTo>
                  <a:lnTo>
                    <a:pt x="621408" y="3523997"/>
                  </a:lnTo>
                  <a:lnTo>
                    <a:pt x="637463" y="3523997"/>
                  </a:lnTo>
                  <a:lnTo>
                    <a:pt x="637463" y="3454665"/>
                  </a:lnTo>
                  <a:lnTo>
                    <a:pt x="683442" y="3454665"/>
                  </a:lnTo>
                  <a:lnTo>
                    <a:pt x="683442" y="3484587"/>
                  </a:lnTo>
                  <a:lnTo>
                    <a:pt x="725770" y="3484587"/>
                  </a:lnTo>
                  <a:lnTo>
                    <a:pt x="725770" y="3523997"/>
                  </a:lnTo>
                  <a:lnTo>
                    <a:pt x="769559" y="3523997"/>
                  </a:lnTo>
                  <a:lnTo>
                    <a:pt x="769559" y="3675796"/>
                  </a:lnTo>
                  <a:lnTo>
                    <a:pt x="771748" y="3675796"/>
                  </a:lnTo>
                  <a:lnTo>
                    <a:pt x="771748" y="3674337"/>
                  </a:lnTo>
                  <a:lnTo>
                    <a:pt x="790722" y="3672876"/>
                  </a:lnTo>
                  <a:lnTo>
                    <a:pt x="790722" y="3658280"/>
                  </a:lnTo>
                  <a:lnTo>
                    <a:pt x="808968" y="3656821"/>
                  </a:lnTo>
                  <a:lnTo>
                    <a:pt x="808968" y="3644414"/>
                  </a:lnTo>
                  <a:lnTo>
                    <a:pt x="826484" y="3640765"/>
                  </a:lnTo>
                  <a:lnTo>
                    <a:pt x="826484" y="3628359"/>
                  </a:lnTo>
                  <a:lnTo>
                    <a:pt x="842539" y="3624710"/>
                  </a:lnTo>
                  <a:lnTo>
                    <a:pt x="842539" y="3612302"/>
                  </a:lnTo>
                  <a:lnTo>
                    <a:pt x="863703" y="3608653"/>
                  </a:lnTo>
                  <a:lnTo>
                    <a:pt x="898735" y="3608653"/>
                  </a:lnTo>
                  <a:lnTo>
                    <a:pt x="927197" y="3612302"/>
                  </a:lnTo>
                  <a:lnTo>
                    <a:pt x="928656" y="3617412"/>
                  </a:lnTo>
                  <a:lnTo>
                    <a:pt x="930845" y="3626169"/>
                  </a:lnTo>
                  <a:lnTo>
                    <a:pt x="941063" y="3628359"/>
                  </a:lnTo>
                  <a:lnTo>
                    <a:pt x="946901" y="3635656"/>
                  </a:lnTo>
                  <a:lnTo>
                    <a:pt x="946901" y="3642225"/>
                  </a:lnTo>
                  <a:lnTo>
                    <a:pt x="957118" y="3644414"/>
                  </a:lnTo>
                  <a:lnTo>
                    <a:pt x="962227" y="3650982"/>
                  </a:lnTo>
                  <a:lnTo>
                    <a:pt x="962227" y="3658280"/>
                  </a:lnTo>
                  <a:lnTo>
                    <a:pt x="973174" y="3660470"/>
                  </a:lnTo>
                  <a:lnTo>
                    <a:pt x="978283" y="3669227"/>
                  </a:lnTo>
                  <a:lnTo>
                    <a:pt x="978283" y="3674337"/>
                  </a:lnTo>
                  <a:lnTo>
                    <a:pt x="992879" y="3675796"/>
                  </a:lnTo>
                  <a:lnTo>
                    <a:pt x="994339" y="3677986"/>
                  </a:lnTo>
                  <a:lnTo>
                    <a:pt x="1006745" y="3675796"/>
                  </a:lnTo>
                  <a:lnTo>
                    <a:pt x="1047614" y="3681634"/>
                  </a:lnTo>
                  <a:lnTo>
                    <a:pt x="1047614" y="3722503"/>
                  </a:lnTo>
                  <a:lnTo>
                    <a:pt x="1049074" y="3923930"/>
                  </a:lnTo>
                  <a:lnTo>
                    <a:pt x="1103809" y="3923930"/>
                  </a:lnTo>
                  <a:lnTo>
                    <a:pt x="1103809" y="3718854"/>
                  </a:lnTo>
                  <a:lnTo>
                    <a:pt x="1103809" y="3674337"/>
                  </a:lnTo>
                  <a:lnTo>
                    <a:pt x="1142489" y="3669227"/>
                  </a:lnTo>
                  <a:lnTo>
                    <a:pt x="1157084" y="3670688"/>
                  </a:lnTo>
                  <a:lnTo>
                    <a:pt x="1158545" y="3669227"/>
                  </a:lnTo>
                  <a:lnTo>
                    <a:pt x="1174600" y="3667038"/>
                  </a:lnTo>
                  <a:lnTo>
                    <a:pt x="1174600" y="3661929"/>
                  </a:lnTo>
                  <a:lnTo>
                    <a:pt x="1176060" y="3653172"/>
                  </a:lnTo>
                  <a:lnTo>
                    <a:pt x="1190656" y="3650982"/>
                  </a:lnTo>
                  <a:lnTo>
                    <a:pt x="1190656" y="3645874"/>
                  </a:lnTo>
                  <a:lnTo>
                    <a:pt x="1194305" y="3637116"/>
                  </a:lnTo>
                  <a:lnTo>
                    <a:pt x="1206712" y="3635656"/>
                  </a:lnTo>
                  <a:lnTo>
                    <a:pt x="1208172" y="3628359"/>
                  </a:lnTo>
                  <a:lnTo>
                    <a:pt x="1209630" y="3621061"/>
                  </a:lnTo>
                  <a:lnTo>
                    <a:pt x="1224227" y="3619601"/>
                  </a:lnTo>
                  <a:lnTo>
                    <a:pt x="1224227" y="3610843"/>
                  </a:lnTo>
                  <a:lnTo>
                    <a:pt x="1225687" y="3605005"/>
                  </a:lnTo>
                  <a:lnTo>
                    <a:pt x="1251959" y="3601356"/>
                  </a:lnTo>
                  <a:lnTo>
                    <a:pt x="1289180" y="3601356"/>
                  </a:lnTo>
                  <a:lnTo>
                    <a:pt x="1312533" y="3605005"/>
                  </a:lnTo>
                  <a:lnTo>
                    <a:pt x="1310343" y="3619601"/>
                  </a:lnTo>
                  <a:lnTo>
                    <a:pt x="1328589" y="3621061"/>
                  </a:lnTo>
                  <a:lnTo>
                    <a:pt x="1328589" y="3635656"/>
                  </a:lnTo>
                  <a:lnTo>
                    <a:pt x="1346105" y="3637116"/>
                  </a:lnTo>
                  <a:lnTo>
                    <a:pt x="1346105" y="3650982"/>
                  </a:lnTo>
                  <a:lnTo>
                    <a:pt x="1363619" y="3653172"/>
                  </a:lnTo>
                  <a:lnTo>
                    <a:pt x="1363619" y="3667038"/>
                  </a:lnTo>
                  <a:lnTo>
                    <a:pt x="1384784" y="3669227"/>
                  </a:lnTo>
                  <a:lnTo>
                    <a:pt x="1383324" y="3672876"/>
                  </a:lnTo>
                  <a:lnTo>
                    <a:pt x="1397191" y="3670688"/>
                  </a:lnTo>
                  <a:lnTo>
                    <a:pt x="1422004" y="3674337"/>
                  </a:lnTo>
                  <a:lnTo>
                    <a:pt x="1422004" y="4291481"/>
                  </a:lnTo>
                  <a:lnTo>
                    <a:pt x="0" y="4291481"/>
                  </a:lnTo>
                  <a:lnTo>
                    <a:pt x="0" y="3438610"/>
                  </a:lnTo>
                  <a:lnTo>
                    <a:pt x="80623" y="3438610"/>
                  </a:lnTo>
                  <a:lnTo>
                    <a:pt x="80623" y="3344464"/>
                  </a:lnTo>
                  <a:lnTo>
                    <a:pt x="100328" y="3344464"/>
                  </a:lnTo>
                  <a:lnTo>
                    <a:pt x="100328" y="3438610"/>
                  </a:lnTo>
                  <a:lnTo>
                    <a:pt x="149954" y="3438610"/>
                  </a:lnTo>
                  <a:lnTo>
                    <a:pt x="149954" y="3601356"/>
                  </a:lnTo>
                  <a:lnTo>
                    <a:pt x="236072" y="3601356"/>
                  </a:lnTo>
                  <a:lnTo>
                    <a:pt x="236072" y="3364170"/>
                  </a:lnTo>
                  <a:lnTo>
                    <a:pt x="262345" y="3364170"/>
                  </a:lnTo>
                  <a:lnTo>
                    <a:pt x="262345" y="3356871"/>
                  </a:lnTo>
                  <a:lnTo>
                    <a:pt x="264534" y="3356871"/>
                  </a:lnTo>
                  <a:lnTo>
                    <a:pt x="264534" y="3321841"/>
                  </a:lnTo>
                  <a:lnTo>
                    <a:pt x="264534" y="3307245"/>
                  </a:lnTo>
                  <a:lnTo>
                    <a:pt x="264534" y="3305784"/>
                  </a:lnTo>
                  <a:lnTo>
                    <a:pt x="264534" y="3291188"/>
                  </a:lnTo>
                  <a:lnTo>
                    <a:pt x="264534" y="3287539"/>
                  </a:lnTo>
                  <a:lnTo>
                    <a:pt x="264534" y="3284620"/>
                  </a:lnTo>
                  <a:lnTo>
                    <a:pt x="285699" y="3284620"/>
                  </a:lnTo>
                  <a:lnTo>
                    <a:pt x="285699" y="3268565"/>
                  </a:lnTo>
                  <a:lnTo>
                    <a:pt x="285699" y="3262726"/>
                  </a:lnTo>
                  <a:lnTo>
                    <a:pt x="285699" y="3250320"/>
                  </a:lnTo>
                  <a:lnTo>
                    <a:pt x="285699" y="3247400"/>
                  </a:lnTo>
                  <a:close/>
                  <a:moveTo>
                    <a:pt x="4283583" y="3086903"/>
                  </a:moveTo>
                  <a:lnTo>
                    <a:pt x="4283583" y="3299603"/>
                  </a:lnTo>
                  <a:lnTo>
                    <a:pt x="4289181" y="3299603"/>
                  </a:lnTo>
                  <a:lnTo>
                    <a:pt x="4305976" y="3299603"/>
                  </a:lnTo>
                  <a:lnTo>
                    <a:pt x="4320901" y="3303336"/>
                  </a:lnTo>
                  <a:lnTo>
                    <a:pt x="4324631" y="3086903"/>
                  </a:lnTo>
                  <a:lnTo>
                    <a:pt x="4311570" y="3086903"/>
                  </a:lnTo>
                  <a:lnTo>
                    <a:pt x="4292912" y="3086903"/>
                  </a:lnTo>
                  <a:close/>
                  <a:moveTo>
                    <a:pt x="4175368" y="3086903"/>
                  </a:moveTo>
                  <a:lnTo>
                    <a:pt x="4175368" y="3299603"/>
                  </a:lnTo>
                  <a:lnTo>
                    <a:pt x="4188428" y="3299603"/>
                  </a:lnTo>
                  <a:lnTo>
                    <a:pt x="4203352" y="3299603"/>
                  </a:lnTo>
                  <a:lnTo>
                    <a:pt x="4203352" y="3086903"/>
                  </a:lnTo>
                  <a:lnTo>
                    <a:pt x="4184695" y="3086903"/>
                  </a:lnTo>
                  <a:close/>
                  <a:moveTo>
                    <a:pt x="10524929" y="2893625"/>
                  </a:moveTo>
                  <a:lnTo>
                    <a:pt x="10524929" y="2906137"/>
                  </a:lnTo>
                  <a:lnTo>
                    <a:pt x="10564249" y="2906137"/>
                  </a:lnTo>
                  <a:lnTo>
                    <a:pt x="10564249" y="2902562"/>
                  </a:lnTo>
                  <a:cubicBezTo>
                    <a:pt x="10564249" y="2902562"/>
                    <a:pt x="10564249" y="2902562"/>
                    <a:pt x="10562461" y="2902562"/>
                  </a:cubicBezTo>
                  <a:cubicBezTo>
                    <a:pt x="10548163" y="2902562"/>
                    <a:pt x="10535653" y="2898988"/>
                    <a:pt x="10524929" y="2893625"/>
                  </a:cubicBezTo>
                  <a:close/>
                  <a:moveTo>
                    <a:pt x="4283583" y="2820095"/>
                  </a:moveTo>
                  <a:lnTo>
                    <a:pt x="4283583" y="3049587"/>
                  </a:lnTo>
                  <a:lnTo>
                    <a:pt x="4292912" y="3049587"/>
                  </a:lnTo>
                  <a:lnTo>
                    <a:pt x="4305976" y="3049587"/>
                  </a:lnTo>
                  <a:lnTo>
                    <a:pt x="4324631" y="3049587"/>
                  </a:lnTo>
                  <a:lnTo>
                    <a:pt x="4324631" y="2820095"/>
                  </a:lnTo>
                  <a:lnTo>
                    <a:pt x="4315301" y="2820095"/>
                  </a:lnTo>
                  <a:lnTo>
                    <a:pt x="4292912" y="2820095"/>
                  </a:lnTo>
                  <a:close/>
                  <a:moveTo>
                    <a:pt x="4175368" y="2820095"/>
                  </a:moveTo>
                  <a:lnTo>
                    <a:pt x="4175368" y="3049587"/>
                  </a:lnTo>
                  <a:lnTo>
                    <a:pt x="4188428" y="3049587"/>
                  </a:lnTo>
                  <a:lnTo>
                    <a:pt x="4203352" y="3049587"/>
                  </a:lnTo>
                  <a:lnTo>
                    <a:pt x="4207088" y="2820095"/>
                  </a:lnTo>
                  <a:lnTo>
                    <a:pt x="4184695" y="2820095"/>
                  </a:lnTo>
                  <a:close/>
                  <a:moveTo>
                    <a:pt x="10524929" y="2697022"/>
                  </a:moveTo>
                  <a:lnTo>
                    <a:pt x="10524929" y="2795325"/>
                  </a:lnTo>
                  <a:cubicBezTo>
                    <a:pt x="10535653" y="2789962"/>
                    <a:pt x="10548163" y="2786387"/>
                    <a:pt x="10562461" y="2786387"/>
                  </a:cubicBezTo>
                  <a:cubicBezTo>
                    <a:pt x="10562461" y="2786387"/>
                    <a:pt x="10562461" y="2786387"/>
                    <a:pt x="10564249" y="2786387"/>
                  </a:cubicBezTo>
                  <a:lnTo>
                    <a:pt x="10564249" y="2761365"/>
                  </a:lnTo>
                  <a:lnTo>
                    <a:pt x="10571399" y="2761365"/>
                  </a:lnTo>
                  <a:lnTo>
                    <a:pt x="10599997" y="2736343"/>
                  </a:lnTo>
                  <a:lnTo>
                    <a:pt x="10599997" y="2697022"/>
                  </a:lnTo>
                  <a:cubicBezTo>
                    <a:pt x="10589274" y="2702385"/>
                    <a:pt x="10576759" y="2705959"/>
                    <a:pt x="10562461" y="2705959"/>
                  </a:cubicBezTo>
                  <a:cubicBezTo>
                    <a:pt x="10548163" y="2705959"/>
                    <a:pt x="10535653" y="2702385"/>
                    <a:pt x="10524929" y="2697022"/>
                  </a:cubicBezTo>
                  <a:close/>
                  <a:moveTo>
                    <a:pt x="4289181" y="2557018"/>
                  </a:moveTo>
                  <a:lnTo>
                    <a:pt x="4289181" y="2792109"/>
                  </a:lnTo>
                  <a:lnTo>
                    <a:pt x="4292912" y="2792109"/>
                  </a:lnTo>
                  <a:lnTo>
                    <a:pt x="4311570" y="2792109"/>
                  </a:lnTo>
                  <a:lnTo>
                    <a:pt x="4324631" y="2792109"/>
                  </a:lnTo>
                  <a:lnTo>
                    <a:pt x="4324631" y="2557018"/>
                  </a:lnTo>
                  <a:lnTo>
                    <a:pt x="4311570" y="2557018"/>
                  </a:lnTo>
                  <a:lnTo>
                    <a:pt x="4292912" y="2557018"/>
                  </a:lnTo>
                  <a:close/>
                  <a:moveTo>
                    <a:pt x="4179099" y="2557018"/>
                  </a:moveTo>
                  <a:lnTo>
                    <a:pt x="4175368" y="2792109"/>
                  </a:lnTo>
                  <a:lnTo>
                    <a:pt x="4194027" y="2792109"/>
                  </a:lnTo>
                  <a:lnTo>
                    <a:pt x="4207088" y="2792109"/>
                  </a:lnTo>
                  <a:lnTo>
                    <a:pt x="4207088" y="2557018"/>
                  </a:lnTo>
                  <a:lnTo>
                    <a:pt x="4194027" y="2557018"/>
                  </a:lnTo>
                  <a:close/>
                  <a:moveTo>
                    <a:pt x="10524929" y="2500420"/>
                  </a:moveTo>
                  <a:lnTo>
                    <a:pt x="10524929" y="2600509"/>
                  </a:lnTo>
                  <a:cubicBezTo>
                    <a:pt x="10535653" y="2595148"/>
                    <a:pt x="10548163" y="2591573"/>
                    <a:pt x="10562461" y="2591573"/>
                  </a:cubicBezTo>
                  <a:cubicBezTo>
                    <a:pt x="10576759" y="2591573"/>
                    <a:pt x="10589274" y="2595148"/>
                    <a:pt x="10599997" y="2600509"/>
                  </a:cubicBezTo>
                  <a:lnTo>
                    <a:pt x="10599997" y="2500420"/>
                  </a:lnTo>
                  <a:cubicBezTo>
                    <a:pt x="10589274" y="2505783"/>
                    <a:pt x="10576759" y="2509359"/>
                    <a:pt x="10562461" y="2509359"/>
                  </a:cubicBezTo>
                  <a:cubicBezTo>
                    <a:pt x="10548163" y="2509359"/>
                    <a:pt x="10535653" y="2505783"/>
                    <a:pt x="10524929" y="2500420"/>
                  </a:cubicBezTo>
                  <a:close/>
                  <a:moveTo>
                    <a:pt x="4289181" y="2361111"/>
                  </a:moveTo>
                  <a:lnTo>
                    <a:pt x="4289181" y="2525300"/>
                  </a:lnTo>
                  <a:lnTo>
                    <a:pt x="4296647" y="2525300"/>
                  </a:lnTo>
                  <a:lnTo>
                    <a:pt x="4315301" y="2525300"/>
                  </a:lnTo>
                  <a:lnTo>
                    <a:pt x="4324631" y="2525300"/>
                  </a:lnTo>
                  <a:lnTo>
                    <a:pt x="4328362" y="2361111"/>
                  </a:lnTo>
                  <a:lnTo>
                    <a:pt x="4320901" y="2361111"/>
                  </a:lnTo>
                  <a:lnTo>
                    <a:pt x="4302241" y="2361111"/>
                  </a:lnTo>
                  <a:close/>
                  <a:moveTo>
                    <a:pt x="4179099" y="2361111"/>
                  </a:moveTo>
                  <a:lnTo>
                    <a:pt x="4179099" y="2525300"/>
                  </a:lnTo>
                  <a:lnTo>
                    <a:pt x="4184695" y="2525300"/>
                  </a:lnTo>
                  <a:lnTo>
                    <a:pt x="4207088" y="2525300"/>
                  </a:lnTo>
                  <a:lnTo>
                    <a:pt x="4207088" y="2361111"/>
                  </a:lnTo>
                  <a:lnTo>
                    <a:pt x="4194027" y="2361111"/>
                  </a:lnTo>
                  <a:close/>
                  <a:moveTo>
                    <a:pt x="10524929" y="2302032"/>
                  </a:moveTo>
                  <a:lnTo>
                    <a:pt x="10524929" y="2400332"/>
                  </a:lnTo>
                  <a:cubicBezTo>
                    <a:pt x="10535653" y="2394972"/>
                    <a:pt x="10548163" y="2391397"/>
                    <a:pt x="10562461" y="2391397"/>
                  </a:cubicBezTo>
                  <a:cubicBezTo>
                    <a:pt x="10576759" y="2391397"/>
                    <a:pt x="10589274" y="2394972"/>
                    <a:pt x="10599997" y="2400332"/>
                  </a:cubicBezTo>
                  <a:lnTo>
                    <a:pt x="10599997" y="2302032"/>
                  </a:lnTo>
                  <a:cubicBezTo>
                    <a:pt x="10589274" y="2307394"/>
                    <a:pt x="10576759" y="2310968"/>
                    <a:pt x="10562461" y="2310968"/>
                  </a:cubicBezTo>
                  <a:cubicBezTo>
                    <a:pt x="10548163" y="2310968"/>
                    <a:pt x="10535653" y="2307394"/>
                    <a:pt x="10524929" y="2302032"/>
                  </a:cubicBezTo>
                  <a:close/>
                  <a:moveTo>
                    <a:pt x="8067402" y="2226966"/>
                  </a:moveTo>
                  <a:lnTo>
                    <a:pt x="8085276" y="2339565"/>
                  </a:lnTo>
                  <a:lnTo>
                    <a:pt x="8296176" y="2339565"/>
                  </a:lnTo>
                  <a:lnTo>
                    <a:pt x="8314047" y="2226966"/>
                  </a:lnTo>
                  <a:close/>
                  <a:moveTo>
                    <a:pt x="10524929" y="2105431"/>
                  </a:moveTo>
                  <a:lnTo>
                    <a:pt x="10524929" y="2203730"/>
                  </a:lnTo>
                  <a:cubicBezTo>
                    <a:pt x="10535653" y="2198369"/>
                    <a:pt x="10548163" y="2194795"/>
                    <a:pt x="10562461" y="2194795"/>
                  </a:cubicBezTo>
                  <a:cubicBezTo>
                    <a:pt x="10576759" y="2194795"/>
                    <a:pt x="10589274" y="2198369"/>
                    <a:pt x="10599997" y="2203730"/>
                  </a:cubicBezTo>
                  <a:lnTo>
                    <a:pt x="10599997" y="2105431"/>
                  </a:lnTo>
                  <a:cubicBezTo>
                    <a:pt x="10589274" y="2110791"/>
                    <a:pt x="10576759" y="2114365"/>
                    <a:pt x="10562461" y="2114365"/>
                  </a:cubicBezTo>
                  <a:cubicBezTo>
                    <a:pt x="10548163" y="2114365"/>
                    <a:pt x="10535653" y="2110791"/>
                    <a:pt x="10524929" y="2105431"/>
                  </a:cubicBezTo>
                  <a:close/>
                  <a:moveTo>
                    <a:pt x="10524929" y="1928487"/>
                  </a:moveTo>
                  <a:lnTo>
                    <a:pt x="10524929" y="2007129"/>
                  </a:lnTo>
                  <a:cubicBezTo>
                    <a:pt x="10535653" y="2001768"/>
                    <a:pt x="10548163" y="1998193"/>
                    <a:pt x="10562461" y="1998193"/>
                  </a:cubicBezTo>
                  <a:cubicBezTo>
                    <a:pt x="10576759" y="1998193"/>
                    <a:pt x="10589274" y="2001768"/>
                    <a:pt x="10599997" y="2007129"/>
                  </a:cubicBezTo>
                  <a:lnTo>
                    <a:pt x="10599997" y="1928487"/>
                  </a:lnTo>
                  <a:cubicBezTo>
                    <a:pt x="10587485" y="1930276"/>
                    <a:pt x="10574973" y="1930276"/>
                    <a:pt x="10562461" y="1930276"/>
                  </a:cubicBezTo>
                  <a:cubicBezTo>
                    <a:pt x="10549950" y="1930276"/>
                    <a:pt x="10537439" y="1930276"/>
                    <a:pt x="10524929" y="1928487"/>
                  </a:cubicBezTo>
                  <a:close/>
                  <a:moveTo>
                    <a:pt x="10562461" y="0"/>
                  </a:moveTo>
                  <a:cubicBezTo>
                    <a:pt x="10569612" y="0"/>
                    <a:pt x="10574973" y="109024"/>
                    <a:pt x="10574973" y="241283"/>
                  </a:cubicBezTo>
                  <a:lnTo>
                    <a:pt x="10574973" y="511166"/>
                  </a:lnTo>
                  <a:cubicBezTo>
                    <a:pt x="10574973" y="534399"/>
                    <a:pt x="10574973" y="557635"/>
                    <a:pt x="10574973" y="579082"/>
                  </a:cubicBezTo>
                  <a:cubicBezTo>
                    <a:pt x="10589274" y="580870"/>
                    <a:pt x="10599997" y="588018"/>
                    <a:pt x="10599997" y="595167"/>
                  </a:cubicBezTo>
                  <a:cubicBezTo>
                    <a:pt x="10599997" y="602316"/>
                    <a:pt x="10591060" y="607679"/>
                    <a:pt x="10580335" y="611254"/>
                  </a:cubicBezTo>
                  <a:lnTo>
                    <a:pt x="10580335" y="815005"/>
                  </a:lnTo>
                  <a:cubicBezTo>
                    <a:pt x="10601782" y="816793"/>
                    <a:pt x="10616079" y="820367"/>
                    <a:pt x="10616079" y="825729"/>
                  </a:cubicBezTo>
                  <a:cubicBezTo>
                    <a:pt x="10616079" y="829304"/>
                    <a:pt x="10607147" y="832878"/>
                    <a:pt x="10594632" y="834664"/>
                  </a:cubicBezTo>
                  <a:lnTo>
                    <a:pt x="10594632" y="1061652"/>
                  </a:lnTo>
                  <a:cubicBezTo>
                    <a:pt x="10621444" y="1063438"/>
                    <a:pt x="10639316" y="1065226"/>
                    <a:pt x="10639316" y="1068800"/>
                  </a:cubicBezTo>
                  <a:cubicBezTo>
                    <a:pt x="10639316" y="1072375"/>
                    <a:pt x="10621444" y="1075949"/>
                    <a:pt x="10594632" y="1075949"/>
                  </a:cubicBezTo>
                  <a:lnTo>
                    <a:pt x="10594632" y="1086674"/>
                  </a:lnTo>
                  <a:cubicBezTo>
                    <a:pt x="10626805" y="1097398"/>
                    <a:pt x="10648253" y="1122420"/>
                    <a:pt x="10648253" y="1151015"/>
                  </a:cubicBezTo>
                  <a:cubicBezTo>
                    <a:pt x="10648253" y="1176038"/>
                    <a:pt x="10632165" y="1197486"/>
                    <a:pt x="10607147" y="1209996"/>
                  </a:cubicBezTo>
                  <a:lnTo>
                    <a:pt x="10607147" y="1403024"/>
                  </a:lnTo>
                  <a:cubicBezTo>
                    <a:pt x="10630376" y="1406598"/>
                    <a:pt x="10646466" y="1413747"/>
                    <a:pt x="10646466" y="1422685"/>
                  </a:cubicBezTo>
                  <a:cubicBezTo>
                    <a:pt x="10646466" y="1431620"/>
                    <a:pt x="10630376" y="1438770"/>
                    <a:pt x="10607147" y="1442344"/>
                  </a:cubicBezTo>
                  <a:lnTo>
                    <a:pt x="10607147" y="1512050"/>
                  </a:lnTo>
                  <a:cubicBezTo>
                    <a:pt x="10730469" y="1528135"/>
                    <a:pt x="10823405" y="1615713"/>
                    <a:pt x="10823405" y="1719376"/>
                  </a:cubicBezTo>
                  <a:cubicBezTo>
                    <a:pt x="10823405" y="1794442"/>
                    <a:pt x="10775149" y="1858784"/>
                    <a:pt x="10703660" y="1898105"/>
                  </a:cubicBezTo>
                  <a:lnTo>
                    <a:pt x="10703660" y="2596935"/>
                  </a:lnTo>
                  <a:lnTo>
                    <a:pt x="10742979" y="2596935"/>
                  </a:lnTo>
                  <a:lnTo>
                    <a:pt x="10742979" y="2654128"/>
                  </a:lnTo>
                  <a:lnTo>
                    <a:pt x="10860940" y="2761365"/>
                  </a:lnTo>
                  <a:lnTo>
                    <a:pt x="10868090" y="2761365"/>
                  </a:lnTo>
                  <a:lnTo>
                    <a:pt x="10868090" y="2906137"/>
                  </a:lnTo>
                  <a:lnTo>
                    <a:pt x="10953878" y="2906137"/>
                  </a:lnTo>
                  <a:lnTo>
                    <a:pt x="10953878" y="4119707"/>
                  </a:lnTo>
                  <a:lnTo>
                    <a:pt x="11152268" y="4119707"/>
                  </a:lnTo>
                  <a:lnTo>
                    <a:pt x="11152268" y="3860551"/>
                  </a:lnTo>
                  <a:cubicBezTo>
                    <a:pt x="11141543" y="3846252"/>
                    <a:pt x="11134396" y="3833741"/>
                    <a:pt x="11134396" y="3833741"/>
                  </a:cubicBezTo>
                  <a:cubicBezTo>
                    <a:pt x="11134396" y="3833741"/>
                    <a:pt x="11137971" y="3831954"/>
                    <a:pt x="11152268" y="3830167"/>
                  </a:cubicBezTo>
                  <a:lnTo>
                    <a:pt x="11152268" y="3506667"/>
                  </a:lnTo>
                  <a:lnTo>
                    <a:pt x="11202311" y="3506667"/>
                  </a:lnTo>
                  <a:lnTo>
                    <a:pt x="11202311" y="2587999"/>
                  </a:lnTo>
                  <a:lnTo>
                    <a:pt x="11255931" y="2587999"/>
                  </a:lnTo>
                  <a:lnTo>
                    <a:pt x="11255931" y="2380673"/>
                  </a:lnTo>
                  <a:lnTo>
                    <a:pt x="11279166" y="2380673"/>
                  </a:lnTo>
                  <a:lnTo>
                    <a:pt x="11279166" y="2412845"/>
                  </a:lnTo>
                  <a:lnTo>
                    <a:pt x="11297037" y="2412845"/>
                  </a:lnTo>
                  <a:lnTo>
                    <a:pt x="11297037" y="2219817"/>
                  </a:lnTo>
                  <a:lnTo>
                    <a:pt x="11313125" y="2219817"/>
                  </a:lnTo>
                  <a:lnTo>
                    <a:pt x="11313125" y="2412845"/>
                  </a:lnTo>
                  <a:lnTo>
                    <a:pt x="11336361" y="2412845"/>
                  </a:lnTo>
                  <a:lnTo>
                    <a:pt x="11336361" y="2380673"/>
                  </a:lnTo>
                  <a:lnTo>
                    <a:pt x="11354234" y="2380673"/>
                  </a:lnTo>
                  <a:lnTo>
                    <a:pt x="11354234" y="2484336"/>
                  </a:lnTo>
                  <a:cubicBezTo>
                    <a:pt x="11357805" y="2486123"/>
                    <a:pt x="11363171" y="2489698"/>
                    <a:pt x="11368532" y="2491485"/>
                  </a:cubicBezTo>
                  <a:lnTo>
                    <a:pt x="11368532" y="2480761"/>
                  </a:lnTo>
                  <a:lnTo>
                    <a:pt x="11379257" y="2480761"/>
                  </a:lnTo>
                  <a:lnTo>
                    <a:pt x="11379257" y="2496846"/>
                  </a:lnTo>
                  <a:cubicBezTo>
                    <a:pt x="11381042" y="2496846"/>
                    <a:pt x="11382829" y="2498635"/>
                    <a:pt x="11384615" y="2498635"/>
                  </a:cubicBezTo>
                  <a:lnTo>
                    <a:pt x="11384615" y="2480761"/>
                  </a:lnTo>
                  <a:lnTo>
                    <a:pt x="11395339" y="2480761"/>
                  </a:lnTo>
                  <a:lnTo>
                    <a:pt x="11395339" y="2500420"/>
                  </a:lnTo>
                  <a:cubicBezTo>
                    <a:pt x="11397130" y="2500420"/>
                    <a:pt x="11398915" y="2500420"/>
                    <a:pt x="11400700" y="2502209"/>
                  </a:cubicBezTo>
                  <a:lnTo>
                    <a:pt x="11400700" y="2480761"/>
                  </a:lnTo>
                  <a:lnTo>
                    <a:pt x="11411427" y="2480761"/>
                  </a:lnTo>
                  <a:lnTo>
                    <a:pt x="11411427" y="2505783"/>
                  </a:lnTo>
                  <a:cubicBezTo>
                    <a:pt x="11413212" y="2505783"/>
                    <a:pt x="11415001" y="2505783"/>
                    <a:pt x="11416788" y="2507570"/>
                  </a:cubicBezTo>
                  <a:lnTo>
                    <a:pt x="11416788" y="2482547"/>
                  </a:lnTo>
                  <a:lnTo>
                    <a:pt x="11427509" y="2482547"/>
                  </a:lnTo>
                  <a:lnTo>
                    <a:pt x="11427509" y="2509359"/>
                  </a:lnTo>
                  <a:cubicBezTo>
                    <a:pt x="11429299" y="2509359"/>
                    <a:pt x="11431085" y="2509359"/>
                    <a:pt x="11432875" y="2509359"/>
                  </a:cubicBezTo>
                  <a:lnTo>
                    <a:pt x="11432875" y="2480761"/>
                  </a:lnTo>
                  <a:lnTo>
                    <a:pt x="11443596" y="2480761"/>
                  </a:lnTo>
                  <a:lnTo>
                    <a:pt x="11443596" y="2511144"/>
                  </a:lnTo>
                  <a:cubicBezTo>
                    <a:pt x="11445383" y="2511144"/>
                    <a:pt x="11447171" y="2511144"/>
                    <a:pt x="11448961" y="2511144"/>
                  </a:cubicBezTo>
                  <a:lnTo>
                    <a:pt x="11448961" y="2480761"/>
                  </a:lnTo>
                  <a:lnTo>
                    <a:pt x="11459684" y="2480761"/>
                  </a:lnTo>
                  <a:lnTo>
                    <a:pt x="11459684" y="2512933"/>
                  </a:lnTo>
                  <a:lnTo>
                    <a:pt x="11465044" y="2512933"/>
                  </a:lnTo>
                  <a:lnTo>
                    <a:pt x="11465044" y="2480761"/>
                  </a:lnTo>
                  <a:lnTo>
                    <a:pt x="11475769" y="2480761"/>
                  </a:lnTo>
                  <a:lnTo>
                    <a:pt x="11475769" y="2512933"/>
                  </a:lnTo>
                  <a:cubicBezTo>
                    <a:pt x="11477555" y="2512933"/>
                    <a:pt x="11479342" y="2512933"/>
                    <a:pt x="11479342" y="2512933"/>
                  </a:cubicBezTo>
                  <a:lnTo>
                    <a:pt x="11481127" y="2480761"/>
                  </a:lnTo>
                  <a:lnTo>
                    <a:pt x="11491852" y="2480761"/>
                  </a:lnTo>
                  <a:lnTo>
                    <a:pt x="11491852" y="2514719"/>
                  </a:lnTo>
                  <a:cubicBezTo>
                    <a:pt x="11493643" y="2514719"/>
                    <a:pt x="11495428" y="2514719"/>
                    <a:pt x="11497213" y="2514719"/>
                  </a:cubicBezTo>
                  <a:lnTo>
                    <a:pt x="11497213" y="2480761"/>
                  </a:lnTo>
                  <a:lnTo>
                    <a:pt x="11507940" y="2480761"/>
                  </a:lnTo>
                  <a:lnTo>
                    <a:pt x="11507940" y="2514719"/>
                  </a:lnTo>
                  <a:lnTo>
                    <a:pt x="11509725" y="2514719"/>
                  </a:lnTo>
                  <a:lnTo>
                    <a:pt x="11511514" y="2514719"/>
                  </a:lnTo>
                  <a:lnTo>
                    <a:pt x="11511514" y="2480761"/>
                  </a:lnTo>
                  <a:lnTo>
                    <a:pt x="11522237" y="2480761"/>
                  </a:lnTo>
                  <a:lnTo>
                    <a:pt x="11522237" y="2514719"/>
                  </a:lnTo>
                  <a:cubicBezTo>
                    <a:pt x="11524022" y="2514719"/>
                    <a:pt x="11525812" y="2514719"/>
                    <a:pt x="11527598" y="2514719"/>
                  </a:cubicBezTo>
                  <a:lnTo>
                    <a:pt x="11527598" y="2480761"/>
                  </a:lnTo>
                  <a:lnTo>
                    <a:pt x="11531600" y="2480761"/>
                  </a:lnTo>
                  <a:lnTo>
                    <a:pt x="11531600" y="4248023"/>
                  </a:lnTo>
                  <a:lnTo>
                    <a:pt x="11531600" y="4291481"/>
                  </a:lnTo>
                  <a:lnTo>
                    <a:pt x="1422005" y="4291481"/>
                  </a:lnTo>
                  <a:lnTo>
                    <a:pt x="1422005" y="3674337"/>
                  </a:lnTo>
                  <a:lnTo>
                    <a:pt x="1430762" y="3675796"/>
                  </a:lnTo>
                  <a:lnTo>
                    <a:pt x="1429303" y="3718854"/>
                  </a:lnTo>
                  <a:lnTo>
                    <a:pt x="1425654" y="4073540"/>
                  </a:lnTo>
                  <a:lnTo>
                    <a:pt x="1427113" y="4071350"/>
                  </a:lnTo>
                  <a:lnTo>
                    <a:pt x="1427113" y="4062593"/>
                  </a:lnTo>
                  <a:lnTo>
                    <a:pt x="1430762" y="3996910"/>
                  </a:lnTo>
                  <a:lnTo>
                    <a:pt x="1430762" y="3991802"/>
                  </a:lnTo>
                  <a:lnTo>
                    <a:pt x="1434411" y="3991802"/>
                  </a:lnTo>
                  <a:lnTo>
                    <a:pt x="1434411" y="3996910"/>
                  </a:lnTo>
                  <a:lnTo>
                    <a:pt x="1435871" y="4005668"/>
                  </a:lnTo>
                  <a:lnTo>
                    <a:pt x="1446818" y="4005668"/>
                  </a:lnTo>
                  <a:lnTo>
                    <a:pt x="1446818" y="4004209"/>
                  </a:lnTo>
                  <a:lnTo>
                    <a:pt x="1451926" y="3996910"/>
                  </a:lnTo>
                  <a:lnTo>
                    <a:pt x="1451926" y="3963340"/>
                  </a:lnTo>
                  <a:lnTo>
                    <a:pt x="1451926" y="3952393"/>
                  </a:lnTo>
                  <a:lnTo>
                    <a:pt x="1455575" y="3950933"/>
                  </a:lnTo>
                  <a:lnTo>
                    <a:pt x="1455575" y="3897657"/>
                  </a:lnTo>
                  <a:lnTo>
                    <a:pt x="1457036" y="3897657"/>
                  </a:lnTo>
                  <a:lnTo>
                    <a:pt x="1459224" y="3897657"/>
                  </a:lnTo>
                  <a:lnTo>
                    <a:pt x="1467982" y="3861897"/>
                  </a:lnTo>
                  <a:lnTo>
                    <a:pt x="1465793" y="3861897"/>
                  </a:lnTo>
                  <a:lnTo>
                    <a:pt x="1465793" y="3853139"/>
                  </a:lnTo>
                  <a:lnTo>
                    <a:pt x="1469442" y="3853139"/>
                  </a:lnTo>
                  <a:lnTo>
                    <a:pt x="1473090" y="3853139"/>
                  </a:lnTo>
                  <a:lnTo>
                    <a:pt x="1473090" y="3856788"/>
                  </a:lnTo>
                  <a:lnTo>
                    <a:pt x="1476740" y="3856788"/>
                  </a:lnTo>
                  <a:lnTo>
                    <a:pt x="1476740" y="3867735"/>
                  </a:lnTo>
                  <a:lnTo>
                    <a:pt x="1481849" y="3892548"/>
                  </a:lnTo>
                  <a:lnTo>
                    <a:pt x="1490606" y="3799863"/>
                  </a:lnTo>
                  <a:lnTo>
                    <a:pt x="1487687" y="3799863"/>
                  </a:lnTo>
                  <a:lnTo>
                    <a:pt x="1487687" y="3798404"/>
                  </a:lnTo>
                  <a:lnTo>
                    <a:pt x="1487687" y="3791106"/>
                  </a:lnTo>
                  <a:lnTo>
                    <a:pt x="1492796" y="3791106"/>
                  </a:lnTo>
                  <a:lnTo>
                    <a:pt x="1497904" y="3722503"/>
                  </a:lnTo>
                  <a:lnTo>
                    <a:pt x="1494255" y="3722503"/>
                  </a:lnTo>
                  <a:lnTo>
                    <a:pt x="1494255" y="3702799"/>
                  </a:lnTo>
                  <a:lnTo>
                    <a:pt x="1494255" y="3674337"/>
                  </a:lnTo>
                  <a:lnTo>
                    <a:pt x="1510311" y="3674337"/>
                  </a:lnTo>
                  <a:lnTo>
                    <a:pt x="1510311" y="3702799"/>
                  </a:lnTo>
                  <a:lnTo>
                    <a:pt x="1510311" y="3722503"/>
                  </a:lnTo>
                  <a:lnTo>
                    <a:pt x="1506662" y="3722503"/>
                  </a:lnTo>
                  <a:lnTo>
                    <a:pt x="1511771" y="3791106"/>
                  </a:lnTo>
                  <a:lnTo>
                    <a:pt x="1515419" y="3791106"/>
                  </a:lnTo>
                  <a:lnTo>
                    <a:pt x="1517609" y="3793295"/>
                  </a:lnTo>
                  <a:lnTo>
                    <a:pt x="1517609" y="3799863"/>
                  </a:lnTo>
                  <a:lnTo>
                    <a:pt x="1511771" y="3802053"/>
                  </a:lnTo>
                  <a:lnTo>
                    <a:pt x="1521258" y="3892548"/>
                  </a:lnTo>
                  <a:lnTo>
                    <a:pt x="1527826" y="3861897"/>
                  </a:lnTo>
                  <a:lnTo>
                    <a:pt x="1526367" y="3861897"/>
                  </a:lnTo>
                  <a:lnTo>
                    <a:pt x="1526367" y="3851680"/>
                  </a:lnTo>
                  <a:lnTo>
                    <a:pt x="1530015" y="3851680"/>
                  </a:lnTo>
                  <a:lnTo>
                    <a:pt x="1535125" y="3851680"/>
                  </a:lnTo>
                  <a:lnTo>
                    <a:pt x="1535125" y="3858978"/>
                  </a:lnTo>
                  <a:lnTo>
                    <a:pt x="1536584" y="3858978"/>
                  </a:lnTo>
                  <a:lnTo>
                    <a:pt x="1536584" y="3867735"/>
                  </a:lnTo>
                  <a:lnTo>
                    <a:pt x="1535125" y="3867735"/>
                  </a:lnTo>
                  <a:lnTo>
                    <a:pt x="1542423" y="3897657"/>
                  </a:lnTo>
                  <a:lnTo>
                    <a:pt x="1543882" y="3897657"/>
                  </a:lnTo>
                  <a:lnTo>
                    <a:pt x="1543882" y="3901306"/>
                  </a:lnTo>
                  <a:lnTo>
                    <a:pt x="1545341" y="3901306"/>
                  </a:lnTo>
                  <a:lnTo>
                    <a:pt x="1545341" y="3902766"/>
                  </a:lnTo>
                  <a:lnTo>
                    <a:pt x="1545341" y="3950933"/>
                  </a:lnTo>
                  <a:lnTo>
                    <a:pt x="1547531" y="3952393"/>
                  </a:lnTo>
                  <a:lnTo>
                    <a:pt x="1547531" y="3954582"/>
                  </a:lnTo>
                  <a:lnTo>
                    <a:pt x="1548991" y="3954582"/>
                  </a:lnTo>
                  <a:lnTo>
                    <a:pt x="1548991" y="3996910"/>
                  </a:lnTo>
                  <a:lnTo>
                    <a:pt x="1552640" y="4005668"/>
                  </a:lnTo>
                  <a:lnTo>
                    <a:pt x="1563587" y="4005668"/>
                  </a:lnTo>
                  <a:lnTo>
                    <a:pt x="1563587" y="3998370"/>
                  </a:lnTo>
                  <a:lnTo>
                    <a:pt x="1568695" y="3998370"/>
                  </a:lnTo>
                  <a:lnTo>
                    <a:pt x="1568695" y="3970637"/>
                  </a:lnTo>
                  <a:lnTo>
                    <a:pt x="1573804" y="3970637"/>
                  </a:lnTo>
                  <a:lnTo>
                    <a:pt x="1582562" y="3871384"/>
                  </a:lnTo>
                  <a:lnTo>
                    <a:pt x="1578913" y="3871384"/>
                  </a:lnTo>
                  <a:lnTo>
                    <a:pt x="1578913" y="3844382"/>
                  </a:lnTo>
                  <a:lnTo>
                    <a:pt x="1591319" y="3844382"/>
                  </a:lnTo>
                  <a:lnTo>
                    <a:pt x="1591319" y="3871384"/>
                  </a:lnTo>
                  <a:lnTo>
                    <a:pt x="1586211" y="3871384"/>
                  </a:lnTo>
                  <a:lnTo>
                    <a:pt x="1597158" y="3970637"/>
                  </a:lnTo>
                  <a:lnTo>
                    <a:pt x="1600077" y="3970637"/>
                  </a:lnTo>
                  <a:lnTo>
                    <a:pt x="1600077" y="3972097"/>
                  </a:lnTo>
                  <a:lnTo>
                    <a:pt x="1600077" y="3998370"/>
                  </a:lnTo>
                  <a:lnTo>
                    <a:pt x="1605916" y="3998370"/>
                  </a:lnTo>
                  <a:lnTo>
                    <a:pt x="1605916" y="4005668"/>
                  </a:lnTo>
                  <a:lnTo>
                    <a:pt x="1612483" y="4005668"/>
                  </a:lnTo>
                  <a:lnTo>
                    <a:pt x="1612483" y="4004209"/>
                  </a:lnTo>
                  <a:lnTo>
                    <a:pt x="1618322" y="3996910"/>
                  </a:lnTo>
                  <a:lnTo>
                    <a:pt x="1618322" y="3959690"/>
                  </a:lnTo>
                  <a:lnTo>
                    <a:pt x="1618322" y="3958231"/>
                  </a:lnTo>
                  <a:lnTo>
                    <a:pt x="1621971" y="3945824"/>
                  </a:lnTo>
                  <a:lnTo>
                    <a:pt x="1621971" y="3910064"/>
                  </a:lnTo>
                  <a:lnTo>
                    <a:pt x="1623431" y="3906415"/>
                  </a:lnTo>
                  <a:lnTo>
                    <a:pt x="1632188" y="3867735"/>
                  </a:lnTo>
                  <a:lnTo>
                    <a:pt x="1630729" y="3867735"/>
                  </a:lnTo>
                  <a:lnTo>
                    <a:pt x="1630729" y="3856788"/>
                  </a:lnTo>
                  <a:lnTo>
                    <a:pt x="1630729" y="3851680"/>
                  </a:lnTo>
                  <a:lnTo>
                    <a:pt x="1633648" y="3851680"/>
                  </a:lnTo>
                  <a:lnTo>
                    <a:pt x="1639487" y="3851680"/>
                  </a:lnTo>
                  <a:lnTo>
                    <a:pt x="1639487" y="3861897"/>
                  </a:lnTo>
                  <a:lnTo>
                    <a:pt x="1637297" y="3861897"/>
                  </a:lnTo>
                  <a:lnTo>
                    <a:pt x="1637297" y="3865546"/>
                  </a:lnTo>
                  <a:lnTo>
                    <a:pt x="1644595" y="3897657"/>
                  </a:lnTo>
                  <a:lnTo>
                    <a:pt x="1653353" y="3803512"/>
                  </a:lnTo>
                  <a:lnTo>
                    <a:pt x="1649704" y="3803512"/>
                  </a:lnTo>
                  <a:lnTo>
                    <a:pt x="1649704" y="3802053"/>
                  </a:lnTo>
                  <a:lnTo>
                    <a:pt x="1649704" y="3796944"/>
                  </a:lnTo>
                  <a:lnTo>
                    <a:pt x="1649704" y="3794755"/>
                  </a:lnTo>
                  <a:lnTo>
                    <a:pt x="1653353" y="3794755"/>
                  </a:lnTo>
                  <a:lnTo>
                    <a:pt x="1658461" y="3725423"/>
                  </a:lnTo>
                  <a:lnTo>
                    <a:pt x="1658461" y="3723964"/>
                  </a:lnTo>
                  <a:lnTo>
                    <a:pt x="1655543" y="3723964"/>
                  </a:lnTo>
                  <a:lnTo>
                    <a:pt x="1655543" y="3706448"/>
                  </a:lnTo>
                  <a:lnTo>
                    <a:pt x="1655543" y="3677986"/>
                  </a:lnTo>
                  <a:lnTo>
                    <a:pt x="1670868" y="3677986"/>
                  </a:lnTo>
                  <a:lnTo>
                    <a:pt x="1670868" y="3706448"/>
                  </a:lnTo>
                  <a:lnTo>
                    <a:pt x="1670868" y="3723964"/>
                  </a:lnTo>
                  <a:lnTo>
                    <a:pt x="1667949" y="3723964"/>
                  </a:lnTo>
                  <a:lnTo>
                    <a:pt x="1673057" y="3794755"/>
                  </a:lnTo>
                  <a:lnTo>
                    <a:pt x="1678166" y="3794755"/>
                  </a:lnTo>
                  <a:lnTo>
                    <a:pt x="1678166" y="3802053"/>
                  </a:lnTo>
                  <a:lnTo>
                    <a:pt x="1678166" y="3803512"/>
                  </a:lnTo>
                  <a:lnTo>
                    <a:pt x="1674517" y="3803512"/>
                  </a:lnTo>
                  <a:lnTo>
                    <a:pt x="1683275" y="3897657"/>
                  </a:lnTo>
                  <a:lnTo>
                    <a:pt x="1690572" y="3867735"/>
                  </a:lnTo>
                  <a:lnTo>
                    <a:pt x="1689113" y="3867735"/>
                  </a:lnTo>
                  <a:lnTo>
                    <a:pt x="1689113" y="3856788"/>
                  </a:lnTo>
                  <a:lnTo>
                    <a:pt x="1690572" y="3856788"/>
                  </a:lnTo>
                  <a:lnTo>
                    <a:pt x="1690572" y="3851680"/>
                  </a:lnTo>
                  <a:lnTo>
                    <a:pt x="1695682" y="3851680"/>
                  </a:lnTo>
                  <a:lnTo>
                    <a:pt x="1699330" y="3851680"/>
                  </a:lnTo>
                  <a:lnTo>
                    <a:pt x="1699330" y="3861897"/>
                  </a:lnTo>
                  <a:lnTo>
                    <a:pt x="1697871" y="3861897"/>
                  </a:lnTo>
                  <a:lnTo>
                    <a:pt x="1708088" y="3906415"/>
                  </a:lnTo>
                  <a:lnTo>
                    <a:pt x="1708088" y="3945824"/>
                  </a:lnTo>
                  <a:lnTo>
                    <a:pt x="1713197" y="3958231"/>
                  </a:lnTo>
                  <a:lnTo>
                    <a:pt x="1713197" y="3996910"/>
                  </a:lnTo>
                  <a:lnTo>
                    <a:pt x="1716846" y="4004209"/>
                  </a:lnTo>
                  <a:lnTo>
                    <a:pt x="1716846" y="4005668"/>
                  </a:lnTo>
                  <a:lnTo>
                    <a:pt x="1735091" y="4005668"/>
                  </a:lnTo>
                  <a:lnTo>
                    <a:pt x="1735091" y="3996910"/>
                  </a:lnTo>
                  <a:lnTo>
                    <a:pt x="1735091" y="3991802"/>
                  </a:lnTo>
                  <a:lnTo>
                    <a:pt x="1736550" y="3991802"/>
                  </a:lnTo>
                  <a:lnTo>
                    <a:pt x="1740199" y="3991802"/>
                  </a:lnTo>
                  <a:lnTo>
                    <a:pt x="1740199" y="3996910"/>
                  </a:lnTo>
                  <a:lnTo>
                    <a:pt x="1741659" y="4062593"/>
                  </a:lnTo>
                  <a:lnTo>
                    <a:pt x="1741659" y="4071350"/>
                  </a:lnTo>
                  <a:lnTo>
                    <a:pt x="1746768" y="4076460"/>
                  </a:lnTo>
                  <a:lnTo>
                    <a:pt x="1748957" y="3475829"/>
                  </a:lnTo>
                  <a:lnTo>
                    <a:pt x="1792746" y="3475829"/>
                  </a:lnTo>
                  <a:lnTo>
                    <a:pt x="1792746" y="3452476"/>
                  </a:lnTo>
                  <a:lnTo>
                    <a:pt x="1957681" y="3452476"/>
                  </a:lnTo>
                  <a:lnTo>
                    <a:pt x="1970088" y="3475829"/>
                  </a:lnTo>
                  <a:lnTo>
                    <a:pt x="1992712" y="3475829"/>
                  </a:lnTo>
                  <a:lnTo>
                    <a:pt x="2013876" y="3518158"/>
                  </a:lnTo>
                  <a:lnTo>
                    <a:pt x="2012417" y="4066242"/>
                  </a:lnTo>
                  <a:lnTo>
                    <a:pt x="2016066" y="4066242"/>
                  </a:lnTo>
                  <a:lnTo>
                    <a:pt x="2018986" y="4064052"/>
                  </a:lnTo>
                  <a:lnTo>
                    <a:pt x="2026283" y="4064052"/>
                  </a:lnTo>
                  <a:lnTo>
                    <a:pt x="2026283" y="4050186"/>
                  </a:lnTo>
                  <a:lnTo>
                    <a:pt x="2027742" y="4050186"/>
                  </a:lnTo>
                  <a:lnTo>
                    <a:pt x="2029932" y="4050186"/>
                  </a:lnTo>
                  <a:lnTo>
                    <a:pt x="2031392" y="4064052"/>
                  </a:lnTo>
                  <a:lnTo>
                    <a:pt x="2042339" y="4064052"/>
                  </a:lnTo>
                  <a:lnTo>
                    <a:pt x="2042339" y="4055295"/>
                  </a:lnTo>
                  <a:lnTo>
                    <a:pt x="2045988" y="4053835"/>
                  </a:lnTo>
                  <a:lnTo>
                    <a:pt x="2051097" y="4053835"/>
                  </a:lnTo>
                  <a:lnTo>
                    <a:pt x="2051097" y="4041429"/>
                  </a:lnTo>
                  <a:lnTo>
                    <a:pt x="2052556" y="4041429"/>
                  </a:lnTo>
                  <a:lnTo>
                    <a:pt x="2054746" y="4041429"/>
                  </a:lnTo>
                  <a:lnTo>
                    <a:pt x="2054746" y="4053835"/>
                  </a:lnTo>
                  <a:lnTo>
                    <a:pt x="2067152" y="4053835"/>
                  </a:lnTo>
                  <a:lnTo>
                    <a:pt x="2064962" y="3964799"/>
                  </a:lnTo>
                  <a:lnTo>
                    <a:pt x="2075910" y="3963340"/>
                  </a:lnTo>
                  <a:lnTo>
                    <a:pt x="2094884" y="3963340"/>
                  </a:lnTo>
                  <a:lnTo>
                    <a:pt x="2097074" y="3961150"/>
                  </a:lnTo>
                  <a:lnTo>
                    <a:pt x="2097074" y="3959690"/>
                  </a:lnTo>
                  <a:lnTo>
                    <a:pt x="2104373" y="3959690"/>
                  </a:lnTo>
                  <a:lnTo>
                    <a:pt x="2105832" y="3958231"/>
                  </a:lnTo>
                  <a:lnTo>
                    <a:pt x="2105832" y="3954582"/>
                  </a:lnTo>
                  <a:lnTo>
                    <a:pt x="2114590" y="3952393"/>
                  </a:lnTo>
                  <a:lnTo>
                    <a:pt x="2119698" y="3952393"/>
                  </a:lnTo>
                  <a:lnTo>
                    <a:pt x="2125537" y="3939985"/>
                  </a:lnTo>
                  <a:lnTo>
                    <a:pt x="2135754" y="3927579"/>
                  </a:lnTo>
                  <a:lnTo>
                    <a:pt x="2148161" y="3918822"/>
                  </a:lnTo>
                  <a:lnTo>
                    <a:pt x="2162027" y="3911523"/>
                  </a:lnTo>
                  <a:lnTo>
                    <a:pt x="2176623" y="3908605"/>
                  </a:lnTo>
                  <a:lnTo>
                    <a:pt x="2176623" y="3888899"/>
                  </a:lnTo>
                  <a:lnTo>
                    <a:pt x="2174433" y="3888899"/>
                  </a:lnTo>
                  <a:lnTo>
                    <a:pt x="2174433" y="3886710"/>
                  </a:lnTo>
                  <a:lnTo>
                    <a:pt x="2174433" y="3885250"/>
                  </a:lnTo>
                  <a:lnTo>
                    <a:pt x="2176623" y="3885250"/>
                  </a:lnTo>
                  <a:lnTo>
                    <a:pt x="2178082" y="3881601"/>
                  </a:lnTo>
                  <a:lnTo>
                    <a:pt x="2180272" y="3880142"/>
                  </a:lnTo>
                  <a:lnTo>
                    <a:pt x="2181731" y="3877952"/>
                  </a:lnTo>
                  <a:lnTo>
                    <a:pt x="2185380" y="3876493"/>
                  </a:lnTo>
                  <a:lnTo>
                    <a:pt x="2186841" y="3876493"/>
                  </a:lnTo>
                  <a:lnTo>
                    <a:pt x="2186841" y="3865546"/>
                  </a:lnTo>
                  <a:lnTo>
                    <a:pt x="2190489" y="3865546"/>
                  </a:lnTo>
                  <a:lnTo>
                    <a:pt x="2192678" y="3865546"/>
                  </a:lnTo>
                  <a:lnTo>
                    <a:pt x="2192678" y="3876493"/>
                  </a:lnTo>
                  <a:lnTo>
                    <a:pt x="2196328" y="3876493"/>
                  </a:lnTo>
                  <a:lnTo>
                    <a:pt x="2197787" y="3877952"/>
                  </a:lnTo>
                  <a:lnTo>
                    <a:pt x="2201437" y="3880142"/>
                  </a:lnTo>
                  <a:lnTo>
                    <a:pt x="2202896" y="3881601"/>
                  </a:lnTo>
                  <a:lnTo>
                    <a:pt x="2205085" y="3885250"/>
                  </a:lnTo>
                  <a:lnTo>
                    <a:pt x="2206544" y="3885250"/>
                  </a:lnTo>
                  <a:lnTo>
                    <a:pt x="2206544" y="3886710"/>
                  </a:lnTo>
                  <a:lnTo>
                    <a:pt x="2206544" y="3888899"/>
                  </a:lnTo>
                  <a:lnTo>
                    <a:pt x="2205085" y="3888899"/>
                  </a:lnTo>
                  <a:lnTo>
                    <a:pt x="2205085" y="3908605"/>
                  </a:lnTo>
                  <a:lnTo>
                    <a:pt x="2218952" y="3911523"/>
                  </a:lnTo>
                  <a:lnTo>
                    <a:pt x="2232818" y="3918822"/>
                  </a:lnTo>
                  <a:lnTo>
                    <a:pt x="2243765" y="3927579"/>
                  </a:lnTo>
                  <a:lnTo>
                    <a:pt x="2253983" y="3939985"/>
                  </a:lnTo>
                  <a:lnTo>
                    <a:pt x="2261280" y="3952393"/>
                  </a:lnTo>
                  <a:lnTo>
                    <a:pt x="2264929" y="3952393"/>
                  </a:lnTo>
                  <a:lnTo>
                    <a:pt x="2273687" y="3954582"/>
                  </a:lnTo>
                  <a:lnTo>
                    <a:pt x="2273687" y="3958231"/>
                  </a:lnTo>
                  <a:lnTo>
                    <a:pt x="2277336" y="3959690"/>
                  </a:lnTo>
                  <a:lnTo>
                    <a:pt x="2278796" y="3959690"/>
                  </a:lnTo>
                  <a:lnTo>
                    <a:pt x="2284634" y="3963340"/>
                  </a:lnTo>
                  <a:lnTo>
                    <a:pt x="2302149" y="3963340"/>
                  </a:lnTo>
                  <a:lnTo>
                    <a:pt x="2314556" y="3964799"/>
                  </a:lnTo>
                  <a:lnTo>
                    <a:pt x="2312367" y="4051646"/>
                  </a:lnTo>
                  <a:lnTo>
                    <a:pt x="2326962" y="4051646"/>
                  </a:lnTo>
                  <a:lnTo>
                    <a:pt x="2326962" y="4041429"/>
                  </a:lnTo>
                  <a:lnTo>
                    <a:pt x="2328423" y="4041429"/>
                  </a:lnTo>
                  <a:lnTo>
                    <a:pt x="2330612" y="4041429"/>
                  </a:lnTo>
                  <a:lnTo>
                    <a:pt x="2330612" y="4051646"/>
                  </a:lnTo>
                  <a:lnTo>
                    <a:pt x="2335720" y="4051646"/>
                  </a:lnTo>
                  <a:lnTo>
                    <a:pt x="2339370" y="4053835"/>
                  </a:lnTo>
                  <a:lnTo>
                    <a:pt x="2339370" y="4062593"/>
                  </a:lnTo>
                  <a:lnTo>
                    <a:pt x="2348127" y="4062593"/>
                  </a:lnTo>
                  <a:lnTo>
                    <a:pt x="2348127" y="4050186"/>
                  </a:lnTo>
                  <a:lnTo>
                    <a:pt x="2349587" y="4050186"/>
                  </a:lnTo>
                  <a:lnTo>
                    <a:pt x="2351776" y="4050186"/>
                  </a:lnTo>
                  <a:lnTo>
                    <a:pt x="2351776" y="4062593"/>
                  </a:lnTo>
                  <a:lnTo>
                    <a:pt x="2354695" y="4062593"/>
                  </a:lnTo>
                  <a:lnTo>
                    <a:pt x="2358345" y="4062593"/>
                  </a:lnTo>
                  <a:lnTo>
                    <a:pt x="2361994" y="4064052"/>
                  </a:lnTo>
                  <a:lnTo>
                    <a:pt x="2361994" y="4066242"/>
                  </a:lnTo>
                  <a:lnTo>
                    <a:pt x="2367102" y="4066242"/>
                  </a:lnTo>
                  <a:lnTo>
                    <a:pt x="2367102" y="3518158"/>
                  </a:lnTo>
                  <a:lnTo>
                    <a:pt x="2385348" y="3475829"/>
                  </a:lnTo>
                  <a:lnTo>
                    <a:pt x="2409430" y="3475829"/>
                  </a:lnTo>
                  <a:lnTo>
                    <a:pt x="2420378" y="3452476"/>
                  </a:lnTo>
                  <a:lnTo>
                    <a:pt x="2584585" y="3452476"/>
                  </a:lnTo>
                  <a:lnTo>
                    <a:pt x="2584585" y="3475829"/>
                  </a:lnTo>
                  <a:lnTo>
                    <a:pt x="2629102" y="3475829"/>
                  </a:lnTo>
                  <a:lnTo>
                    <a:pt x="2630562" y="4092514"/>
                  </a:lnTo>
                  <a:lnTo>
                    <a:pt x="2646618" y="4092514"/>
                  </a:lnTo>
                  <a:lnTo>
                    <a:pt x="2648077" y="3477289"/>
                  </a:lnTo>
                  <a:lnTo>
                    <a:pt x="2645159" y="3473639"/>
                  </a:lnTo>
                  <a:lnTo>
                    <a:pt x="2645159" y="3467072"/>
                  </a:lnTo>
                  <a:lnTo>
                    <a:pt x="2648077" y="3464882"/>
                  </a:lnTo>
                  <a:lnTo>
                    <a:pt x="2648077" y="3451016"/>
                  </a:lnTo>
                  <a:lnTo>
                    <a:pt x="2645159" y="3447367"/>
                  </a:lnTo>
                  <a:lnTo>
                    <a:pt x="2645159" y="3445908"/>
                  </a:lnTo>
                  <a:lnTo>
                    <a:pt x="2648077" y="3443718"/>
                  </a:lnTo>
                  <a:lnTo>
                    <a:pt x="2648077" y="3422554"/>
                  </a:lnTo>
                  <a:lnTo>
                    <a:pt x="2645159" y="3418905"/>
                  </a:lnTo>
                  <a:lnTo>
                    <a:pt x="2645159" y="3402849"/>
                  </a:lnTo>
                  <a:lnTo>
                    <a:pt x="2648077" y="3399200"/>
                  </a:lnTo>
                  <a:lnTo>
                    <a:pt x="2659024" y="3397740"/>
                  </a:lnTo>
                  <a:lnTo>
                    <a:pt x="2672890" y="3394091"/>
                  </a:lnTo>
                  <a:lnTo>
                    <a:pt x="2690406" y="3392632"/>
                  </a:lnTo>
                  <a:lnTo>
                    <a:pt x="2690406" y="3364170"/>
                  </a:lnTo>
                  <a:lnTo>
                    <a:pt x="2646618" y="3356871"/>
                  </a:lnTo>
                  <a:lnTo>
                    <a:pt x="2645159" y="3356871"/>
                  </a:lnTo>
                  <a:lnTo>
                    <a:pt x="2641510" y="3355411"/>
                  </a:lnTo>
                  <a:lnTo>
                    <a:pt x="2639320" y="3355411"/>
                  </a:lnTo>
                  <a:lnTo>
                    <a:pt x="2635671" y="3355411"/>
                  </a:lnTo>
                  <a:lnTo>
                    <a:pt x="2632752" y="3353222"/>
                  </a:lnTo>
                  <a:lnTo>
                    <a:pt x="2630562" y="3353222"/>
                  </a:lnTo>
                  <a:lnTo>
                    <a:pt x="2626913" y="3353222"/>
                  </a:lnTo>
                  <a:lnTo>
                    <a:pt x="2623263" y="3351762"/>
                  </a:lnTo>
                  <a:lnTo>
                    <a:pt x="2620345" y="3351762"/>
                  </a:lnTo>
                  <a:lnTo>
                    <a:pt x="2616695" y="3349574"/>
                  </a:lnTo>
                  <a:lnTo>
                    <a:pt x="2614506" y="3349574"/>
                  </a:lnTo>
                  <a:lnTo>
                    <a:pt x="2611587" y="3348113"/>
                  </a:lnTo>
                  <a:lnTo>
                    <a:pt x="2609398" y="3346654"/>
                  </a:lnTo>
                  <a:lnTo>
                    <a:pt x="2607938" y="3346654"/>
                  </a:lnTo>
                  <a:lnTo>
                    <a:pt x="2605749" y="3346654"/>
                  </a:lnTo>
                  <a:lnTo>
                    <a:pt x="2604289" y="3344464"/>
                  </a:lnTo>
                  <a:lnTo>
                    <a:pt x="2604289" y="3343005"/>
                  </a:lnTo>
                  <a:lnTo>
                    <a:pt x="2602099" y="3343005"/>
                  </a:lnTo>
                  <a:lnTo>
                    <a:pt x="2602099" y="3340815"/>
                  </a:lnTo>
                  <a:lnTo>
                    <a:pt x="2600640" y="3340815"/>
                  </a:lnTo>
                  <a:lnTo>
                    <a:pt x="2600640" y="3339356"/>
                  </a:lnTo>
                  <a:lnTo>
                    <a:pt x="2600640" y="3337166"/>
                  </a:lnTo>
                  <a:lnTo>
                    <a:pt x="2600640" y="3335707"/>
                  </a:lnTo>
                  <a:lnTo>
                    <a:pt x="2600640" y="3334247"/>
                  </a:lnTo>
                  <a:lnTo>
                    <a:pt x="2602099" y="3332058"/>
                  </a:lnTo>
                  <a:lnTo>
                    <a:pt x="2604289" y="3330598"/>
                  </a:lnTo>
                  <a:lnTo>
                    <a:pt x="2605749" y="3328409"/>
                  </a:lnTo>
                  <a:lnTo>
                    <a:pt x="2607938" y="3328409"/>
                  </a:lnTo>
                  <a:lnTo>
                    <a:pt x="2609398" y="3326949"/>
                  </a:lnTo>
                  <a:lnTo>
                    <a:pt x="2613047" y="3324760"/>
                  </a:lnTo>
                  <a:lnTo>
                    <a:pt x="2614506" y="3324760"/>
                  </a:lnTo>
                  <a:lnTo>
                    <a:pt x="2621805" y="3323300"/>
                  </a:lnTo>
                  <a:lnTo>
                    <a:pt x="2629102" y="3321841"/>
                  </a:lnTo>
                  <a:lnTo>
                    <a:pt x="2634211" y="3319651"/>
                  </a:lnTo>
                  <a:lnTo>
                    <a:pt x="2639320" y="3319651"/>
                  </a:lnTo>
                  <a:lnTo>
                    <a:pt x="2642969" y="3318192"/>
                  </a:lnTo>
                  <a:lnTo>
                    <a:pt x="2645159" y="3318192"/>
                  </a:lnTo>
                  <a:lnTo>
                    <a:pt x="2650267" y="3318192"/>
                  </a:lnTo>
                  <a:lnTo>
                    <a:pt x="2655375" y="3316002"/>
                  </a:lnTo>
                  <a:lnTo>
                    <a:pt x="2660484" y="3316002"/>
                  </a:lnTo>
                  <a:lnTo>
                    <a:pt x="2667782" y="3314542"/>
                  </a:lnTo>
                  <a:lnTo>
                    <a:pt x="2675080" y="3314542"/>
                  </a:lnTo>
                  <a:lnTo>
                    <a:pt x="2680189" y="3312353"/>
                  </a:lnTo>
                  <a:lnTo>
                    <a:pt x="2681648" y="3312353"/>
                  </a:lnTo>
                  <a:lnTo>
                    <a:pt x="2687486" y="3312353"/>
                  </a:lnTo>
                  <a:lnTo>
                    <a:pt x="2694055" y="3312353"/>
                  </a:lnTo>
                  <a:lnTo>
                    <a:pt x="2696245" y="3312353"/>
                  </a:lnTo>
                  <a:lnTo>
                    <a:pt x="2702813" y="3310893"/>
                  </a:lnTo>
                  <a:lnTo>
                    <a:pt x="2710111" y="3310893"/>
                  </a:lnTo>
                  <a:lnTo>
                    <a:pt x="2712300" y="3310893"/>
                  </a:lnTo>
                  <a:lnTo>
                    <a:pt x="2718868" y="3310893"/>
                  </a:lnTo>
                  <a:lnTo>
                    <a:pt x="2726166" y="3310893"/>
                  </a:lnTo>
                  <a:lnTo>
                    <a:pt x="2727626" y="3310893"/>
                  </a:lnTo>
                  <a:lnTo>
                    <a:pt x="2734925" y="3309434"/>
                  </a:lnTo>
                  <a:lnTo>
                    <a:pt x="2734925" y="3278782"/>
                  </a:lnTo>
                  <a:lnTo>
                    <a:pt x="2734925" y="3243959"/>
                  </a:lnTo>
                  <a:lnTo>
                    <a:pt x="2738573" y="3243959"/>
                  </a:lnTo>
                  <a:lnTo>
                    <a:pt x="2738573" y="3278782"/>
                  </a:lnTo>
                  <a:lnTo>
                    <a:pt x="2740033" y="3280971"/>
                  </a:lnTo>
                  <a:lnTo>
                    <a:pt x="2740033" y="3284620"/>
                  </a:lnTo>
                  <a:lnTo>
                    <a:pt x="2743682" y="3284620"/>
                  </a:lnTo>
                  <a:lnTo>
                    <a:pt x="2743682" y="3256157"/>
                  </a:lnTo>
                  <a:lnTo>
                    <a:pt x="2745872" y="3256157"/>
                  </a:lnTo>
                  <a:lnTo>
                    <a:pt x="2745872" y="3284620"/>
                  </a:lnTo>
                  <a:lnTo>
                    <a:pt x="2798418" y="3284620"/>
                  </a:lnTo>
                  <a:lnTo>
                    <a:pt x="2798418" y="3278782"/>
                  </a:lnTo>
                  <a:lnTo>
                    <a:pt x="2800607" y="3278782"/>
                  </a:lnTo>
                  <a:lnTo>
                    <a:pt x="2800607" y="3243959"/>
                  </a:lnTo>
                  <a:lnTo>
                    <a:pt x="2803526" y="3243959"/>
                  </a:lnTo>
                  <a:lnTo>
                    <a:pt x="2803526" y="3278782"/>
                  </a:lnTo>
                  <a:lnTo>
                    <a:pt x="2803526" y="3280971"/>
                  </a:lnTo>
                  <a:lnTo>
                    <a:pt x="2803526" y="3284620"/>
                  </a:lnTo>
                  <a:lnTo>
                    <a:pt x="2805716" y="3284620"/>
                  </a:lnTo>
                  <a:lnTo>
                    <a:pt x="2805716" y="3256157"/>
                  </a:lnTo>
                  <a:lnTo>
                    <a:pt x="2809365" y="3256157"/>
                  </a:lnTo>
                  <a:lnTo>
                    <a:pt x="2809365" y="3284620"/>
                  </a:lnTo>
                  <a:lnTo>
                    <a:pt x="2864100" y="3282431"/>
                  </a:lnTo>
                  <a:lnTo>
                    <a:pt x="2864100" y="3278782"/>
                  </a:lnTo>
                  <a:lnTo>
                    <a:pt x="2865559" y="3278782"/>
                  </a:lnTo>
                  <a:lnTo>
                    <a:pt x="2865559" y="3243959"/>
                  </a:lnTo>
                  <a:lnTo>
                    <a:pt x="2869208" y="3243959"/>
                  </a:lnTo>
                  <a:lnTo>
                    <a:pt x="2869208" y="3256157"/>
                  </a:lnTo>
                  <a:lnTo>
                    <a:pt x="2872858" y="3256157"/>
                  </a:lnTo>
                  <a:lnTo>
                    <a:pt x="2872858" y="3282431"/>
                  </a:lnTo>
                  <a:lnTo>
                    <a:pt x="2929052" y="3282431"/>
                  </a:lnTo>
                  <a:lnTo>
                    <a:pt x="2929052" y="3278782"/>
                  </a:lnTo>
                  <a:lnTo>
                    <a:pt x="2931242" y="3278782"/>
                  </a:lnTo>
                  <a:lnTo>
                    <a:pt x="2931242" y="3243959"/>
                  </a:lnTo>
                  <a:lnTo>
                    <a:pt x="2932701" y="3243959"/>
                  </a:lnTo>
                  <a:lnTo>
                    <a:pt x="2932701" y="3253969"/>
                  </a:lnTo>
                  <a:lnTo>
                    <a:pt x="2934891" y="3253969"/>
                  </a:lnTo>
                  <a:lnTo>
                    <a:pt x="2934891" y="3256157"/>
                  </a:lnTo>
                  <a:lnTo>
                    <a:pt x="2934891" y="3282431"/>
                  </a:lnTo>
                  <a:lnTo>
                    <a:pt x="2994735" y="3282431"/>
                  </a:lnTo>
                  <a:lnTo>
                    <a:pt x="2994735" y="3278782"/>
                  </a:lnTo>
                  <a:lnTo>
                    <a:pt x="2994735" y="3277322"/>
                  </a:lnTo>
                  <a:lnTo>
                    <a:pt x="2994735" y="3253969"/>
                  </a:lnTo>
                  <a:lnTo>
                    <a:pt x="2996195" y="3253969"/>
                  </a:lnTo>
                  <a:lnTo>
                    <a:pt x="2996195" y="3243959"/>
                  </a:lnTo>
                  <a:lnTo>
                    <a:pt x="2998384" y="3243959"/>
                  </a:lnTo>
                  <a:lnTo>
                    <a:pt x="2998384" y="3277322"/>
                  </a:lnTo>
                  <a:lnTo>
                    <a:pt x="2999843" y="3277322"/>
                  </a:lnTo>
                  <a:lnTo>
                    <a:pt x="2999843" y="3351762"/>
                  </a:lnTo>
                  <a:lnTo>
                    <a:pt x="2999843" y="3353222"/>
                  </a:lnTo>
                  <a:lnTo>
                    <a:pt x="2999843" y="3364170"/>
                  </a:lnTo>
                  <a:lnTo>
                    <a:pt x="2999843" y="3365629"/>
                  </a:lnTo>
                  <a:lnTo>
                    <a:pt x="2998384" y="3365629"/>
                  </a:lnTo>
                  <a:lnTo>
                    <a:pt x="2998384" y="3378036"/>
                  </a:lnTo>
                  <a:lnTo>
                    <a:pt x="3002033" y="3378036"/>
                  </a:lnTo>
                  <a:lnTo>
                    <a:pt x="3002033" y="3383873"/>
                  </a:lnTo>
                  <a:lnTo>
                    <a:pt x="2999843" y="3388983"/>
                  </a:lnTo>
                  <a:lnTo>
                    <a:pt x="2998384" y="3388983"/>
                  </a:lnTo>
                  <a:lnTo>
                    <a:pt x="2998384" y="3396281"/>
                  </a:lnTo>
                  <a:lnTo>
                    <a:pt x="2991086" y="3396281"/>
                  </a:lnTo>
                  <a:lnTo>
                    <a:pt x="2961164" y="3396281"/>
                  </a:lnTo>
                  <a:lnTo>
                    <a:pt x="2961164" y="3534213"/>
                  </a:lnTo>
                  <a:lnTo>
                    <a:pt x="2961164" y="3775050"/>
                  </a:lnTo>
                  <a:lnTo>
                    <a:pt x="2973571" y="3775050"/>
                  </a:lnTo>
                  <a:lnTo>
                    <a:pt x="2973571" y="3757534"/>
                  </a:lnTo>
                  <a:lnTo>
                    <a:pt x="2996195" y="3757534"/>
                  </a:lnTo>
                  <a:lnTo>
                    <a:pt x="2996195" y="3635657"/>
                  </a:lnTo>
                  <a:lnTo>
                    <a:pt x="3029766" y="3635657"/>
                  </a:lnTo>
                  <a:lnTo>
                    <a:pt x="3029766" y="3612302"/>
                  </a:lnTo>
                  <a:lnTo>
                    <a:pt x="3091799" y="3612302"/>
                  </a:lnTo>
                  <a:lnTo>
                    <a:pt x="3091799" y="3635657"/>
                  </a:lnTo>
                  <a:lnTo>
                    <a:pt x="3121721" y="3635657"/>
                  </a:lnTo>
                  <a:lnTo>
                    <a:pt x="3121721" y="4000559"/>
                  </a:lnTo>
                  <a:lnTo>
                    <a:pt x="3136316" y="4000559"/>
                  </a:lnTo>
                  <a:lnTo>
                    <a:pt x="3136316" y="3980855"/>
                  </a:lnTo>
                  <a:lnTo>
                    <a:pt x="3130479" y="3980855"/>
                  </a:lnTo>
                  <a:lnTo>
                    <a:pt x="3130479" y="3977206"/>
                  </a:lnTo>
                  <a:lnTo>
                    <a:pt x="3256006" y="3977206"/>
                  </a:lnTo>
                  <a:lnTo>
                    <a:pt x="3256006" y="3968447"/>
                  </a:lnTo>
                  <a:lnTo>
                    <a:pt x="3259654" y="3956041"/>
                  </a:lnTo>
                  <a:lnTo>
                    <a:pt x="3264763" y="3945824"/>
                  </a:lnTo>
                  <a:lnTo>
                    <a:pt x="3270602" y="3934877"/>
                  </a:lnTo>
                  <a:lnTo>
                    <a:pt x="3277170" y="3926120"/>
                  </a:lnTo>
                  <a:lnTo>
                    <a:pt x="3286657" y="3918822"/>
                  </a:lnTo>
                  <a:lnTo>
                    <a:pt x="3289577" y="3915172"/>
                  </a:lnTo>
                  <a:lnTo>
                    <a:pt x="3295415" y="3911523"/>
                  </a:lnTo>
                  <a:lnTo>
                    <a:pt x="3305632" y="3904955"/>
                  </a:lnTo>
                  <a:lnTo>
                    <a:pt x="3316579" y="3901306"/>
                  </a:lnTo>
                  <a:lnTo>
                    <a:pt x="3326797" y="3897657"/>
                  </a:lnTo>
                  <a:lnTo>
                    <a:pt x="3326797" y="3896197"/>
                  </a:lnTo>
                  <a:lnTo>
                    <a:pt x="3328986" y="3896197"/>
                  </a:lnTo>
                  <a:lnTo>
                    <a:pt x="3339203" y="3894008"/>
                  </a:lnTo>
                  <a:lnTo>
                    <a:pt x="3341393" y="3894008"/>
                  </a:lnTo>
                  <a:lnTo>
                    <a:pt x="3342853" y="3894008"/>
                  </a:lnTo>
                  <a:lnTo>
                    <a:pt x="3344312" y="3894008"/>
                  </a:lnTo>
                  <a:lnTo>
                    <a:pt x="3346501" y="3834164"/>
                  </a:lnTo>
                  <a:lnTo>
                    <a:pt x="3355259" y="3834164"/>
                  </a:lnTo>
                  <a:lnTo>
                    <a:pt x="3353800" y="3894008"/>
                  </a:lnTo>
                  <a:lnTo>
                    <a:pt x="3355259" y="3894008"/>
                  </a:lnTo>
                  <a:lnTo>
                    <a:pt x="3356718" y="3894008"/>
                  </a:lnTo>
                  <a:lnTo>
                    <a:pt x="3358908" y="3894008"/>
                  </a:lnTo>
                  <a:lnTo>
                    <a:pt x="3360367" y="3894008"/>
                  </a:lnTo>
                  <a:lnTo>
                    <a:pt x="3371315" y="3896197"/>
                  </a:lnTo>
                  <a:lnTo>
                    <a:pt x="3372774" y="3896197"/>
                  </a:lnTo>
                  <a:lnTo>
                    <a:pt x="3372774" y="3897657"/>
                  </a:lnTo>
                  <a:lnTo>
                    <a:pt x="3381532" y="3901306"/>
                  </a:lnTo>
                  <a:lnTo>
                    <a:pt x="3392479" y="3904955"/>
                  </a:lnTo>
                  <a:lnTo>
                    <a:pt x="3392479" y="3906415"/>
                  </a:lnTo>
                  <a:lnTo>
                    <a:pt x="3402696" y="3911523"/>
                  </a:lnTo>
                  <a:lnTo>
                    <a:pt x="3411454" y="3918822"/>
                  </a:lnTo>
                  <a:lnTo>
                    <a:pt x="3418752" y="3927579"/>
                  </a:lnTo>
                  <a:lnTo>
                    <a:pt x="3426050" y="3936336"/>
                  </a:lnTo>
                  <a:lnTo>
                    <a:pt x="3431158" y="3945824"/>
                  </a:lnTo>
                  <a:lnTo>
                    <a:pt x="3436268" y="3956041"/>
                  </a:lnTo>
                  <a:lnTo>
                    <a:pt x="3438457" y="3968447"/>
                  </a:lnTo>
                  <a:lnTo>
                    <a:pt x="3439917" y="3977206"/>
                  </a:lnTo>
                  <a:lnTo>
                    <a:pt x="3556684" y="3977206"/>
                  </a:lnTo>
                  <a:lnTo>
                    <a:pt x="3556684" y="3980855"/>
                  </a:lnTo>
                  <a:lnTo>
                    <a:pt x="3551577" y="3980855"/>
                  </a:lnTo>
                  <a:lnTo>
                    <a:pt x="3551577" y="4000559"/>
                  </a:lnTo>
                  <a:lnTo>
                    <a:pt x="3582958" y="4000559"/>
                  </a:lnTo>
                  <a:lnTo>
                    <a:pt x="3590256" y="4000559"/>
                  </a:lnTo>
                  <a:lnTo>
                    <a:pt x="3661047" y="4000559"/>
                  </a:lnTo>
                  <a:lnTo>
                    <a:pt x="3668346" y="4000559"/>
                  </a:lnTo>
                  <a:lnTo>
                    <a:pt x="3690969" y="4000559"/>
                  </a:lnTo>
                  <a:lnTo>
                    <a:pt x="3689510" y="3956041"/>
                  </a:lnTo>
                  <a:lnTo>
                    <a:pt x="3682212" y="3956041"/>
                  </a:lnTo>
                  <a:lnTo>
                    <a:pt x="3682212" y="3952392"/>
                  </a:lnTo>
                  <a:lnTo>
                    <a:pt x="3692428" y="3950933"/>
                  </a:lnTo>
                  <a:lnTo>
                    <a:pt x="3692428" y="3948744"/>
                  </a:lnTo>
                  <a:lnTo>
                    <a:pt x="3689510" y="3943634"/>
                  </a:lnTo>
                  <a:lnTo>
                    <a:pt x="3689510" y="3938526"/>
                  </a:lnTo>
                  <a:lnTo>
                    <a:pt x="3689510" y="3933418"/>
                  </a:lnTo>
                  <a:lnTo>
                    <a:pt x="3692428" y="3927579"/>
                  </a:lnTo>
                  <a:lnTo>
                    <a:pt x="3696077" y="3922471"/>
                  </a:lnTo>
                  <a:lnTo>
                    <a:pt x="3699727" y="3918822"/>
                  </a:lnTo>
                  <a:lnTo>
                    <a:pt x="3704835" y="3917362"/>
                  </a:lnTo>
                  <a:lnTo>
                    <a:pt x="3710674" y="3915172"/>
                  </a:lnTo>
                  <a:lnTo>
                    <a:pt x="3717242" y="3917362"/>
                  </a:lnTo>
                  <a:lnTo>
                    <a:pt x="3723081" y="3918822"/>
                  </a:lnTo>
                  <a:lnTo>
                    <a:pt x="3728189" y="3922471"/>
                  </a:lnTo>
                  <a:lnTo>
                    <a:pt x="3731839" y="3926120"/>
                  </a:lnTo>
                  <a:lnTo>
                    <a:pt x="3733299" y="3933418"/>
                  </a:lnTo>
                  <a:lnTo>
                    <a:pt x="3733299" y="3938526"/>
                  </a:lnTo>
                  <a:lnTo>
                    <a:pt x="3733299" y="3943634"/>
                  </a:lnTo>
                  <a:lnTo>
                    <a:pt x="3731839" y="3948744"/>
                  </a:lnTo>
                  <a:lnTo>
                    <a:pt x="3729650" y="3950933"/>
                  </a:lnTo>
                  <a:lnTo>
                    <a:pt x="3742055" y="3952392"/>
                  </a:lnTo>
                  <a:lnTo>
                    <a:pt x="3742055" y="3954582"/>
                  </a:lnTo>
                  <a:lnTo>
                    <a:pt x="3735488" y="3956041"/>
                  </a:lnTo>
                  <a:lnTo>
                    <a:pt x="3735488" y="4000559"/>
                  </a:lnTo>
                  <a:lnTo>
                    <a:pt x="3775627" y="4000559"/>
                  </a:lnTo>
                  <a:lnTo>
                    <a:pt x="3775627" y="4004209"/>
                  </a:lnTo>
                  <a:lnTo>
                    <a:pt x="3770518" y="4004209"/>
                  </a:lnTo>
                  <a:lnTo>
                    <a:pt x="3771979" y="4117328"/>
                  </a:lnTo>
                  <a:lnTo>
                    <a:pt x="3870895" y="4119259"/>
                  </a:lnTo>
                  <a:lnTo>
                    <a:pt x="3870895" y="3743662"/>
                  </a:lnTo>
                  <a:lnTo>
                    <a:pt x="3958936" y="3743662"/>
                  </a:lnTo>
                  <a:lnTo>
                    <a:pt x="3981324" y="3752991"/>
                  </a:lnTo>
                  <a:lnTo>
                    <a:pt x="3981324" y="3794038"/>
                  </a:lnTo>
                  <a:lnTo>
                    <a:pt x="4085812" y="3788441"/>
                  </a:lnTo>
                  <a:lnTo>
                    <a:pt x="4093275" y="2271552"/>
                  </a:lnTo>
                  <a:lnTo>
                    <a:pt x="4098868" y="2271552"/>
                  </a:lnTo>
                  <a:lnTo>
                    <a:pt x="4108199" y="2265955"/>
                  </a:lnTo>
                  <a:lnTo>
                    <a:pt x="4117528" y="2265955"/>
                  </a:lnTo>
                  <a:lnTo>
                    <a:pt x="4117528" y="2252895"/>
                  </a:lnTo>
                  <a:lnTo>
                    <a:pt x="4121260" y="2247297"/>
                  </a:lnTo>
                  <a:lnTo>
                    <a:pt x="4134321" y="2247297"/>
                  </a:lnTo>
                  <a:lnTo>
                    <a:pt x="4156708" y="2247297"/>
                  </a:lnTo>
                  <a:lnTo>
                    <a:pt x="4184695" y="2243566"/>
                  </a:lnTo>
                  <a:lnTo>
                    <a:pt x="4203352" y="2243566"/>
                  </a:lnTo>
                  <a:lnTo>
                    <a:pt x="4203352" y="2234236"/>
                  </a:lnTo>
                  <a:lnTo>
                    <a:pt x="4188428" y="2234236"/>
                  </a:lnTo>
                  <a:lnTo>
                    <a:pt x="4152979" y="2234236"/>
                  </a:lnTo>
                  <a:lnTo>
                    <a:pt x="4121260" y="2230505"/>
                  </a:lnTo>
                  <a:lnTo>
                    <a:pt x="4098868" y="2230505"/>
                  </a:lnTo>
                  <a:lnTo>
                    <a:pt x="4085812" y="2224908"/>
                  </a:lnTo>
                  <a:lnTo>
                    <a:pt x="4085812" y="2221175"/>
                  </a:lnTo>
                  <a:lnTo>
                    <a:pt x="4085812" y="2215579"/>
                  </a:lnTo>
                  <a:lnTo>
                    <a:pt x="4098868" y="2211848"/>
                  </a:lnTo>
                  <a:lnTo>
                    <a:pt x="4121260" y="2208115"/>
                  </a:lnTo>
                  <a:lnTo>
                    <a:pt x="4152979" y="2208115"/>
                  </a:lnTo>
                  <a:lnTo>
                    <a:pt x="4194027" y="2208115"/>
                  </a:lnTo>
                  <a:lnTo>
                    <a:pt x="4203352" y="2208115"/>
                  </a:lnTo>
                  <a:lnTo>
                    <a:pt x="4203352" y="2202518"/>
                  </a:lnTo>
                  <a:lnTo>
                    <a:pt x="4197758" y="2202518"/>
                  </a:lnTo>
                  <a:lnTo>
                    <a:pt x="4188428" y="2198787"/>
                  </a:lnTo>
                  <a:lnTo>
                    <a:pt x="4184695" y="2198787"/>
                  </a:lnTo>
                  <a:lnTo>
                    <a:pt x="4184695" y="2193189"/>
                  </a:lnTo>
                  <a:lnTo>
                    <a:pt x="4184695" y="2176398"/>
                  </a:lnTo>
                  <a:lnTo>
                    <a:pt x="4188428" y="2157739"/>
                  </a:lnTo>
                  <a:lnTo>
                    <a:pt x="4188428" y="2139082"/>
                  </a:lnTo>
                  <a:lnTo>
                    <a:pt x="4188428" y="2120423"/>
                  </a:lnTo>
                  <a:lnTo>
                    <a:pt x="4188428" y="2107363"/>
                  </a:lnTo>
                  <a:lnTo>
                    <a:pt x="4188428" y="2103632"/>
                  </a:lnTo>
                  <a:lnTo>
                    <a:pt x="4194027" y="2098035"/>
                  </a:lnTo>
                  <a:lnTo>
                    <a:pt x="4175368" y="2098035"/>
                  </a:lnTo>
                  <a:lnTo>
                    <a:pt x="4166037" y="2094302"/>
                  </a:lnTo>
                  <a:lnTo>
                    <a:pt x="4156708" y="2094302"/>
                  </a:lnTo>
                  <a:lnTo>
                    <a:pt x="4147384" y="2094302"/>
                  </a:lnTo>
                  <a:lnTo>
                    <a:pt x="4139917" y="2094302"/>
                  </a:lnTo>
                  <a:lnTo>
                    <a:pt x="4134321" y="2088705"/>
                  </a:lnTo>
                  <a:lnTo>
                    <a:pt x="4117528" y="2081241"/>
                  </a:lnTo>
                  <a:lnTo>
                    <a:pt x="4111929" y="2081241"/>
                  </a:lnTo>
                  <a:lnTo>
                    <a:pt x="4108199" y="2075644"/>
                  </a:lnTo>
                  <a:lnTo>
                    <a:pt x="4108199" y="2071914"/>
                  </a:lnTo>
                  <a:lnTo>
                    <a:pt x="4108199" y="2066316"/>
                  </a:lnTo>
                  <a:lnTo>
                    <a:pt x="4134321" y="2053255"/>
                  </a:lnTo>
                  <a:lnTo>
                    <a:pt x="4139917" y="2053255"/>
                  </a:lnTo>
                  <a:lnTo>
                    <a:pt x="4156708" y="2049523"/>
                  </a:lnTo>
                  <a:lnTo>
                    <a:pt x="4179099" y="2049523"/>
                  </a:lnTo>
                  <a:lnTo>
                    <a:pt x="4184695" y="2049523"/>
                  </a:lnTo>
                  <a:lnTo>
                    <a:pt x="4194027" y="2043925"/>
                  </a:lnTo>
                  <a:lnTo>
                    <a:pt x="4197758" y="2040194"/>
                  </a:lnTo>
                  <a:lnTo>
                    <a:pt x="4207088" y="2034598"/>
                  </a:lnTo>
                  <a:lnTo>
                    <a:pt x="4210817" y="2030866"/>
                  </a:lnTo>
                  <a:lnTo>
                    <a:pt x="4216416" y="2021537"/>
                  </a:lnTo>
                  <a:lnTo>
                    <a:pt x="4220147" y="2012208"/>
                  </a:lnTo>
                  <a:lnTo>
                    <a:pt x="4225742" y="2008476"/>
                  </a:lnTo>
                  <a:lnTo>
                    <a:pt x="4229477" y="1999148"/>
                  </a:lnTo>
                  <a:lnTo>
                    <a:pt x="4233208" y="1999148"/>
                  </a:lnTo>
                  <a:lnTo>
                    <a:pt x="4233208" y="1758460"/>
                  </a:lnTo>
                  <a:lnTo>
                    <a:pt x="4238802" y="1754728"/>
                  </a:lnTo>
                  <a:lnTo>
                    <a:pt x="4242538" y="1754728"/>
                  </a:lnTo>
                  <a:lnTo>
                    <a:pt x="4242538" y="1573747"/>
                  </a:lnTo>
                  <a:lnTo>
                    <a:pt x="4248132" y="1573747"/>
                  </a:lnTo>
                  <a:lnTo>
                    <a:pt x="4248132" y="1422617"/>
                  </a:lnTo>
                  <a:lnTo>
                    <a:pt x="4248132" y="1418886"/>
                  </a:lnTo>
                  <a:lnTo>
                    <a:pt x="4251866" y="1418886"/>
                  </a:lnTo>
                  <a:lnTo>
                    <a:pt x="4251866" y="1301342"/>
                  </a:lnTo>
                  <a:lnTo>
                    <a:pt x="4257461" y="1301342"/>
                  </a:lnTo>
                  <a:lnTo>
                    <a:pt x="4261197" y="1301342"/>
                  </a:lnTo>
                  <a:lnTo>
                    <a:pt x="4261197" y="1305073"/>
                  </a:lnTo>
                  <a:lnTo>
                    <a:pt x="4261197" y="1418886"/>
                  </a:lnTo>
                  <a:lnTo>
                    <a:pt x="4264928" y="1422617"/>
                  </a:lnTo>
                  <a:lnTo>
                    <a:pt x="4264928" y="1573747"/>
                  </a:lnTo>
                  <a:lnTo>
                    <a:pt x="4270522" y="1573747"/>
                  </a:lnTo>
                  <a:lnTo>
                    <a:pt x="4270522" y="1754728"/>
                  </a:lnTo>
                  <a:lnTo>
                    <a:pt x="4274252" y="1758460"/>
                  </a:lnTo>
                  <a:lnTo>
                    <a:pt x="4274252" y="1999148"/>
                  </a:lnTo>
                  <a:lnTo>
                    <a:pt x="4279853" y="1999148"/>
                  </a:lnTo>
                  <a:lnTo>
                    <a:pt x="4283583" y="2008476"/>
                  </a:lnTo>
                  <a:lnTo>
                    <a:pt x="4283583" y="2017805"/>
                  </a:lnTo>
                  <a:lnTo>
                    <a:pt x="4289181" y="2021537"/>
                  </a:lnTo>
                  <a:lnTo>
                    <a:pt x="4292912" y="2030866"/>
                  </a:lnTo>
                  <a:lnTo>
                    <a:pt x="4302241" y="2034598"/>
                  </a:lnTo>
                  <a:lnTo>
                    <a:pt x="4305976" y="2040194"/>
                  </a:lnTo>
                  <a:lnTo>
                    <a:pt x="4315301" y="2043925"/>
                  </a:lnTo>
                  <a:lnTo>
                    <a:pt x="4320901" y="2049523"/>
                  </a:lnTo>
                  <a:lnTo>
                    <a:pt x="4328362" y="2049523"/>
                  </a:lnTo>
                  <a:lnTo>
                    <a:pt x="4350750" y="2053255"/>
                  </a:lnTo>
                  <a:lnTo>
                    <a:pt x="4365679" y="2053255"/>
                  </a:lnTo>
                  <a:lnTo>
                    <a:pt x="4375005" y="2056986"/>
                  </a:lnTo>
                  <a:lnTo>
                    <a:pt x="4397396" y="2071914"/>
                  </a:lnTo>
                  <a:lnTo>
                    <a:pt x="4397396" y="2081241"/>
                  </a:lnTo>
                  <a:lnTo>
                    <a:pt x="4397396" y="2084974"/>
                  </a:lnTo>
                  <a:lnTo>
                    <a:pt x="4388067" y="2084974"/>
                  </a:lnTo>
                  <a:lnTo>
                    <a:pt x="4369412" y="2094302"/>
                  </a:lnTo>
                  <a:lnTo>
                    <a:pt x="4360081" y="2094302"/>
                  </a:lnTo>
                  <a:lnTo>
                    <a:pt x="4356351" y="2094302"/>
                  </a:lnTo>
                  <a:lnTo>
                    <a:pt x="4347020" y="2098035"/>
                  </a:lnTo>
                  <a:lnTo>
                    <a:pt x="4337693" y="2098035"/>
                  </a:lnTo>
                  <a:lnTo>
                    <a:pt x="4324631" y="2098035"/>
                  </a:lnTo>
                  <a:lnTo>
                    <a:pt x="4315301" y="2098035"/>
                  </a:lnTo>
                  <a:lnTo>
                    <a:pt x="4305976" y="2098035"/>
                  </a:lnTo>
                  <a:lnTo>
                    <a:pt x="4311570" y="2103632"/>
                  </a:lnTo>
                  <a:lnTo>
                    <a:pt x="4320901" y="2103632"/>
                  </a:lnTo>
                  <a:lnTo>
                    <a:pt x="4324631" y="2103632"/>
                  </a:lnTo>
                  <a:lnTo>
                    <a:pt x="4324631" y="2107363"/>
                  </a:lnTo>
                  <a:lnTo>
                    <a:pt x="4324631" y="2120423"/>
                  </a:lnTo>
                  <a:lnTo>
                    <a:pt x="4324631" y="2139082"/>
                  </a:lnTo>
                  <a:lnTo>
                    <a:pt x="4324631" y="2157739"/>
                  </a:lnTo>
                  <a:lnTo>
                    <a:pt x="4324631" y="2176398"/>
                  </a:lnTo>
                  <a:lnTo>
                    <a:pt x="4324631" y="2193189"/>
                  </a:lnTo>
                  <a:lnTo>
                    <a:pt x="4324631" y="2198787"/>
                  </a:lnTo>
                  <a:lnTo>
                    <a:pt x="4320901" y="2198787"/>
                  </a:lnTo>
                  <a:lnTo>
                    <a:pt x="4315301" y="2202518"/>
                  </a:lnTo>
                  <a:lnTo>
                    <a:pt x="4305976" y="2202518"/>
                  </a:lnTo>
                  <a:lnTo>
                    <a:pt x="4302241" y="2202518"/>
                  </a:lnTo>
                  <a:lnTo>
                    <a:pt x="4302241" y="2208115"/>
                  </a:lnTo>
                  <a:lnTo>
                    <a:pt x="4324631" y="2208115"/>
                  </a:lnTo>
                  <a:lnTo>
                    <a:pt x="4360081" y="2208115"/>
                  </a:lnTo>
                  <a:lnTo>
                    <a:pt x="4391801" y="2211848"/>
                  </a:lnTo>
                  <a:lnTo>
                    <a:pt x="4410458" y="2215579"/>
                  </a:lnTo>
                  <a:lnTo>
                    <a:pt x="4423516" y="2215579"/>
                  </a:lnTo>
                  <a:lnTo>
                    <a:pt x="4423516" y="2224908"/>
                  </a:lnTo>
                  <a:lnTo>
                    <a:pt x="4419785" y="2230505"/>
                  </a:lnTo>
                  <a:lnTo>
                    <a:pt x="4406727" y="2230505"/>
                  </a:lnTo>
                  <a:lnTo>
                    <a:pt x="4382471" y="2234236"/>
                  </a:lnTo>
                  <a:lnTo>
                    <a:pt x="4350750" y="2234236"/>
                  </a:lnTo>
                  <a:lnTo>
                    <a:pt x="4315301" y="2234236"/>
                  </a:lnTo>
                  <a:lnTo>
                    <a:pt x="4302241" y="2234236"/>
                  </a:lnTo>
                  <a:lnTo>
                    <a:pt x="4302241" y="2243566"/>
                  </a:lnTo>
                  <a:lnTo>
                    <a:pt x="4320901" y="2247297"/>
                  </a:lnTo>
                  <a:lnTo>
                    <a:pt x="4347020" y="2247297"/>
                  </a:lnTo>
                  <a:lnTo>
                    <a:pt x="4369412" y="2247297"/>
                  </a:lnTo>
                  <a:lnTo>
                    <a:pt x="4382471" y="2252895"/>
                  </a:lnTo>
                  <a:lnTo>
                    <a:pt x="4382471" y="2271552"/>
                  </a:lnTo>
                  <a:lnTo>
                    <a:pt x="4388067" y="2271552"/>
                  </a:lnTo>
                  <a:lnTo>
                    <a:pt x="4397396" y="2271552"/>
                  </a:lnTo>
                  <a:lnTo>
                    <a:pt x="4406727" y="2271552"/>
                  </a:lnTo>
                  <a:lnTo>
                    <a:pt x="4410458" y="2271552"/>
                  </a:lnTo>
                  <a:lnTo>
                    <a:pt x="4401131" y="3784709"/>
                  </a:lnTo>
                  <a:lnTo>
                    <a:pt x="4496283" y="3788441"/>
                  </a:lnTo>
                  <a:lnTo>
                    <a:pt x="4496283" y="3820160"/>
                  </a:lnTo>
                  <a:lnTo>
                    <a:pt x="4546661" y="3825756"/>
                  </a:lnTo>
                  <a:lnTo>
                    <a:pt x="4546661" y="4123282"/>
                  </a:lnTo>
                  <a:lnTo>
                    <a:pt x="4785936" y="4123282"/>
                  </a:lnTo>
                  <a:lnTo>
                    <a:pt x="4785936" y="4110772"/>
                  </a:lnTo>
                  <a:lnTo>
                    <a:pt x="4800236" y="4110772"/>
                  </a:lnTo>
                  <a:lnTo>
                    <a:pt x="4800236" y="4089325"/>
                  </a:lnTo>
                  <a:lnTo>
                    <a:pt x="4785936" y="4089325"/>
                  </a:lnTo>
                  <a:lnTo>
                    <a:pt x="4785936" y="4075026"/>
                  </a:lnTo>
                  <a:lnTo>
                    <a:pt x="4800236" y="4075026"/>
                  </a:lnTo>
                  <a:lnTo>
                    <a:pt x="4800236" y="4053579"/>
                  </a:lnTo>
                  <a:lnTo>
                    <a:pt x="4785936" y="4053579"/>
                  </a:lnTo>
                  <a:lnTo>
                    <a:pt x="4785936" y="4039280"/>
                  </a:lnTo>
                  <a:lnTo>
                    <a:pt x="4800236" y="4039280"/>
                  </a:lnTo>
                  <a:lnTo>
                    <a:pt x="4800236" y="4017833"/>
                  </a:lnTo>
                  <a:lnTo>
                    <a:pt x="4785936" y="4017833"/>
                  </a:lnTo>
                  <a:lnTo>
                    <a:pt x="4785936" y="4003534"/>
                  </a:lnTo>
                  <a:lnTo>
                    <a:pt x="4800236" y="4003534"/>
                  </a:lnTo>
                  <a:lnTo>
                    <a:pt x="4800236" y="3982087"/>
                  </a:lnTo>
                  <a:lnTo>
                    <a:pt x="4785936" y="3982087"/>
                  </a:lnTo>
                  <a:lnTo>
                    <a:pt x="4785936" y="3967788"/>
                  </a:lnTo>
                  <a:lnTo>
                    <a:pt x="4800236" y="3967788"/>
                  </a:lnTo>
                  <a:lnTo>
                    <a:pt x="4800236" y="3946341"/>
                  </a:lnTo>
                  <a:lnTo>
                    <a:pt x="4785936" y="3946341"/>
                  </a:lnTo>
                  <a:lnTo>
                    <a:pt x="4785936" y="3932042"/>
                  </a:lnTo>
                  <a:lnTo>
                    <a:pt x="4800236" y="3932042"/>
                  </a:lnTo>
                  <a:lnTo>
                    <a:pt x="4800236" y="3910595"/>
                  </a:lnTo>
                  <a:lnTo>
                    <a:pt x="4785936" y="3910595"/>
                  </a:lnTo>
                  <a:lnTo>
                    <a:pt x="4785936" y="3896296"/>
                  </a:lnTo>
                  <a:lnTo>
                    <a:pt x="4800236" y="3896296"/>
                  </a:lnTo>
                  <a:lnTo>
                    <a:pt x="4800236" y="3874849"/>
                  </a:lnTo>
                  <a:lnTo>
                    <a:pt x="4785936" y="3874849"/>
                  </a:lnTo>
                  <a:lnTo>
                    <a:pt x="4785936" y="3860551"/>
                  </a:lnTo>
                  <a:lnTo>
                    <a:pt x="4800236" y="3860551"/>
                  </a:lnTo>
                  <a:lnTo>
                    <a:pt x="4800236" y="3839103"/>
                  </a:lnTo>
                  <a:lnTo>
                    <a:pt x="4785936" y="3839103"/>
                  </a:lnTo>
                  <a:lnTo>
                    <a:pt x="4785936" y="3824805"/>
                  </a:lnTo>
                  <a:lnTo>
                    <a:pt x="4800236" y="3824805"/>
                  </a:lnTo>
                  <a:lnTo>
                    <a:pt x="4800236" y="3803357"/>
                  </a:lnTo>
                  <a:lnTo>
                    <a:pt x="4785936" y="3803357"/>
                  </a:lnTo>
                  <a:lnTo>
                    <a:pt x="4785936" y="3789059"/>
                  </a:lnTo>
                  <a:lnTo>
                    <a:pt x="4800236" y="3789059"/>
                  </a:lnTo>
                  <a:lnTo>
                    <a:pt x="4800236" y="3767611"/>
                  </a:lnTo>
                  <a:lnTo>
                    <a:pt x="4785936" y="3767611"/>
                  </a:lnTo>
                  <a:lnTo>
                    <a:pt x="4785936" y="3753313"/>
                  </a:lnTo>
                  <a:lnTo>
                    <a:pt x="4800236" y="3753313"/>
                  </a:lnTo>
                  <a:lnTo>
                    <a:pt x="4800236" y="3731865"/>
                  </a:lnTo>
                  <a:lnTo>
                    <a:pt x="4785936" y="3731865"/>
                  </a:lnTo>
                  <a:lnTo>
                    <a:pt x="4785936" y="3717567"/>
                  </a:lnTo>
                  <a:lnTo>
                    <a:pt x="4800236" y="3717567"/>
                  </a:lnTo>
                  <a:lnTo>
                    <a:pt x="4800236" y="3696119"/>
                  </a:lnTo>
                  <a:lnTo>
                    <a:pt x="4785936" y="3696119"/>
                  </a:lnTo>
                  <a:lnTo>
                    <a:pt x="4785936" y="3681821"/>
                  </a:lnTo>
                  <a:lnTo>
                    <a:pt x="4800236" y="3681821"/>
                  </a:lnTo>
                  <a:lnTo>
                    <a:pt x="4800236" y="3660373"/>
                  </a:lnTo>
                  <a:lnTo>
                    <a:pt x="4785936" y="3660373"/>
                  </a:lnTo>
                  <a:lnTo>
                    <a:pt x="4785936" y="3646075"/>
                  </a:lnTo>
                  <a:lnTo>
                    <a:pt x="4800236" y="3646075"/>
                  </a:lnTo>
                  <a:lnTo>
                    <a:pt x="4800236" y="3610330"/>
                  </a:lnTo>
                  <a:lnTo>
                    <a:pt x="4785936" y="3610330"/>
                  </a:lnTo>
                  <a:lnTo>
                    <a:pt x="4785936" y="3596032"/>
                  </a:lnTo>
                  <a:lnTo>
                    <a:pt x="4800236" y="3596032"/>
                  </a:lnTo>
                  <a:lnTo>
                    <a:pt x="4800236" y="3574584"/>
                  </a:lnTo>
                  <a:lnTo>
                    <a:pt x="4785936" y="3574584"/>
                  </a:lnTo>
                  <a:lnTo>
                    <a:pt x="4785936" y="3560286"/>
                  </a:lnTo>
                  <a:lnTo>
                    <a:pt x="4800236" y="3560286"/>
                  </a:lnTo>
                  <a:lnTo>
                    <a:pt x="4800236" y="3538839"/>
                  </a:lnTo>
                  <a:lnTo>
                    <a:pt x="4785936" y="3538839"/>
                  </a:lnTo>
                  <a:lnTo>
                    <a:pt x="4785936" y="3524540"/>
                  </a:lnTo>
                  <a:lnTo>
                    <a:pt x="4800236" y="3524540"/>
                  </a:lnTo>
                  <a:lnTo>
                    <a:pt x="4800236" y="3503093"/>
                  </a:lnTo>
                  <a:lnTo>
                    <a:pt x="4785936" y="3503093"/>
                  </a:lnTo>
                  <a:lnTo>
                    <a:pt x="4785936" y="3485219"/>
                  </a:lnTo>
                  <a:lnTo>
                    <a:pt x="4800236" y="3485219"/>
                  </a:lnTo>
                  <a:lnTo>
                    <a:pt x="4800236" y="3463773"/>
                  </a:lnTo>
                  <a:lnTo>
                    <a:pt x="4785936" y="3463773"/>
                  </a:lnTo>
                  <a:lnTo>
                    <a:pt x="4785936" y="3449473"/>
                  </a:lnTo>
                  <a:lnTo>
                    <a:pt x="4800236" y="3449473"/>
                  </a:lnTo>
                  <a:lnTo>
                    <a:pt x="4800236" y="3428027"/>
                  </a:lnTo>
                  <a:lnTo>
                    <a:pt x="4785936" y="3428027"/>
                  </a:lnTo>
                  <a:lnTo>
                    <a:pt x="4785936" y="3413728"/>
                  </a:lnTo>
                  <a:lnTo>
                    <a:pt x="4800236" y="3413728"/>
                  </a:lnTo>
                  <a:lnTo>
                    <a:pt x="4800236" y="3392281"/>
                  </a:lnTo>
                  <a:lnTo>
                    <a:pt x="4785936" y="3392281"/>
                  </a:lnTo>
                  <a:lnTo>
                    <a:pt x="4785936" y="3377982"/>
                  </a:lnTo>
                  <a:lnTo>
                    <a:pt x="4800236" y="3377982"/>
                  </a:lnTo>
                  <a:lnTo>
                    <a:pt x="4800236" y="3356535"/>
                  </a:lnTo>
                  <a:lnTo>
                    <a:pt x="4785936" y="3356535"/>
                  </a:lnTo>
                  <a:lnTo>
                    <a:pt x="4785936" y="3342236"/>
                  </a:lnTo>
                  <a:lnTo>
                    <a:pt x="4800236" y="3342236"/>
                  </a:lnTo>
                  <a:lnTo>
                    <a:pt x="4800236" y="3320789"/>
                  </a:lnTo>
                  <a:lnTo>
                    <a:pt x="4785936" y="3320789"/>
                  </a:lnTo>
                  <a:lnTo>
                    <a:pt x="4785936" y="3306490"/>
                  </a:lnTo>
                  <a:lnTo>
                    <a:pt x="4800236" y="3306490"/>
                  </a:lnTo>
                  <a:lnTo>
                    <a:pt x="4800236" y="3285043"/>
                  </a:lnTo>
                  <a:lnTo>
                    <a:pt x="4785936" y="3285043"/>
                  </a:lnTo>
                  <a:lnTo>
                    <a:pt x="4785936" y="3270744"/>
                  </a:lnTo>
                  <a:lnTo>
                    <a:pt x="4800236" y="3270744"/>
                  </a:lnTo>
                  <a:lnTo>
                    <a:pt x="4800236" y="3249297"/>
                  </a:lnTo>
                  <a:lnTo>
                    <a:pt x="4785936" y="3249297"/>
                  </a:lnTo>
                  <a:lnTo>
                    <a:pt x="4785936" y="3234998"/>
                  </a:lnTo>
                  <a:lnTo>
                    <a:pt x="4800236" y="3234998"/>
                  </a:lnTo>
                  <a:lnTo>
                    <a:pt x="4800236" y="3183166"/>
                  </a:lnTo>
                  <a:lnTo>
                    <a:pt x="4785936" y="3183166"/>
                  </a:lnTo>
                  <a:lnTo>
                    <a:pt x="4785936" y="3168868"/>
                  </a:lnTo>
                  <a:lnTo>
                    <a:pt x="4800236" y="3168868"/>
                  </a:lnTo>
                  <a:lnTo>
                    <a:pt x="4800236" y="3149208"/>
                  </a:lnTo>
                  <a:lnTo>
                    <a:pt x="4785936" y="3149208"/>
                  </a:lnTo>
                  <a:lnTo>
                    <a:pt x="4785936" y="3134911"/>
                  </a:lnTo>
                  <a:lnTo>
                    <a:pt x="4800236" y="3134911"/>
                  </a:lnTo>
                  <a:lnTo>
                    <a:pt x="4800236" y="3106314"/>
                  </a:lnTo>
                  <a:lnTo>
                    <a:pt x="4814532" y="3106314"/>
                  </a:lnTo>
                  <a:lnTo>
                    <a:pt x="4814532" y="3002651"/>
                  </a:lnTo>
                  <a:lnTo>
                    <a:pt x="4871728" y="2975840"/>
                  </a:lnTo>
                  <a:lnTo>
                    <a:pt x="4871728" y="2943670"/>
                  </a:lnTo>
                  <a:lnTo>
                    <a:pt x="4919985" y="2943670"/>
                  </a:lnTo>
                  <a:lnTo>
                    <a:pt x="4919985" y="2907924"/>
                  </a:lnTo>
                  <a:lnTo>
                    <a:pt x="4937857" y="2907924"/>
                  </a:lnTo>
                  <a:lnTo>
                    <a:pt x="4937857" y="2943670"/>
                  </a:lnTo>
                  <a:lnTo>
                    <a:pt x="4953939" y="2943670"/>
                  </a:lnTo>
                  <a:lnTo>
                    <a:pt x="4953939" y="2873966"/>
                  </a:lnTo>
                  <a:lnTo>
                    <a:pt x="4966451" y="2873966"/>
                  </a:lnTo>
                  <a:lnTo>
                    <a:pt x="4966451" y="2943670"/>
                  </a:lnTo>
                  <a:lnTo>
                    <a:pt x="4995049" y="2943670"/>
                  </a:lnTo>
                  <a:lnTo>
                    <a:pt x="4995049" y="2975840"/>
                  </a:lnTo>
                  <a:lnTo>
                    <a:pt x="5068329" y="2975840"/>
                  </a:lnTo>
                  <a:lnTo>
                    <a:pt x="5068329" y="3106314"/>
                  </a:lnTo>
                  <a:lnTo>
                    <a:pt x="5120160" y="3106314"/>
                  </a:lnTo>
                  <a:lnTo>
                    <a:pt x="5120160" y="3134911"/>
                  </a:lnTo>
                  <a:lnTo>
                    <a:pt x="5134456" y="3134911"/>
                  </a:lnTo>
                  <a:lnTo>
                    <a:pt x="5134456" y="3149208"/>
                  </a:lnTo>
                  <a:lnTo>
                    <a:pt x="5120160" y="3149208"/>
                  </a:lnTo>
                  <a:lnTo>
                    <a:pt x="5120160" y="3168868"/>
                  </a:lnTo>
                  <a:lnTo>
                    <a:pt x="5134456" y="3168868"/>
                  </a:lnTo>
                  <a:lnTo>
                    <a:pt x="5134456" y="3183166"/>
                  </a:lnTo>
                  <a:lnTo>
                    <a:pt x="5120160" y="3183166"/>
                  </a:lnTo>
                  <a:lnTo>
                    <a:pt x="5120160" y="3234998"/>
                  </a:lnTo>
                  <a:lnTo>
                    <a:pt x="5134456" y="3234998"/>
                  </a:lnTo>
                  <a:lnTo>
                    <a:pt x="5134456" y="3249297"/>
                  </a:lnTo>
                  <a:lnTo>
                    <a:pt x="5120160" y="3249297"/>
                  </a:lnTo>
                  <a:lnTo>
                    <a:pt x="5120160" y="3270744"/>
                  </a:lnTo>
                  <a:lnTo>
                    <a:pt x="5134456" y="3270744"/>
                  </a:lnTo>
                  <a:lnTo>
                    <a:pt x="5134456" y="3285043"/>
                  </a:lnTo>
                  <a:lnTo>
                    <a:pt x="5120160" y="3285043"/>
                  </a:lnTo>
                  <a:lnTo>
                    <a:pt x="5120160" y="3306490"/>
                  </a:lnTo>
                  <a:lnTo>
                    <a:pt x="5134456" y="3306490"/>
                  </a:lnTo>
                  <a:lnTo>
                    <a:pt x="5134456" y="3320789"/>
                  </a:lnTo>
                  <a:lnTo>
                    <a:pt x="5120160" y="3320789"/>
                  </a:lnTo>
                  <a:lnTo>
                    <a:pt x="5120160" y="3342236"/>
                  </a:lnTo>
                  <a:lnTo>
                    <a:pt x="5134456" y="3342236"/>
                  </a:lnTo>
                  <a:lnTo>
                    <a:pt x="5134456" y="3356535"/>
                  </a:lnTo>
                  <a:lnTo>
                    <a:pt x="5120160" y="3356535"/>
                  </a:lnTo>
                  <a:lnTo>
                    <a:pt x="5120160" y="3377982"/>
                  </a:lnTo>
                  <a:lnTo>
                    <a:pt x="5134456" y="3377982"/>
                  </a:lnTo>
                  <a:lnTo>
                    <a:pt x="5134456" y="3392281"/>
                  </a:lnTo>
                  <a:lnTo>
                    <a:pt x="5120160" y="3392281"/>
                  </a:lnTo>
                  <a:lnTo>
                    <a:pt x="5120160" y="3413728"/>
                  </a:lnTo>
                  <a:lnTo>
                    <a:pt x="5134456" y="3413728"/>
                  </a:lnTo>
                  <a:lnTo>
                    <a:pt x="5134456" y="3428027"/>
                  </a:lnTo>
                  <a:lnTo>
                    <a:pt x="5120160" y="3428027"/>
                  </a:lnTo>
                  <a:lnTo>
                    <a:pt x="5120160" y="3449473"/>
                  </a:lnTo>
                  <a:lnTo>
                    <a:pt x="5134456" y="3449473"/>
                  </a:lnTo>
                  <a:lnTo>
                    <a:pt x="5134456" y="3463773"/>
                  </a:lnTo>
                  <a:lnTo>
                    <a:pt x="5120160" y="3463773"/>
                  </a:lnTo>
                  <a:lnTo>
                    <a:pt x="5120160" y="3485219"/>
                  </a:lnTo>
                  <a:lnTo>
                    <a:pt x="5134456" y="3485219"/>
                  </a:lnTo>
                  <a:lnTo>
                    <a:pt x="5134456" y="3499518"/>
                  </a:lnTo>
                  <a:lnTo>
                    <a:pt x="5120160" y="3499518"/>
                  </a:lnTo>
                  <a:lnTo>
                    <a:pt x="5120160" y="3520966"/>
                  </a:lnTo>
                  <a:lnTo>
                    <a:pt x="5134456" y="3520966"/>
                  </a:lnTo>
                  <a:lnTo>
                    <a:pt x="5134456" y="3535263"/>
                  </a:lnTo>
                  <a:lnTo>
                    <a:pt x="5120160" y="3535263"/>
                  </a:lnTo>
                  <a:lnTo>
                    <a:pt x="5120160" y="3556712"/>
                  </a:lnTo>
                  <a:lnTo>
                    <a:pt x="5134456" y="3556712"/>
                  </a:lnTo>
                  <a:lnTo>
                    <a:pt x="5134456" y="3571009"/>
                  </a:lnTo>
                  <a:lnTo>
                    <a:pt x="5120160" y="3571009"/>
                  </a:lnTo>
                  <a:lnTo>
                    <a:pt x="5120160" y="3592458"/>
                  </a:lnTo>
                  <a:lnTo>
                    <a:pt x="5134456" y="3592458"/>
                  </a:lnTo>
                  <a:lnTo>
                    <a:pt x="5134456" y="3606755"/>
                  </a:lnTo>
                  <a:lnTo>
                    <a:pt x="5120160" y="3606755"/>
                  </a:lnTo>
                  <a:lnTo>
                    <a:pt x="5120160" y="3628204"/>
                  </a:lnTo>
                  <a:lnTo>
                    <a:pt x="5134456" y="3628204"/>
                  </a:lnTo>
                  <a:lnTo>
                    <a:pt x="5134456" y="3642501"/>
                  </a:lnTo>
                  <a:lnTo>
                    <a:pt x="5120160" y="3642501"/>
                  </a:lnTo>
                  <a:lnTo>
                    <a:pt x="5120160" y="3663948"/>
                  </a:lnTo>
                  <a:lnTo>
                    <a:pt x="5134456" y="3663948"/>
                  </a:lnTo>
                  <a:lnTo>
                    <a:pt x="5134456" y="3678247"/>
                  </a:lnTo>
                  <a:lnTo>
                    <a:pt x="5120160" y="3678247"/>
                  </a:lnTo>
                  <a:lnTo>
                    <a:pt x="5120160" y="3699694"/>
                  </a:lnTo>
                  <a:lnTo>
                    <a:pt x="5134456" y="3699694"/>
                  </a:lnTo>
                  <a:lnTo>
                    <a:pt x="5134456" y="3713993"/>
                  </a:lnTo>
                  <a:lnTo>
                    <a:pt x="5120160" y="3713993"/>
                  </a:lnTo>
                  <a:lnTo>
                    <a:pt x="5120160" y="3735440"/>
                  </a:lnTo>
                  <a:lnTo>
                    <a:pt x="5134456" y="3735440"/>
                  </a:lnTo>
                  <a:lnTo>
                    <a:pt x="5134456" y="3749739"/>
                  </a:lnTo>
                  <a:lnTo>
                    <a:pt x="5120160" y="3749739"/>
                  </a:lnTo>
                  <a:lnTo>
                    <a:pt x="5120160" y="3771185"/>
                  </a:lnTo>
                  <a:lnTo>
                    <a:pt x="5134456" y="3771185"/>
                  </a:lnTo>
                  <a:lnTo>
                    <a:pt x="5134456" y="3785485"/>
                  </a:lnTo>
                  <a:lnTo>
                    <a:pt x="5120160" y="3785485"/>
                  </a:lnTo>
                  <a:lnTo>
                    <a:pt x="5120160" y="3806931"/>
                  </a:lnTo>
                  <a:lnTo>
                    <a:pt x="5134456" y="3806931"/>
                  </a:lnTo>
                  <a:lnTo>
                    <a:pt x="5134456" y="3821230"/>
                  </a:lnTo>
                  <a:lnTo>
                    <a:pt x="5120160" y="3821230"/>
                  </a:lnTo>
                  <a:lnTo>
                    <a:pt x="5120160" y="3842677"/>
                  </a:lnTo>
                  <a:lnTo>
                    <a:pt x="5134456" y="3842677"/>
                  </a:lnTo>
                  <a:lnTo>
                    <a:pt x="5134456" y="3856976"/>
                  </a:lnTo>
                  <a:lnTo>
                    <a:pt x="5120160" y="3856976"/>
                  </a:lnTo>
                  <a:lnTo>
                    <a:pt x="5120160" y="3878423"/>
                  </a:lnTo>
                  <a:lnTo>
                    <a:pt x="5134456" y="3878423"/>
                  </a:lnTo>
                  <a:lnTo>
                    <a:pt x="5134456" y="3892722"/>
                  </a:lnTo>
                  <a:lnTo>
                    <a:pt x="5120160" y="3892722"/>
                  </a:lnTo>
                  <a:lnTo>
                    <a:pt x="5120160" y="3914169"/>
                  </a:lnTo>
                  <a:lnTo>
                    <a:pt x="5134456" y="3914169"/>
                  </a:lnTo>
                  <a:lnTo>
                    <a:pt x="5134456" y="3928468"/>
                  </a:lnTo>
                  <a:lnTo>
                    <a:pt x="5120160" y="3928468"/>
                  </a:lnTo>
                  <a:lnTo>
                    <a:pt x="5120160" y="3949916"/>
                  </a:lnTo>
                  <a:lnTo>
                    <a:pt x="5134456" y="3949916"/>
                  </a:lnTo>
                  <a:lnTo>
                    <a:pt x="5134456" y="3964214"/>
                  </a:lnTo>
                  <a:lnTo>
                    <a:pt x="5120160" y="3964214"/>
                  </a:lnTo>
                  <a:lnTo>
                    <a:pt x="5120160" y="3985662"/>
                  </a:lnTo>
                  <a:lnTo>
                    <a:pt x="5134456" y="3985662"/>
                  </a:lnTo>
                  <a:lnTo>
                    <a:pt x="5134456" y="3999960"/>
                  </a:lnTo>
                  <a:lnTo>
                    <a:pt x="5120160" y="3999960"/>
                  </a:lnTo>
                  <a:lnTo>
                    <a:pt x="5120160" y="4021408"/>
                  </a:lnTo>
                  <a:lnTo>
                    <a:pt x="5134456" y="4021408"/>
                  </a:lnTo>
                  <a:lnTo>
                    <a:pt x="5134456" y="4035706"/>
                  </a:lnTo>
                  <a:lnTo>
                    <a:pt x="5120160" y="4035706"/>
                  </a:lnTo>
                  <a:lnTo>
                    <a:pt x="5120160" y="4057153"/>
                  </a:lnTo>
                  <a:lnTo>
                    <a:pt x="5134456" y="4057153"/>
                  </a:lnTo>
                  <a:lnTo>
                    <a:pt x="5134456" y="4071452"/>
                  </a:lnTo>
                  <a:lnTo>
                    <a:pt x="5120160" y="4071452"/>
                  </a:lnTo>
                  <a:lnTo>
                    <a:pt x="5120160" y="4092899"/>
                  </a:lnTo>
                  <a:lnTo>
                    <a:pt x="5134456" y="4092899"/>
                  </a:lnTo>
                  <a:lnTo>
                    <a:pt x="5134456" y="4105409"/>
                  </a:lnTo>
                  <a:lnTo>
                    <a:pt x="5141608" y="4105409"/>
                  </a:lnTo>
                  <a:lnTo>
                    <a:pt x="5141608" y="4092899"/>
                  </a:lnTo>
                  <a:lnTo>
                    <a:pt x="5155905" y="4092899"/>
                  </a:lnTo>
                  <a:lnTo>
                    <a:pt x="5155905" y="4069663"/>
                  </a:lnTo>
                  <a:lnTo>
                    <a:pt x="5141608" y="4069663"/>
                  </a:lnTo>
                  <a:lnTo>
                    <a:pt x="5141608" y="4055365"/>
                  </a:lnTo>
                  <a:lnTo>
                    <a:pt x="5155905" y="4055365"/>
                  </a:lnTo>
                  <a:lnTo>
                    <a:pt x="5155905" y="4033917"/>
                  </a:lnTo>
                  <a:lnTo>
                    <a:pt x="5141608" y="4033917"/>
                  </a:lnTo>
                  <a:lnTo>
                    <a:pt x="5141608" y="4019619"/>
                  </a:lnTo>
                  <a:lnTo>
                    <a:pt x="5155905" y="4019619"/>
                  </a:lnTo>
                  <a:lnTo>
                    <a:pt x="5155905" y="3996386"/>
                  </a:lnTo>
                  <a:lnTo>
                    <a:pt x="5141608" y="3996386"/>
                  </a:lnTo>
                  <a:lnTo>
                    <a:pt x="5141608" y="3982087"/>
                  </a:lnTo>
                  <a:lnTo>
                    <a:pt x="5155905" y="3982087"/>
                  </a:lnTo>
                  <a:lnTo>
                    <a:pt x="5155905" y="3960640"/>
                  </a:lnTo>
                  <a:lnTo>
                    <a:pt x="5141608" y="3960640"/>
                  </a:lnTo>
                  <a:lnTo>
                    <a:pt x="5141608" y="3946341"/>
                  </a:lnTo>
                  <a:lnTo>
                    <a:pt x="5155905" y="3946341"/>
                  </a:lnTo>
                  <a:lnTo>
                    <a:pt x="5155905" y="3924894"/>
                  </a:lnTo>
                  <a:lnTo>
                    <a:pt x="5141608" y="3924894"/>
                  </a:lnTo>
                  <a:lnTo>
                    <a:pt x="5141608" y="3910595"/>
                  </a:lnTo>
                  <a:lnTo>
                    <a:pt x="5155905" y="3910595"/>
                  </a:lnTo>
                  <a:lnTo>
                    <a:pt x="5155905" y="3889148"/>
                  </a:lnTo>
                  <a:lnTo>
                    <a:pt x="5141608" y="3889148"/>
                  </a:lnTo>
                  <a:lnTo>
                    <a:pt x="5141608" y="3874849"/>
                  </a:lnTo>
                  <a:lnTo>
                    <a:pt x="5155905" y="3874849"/>
                  </a:lnTo>
                  <a:lnTo>
                    <a:pt x="5155905" y="3851613"/>
                  </a:lnTo>
                  <a:lnTo>
                    <a:pt x="5141608" y="3851613"/>
                  </a:lnTo>
                  <a:lnTo>
                    <a:pt x="5141608" y="3837315"/>
                  </a:lnTo>
                  <a:lnTo>
                    <a:pt x="5155905" y="3837315"/>
                  </a:lnTo>
                  <a:lnTo>
                    <a:pt x="5155905" y="3824805"/>
                  </a:lnTo>
                  <a:lnTo>
                    <a:pt x="5141608" y="3824805"/>
                  </a:lnTo>
                  <a:lnTo>
                    <a:pt x="5141608" y="3810506"/>
                  </a:lnTo>
                  <a:lnTo>
                    <a:pt x="5155905" y="3810506"/>
                  </a:lnTo>
                  <a:lnTo>
                    <a:pt x="5155905" y="3789059"/>
                  </a:lnTo>
                  <a:lnTo>
                    <a:pt x="5141608" y="3789059"/>
                  </a:lnTo>
                  <a:lnTo>
                    <a:pt x="5141608" y="3774760"/>
                  </a:lnTo>
                  <a:lnTo>
                    <a:pt x="5155905" y="3774760"/>
                  </a:lnTo>
                  <a:lnTo>
                    <a:pt x="5155905" y="3751524"/>
                  </a:lnTo>
                  <a:lnTo>
                    <a:pt x="5141608" y="3751524"/>
                  </a:lnTo>
                  <a:lnTo>
                    <a:pt x="5141608" y="3735440"/>
                  </a:lnTo>
                  <a:lnTo>
                    <a:pt x="5155905" y="3735440"/>
                  </a:lnTo>
                  <a:lnTo>
                    <a:pt x="5155905" y="3713993"/>
                  </a:lnTo>
                  <a:lnTo>
                    <a:pt x="5141608" y="3713993"/>
                  </a:lnTo>
                  <a:lnTo>
                    <a:pt x="5141608" y="3699694"/>
                  </a:lnTo>
                  <a:lnTo>
                    <a:pt x="5155905" y="3699694"/>
                  </a:lnTo>
                  <a:lnTo>
                    <a:pt x="5155905" y="3678247"/>
                  </a:lnTo>
                  <a:lnTo>
                    <a:pt x="5141608" y="3678247"/>
                  </a:lnTo>
                  <a:lnTo>
                    <a:pt x="5141608" y="3663948"/>
                  </a:lnTo>
                  <a:lnTo>
                    <a:pt x="5155905" y="3663948"/>
                  </a:lnTo>
                  <a:lnTo>
                    <a:pt x="5155905" y="3640712"/>
                  </a:lnTo>
                  <a:lnTo>
                    <a:pt x="5141608" y="3640712"/>
                  </a:lnTo>
                  <a:lnTo>
                    <a:pt x="5141608" y="3626415"/>
                  </a:lnTo>
                  <a:lnTo>
                    <a:pt x="5155905" y="3626415"/>
                  </a:lnTo>
                  <a:lnTo>
                    <a:pt x="5155905" y="3603181"/>
                  </a:lnTo>
                  <a:lnTo>
                    <a:pt x="5141608" y="3603181"/>
                  </a:lnTo>
                  <a:lnTo>
                    <a:pt x="5141608" y="3588882"/>
                  </a:lnTo>
                  <a:lnTo>
                    <a:pt x="5155905" y="3588882"/>
                  </a:lnTo>
                  <a:lnTo>
                    <a:pt x="5155905" y="3567435"/>
                  </a:lnTo>
                  <a:lnTo>
                    <a:pt x="5141608" y="3567435"/>
                  </a:lnTo>
                  <a:lnTo>
                    <a:pt x="5141608" y="3553136"/>
                  </a:lnTo>
                  <a:lnTo>
                    <a:pt x="5155905" y="3553136"/>
                  </a:lnTo>
                  <a:lnTo>
                    <a:pt x="5155905" y="3531689"/>
                  </a:lnTo>
                  <a:lnTo>
                    <a:pt x="5141608" y="3531689"/>
                  </a:lnTo>
                  <a:lnTo>
                    <a:pt x="5141608" y="3517390"/>
                  </a:lnTo>
                  <a:lnTo>
                    <a:pt x="5155905" y="3517390"/>
                  </a:lnTo>
                  <a:lnTo>
                    <a:pt x="5155905" y="3495943"/>
                  </a:lnTo>
                  <a:lnTo>
                    <a:pt x="5141608" y="3495943"/>
                  </a:lnTo>
                  <a:lnTo>
                    <a:pt x="5141608" y="3481645"/>
                  </a:lnTo>
                  <a:lnTo>
                    <a:pt x="5155905" y="3481645"/>
                  </a:lnTo>
                  <a:lnTo>
                    <a:pt x="5155905" y="3458409"/>
                  </a:lnTo>
                  <a:lnTo>
                    <a:pt x="5141608" y="3458409"/>
                  </a:lnTo>
                  <a:lnTo>
                    <a:pt x="5141608" y="3444112"/>
                  </a:lnTo>
                  <a:lnTo>
                    <a:pt x="5155905" y="3444112"/>
                  </a:lnTo>
                  <a:lnTo>
                    <a:pt x="5155905" y="3420877"/>
                  </a:lnTo>
                  <a:lnTo>
                    <a:pt x="5141608" y="3420877"/>
                  </a:lnTo>
                  <a:lnTo>
                    <a:pt x="5141608" y="3406578"/>
                  </a:lnTo>
                  <a:lnTo>
                    <a:pt x="5155905" y="3406578"/>
                  </a:lnTo>
                  <a:lnTo>
                    <a:pt x="5155905" y="3377982"/>
                  </a:lnTo>
                  <a:lnTo>
                    <a:pt x="5141608" y="3377982"/>
                  </a:lnTo>
                  <a:lnTo>
                    <a:pt x="5141608" y="3363684"/>
                  </a:lnTo>
                  <a:lnTo>
                    <a:pt x="5155905" y="3363684"/>
                  </a:lnTo>
                  <a:lnTo>
                    <a:pt x="5155905" y="3342236"/>
                  </a:lnTo>
                  <a:lnTo>
                    <a:pt x="5141608" y="3342236"/>
                  </a:lnTo>
                  <a:lnTo>
                    <a:pt x="5141608" y="3327938"/>
                  </a:lnTo>
                  <a:lnTo>
                    <a:pt x="5155905" y="3327938"/>
                  </a:lnTo>
                  <a:lnTo>
                    <a:pt x="5155905" y="3306490"/>
                  </a:lnTo>
                  <a:lnTo>
                    <a:pt x="5141608" y="3306490"/>
                  </a:lnTo>
                  <a:lnTo>
                    <a:pt x="5141608" y="3288617"/>
                  </a:lnTo>
                  <a:lnTo>
                    <a:pt x="5155905" y="3288617"/>
                  </a:lnTo>
                  <a:lnTo>
                    <a:pt x="5155905" y="3267170"/>
                  </a:lnTo>
                  <a:lnTo>
                    <a:pt x="5141608" y="3267170"/>
                  </a:lnTo>
                  <a:lnTo>
                    <a:pt x="5141608" y="3252872"/>
                  </a:lnTo>
                  <a:lnTo>
                    <a:pt x="5155905" y="3252872"/>
                  </a:lnTo>
                  <a:lnTo>
                    <a:pt x="5155905" y="3231424"/>
                  </a:lnTo>
                  <a:lnTo>
                    <a:pt x="5141608" y="3231424"/>
                  </a:lnTo>
                  <a:lnTo>
                    <a:pt x="5141608" y="3217126"/>
                  </a:lnTo>
                  <a:lnTo>
                    <a:pt x="5155905" y="3217126"/>
                  </a:lnTo>
                  <a:lnTo>
                    <a:pt x="5155905" y="3163506"/>
                  </a:lnTo>
                  <a:lnTo>
                    <a:pt x="5141608" y="3163506"/>
                  </a:lnTo>
                  <a:lnTo>
                    <a:pt x="5141608" y="3145634"/>
                  </a:lnTo>
                  <a:lnTo>
                    <a:pt x="5155905" y="3145634"/>
                  </a:lnTo>
                  <a:lnTo>
                    <a:pt x="5155905" y="3125973"/>
                  </a:lnTo>
                  <a:lnTo>
                    <a:pt x="5141608" y="3125973"/>
                  </a:lnTo>
                  <a:lnTo>
                    <a:pt x="5141608" y="3111675"/>
                  </a:lnTo>
                  <a:lnTo>
                    <a:pt x="5155905" y="3111675"/>
                  </a:lnTo>
                  <a:lnTo>
                    <a:pt x="5155905" y="3081292"/>
                  </a:lnTo>
                  <a:lnTo>
                    <a:pt x="5170204" y="3081292"/>
                  </a:lnTo>
                  <a:lnTo>
                    <a:pt x="5170204" y="3056269"/>
                  </a:lnTo>
                  <a:lnTo>
                    <a:pt x="5150544" y="3056269"/>
                  </a:lnTo>
                  <a:lnTo>
                    <a:pt x="5150544" y="3009800"/>
                  </a:lnTo>
                  <a:lnTo>
                    <a:pt x="5170204" y="3009800"/>
                  </a:lnTo>
                  <a:lnTo>
                    <a:pt x="5170204" y="2977628"/>
                  </a:lnTo>
                  <a:lnTo>
                    <a:pt x="5227397" y="2950819"/>
                  </a:lnTo>
                  <a:lnTo>
                    <a:pt x="5336421" y="2950819"/>
                  </a:lnTo>
                  <a:lnTo>
                    <a:pt x="5336421" y="2866816"/>
                  </a:lnTo>
                  <a:lnTo>
                    <a:pt x="5359657" y="2866816"/>
                  </a:lnTo>
                  <a:lnTo>
                    <a:pt x="5359657" y="2906137"/>
                  </a:lnTo>
                  <a:lnTo>
                    <a:pt x="5398977" y="2906137"/>
                  </a:lnTo>
                  <a:lnTo>
                    <a:pt x="5398977" y="2950819"/>
                  </a:lnTo>
                  <a:lnTo>
                    <a:pt x="5423999" y="2950819"/>
                  </a:lnTo>
                  <a:lnTo>
                    <a:pt x="5423999" y="3011586"/>
                  </a:lnTo>
                  <a:lnTo>
                    <a:pt x="5475830" y="3011586"/>
                  </a:lnTo>
                  <a:lnTo>
                    <a:pt x="5475830" y="3058056"/>
                  </a:lnTo>
                  <a:lnTo>
                    <a:pt x="5423999" y="3058056"/>
                  </a:lnTo>
                  <a:lnTo>
                    <a:pt x="5423999" y="3083077"/>
                  </a:lnTo>
                  <a:lnTo>
                    <a:pt x="5475830" y="3083077"/>
                  </a:lnTo>
                  <a:lnTo>
                    <a:pt x="5475830" y="3113463"/>
                  </a:lnTo>
                  <a:lnTo>
                    <a:pt x="5490129" y="3113463"/>
                  </a:lnTo>
                  <a:lnTo>
                    <a:pt x="5490129" y="3127761"/>
                  </a:lnTo>
                  <a:lnTo>
                    <a:pt x="5475830" y="3127761"/>
                  </a:lnTo>
                  <a:lnTo>
                    <a:pt x="5475830" y="3147421"/>
                  </a:lnTo>
                  <a:lnTo>
                    <a:pt x="5490129" y="3147421"/>
                  </a:lnTo>
                  <a:lnTo>
                    <a:pt x="5490129" y="3161719"/>
                  </a:lnTo>
                  <a:lnTo>
                    <a:pt x="5475830" y="3161719"/>
                  </a:lnTo>
                  <a:lnTo>
                    <a:pt x="5475830" y="3215337"/>
                  </a:lnTo>
                  <a:lnTo>
                    <a:pt x="5490129" y="3215337"/>
                  </a:lnTo>
                  <a:lnTo>
                    <a:pt x="5490129" y="3229636"/>
                  </a:lnTo>
                  <a:lnTo>
                    <a:pt x="5475830" y="3229636"/>
                  </a:lnTo>
                  <a:lnTo>
                    <a:pt x="5475830" y="3251083"/>
                  </a:lnTo>
                  <a:lnTo>
                    <a:pt x="5490129" y="3251083"/>
                  </a:lnTo>
                  <a:lnTo>
                    <a:pt x="5490129" y="3265382"/>
                  </a:lnTo>
                  <a:lnTo>
                    <a:pt x="5475830" y="3265382"/>
                  </a:lnTo>
                  <a:lnTo>
                    <a:pt x="5475830" y="3286829"/>
                  </a:lnTo>
                  <a:lnTo>
                    <a:pt x="5490129" y="3286829"/>
                  </a:lnTo>
                  <a:lnTo>
                    <a:pt x="5490129" y="3301128"/>
                  </a:lnTo>
                  <a:lnTo>
                    <a:pt x="5475830" y="3301128"/>
                  </a:lnTo>
                  <a:lnTo>
                    <a:pt x="5475830" y="3322575"/>
                  </a:lnTo>
                  <a:lnTo>
                    <a:pt x="5490129" y="3322575"/>
                  </a:lnTo>
                  <a:lnTo>
                    <a:pt x="5490129" y="3336874"/>
                  </a:lnTo>
                  <a:lnTo>
                    <a:pt x="5475830" y="3336874"/>
                  </a:lnTo>
                  <a:lnTo>
                    <a:pt x="5475830" y="3358321"/>
                  </a:lnTo>
                  <a:lnTo>
                    <a:pt x="5490129" y="3358321"/>
                  </a:lnTo>
                  <a:lnTo>
                    <a:pt x="5490129" y="3372620"/>
                  </a:lnTo>
                  <a:lnTo>
                    <a:pt x="5475830" y="3372620"/>
                  </a:lnTo>
                  <a:lnTo>
                    <a:pt x="5475830" y="3394067"/>
                  </a:lnTo>
                  <a:lnTo>
                    <a:pt x="5490129" y="3394067"/>
                  </a:lnTo>
                  <a:lnTo>
                    <a:pt x="5490129" y="3408366"/>
                  </a:lnTo>
                  <a:lnTo>
                    <a:pt x="5475830" y="3408366"/>
                  </a:lnTo>
                  <a:lnTo>
                    <a:pt x="5475830" y="3431601"/>
                  </a:lnTo>
                  <a:lnTo>
                    <a:pt x="5490129" y="3431601"/>
                  </a:lnTo>
                  <a:lnTo>
                    <a:pt x="5490129" y="3445899"/>
                  </a:lnTo>
                  <a:lnTo>
                    <a:pt x="5475830" y="3445899"/>
                  </a:lnTo>
                  <a:lnTo>
                    <a:pt x="5475830" y="3469133"/>
                  </a:lnTo>
                  <a:lnTo>
                    <a:pt x="5490129" y="3469133"/>
                  </a:lnTo>
                  <a:lnTo>
                    <a:pt x="5490129" y="3483432"/>
                  </a:lnTo>
                  <a:lnTo>
                    <a:pt x="5475830" y="3483432"/>
                  </a:lnTo>
                  <a:lnTo>
                    <a:pt x="5475830" y="3504878"/>
                  </a:lnTo>
                  <a:lnTo>
                    <a:pt x="5490129" y="3504878"/>
                  </a:lnTo>
                  <a:lnTo>
                    <a:pt x="5490129" y="3519178"/>
                  </a:lnTo>
                  <a:lnTo>
                    <a:pt x="5475830" y="3519178"/>
                  </a:lnTo>
                  <a:lnTo>
                    <a:pt x="5475830" y="3540624"/>
                  </a:lnTo>
                  <a:lnTo>
                    <a:pt x="5490129" y="3540624"/>
                  </a:lnTo>
                  <a:lnTo>
                    <a:pt x="5490129" y="3554923"/>
                  </a:lnTo>
                  <a:lnTo>
                    <a:pt x="5475830" y="3554923"/>
                  </a:lnTo>
                  <a:lnTo>
                    <a:pt x="5475830" y="3576370"/>
                  </a:lnTo>
                  <a:lnTo>
                    <a:pt x="5490129" y="3576370"/>
                  </a:lnTo>
                  <a:lnTo>
                    <a:pt x="5490129" y="3590669"/>
                  </a:lnTo>
                  <a:lnTo>
                    <a:pt x="5475830" y="3590669"/>
                  </a:lnTo>
                  <a:lnTo>
                    <a:pt x="5475830" y="3613905"/>
                  </a:lnTo>
                  <a:lnTo>
                    <a:pt x="5490129" y="3613905"/>
                  </a:lnTo>
                  <a:lnTo>
                    <a:pt x="5490129" y="3628204"/>
                  </a:lnTo>
                  <a:lnTo>
                    <a:pt x="5475830" y="3628204"/>
                  </a:lnTo>
                  <a:lnTo>
                    <a:pt x="5475830" y="3651436"/>
                  </a:lnTo>
                  <a:lnTo>
                    <a:pt x="5490129" y="3651436"/>
                  </a:lnTo>
                  <a:lnTo>
                    <a:pt x="5490129" y="3665735"/>
                  </a:lnTo>
                  <a:lnTo>
                    <a:pt x="5475830" y="3665735"/>
                  </a:lnTo>
                  <a:lnTo>
                    <a:pt x="5475830" y="3687182"/>
                  </a:lnTo>
                  <a:lnTo>
                    <a:pt x="5490129" y="3687182"/>
                  </a:lnTo>
                  <a:lnTo>
                    <a:pt x="5490129" y="3701481"/>
                  </a:lnTo>
                  <a:lnTo>
                    <a:pt x="5475830" y="3701481"/>
                  </a:lnTo>
                  <a:lnTo>
                    <a:pt x="5475830" y="3722928"/>
                  </a:lnTo>
                  <a:lnTo>
                    <a:pt x="5490129" y="3722928"/>
                  </a:lnTo>
                  <a:lnTo>
                    <a:pt x="5490129" y="3737227"/>
                  </a:lnTo>
                  <a:lnTo>
                    <a:pt x="5475830" y="3737227"/>
                  </a:lnTo>
                  <a:lnTo>
                    <a:pt x="5475830" y="3760463"/>
                  </a:lnTo>
                  <a:lnTo>
                    <a:pt x="5490129" y="3760463"/>
                  </a:lnTo>
                  <a:lnTo>
                    <a:pt x="5490129" y="3774760"/>
                  </a:lnTo>
                  <a:lnTo>
                    <a:pt x="5475830" y="3774760"/>
                  </a:lnTo>
                  <a:lnTo>
                    <a:pt x="5475830" y="3796208"/>
                  </a:lnTo>
                  <a:lnTo>
                    <a:pt x="5490129" y="3796208"/>
                  </a:lnTo>
                  <a:lnTo>
                    <a:pt x="5490129" y="3810506"/>
                  </a:lnTo>
                  <a:lnTo>
                    <a:pt x="5475830" y="3810506"/>
                  </a:lnTo>
                  <a:lnTo>
                    <a:pt x="5475830" y="3833741"/>
                  </a:lnTo>
                  <a:lnTo>
                    <a:pt x="5490129" y="3833741"/>
                  </a:lnTo>
                  <a:lnTo>
                    <a:pt x="5490129" y="3848039"/>
                  </a:lnTo>
                  <a:lnTo>
                    <a:pt x="5475830" y="3848039"/>
                  </a:lnTo>
                  <a:lnTo>
                    <a:pt x="5475830" y="3871274"/>
                  </a:lnTo>
                  <a:lnTo>
                    <a:pt x="5490129" y="3871274"/>
                  </a:lnTo>
                  <a:lnTo>
                    <a:pt x="5490129" y="3885574"/>
                  </a:lnTo>
                  <a:lnTo>
                    <a:pt x="5475830" y="3885574"/>
                  </a:lnTo>
                  <a:lnTo>
                    <a:pt x="5475830" y="3907020"/>
                  </a:lnTo>
                  <a:lnTo>
                    <a:pt x="5490129" y="3907020"/>
                  </a:lnTo>
                  <a:lnTo>
                    <a:pt x="5490129" y="3921319"/>
                  </a:lnTo>
                  <a:lnTo>
                    <a:pt x="5475830" y="3921319"/>
                  </a:lnTo>
                  <a:lnTo>
                    <a:pt x="5475830" y="3942766"/>
                  </a:lnTo>
                  <a:lnTo>
                    <a:pt x="5490129" y="3942766"/>
                  </a:lnTo>
                  <a:lnTo>
                    <a:pt x="5490129" y="3957064"/>
                  </a:lnTo>
                  <a:lnTo>
                    <a:pt x="5475830" y="3957064"/>
                  </a:lnTo>
                  <a:lnTo>
                    <a:pt x="5475830" y="3978513"/>
                  </a:lnTo>
                  <a:lnTo>
                    <a:pt x="5490129" y="3978513"/>
                  </a:lnTo>
                  <a:lnTo>
                    <a:pt x="5490129" y="3992810"/>
                  </a:lnTo>
                  <a:lnTo>
                    <a:pt x="5475830" y="3992810"/>
                  </a:lnTo>
                  <a:lnTo>
                    <a:pt x="5475830" y="4016045"/>
                  </a:lnTo>
                  <a:lnTo>
                    <a:pt x="5490129" y="4016045"/>
                  </a:lnTo>
                  <a:lnTo>
                    <a:pt x="5490129" y="4030343"/>
                  </a:lnTo>
                  <a:lnTo>
                    <a:pt x="5475830" y="4030343"/>
                  </a:lnTo>
                  <a:lnTo>
                    <a:pt x="5475830" y="4051791"/>
                  </a:lnTo>
                  <a:lnTo>
                    <a:pt x="5490129" y="4051791"/>
                  </a:lnTo>
                  <a:lnTo>
                    <a:pt x="5490129" y="4066089"/>
                  </a:lnTo>
                  <a:lnTo>
                    <a:pt x="5475830" y="4066089"/>
                  </a:lnTo>
                  <a:lnTo>
                    <a:pt x="5475830" y="4089325"/>
                  </a:lnTo>
                  <a:lnTo>
                    <a:pt x="5490129" y="4089325"/>
                  </a:lnTo>
                  <a:lnTo>
                    <a:pt x="5490129" y="4101834"/>
                  </a:lnTo>
                  <a:lnTo>
                    <a:pt x="5518725" y="4101834"/>
                  </a:lnTo>
                  <a:lnTo>
                    <a:pt x="5518725" y="4087536"/>
                  </a:lnTo>
                  <a:lnTo>
                    <a:pt x="5533020" y="4087536"/>
                  </a:lnTo>
                  <a:lnTo>
                    <a:pt x="5533020" y="4064302"/>
                  </a:lnTo>
                  <a:lnTo>
                    <a:pt x="5518725" y="4064302"/>
                  </a:lnTo>
                  <a:lnTo>
                    <a:pt x="5518725" y="4048216"/>
                  </a:lnTo>
                  <a:lnTo>
                    <a:pt x="5533020" y="4048216"/>
                  </a:lnTo>
                  <a:lnTo>
                    <a:pt x="5533020" y="4024982"/>
                  </a:lnTo>
                  <a:lnTo>
                    <a:pt x="5518725" y="4024982"/>
                  </a:lnTo>
                  <a:lnTo>
                    <a:pt x="5518725" y="4008895"/>
                  </a:lnTo>
                  <a:lnTo>
                    <a:pt x="5533020" y="4008895"/>
                  </a:lnTo>
                  <a:lnTo>
                    <a:pt x="5533020" y="4003534"/>
                  </a:lnTo>
                  <a:lnTo>
                    <a:pt x="5518725" y="4003534"/>
                  </a:lnTo>
                  <a:lnTo>
                    <a:pt x="5518725" y="3987447"/>
                  </a:lnTo>
                  <a:lnTo>
                    <a:pt x="5533020" y="3987447"/>
                  </a:lnTo>
                  <a:lnTo>
                    <a:pt x="5533020" y="3964214"/>
                  </a:lnTo>
                  <a:lnTo>
                    <a:pt x="5518725" y="3964214"/>
                  </a:lnTo>
                  <a:lnTo>
                    <a:pt x="5518725" y="3948127"/>
                  </a:lnTo>
                  <a:lnTo>
                    <a:pt x="5533020" y="3948127"/>
                  </a:lnTo>
                  <a:lnTo>
                    <a:pt x="5533020" y="3924894"/>
                  </a:lnTo>
                  <a:lnTo>
                    <a:pt x="5518725" y="3924894"/>
                  </a:lnTo>
                  <a:lnTo>
                    <a:pt x="5518725" y="3908807"/>
                  </a:lnTo>
                  <a:lnTo>
                    <a:pt x="5533020" y="3908807"/>
                  </a:lnTo>
                  <a:lnTo>
                    <a:pt x="5533020" y="3885574"/>
                  </a:lnTo>
                  <a:lnTo>
                    <a:pt x="5518725" y="3885574"/>
                  </a:lnTo>
                  <a:lnTo>
                    <a:pt x="5518725" y="3869487"/>
                  </a:lnTo>
                  <a:lnTo>
                    <a:pt x="5533020" y="3869487"/>
                  </a:lnTo>
                  <a:lnTo>
                    <a:pt x="5533020" y="3846252"/>
                  </a:lnTo>
                  <a:lnTo>
                    <a:pt x="5518725" y="3846252"/>
                  </a:lnTo>
                  <a:lnTo>
                    <a:pt x="5518725" y="3830167"/>
                  </a:lnTo>
                  <a:lnTo>
                    <a:pt x="5533020" y="3830167"/>
                  </a:lnTo>
                  <a:lnTo>
                    <a:pt x="5533020" y="3806931"/>
                  </a:lnTo>
                  <a:lnTo>
                    <a:pt x="5518725" y="3806931"/>
                  </a:lnTo>
                  <a:lnTo>
                    <a:pt x="5518725" y="3789059"/>
                  </a:lnTo>
                  <a:lnTo>
                    <a:pt x="5533020" y="3789059"/>
                  </a:lnTo>
                  <a:lnTo>
                    <a:pt x="5533020" y="3765823"/>
                  </a:lnTo>
                  <a:lnTo>
                    <a:pt x="5518725" y="3765823"/>
                  </a:lnTo>
                  <a:lnTo>
                    <a:pt x="5518725" y="3749739"/>
                  </a:lnTo>
                  <a:lnTo>
                    <a:pt x="5533020" y="3749739"/>
                  </a:lnTo>
                  <a:lnTo>
                    <a:pt x="5533020" y="3726503"/>
                  </a:lnTo>
                  <a:lnTo>
                    <a:pt x="5518725" y="3726503"/>
                  </a:lnTo>
                  <a:lnTo>
                    <a:pt x="5518725" y="3710418"/>
                  </a:lnTo>
                  <a:lnTo>
                    <a:pt x="5533020" y="3710418"/>
                  </a:lnTo>
                  <a:lnTo>
                    <a:pt x="5533020" y="3687182"/>
                  </a:lnTo>
                  <a:lnTo>
                    <a:pt x="5518725" y="3687182"/>
                  </a:lnTo>
                  <a:lnTo>
                    <a:pt x="5518725" y="3671098"/>
                  </a:lnTo>
                  <a:lnTo>
                    <a:pt x="5533020" y="3671098"/>
                  </a:lnTo>
                  <a:lnTo>
                    <a:pt x="5533020" y="3647862"/>
                  </a:lnTo>
                  <a:lnTo>
                    <a:pt x="5518725" y="3647862"/>
                  </a:lnTo>
                  <a:lnTo>
                    <a:pt x="5518725" y="3628204"/>
                  </a:lnTo>
                  <a:lnTo>
                    <a:pt x="5533020" y="3628204"/>
                  </a:lnTo>
                  <a:lnTo>
                    <a:pt x="5533020" y="3604967"/>
                  </a:lnTo>
                  <a:lnTo>
                    <a:pt x="5518725" y="3604967"/>
                  </a:lnTo>
                  <a:lnTo>
                    <a:pt x="5518725" y="3588882"/>
                  </a:lnTo>
                  <a:lnTo>
                    <a:pt x="5533020" y="3588882"/>
                  </a:lnTo>
                  <a:lnTo>
                    <a:pt x="5533020" y="3565646"/>
                  </a:lnTo>
                  <a:lnTo>
                    <a:pt x="5518725" y="3565646"/>
                  </a:lnTo>
                  <a:lnTo>
                    <a:pt x="5518725" y="3549562"/>
                  </a:lnTo>
                  <a:lnTo>
                    <a:pt x="5533020" y="3549562"/>
                  </a:lnTo>
                  <a:lnTo>
                    <a:pt x="5533020" y="3526326"/>
                  </a:lnTo>
                  <a:lnTo>
                    <a:pt x="5518725" y="3526326"/>
                  </a:lnTo>
                  <a:lnTo>
                    <a:pt x="5518725" y="3510241"/>
                  </a:lnTo>
                  <a:lnTo>
                    <a:pt x="5533020" y="3510241"/>
                  </a:lnTo>
                  <a:lnTo>
                    <a:pt x="5533020" y="3485219"/>
                  </a:lnTo>
                  <a:lnTo>
                    <a:pt x="5518725" y="3485219"/>
                  </a:lnTo>
                  <a:lnTo>
                    <a:pt x="5518725" y="3469133"/>
                  </a:lnTo>
                  <a:lnTo>
                    <a:pt x="5533020" y="3469133"/>
                  </a:lnTo>
                  <a:lnTo>
                    <a:pt x="5533020" y="3445899"/>
                  </a:lnTo>
                  <a:lnTo>
                    <a:pt x="5518725" y="3445899"/>
                  </a:lnTo>
                  <a:lnTo>
                    <a:pt x="5518725" y="3429812"/>
                  </a:lnTo>
                  <a:lnTo>
                    <a:pt x="5533020" y="3429812"/>
                  </a:lnTo>
                  <a:lnTo>
                    <a:pt x="5533020" y="3406578"/>
                  </a:lnTo>
                  <a:lnTo>
                    <a:pt x="5518725" y="3406578"/>
                  </a:lnTo>
                  <a:lnTo>
                    <a:pt x="5518725" y="3390492"/>
                  </a:lnTo>
                  <a:lnTo>
                    <a:pt x="5533020" y="3390492"/>
                  </a:lnTo>
                  <a:lnTo>
                    <a:pt x="5533020" y="3367258"/>
                  </a:lnTo>
                  <a:lnTo>
                    <a:pt x="5518725" y="3367258"/>
                  </a:lnTo>
                  <a:lnTo>
                    <a:pt x="5518725" y="3351172"/>
                  </a:lnTo>
                  <a:lnTo>
                    <a:pt x="5533020" y="3351172"/>
                  </a:lnTo>
                  <a:lnTo>
                    <a:pt x="5533020" y="3327938"/>
                  </a:lnTo>
                  <a:lnTo>
                    <a:pt x="5518725" y="3327938"/>
                  </a:lnTo>
                  <a:lnTo>
                    <a:pt x="5518725" y="3311852"/>
                  </a:lnTo>
                  <a:lnTo>
                    <a:pt x="5533020" y="3311852"/>
                  </a:lnTo>
                  <a:lnTo>
                    <a:pt x="5533020" y="3288617"/>
                  </a:lnTo>
                  <a:lnTo>
                    <a:pt x="5518725" y="3288617"/>
                  </a:lnTo>
                  <a:lnTo>
                    <a:pt x="5518725" y="3270744"/>
                  </a:lnTo>
                  <a:lnTo>
                    <a:pt x="5533020" y="3270744"/>
                  </a:lnTo>
                  <a:lnTo>
                    <a:pt x="5533020" y="3247509"/>
                  </a:lnTo>
                  <a:lnTo>
                    <a:pt x="5518725" y="3247509"/>
                  </a:lnTo>
                  <a:lnTo>
                    <a:pt x="5518725" y="3231424"/>
                  </a:lnTo>
                  <a:lnTo>
                    <a:pt x="5533020" y="3231424"/>
                  </a:lnTo>
                  <a:lnTo>
                    <a:pt x="5533020" y="3208189"/>
                  </a:lnTo>
                  <a:lnTo>
                    <a:pt x="5518725" y="3208189"/>
                  </a:lnTo>
                  <a:lnTo>
                    <a:pt x="5518725" y="3192104"/>
                  </a:lnTo>
                  <a:lnTo>
                    <a:pt x="5533020" y="3192104"/>
                  </a:lnTo>
                  <a:lnTo>
                    <a:pt x="5533020" y="3168868"/>
                  </a:lnTo>
                  <a:lnTo>
                    <a:pt x="5518725" y="3168868"/>
                  </a:lnTo>
                  <a:lnTo>
                    <a:pt x="5518725" y="3152783"/>
                  </a:lnTo>
                  <a:lnTo>
                    <a:pt x="5533020" y="3152783"/>
                  </a:lnTo>
                  <a:lnTo>
                    <a:pt x="5533020" y="3095591"/>
                  </a:lnTo>
                  <a:lnTo>
                    <a:pt x="5518725" y="3095591"/>
                  </a:lnTo>
                  <a:lnTo>
                    <a:pt x="5518725" y="3079503"/>
                  </a:lnTo>
                  <a:lnTo>
                    <a:pt x="5533020" y="3079503"/>
                  </a:lnTo>
                  <a:lnTo>
                    <a:pt x="5533020" y="3059845"/>
                  </a:lnTo>
                  <a:lnTo>
                    <a:pt x="5518725" y="3059845"/>
                  </a:lnTo>
                  <a:lnTo>
                    <a:pt x="5518725" y="3043757"/>
                  </a:lnTo>
                  <a:lnTo>
                    <a:pt x="5533020" y="3043757"/>
                  </a:lnTo>
                  <a:lnTo>
                    <a:pt x="5533020" y="3011586"/>
                  </a:lnTo>
                  <a:lnTo>
                    <a:pt x="5547321" y="3011586"/>
                  </a:lnTo>
                  <a:lnTo>
                    <a:pt x="5547321" y="2947244"/>
                  </a:lnTo>
                  <a:lnTo>
                    <a:pt x="5504426" y="2947244"/>
                  </a:lnTo>
                  <a:lnTo>
                    <a:pt x="5504426" y="2920435"/>
                  </a:lnTo>
                  <a:lnTo>
                    <a:pt x="5547321" y="2920435"/>
                  </a:lnTo>
                  <a:lnTo>
                    <a:pt x="5547321" y="2898988"/>
                  </a:lnTo>
                  <a:lnTo>
                    <a:pt x="5504426" y="2898988"/>
                  </a:lnTo>
                  <a:lnTo>
                    <a:pt x="5504426" y="2868602"/>
                  </a:lnTo>
                  <a:lnTo>
                    <a:pt x="5547321" y="2868602"/>
                  </a:lnTo>
                  <a:lnTo>
                    <a:pt x="5583068" y="2868602"/>
                  </a:lnTo>
                  <a:lnTo>
                    <a:pt x="5606302" y="2868602"/>
                  </a:lnTo>
                  <a:lnTo>
                    <a:pt x="5606302" y="2834645"/>
                  </a:lnTo>
                  <a:lnTo>
                    <a:pt x="5731414" y="2834645"/>
                  </a:lnTo>
                  <a:lnTo>
                    <a:pt x="5731414" y="2868602"/>
                  </a:lnTo>
                  <a:lnTo>
                    <a:pt x="5804692" y="2868602"/>
                  </a:lnTo>
                  <a:lnTo>
                    <a:pt x="5804692" y="3009800"/>
                  </a:lnTo>
                  <a:lnTo>
                    <a:pt x="5858309" y="3009800"/>
                  </a:lnTo>
                  <a:lnTo>
                    <a:pt x="5858309" y="3041972"/>
                  </a:lnTo>
                  <a:lnTo>
                    <a:pt x="5872608" y="3041972"/>
                  </a:lnTo>
                  <a:lnTo>
                    <a:pt x="5872608" y="3058056"/>
                  </a:lnTo>
                  <a:lnTo>
                    <a:pt x="5858309" y="3058056"/>
                  </a:lnTo>
                  <a:lnTo>
                    <a:pt x="5858309" y="3077717"/>
                  </a:lnTo>
                  <a:lnTo>
                    <a:pt x="5872608" y="3077717"/>
                  </a:lnTo>
                  <a:lnTo>
                    <a:pt x="5872608" y="3093802"/>
                  </a:lnTo>
                  <a:lnTo>
                    <a:pt x="5858309" y="3093802"/>
                  </a:lnTo>
                  <a:lnTo>
                    <a:pt x="5858309" y="3150995"/>
                  </a:lnTo>
                  <a:lnTo>
                    <a:pt x="5872608" y="3150995"/>
                  </a:lnTo>
                  <a:lnTo>
                    <a:pt x="5872608" y="3167081"/>
                  </a:lnTo>
                  <a:lnTo>
                    <a:pt x="5858309" y="3167081"/>
                  </a:lnTo>
                  <a:lnTo>
                    <a:pt x="5858309" y="3190315"/>
                  </a:lnTo>
                  <a:lnTo>
                    <a:pt x="5872608" y="3190315"/>
                  </a:lnTo>
                  <a:lnTo>
                    <a:pt x="5872608" y="3206403"/>
                  </a:lnTo>
                  <a:lnTo>
                    <a:pt x="5858309" y="3206403"/>
                  </a:lnTo>
                  <a:lnTo>
                    <a:pt x="5858309" y="3229636"/>
                  </a:lnTo>
                  <a:lnTo>
                    <a:pt x="5872608" y="3229636"/>
                  </a:lnTo>
                  <a:lnTo>
                    <a:pt x="5872608" y="3245723"/>
                  </a:lnTo>
                  <a:lnTo>
                    <a:pt x="5858309" y="3245723"/>
                  </a:lnTo>
                  <a:lnTo>
                    <a:pt x="5858309" y="3268956"/>
                  </a:lnTo>
                  <a:lnTo>
                    <a:pt x="5872608" y="3268956"/>
                  </a:lnTo>
                  <a:lnTo>
                    <a:pt x="5872608" y="3285043"/>
                  </a:lnTo>
                  <a:lnTo>
                    <a:pt x="5858309" y="3285043"/>
                  </a:lnTo>
                  <a:lnTo>
                    <a:pt x="5858309" y="3308277"/>
                  </a:lnTo>
                  <a:lnTo>
                    <a:pt x="5872608" y="3308277"/>
                  </a:lnTo>
                  <a:lnTo>
                    <a:pt x="5872608" y="3324363"/>
                  </a:lnTo>
                  <a:lnTo>
                    <a:pt x="5858309" y="3324363"/>
                  </a:lnTo>
                  <a:lnTo>
                    <a:pt x="5858309" y="3347597"/>
                  </a:lnTo>
                  <a:lnTo>
                    <a:pt x="5872608" y="3347597"/>
                  </a:lnTo>
                  <a:lnTo>
                    <a:pt x="5872608" y="3363684"/>
                  </a:lnTo>
                  <a:lnTo>
                    <a:pt x="5858309" y="3363684"/>
                  </a:lnTo>
                  <a:lnTo>
                    <a:pt x="5858309" y="3386918"/>
                  </a:lnTo>
                  <a:lnTo>
                    <a:pt x="5872608" y="3386918"/>
                  </a:lnTo>
                  <a:lnTo>
                    <a:pt x="5872608" y="3403004"/>
                  </a:lnTo>
                  <a:lnTo>
                    <a:pt x="5858309" y="3403004"/>
                  </a:lnTo>
                  <a:lnTo>
                    <a:pt x="5858309" y="3426238"/>
                  </a:lnTo>
                  <a:lnTo>
                    <a:pt x="5872608" y="3426238"/>
                  </a:lnTo>
                  <a:lnTo>
                    <a:pt x="5872608" y="3442324"/>
                  </a:lnTo>
                  <a:lnTo>
                    <a:pt x="5858309" y="3442324"/>
                  </a:lnTo>
                  <a:lnTo>
                    <a:pt x="5858309" y="3465558"/>
                  </a:lnTo>
                  <a:lnTo>
                    <a:pt x="5872608" y="3465558"/>
                  </a:lnTo>
                  <a:lnTo>
                    <a:pt x="5872608" y="3481645"/>
                  </a:lnTo>
                  <a:lnTo>
                    <a:pt x="5858309" y="3481645"/>
                  </a:lnTo>
                  <a:lnTo>
                    <a:pt x="5858309" y="3504878"/>
                  </a:lnTo>
                  <a:lnTo>
                    <a:pt x="5872608" y="3504878"/>
                  </a:lnTo>
                  <a:lnTo>
                    <a:pt x="5872608" y="3520966"/>
                  </a:lnTo>
                  <a:lnTo>
                    <a:pt x="5858309" y="3520966"/>
                  </a:lnTo>
                  <a:lnTo>
                    <a:pt x="5858309" y="3544199"/>
                  </a:lnTo>
                  <a:lnTo>
                    <a:pt x="5872608" y="3544199"/>
                  </a:lnTo>
                  <a:lnTo>
                    <a:pt x="5872608" y="3560286"/>
                  </a:lnTo>
                  <a:lnTo>
                    <a:pt x="5858309" y="3560286"/>
                  </a:lnTo>
                  <a:lnTo>
                    <a:pt x="5858309" y="3583519"/>
                  </a:lnTo>
                  <a:lnTo>
                    <a:pt x="5872608" y="3583519"/>
                  </a:lnTo>
                  <a:lnTo>
                    <a:pt x="5872608" y="3599607"/>
                  </a:lnTo>
                  <a:lnTo>
                    <a:pt x="5858309" y="3599607"/>
                  </a:lnTo>
                  <a:lnTo>
                    <a:pt x="5858309" y="3622840"/>
                  </a:lnTo>
                  <a:lnTo>
                    <a:pt x="5872608" y="3622840"/>
                  </a:lnTo>
                  <a:lnTo>
                    <a:pt x="5872608" y="3638927"/>
                  </a:lnTo>
                  <a:lnTo>
                    <a:pt x="5858309" y="3638927"/>
                  </a:lnTo>
                  <a:lnTo>
                    <a:pt x="5858309" y="3662161"/>
                  </a:lnTo>
                  <a:lnTo>
                    <a:pt x="5872608" y="3662161"/>
                  </a:lnTo>
                  <a:lnTo>
                    <a:pt x="5872608" y="3678247"/>
                  </a:lnTo>
                  <a:lnTo>
                    <a:pt x="5858309" y="3678247"/>
                  </a:lnTo>
                  <a:lnTo>
                    <a:pt x="5858309" y="3701481"/>
                  </a:lnTo>
                  <a:lnTo>
                    <a:pt x="5872608" y="3701481"/>
                  </a:lnTo>
                  <a:lnTo>
                    <a:pt x="5872608" y="3717567"/>
                  </a:lnTo>
                  <a:lnTo>
                    <a:pt x="5858309" y="3717567"/>
                  </a:lnTo>
                  <a:lnTo>
                    <a:pt x="5858309" y="3740801"/>
                  </a:lnTo>
                  <a:lnTo>
                    <a:pt x="5872608" y="3740801"/>
                  </a:lnTo>
                  <a:lnTo>
                    <a:pt x="5872608" y="3756888"/>
                  </a:lnTo>
                  <a:lnTo>
                    <a:pt x="5858309" y="3756888"/>
                  </a:lnTo>
                  <a:lnTo>
                    <a:pt x="5858309" y="3780122"/>
                  </a:lnTo>
                  <a:lnTo>
                    <a:pt x="5872608" y="3780122"/>
                  </a:lnTo>
                  <a:lnTo>
                    <a:pt x="5872608" y="3796208"/>
                  </a:lnTo>
                  <a:lnTo>
                    <a:pt x="5858309" y="3796208"/>
                  </a:lnTo>
                  <a:lnTo>
                    <a:pt x="5858309" y="3819442"/>
                  </a:lnTo>
                  <a:lnTo>
                    <a:pt x="5872608" y="3819442"/>
                  </a:lnTo>
                  <a:lnTo>
                    <a:pt x="5872608" y="3835529"/>
                  </a:lnTo>
                  <a:lnTo>
                    <a:pt x="5858309" y="3835529"/>
                  </a:lnTo>
                  <a:lnTo>
                    <a:pt x="5858309" y="3858762"/>
                  </a:lnTo>
                  <a:lnTo>
                    <a:pt x="5872608" y="3858762"/>
                  </a:lnTo>
                  <a:lnTo>
                    <a:pt x="5872608" y="3874849"/>
                  </a:lnTo>
                  <a:lnTo>
                    <a:pt x="5858309" y="3874849"/>
                  </a:lnTo>
                  <a:lnTo>
                    <a:pt x="5858309" y="3898082"/>
                  </a:lnTo>
                  <a:lnTo>
                    <a:pt x="5872608" y="3898082"/>
                  </a:lnTo>
                  <a:lnTo>
                    <a:pt x="5872608" y="3914169"/>
                  </a:lnTo>
                  <a:lnTo>
                    <a:pt x="5858309" y="3914169"/>
                  </a:lnTo>
                  <a:lnTo>
                    <a:pt x="5858309" y="3937404"/>
                  </a:lnTo>
                  <a:lnTo>
                    <a:pt x="5872608" y="3937404"/>
                  </a:lnTo>
                  <a:lnTo>
                    <a:pt x="5872608" y="3953490"/>
                  </a:lnTo>
                  <a:lnTo>
                    <a:pt x="5858309" y="3953490"/>
                  </a:lnTo>
                  <a:lnTo>
                    <a:pt x="5858309" y="3976724"/>
                  </a:lnTo>
                  <a:lnTo>
                    <a:pt x="5872608" y="3976724"/>
                  </a:lnTo>
                  <a:lnTo>
                    <a:pt x="5872608" y="3992810"/>
                  </a:lnTo>
                  <a:lnTo>
                    <a:pt x="5858309" y="3992810"/>
                  </a:lnTo>
                  <a:lnTo>
                    <a:pt x="5858309" y="4016045"/>
                  </a:lnTo>
                  <a:lnTo>
                    <a:pt x="5872608" y="4016045"/>
                  </a:lnTo>
                  <a:lnTo>
                    <a:pt x="5872608" y="4032130"/>
                  </a:lnTo>
                  <a:lnTo>
                    <a:pt x="5858309" y="4032130"/>
                  </a:lnTo>
                  <a:lnTo>
                    <a:pt x="5858309" y="4055365"/>
                  </a:lnTo>
                  <a:lnTo>
                    <a:pt x="5872608" y="4055365"/>
                  </a:lnTo>
                  <a:lnTo>
                    <a:pt x="5872608" y="4071452"/>
                  </a:lnTo>
                  <a:lnTo>
                    <a:pt x="5858309" y="4071452"/>
                  </a:lnTo>
                  <a:lnTo>
                    <a:pt x="5858309" y="4094685"/>
                  </a:lnTo>
                  <a:lnTo>
                    <a:pt x="5872608" y="4094685"/>
                  </a:lnTo>
                  <a:lnTo>
                    <a:pt x="5872608" y="4108983"/>
                  </a:lnTo>
                  <a:lnTo>
                    <a:pt x="6262239" y="4108983"/>
                  </a:lnTo>
                  <a:lnTo>
                    <a:pt x="6262239" y="2226966"/>
                  </a:lnTo>
                  <a:lnTo>
                    <a:pt x="6301559" y="2226966"/>
                  </a:lnTo>
                  <a:lnTo>
                    <a:pt x="6301559" y="2198369"/>
                  </a:lnTo>
                  <a:lnTo>
                    <a:pt x="6519608" y="2198369"/>
                  </a:lnTo>
                  <a:lnTo>
                    <a:pt x="6519608" y="4121495"/>
                  </a:lnTo>
                  <a:lnTo>
                    <a:pt x="6769828" y="4121495"/>
                  </a:lnTo>
                  <a:lnTo>
                    <a:pt x="6769828" y="3058056"/>
                  </a:lnTo>
                  <a:lnTo>
                    <a:pt x="6753743" y="3058056"/>
                  </a:lnTo>
                  <a:lnTo>
                    <a:pt x="6753743" y="3036609"/>
                  </a:lnTo>
                  <a:lnTo>
                    <a:pt x="6769828" y="3036609"/>
                  </a:lnTo>
                  <a:lnTo>
                    <a:pt x="6803787" y="3036609"/>
                  </a:lnTo>
                  <a:lnTo>
                    <a:pt x="6803787" y="2965117"/>
                  </a:lnTo>
                  <a:lnTo>
                    <a:pt x="6778766" y="2965117"/>
                  </a:lnTo>
                  <a:lnTo>
                    <a:pt x="6778766" y="2943670"/>
                  </a:lnTo>
                  <a:lnTo>
                    <a:pt x="6853830" y="2943670"/>
                  </a:lnTo>
                  <a:lnTo>
                    <a:pt x="6936045" y="2777451"/>
                  </a:lnTo>
                  <a:lnTo>
                    <a:pt x="7220226" y="2777451"/>
                  </a:lnTo>
                  <a:lnTo>
                    <a:pt x="7302442" y="2945457"/>
                  </a:lnTo>
                  <a:lnTo>
                    <a:pt x="7377509" y="2945457"/>
                  </a:lnTo>
                  <a:lnTo>
                    <a:pt x="7377509" y="2966905"/>
                  </a:lnTo>
                  <a:lnTo>
                    <a:pt x="7352486" y="2966905"/>
                  </a:lnTo>
                  <a:lnTo>
                    <a:pt x="7352486" y="3036609"/>
                  </a:lnTo>
                  <a:lnTo>
                    <a:pt x="7386445" y="3036609"/>
                  </a:lnTo>
                  <a:lnTo>
                    <a:pt x="7402530" y="3036609"/>
                  </a:lnTo>
                  <a:lnTo>
                    <a:pt x="7402530" y="3058056"/>
                  </a:lnTo>
                  <a:lnTo>
                    <a:pt x="7386445" y="3058056"/>
                  </a:lnTo>
                  <a:lnTo>
                    <a:pt x="7386445" y="4121495"/>
                  </a:lnTo>
                  <a:lnTo>
                    <a:pt x="7624155" y="4121495"/>
                  </a:lnTo>
                  <a:lnTo>
                    <a:pt x="7624155" y="4089325"/>
                  </a:lnTo>
                  <a:lnTo>
                    <a:pt x="7633092" y="4089325"/>
                  </a:lnTo>
                  <a:lnTo>
                    <a:pt x="7640240" y="3880210"/>
                  </a:lnTo>
                  <a:lnTo>
                    <a:pt x="7622368" y="3880210"/>
                  </a:lnTo>
                  <a:lnTo>
                    <a:pt x="7613430" y="3844464"/>
                  </a:lnTo>
                  <a:lnTo>
                    <a:pt x="7645603" y="3844464"/>
                  </a:lnTo>
                  <a:lnTo>
                    <a:pt x="7654540" y="3596032"/>
                  </a:lnTo>
                  <a:lnTo>
                    <a:pt x="7631304" y="3596032"/>
                  </a:lnTo>
                  <a:lnTo>
                    <a:pt x="7622368" y="3560286"/>
                  </a:lnTo>
                  <a:lnTo>
                    <a:pt x="7654540" y="3560286"/>
                  </a:lnTo>
                  <a:lnTo>
                    <a:pt x="7661686" y="3379768"/>
                  </a:lnTo>
                  <a:lnTo>
                    <a:pt x="7634878" y="3379768"/>
                  </a:lnTo>
                  <a:lnTo>
                    <a:pt x="7625941" y="3344022"/>
                  </a:lnTo>
                  <a:lnTo>
                    <a:pt x="7661686" y="3344022"/>
                  </a:lnTo>
                  <a:lnTo>
                    <a:pt x="7667051" y="3201039"/>
                  </a:lnTo>
                  <a:lnTo>
                    <a:pt x="7642028" y="3201039"/>
                  </a:lnTo>
                  <a:lnTo>
                    <a:pt x="7633092" y="3165294"/>
                  </a:lnTo>
                  <a:lnTo>
                    <a:pt x="7668837" y="3165294"/>
                  </a:lnTo>
                  <a:lnTo>
                    <a:pt x="7672411" y="3061631"/>
                  </a:lnTo>
                  <a:lnTo>
                    <a:pt x="7650963" y="3061631"/>
                  </a:lnTo>
                  <a:lnTo>
                    <a:pt x="7643813" y="3025885"/>
                  </a:lnTo>
                  <a:lnTo>
                    <a:pt x="7674199" y="3025885"/>
                  </a:lnTo>
                  <a:lnTo>
                    <a:pt x="7675987" y="2965117"/>
                  </a:lnTo>
                  <a:lnTo>
                    <a:pt x="7656325" y="2965117"/>
                  </a:lnTo>
                  <a:lnTo>
                    <a:pt x="7649177" y="2929371"/>
                  </a:lnTo>
                  <a:lnTo>
                    <a:pt x="7677772" y="2929371"/>
                  </a:lnTo>
                  <a:lnTo>
                    <a:pt x="7679561" y="2886476"/>
                  </a:lnTo>
                  <a:lnTo>
                    <a:pt x="7661686" y="2886476"/>
                  </a:lnTo>
                  <a:lnTo>
                    <a:pt x="7654540" y="2854305"/>
                  </a:lnTo>
                  <a:lnTo>
                    <a:pt x="7681348" y="2854305"/>
                  </a:lnTo>
                  <a:lnTo>
                    <a:pt x="7683134" y="2822133"/>
                  </a:lnTo>
                  <a:lnTo>
                    <a:pt x="7665261" y="2822133"/>
                  </a:lnTo>
                  <a:lnTo>
                    <a:pt x="7658114" y="2791750"/>
                  </a:lnTo>
                  <a:lnTo>
                    <a:pt x="7684923" y="2791750"/>
                  </a:lnTo>
                  <a:lnTo>
                    <a:pt x="7686708" y="2763153"/>
                  </a:lnTo>
                  <a:lnTo>
                    <a:pt x="7668837" y="2763153"/>
                  </a:lnTo>
                  <a:lnTo>
                    <a:pt x="7661686" y="2736343"/>
                  </a:lnTo>
                  <a:lnTo>
                    <a:pt x="7688496" y="2736343"/>
                  </a:lnTo>
                  <a:lnTo>
                    <a:pt x="7688496" y="2720259"/>
                  </a:lnTo>
                  <a:lnTo>
                    <a:pt x="7670624" y="2720259"/>
                  </a:lnTo>
                  <a:lnTo>
                    <a:pt x="7663475" y="2697022"/>
                  </a:lnTo>
                  <a:lnTo>
                    <a:pt x="7688496" y="2697022"/>
                  </a:lnTo>
                  <a:lnTo>
                    <a:pt x="7688496" y="2679150"/>
                  </a:lnTo>
                  <a:lnTo>
                    <a:pt x="7674199" y="2679150"/>
                  </a:lnTo>
                  <a:lnTo>
                    <a:pt x="7667051" y="2655916"/>
                  </a:lnTo>
                  <a:lnTo>
                    <a:pt x="7690284" y="2655916"/>
                  </a:lnTo>
                  <a:lnTo>
                    <a:pt x="7690284" y="2636255"/>
                  </a:lnTo>
                  <a:lnTo>
                    <a:pt x="7675987" y="2636255"/>
                  </a:lnTo>
                  <a:lnTo>
                    <a:pt x="7668837" y="2614808"/>
                  </a:lnTo>
                  <a:lnTo>
                    <a:pt x="7690284" y="2614808"/>
                  </a:lnTo>
                  <a:lnTo>
                    <a:pt x="7690284" y="2595148"/>
                  </a:lnTo>
                  <a:lnTo>
                    <a:pt x="7681348" y="2595148"/>
                  </a:lnTo>
                  <a:lnTo>
                    <a:pt x="7674199" y="2571912"/>
                  </a:lnTo>
                  <a:lnTo>
                    <a:pt x="7690284" y="2571912"/>
                  </a:lnTo>
                  <a:lnTo>
                    <a:pt x="7690284" y="2557615"/>
                  </a:lnTo>
                  <a:lnTo>
                    <a:pt x="7722455" y="2557615"/>
                  </a:lnTo>
                  <a:lnTo>
                    <a:pt x="7722455" y="2534381"/>
                  </a:lnTo>
                  <a:lnTo>
                    <a:pt x="7734968" y="2534381"/>
                  </a:lnTo>
                  <a:lnTo>
                    <a:pt x="7734968" y="2518293"/>
                  </a:lnTo>
                  <a:lnTo>
                    <a:pt x="7743902" y="2518293"/>
                  </a:lnTo>
                  <a:lnTo>
                    <a:pt x="7743902" y="2495060"/>
                  </a:lnTo>
                  <a:lnTo>
                    <a:pt x="7751052" y="2495060"/>
                  </a:lnTo>
                  <a:lnTo>
                    <a:pt x="7751052" y="2480761"/>
                  </a:lnTo>
                  <a:lnTo>
                    <a:pt x="7779650" y="2480761"/>
                  </a:lnTo>
                  <a:lnTo>
                    <a:pt x="7779650" y="2450377"/>
                  </a:lnTo>
                  <a:lnTo>
                    <a:pt x="7792159" y="2450377"/>
                  </a:lnTo>
                  <a:lnTo>
                    <a:pt x="7792159" y="2423568"/>
                  </a:lnTo>
                  <a:lnTo>
                    <a:pt x="7785012" y="2423568"/>
                  </a:lnTo>
                  <a:lnTo>
                    <a:pt x="7785012" y="2403907"/>
                  </a:lnTo>
                  <a:lnTo>
                    <a:pt x="7792159" y="2403907"/>
                  </a:lnTo>
                  <a:lnTo>
                    <a:pt x="7792159" y="2378886"/>
                  </a:lnTo>
                  <a:lnTo>
                    <a:pt x="7808245" y="2378886"/>
                  </a:lnTo>
                  <a:lnTo>
                    <a:pt x="7808245" y="2284160"/>
                  </a:lnTo>
                  <a:lnTo>
                    <a:pt x="7826118" y="2284160"/>
                  </a:lnTo>
                  <a:lnTo>
                    <a:pt x="7826118" y="2378886"/>
                  </a:lnTo>
                  <a:lnTo>
                    <a:pt x="7842204" y="2378886"/>
                  </a:lnTo>
                  <a:lnTo>
                    <a:pt x="7842204" y="2403907"/>
                  </a:lnTo>
                  <a:lnTo>
                    <a:pt x="7849352" y="2403907"/>
                  </a:lnTo>
                  <a:lnTo>
                    <a:pt x="7849352" y="2423568"/>
                  </a:lnTo>
                  <a:lnTo>
                    <a:pt x="7842204" y="2423568"/>
                  </a:lnTo>
                  <a:lnTo>
                    <a:pt x="7842204" y="2450377"/>
                  </a:lnTo>
                  <a:lnTo>
                    <a:pt x="7854716" y="2450377"/>
                  </a:lnTo>
                  <a:lnTo>
                    <a:pt x="7854716" y="2480761"/>
                  </a:lnTo>
                  <a:lnTo>
                    <a:pt x="7883314" y="2480761"/>
                  </a:lnTo>
                  <a:lnTo>
                    <a:pt x="7883314" y="2495060"/>
                  </a:lnTo>
                  <a:lnTo>
                    <a:pt x="7890460" y="2495060"/>
                  </a:lnTo>
                  <a:lnTo>
                    <a:pt x="7890460" y="2518293"/>
                  </a:lnTo>
                  <a:lnTo>
                    <a:pt x="7899396" y="2518293"/>
                  </a:lnTo>
                  <a:lnTo>
                    <a:pt x="7899396" y="2534381"/>
                  </a:lnTo>
                  <a:lnTo>
                    <a:pt x="7910120" y="2534381"/>
                  </a:lnTo>
                  <a:lnTo>
                    <a:pt x="7910120" y="2557615"/>
                  </a:lnTo>
                  <a:lnTo>
                    <a:pt x="7942291" y="2557615"/>
                  </a:lnTo>
                  <a:lnTo>
                    <a:pt x="7942291" y="2571912"/>
                  </a:lnTo>
                  <a:lnTo>
                    <a:pt x="7958379" y="2571912"/>
                  </a:lnTo>
                  <a:lnTo>
                    <a:pt x="7951228" y="2595148"/>
                  </a:lnTo>
                  <a:lnTo>
                    <a:pt x="7942291" y="2595148"/>
                  </a:lnTo>
                  <a:lnTo>
                    <a:pt x="7942291" y="2614808"/>
                  </a:lnTo>
                  <a:lnTo>
                    <a:pt x="7967312" y="2614808"/>
                  </a:lnTo>
                  <a:lnTo>
                    <a:pt x="7960164" y="2636255"/>
                  </a:lnTo>
                  <a:lnTo>
                    <a:pt x="7945868" y="2636255"/>
                  </a:lnTo>
                  <a:lnTo>
                    <a:pt x="7945868" y="2655916"/>
                  </a:lnTo>
                  <a:lnTo>
                    <a:pt x="7967312" y="2655916"/>
                  </a:lnTo>
                  <a:lnTo>
                    <a:pt x="7960164" y="2679150"/>
                  </a:lnTo>
                  <a:lnTo>
                    <a:pt x="7945868" y="2679150"/>
                  </a:lnTo>
                  <a:lnTo>
                    <a:pt x="7945868" y="2697022"/>
                  </a:lnTo>
                  <a:lnTo>
                    <a:pt x="7970888" y="2697022"/>
                  </a:lnTo>
                  <a:lnTo>
                    <a:pt x="7963739" y="2720259"/>
                  </a:lnTo>
                  <a:lnTo>
                    <a:pt x="7945868" y="2720259"/>
                  </a:lnTo>
                  <a:lnTo>
                    <a:pt x="7945868" y="2736343"/>
                  </a:lnTo>
                  <a:lnTo>
                    <a:pt x="7972677" y="2736343"/>
                  </a:lnTo>
                  <a:lnTo>
                    <a:pt x="7965530" y="2763153"/>
                  </a:lnTo>
                  <a:lnTo>
                    <a:pt x="7947655" y="2763153"/>
                  </a:lnTo>
                  <a:lnTo>
                    <a:pt x="7949440" y="2791750"/>
                  </a:lnTo>
                  <a:lnTo>
                    <a:pt x="7976250" y="2791750"/>
                  </a:lnTo>
                  <a:lnTo>
                    <a:pt x="7969102" y="2822133"/>
                  </a:lnTo>
                  <a:lnTo>
                    <a:pt x="7951228" y="2822133"/>
                  </a:lnTo>
                  <a:lnTo>
                    <a:pt x="7953014" y="2854305"/>
                  </a:lnTo>
                  <a:lnTo>
                    <a:pt x="7979826" y="2854305"/>
                  </a:lnTo>
                  <a:lnTo>
                    <a:pt x="7972677" y="2886476"/>
                  </a:lnTo>
                  <a:lnTo>
                    <a:pt x="7954802" y="2886476"/>
                  </a:lnTo>
                  <a:lnTo>
                    <a:pt x="7956588" y="2929371"/>
                  </a:lnTo>
                  <a:lnTo>
                    <a:pt x="7985188" y="2929371"/>
                  </a:lnTo>
                  <a:lnTo>
                    <a:pt x="7978036" y="2965117"/>
                  </a:lnTo>
                  <a:lnTo>
                    <a:pt x="7958379" y="2965117"/>
                  </a:lnTo>
                  <a:lnTo>
                    <a:pt x="7960164" y="3025885"/>
                  </a:lnTo>
                  <a:lnTo>
                    <a:pt x="7990552" y="3025885"/>
                  </a:lnTo>
                  <a:lnTo>
                    <a:pt x="7983401" y="3061631"/>
                  </a:lnTo>
                  <a:lnTo>
                    <a:pt x="7961953" y="3061631"/>
                  </a:lnTo>
                  <a:lnTo>
                    <a:pt x="7965530" y="3165294"/>
                  </a:lnTo>
                  <a:lnTo>
                    <a:pt x="8001274" y="3165294"/>
                  </a:lnTo>
                  <a:lnTo>
                    <a:pt x="7992336" y="3201039"/>
                  </a:lnTo>
                  <a:lnTo>
                    <a:pt x="7967312" y="3201039"/>
                  </a:lnTo>
                  <a:lnTo>
                    <a:pt x="7972677" y="3344022"/>
                  </a:lnTo>
                  <a:lnTo>
                    <a:pt x="8008424" y="3344022"/>
                  </a:lnTo>
                  <a:lnTo>
                    <a:pt x="7999484" y="3379768"/>
                  </a:lnTo>
                  <a:lnTo>
                    <a:pt x="7972677" y="3379768"/>
                  </a:lnTo>
                  <a:lnTo>
                    <a:pt x="7979826" y="3560286"/>
                  </a:lnTo>
                  <a:lnTo>
                    <a:pt x="8010208" y="3560286"/>
                  </a:lnTo>
                  <a:lnTo>
                    <a:pt x="8010208" y="2148325"/>
                  </a:lnTo>
                  <a:lnTo>
                    <a:pt x="8371242" y="2148325"/>
                  </a:lnTo>
                  <a:lnTo>
                    <a:pt x="8371242" y="4121495"/>
                  </a:lnTo>
                  <a:lnTo>
                    <a:pt x="8532098" y="4121495"/>
                  </a:lnTo>
                  <a:lnTo>
                    <a:pt x="8532098" y="4019619"/>
                  </a:lnTo>
                  <a:lnTo>
                    <a:pt x="8560697" y="4019619"/>
                  </a:lnTo>
                  <a:lnTo>
                    <a:pt x="8560697" y="3994597"/>
                  </a:lnTo>
                  <a:lnTo>
                    <a:pt x="8542822" y="3994597"/>
                  </a:lnTo>
                  <a:lnTo>
                    <a:pt x="8542822" y="3978513"/>
                  </a:lnTo>
                  <a:lnTo>
                    <a:pt x="8560697" y="3978513"/>
                  </a:lnTo>
                  <a:lnTo>
                    <a:pt x="8560697" y="3953490"/>
                  </a:lnTo>
                  <a:lnTo>
                    <a:pt x="8542822" y="3953490"/>
                  </a:lnTo>
                  <a:lnTo>
                    <a:pt x="8542822" y="3937404"/>
                  </a:lnTo>
                  <a:lnTo>
                    <a:pt x="8560697" y="3937404"/>
                  </a:lnTo>
                  <a:lnTo>
                    <a:pt x="8560697" y="3930254"/>
                  </a:lnTo>
                  <a:lnTo>
                    <a:pt x="8585718" y="3930254"/>
                  </a:lnTo>
                  <a:lnTo>
                    <a:pt x="8585718" y="3910595"/>
                  </a:lnTo>
                  <a:lnTo>
                    <a:pt x="8641122" y="3910595"/>
                  </a:lnTo>
                  <a:cubicBezTo>
                    <a:pt x="8598227" y="3865913"/>
                    <a:pt x="8571419" y="3810506"/>
                    <a:pt x="8571419" y="3747950"/>
                  </a:cubicBezTo>
                  <a:cubicBezTo>
                    <a:pt x="8571419" y="3615690"/>
                    <a:pt x="8692955" y="3506667"/>
                    <a:pt x="8848450" y="3494155"/>
                  </a:cubicBezTo>
                  <a:lnTo>
                    <a:pt x="8848450" y="3476281"/>
                  </a:lnTo>
                  <a:lnTo>
                    <a:pt x="8909217" y="3476281"/>
                  </a:lnTo>
                  <a:lnTo>
                    <a:pt x="8909217" y="3494155"/>
                  </a:lnTo>
                  <a:cubicBezTo>
                    <a:pt x="9064712" y="3506667"/>
                    <a:pt x="9186245" y="3615690"/>
                    <a:pt x="9186245" y="3747950"/>
                  </a:cubicBezTo>
                  <a:cubicBezTo>
                    <a:pt x="9186245" y="3808719"/>
                    <a:pt x="9159440" y="3865913"/>
                    <a:pt x="9116544" y="3910595"/>
                  </a:cubicBezTo>
                  <a:lnTo>
                    <a:pt x="9171948" y="3910595"/>
                  </a:lnTo>
                  <a:lnTo>
                    <a:pt x="9171948" y="3930254"/>
                  </a:lnTo>
                  <a:lnTo>
                    <a:pt x="9196969" y="3930254"/>
                  </a:lnTo>
                  <a:lnTo>
                    <a:pt x="9196969" y="3937404"/>
                  </a:lnTo>
                  <a:lnTo>
                    <a:pt x="9214843" y="3937404"/>
                  </a:lnTo>
                  <a:lnTo>
                    <a:pt x="9214843" y="3953490"/>
                  </a:lnTo>
                  <a:lnTo>
                    <a:pt x="9196969" y="3953490"/>
                  </a:lnTo>
                  <a:lnTo>
                    <a:pt x="9196969" y="3978513"/>
                  </a:lnTo>
                  <a:lnTo>
                    <a:pt x="9214843" y="3978513"/>
                  </a:lnTo>
                  <a:lnTo>
                    <a:pt x="9214843" y="3994597"/>
                  </a:lnTo>
                  <a:lnTo>
                    <a:pt x="9196969" y="3994597"/>
                  </a:lnTo>
                  <a:lnTo>
                    <a:pt x="9196969" y="4019619"/>
                  </a:lnTo>
                  <a:lnTo>
                    <a:pt x="9218417" y="4019619"/>
                  </a:lnTo>
                  <a:lnTo>
                    <a:pt x="9218417" y="3454834"/>
                  </a:lnTo>
                  <a:lnTo>
                    <a:pt x="9486513" y="3454834"/>
                  </a:lnTo>
                  <a:lnTo>
                    <a:pt x="9486513" y="3596032"/>
                  </a:lnTo>
                  <a:lnTo>
                    <a:pt x="9593751" y="3596032"/>
                  </a:lnTo>
                  <a:lnTo>
                    <a:pt x="9627709" y="3596032"/>
                  </a:lnTo>
                  <a:lnTo>
                    <a:pt x="9627709" y="3647862"/>
                  </a:lnTo>
                  <a:lnTo>
                    <a:pt x="9593751" y="3647862"/>
                  </a:lnTo>
                  <a:lnTo>
                    <a:pt x="9593751" y="3672884"/>
                  </a:lnTo>
                  <a:lnTo>
                    <a:pt x="9649155" y="3672884"/>
                  </a:lnTo>
                  <a:lnTo>
                    <a:pt x="9650944" y="3733652"/>
                  </a:lnTo>
                  <a:cubicBezTo>
                    <a:pt x="9706351" y="3760463"/>
                    <a:pt x="9808224" y="3780122"/>
                    <a:pt x="9926185" y="3783696"/>
                  </a:cubicBezTo>
                  <a:lnTo>
                    <a:pt x="9926185" y="3174231"/>
                  </a:lnTo>
                  <a:lnTo>
                    <a:pt x="10171046" y="3052694"/>
                  </a:lnTo>
                  <a:lnTo>
                    <a:pt x="10171046" y="2877540"/>
                  </a:lnTo>
                  <a:lnTo>
                    <a:pt x="10224664" y="2877540"/>
                  </a:lnTo>
                  <a:lnTo>
                    <a:pt x="10228238" y="2881115"/>
                  </a:lnTo>
                  <a:lnTo>
                    <a:pt x="10228238" y="2730982"/>
                  </a:lnTo>
                  <a:lnTo>
                    <a:pt x="10255048" y="2730982"/>
                  </a:lnTo>
                  <a:lnTo>
                    <a:pt x="10255048" y="2897199"/>
                  </a:lnTo>
                  <a:lnTo>
                    <a:pt x="10421268" y="3009800"/>
                  </a:lnTo>
                  <a:lnTo>
                    <a:pt x="10421268" y="1899891"/>
                  </a:lnTo>
                  <a:cubicBezTo>
                    <a:pt x="10349775" y="1862359"/>
                    <a:pt x="10301518" y="1796228"/>
                    <a:pt x="10301518" y="1721162"/>
                  </a:cubicBezTo>
                  <a:cubicBezTo>
                    <a:pt x="10301518" y="1617498"/>
                    <a:pt x="10394455" y="1529922"/>
                    <a:pt x="10517781" y="1513836"/>
                  </a:cubicBezTo>
                  <a:lnTo>
                    <a:pt x="10517781" y="1444133"/>
                  </a:lnTo>
                  <a:cubicBezTo>
                    <a:pt x="10494543" y="1440558"/>
                    <a:pt x="10478460" y="1433409"/>
                    <a:pt x="10478460" y="1424472"/>
                  </a:cubicBezTo>
                  <a:cubicBezTo>
                    <a:pt x="10478460" y="1415535"/>
                    <a:pt x="10494543" y="1408387"/>
                    <a:pt x="10517781" y="1404812"/>
                  </a:cubicBezTo>
                  <a:lnTo>
                    <a:pt x="10517781" y="1211784"/>
                  </a:lnTo>
                  <a:cubicBezTo>
                    <a:pt x="10492757" y="1199272"/>
                    <a:pt x="10476671" y="1177825"/>
                    <a:pt x="10476671" y="1152803"/>
                  </a:cubicBezTo>
                  <a:cubicBezTo>
                    <a:pt x="10476671" y="1124205"/>
                    <a:pt x="10498118" y="1099183"/>
                    <a:pt x="10530289" y="1088460"/>
                  </a:cubicBezTo>
                  <a:lnTo>
                    <a:pt x="10530289" y="1077737"/>
                  </a:lnTo>
                  <a:cubicBezTo>
                    <a:pt x="10503481" y="1075949"/>
                    <a:pt x="10485610" y="1074162"/>
                    <a:pt x="10485610" y="1070587"/>
                  </a:cubicBezTo>
                  <a:cubicBezTo>
                    <a:pt x="10485610" y="1067013"/>
                    <a:pt x="10503481" y="1063438"/>
                    <a:pt x="10530289" y="1063438"/>
                  </a:cubicBezTo>
                  <a:lnTo>
                    <a:pt x="10530289" y="836453"/>
                  </a:lnTo>
                  <a:cubicBezTo>
                    <a:pt x="10517781" y="834664"/>
                    <a:pt x="10508841" y="831090"/>
                    <a:pt x="10508841" y="827515"/>
                  </a:cubicBezTo>
                  <a:cubicBezTo>
                    <a:pt x="10508841" y="822154"/>
                    <a:pt x="10523142" y="818579"/>
                    <a:pt x="10544590" y="816793"/>
                  </a:cubicBezTo>
                  <a:lnTo>
                    <a:pt x="10544590" y="613040"/>
                  </a:lnTo>
                  <a:cubicBezTo>
                    <a:pt x="10532078" y="609466"/>
                    <a:pt x="10524929" y="604105"/>
                    <a:pt x="10524929" y="596955"/>
                  </a:cubicBezTo>
                  <a:cubicBezTo>
                    <a:pt x="10524929" y="589807"/>
                    <a:pt x="10535653" y="582658"/>
                    <a:pt x="10549950" y="580870"/>
                  </a:cubicBezTo>
                  <a:cubicBezTo>
                    <a:pt x="10549950" y="559422"/>
                    <a:pt x="10549950" y="536187"/>
                    <a:pt x="10549950" y="512952"/>
                  </a:cubicBezTo>
                  <a:lnTo>
                    <a:pt x="10549950" y="241283"/>
                  </a:lnTo>
                  <a:cubicBezTo>
                    <a:pt x="10549950" y="107238"/>
                    <a:pt x="10555311" y="0"/>
                    <a:pt x="10562461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alpha val="31000"/>
                  </a:schemeClr>
                </a:gs>
              </a:gsLst>
              <a:lin ang="5400000" scaled="1"/>
            </a:gradFill>
            <a:ln w="9525" cap="flat">
              <a:noFill/>
              <a:prstDash val="solid"/>
              <a:miter/>
            </a:ln>
          </p:spPr>
          <p:txBody>
            <a:bodyPr wrap="square" anchor="ctr">
              <a:noAutofit/>
            </a:bodyPr>
            <a:lstStyle/>
            <a:p>
              <a:pPr lvl="0" algn="ctr"/>
              <a:endParaRPr/>
            </a:p>
          </p:txBody>
        </p:sp>
        <p:sp>
          <p:nvSpPr>
            <p:cNvPr id="1048625" name="任意多边形 1048624" descr="e147201b-0407-44f5-8b26-bb21301f79a6"/>
            <p:cNvSpPr/>
            <p:nvPr/>
          </p:nvSpPr>
          <p:spPr>
            <a:xfrm>
              <a:off x="4000499" y="-3"/>
              <a:ext cx="8197851" cy="1700584"/>
            </a:xfrm>
            <a:custGeom>
              <a:avLst/>
              <a:gdLst>
                <a:gd name="connsiteX0" fmla="*/ 0 w 12192000"/>
                <a:gd name="connsiteY0" fmla="*/ 0 h 2609850"/>
                <a:gd name="connsiteX1" fmla="*/ 12192000 w 12192000"/>
                <a:gd name="connsiteY1" fmla="*/ 0 h 2609850"/>
                <a:gd name="connsiteX2" fmla="*/ 12192000 w 12192000"/>
                <a:gd name="connsiteY2" fmla="*/ 2609850 h 2609850"/>
                <a:gd name="connsiteX3" fmla="*/ 0 w 12192000"/>
                <a:gd name="connsiteY3" fmla="*/ 2609850 h 260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92000" h="2609850">
                  <a:moveTo>
                    <a:pt x="0" y="0"/>
                  </a:moveTo>
                  <a:lnTo>
                    <a:pt x="12192000" y="0"/>
                  </a:lnTo>
                  <a:lnTo>
                    <a:pt x="12192000" y="2609850"/>
                  </a:lnTo>
                  <a:lnTo>
                    <a:pt x="0" y="260985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48626" name="任意多边形 1048625" descr="e2785060-1b0a-4979-873e-4517953af4cc"/>
            <p:cNvSpPr/>
            <p:nvPr/>
          </p:nvSpPr>
          <p:spPr>
            <a:xfrm flipH="1">
              <a:off x="-2" y="5314839"/>
              <a:ext cx="6918759" cy="1543161"/>
            </a:xfrm>
            <a:custGeom>
              <a:avLst/>
              <a:gdLst>
                <a:gd name="connsiteX0" fmla="*/ 0 w 12192000"/>
                <a:gd name="connsiteY0" fmla="*/ 0 h 2609850"/>
                <a:gd name="connsiteX1" fmla="*/ 12192000 w 12192000"/>
                <a:gd name="connsiteY1" fmla="*/ 0 h 2609850"/>
                <a:gd name="connsiteX2" fmla="*/ 12192000 w 12192000"/>
                <a:gd name="connsiteY2" fmla="*/ 2609850 h 2609850"/>
                <a:gd name="connsiteX3" fmla="*/ 0 w 12192000"/>
                <a:gd name="connsiteY3" fmla="*/ 2609850 h 260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92000" h="2609850">
                  <a:moveTo>
                    <a:pt x="0" y="0"/>
                  </a:moveTo>
                  <a:lnTo>
                    <a:pt x="12192000" y="0"/>
                  </a:lnTo>
                  <a:lnTo>
                    <a:pt x="12192000" y="2609850"/>
                  </a:lnTo>
                  <a:lnTo>
                    <a:pt x="0" y="2609850"/>
                  </a:lnTo>
                  <a:close/>
                </a:path>
              </a:pathLst>
            </a:custGeom>
            <a:blipFill>
              <a:blip r:embed="rId4"/>
              <a:stretch>
                <a:fillRect l="-63819" t="-380050" r="-3990" b="-23379"/>
              </a:stretch>
            </a:blip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48" name="组合 47" descr="9f33c89d-f05f-4d35-89af-1d01ed95161e"/>
            <p:cNvGrpSpPr/>
            <p:nvPr/>
          </p:nvGrpSpPr>
          <p:grpSpPr>
            <a:xfrm>
              <a:off x="530717" y="457237"/>
              <a:ext cx="1096700" cy="947343"/>
              <a:chOff x="530717" y="457237"/>
              <a:chExt cx="1096700" cy="947343"/>
            </a:xfrm>
          </p:grpSpPr>
          <p:sp>
            <p:nvSpPr>
              <p:cNvPr id="1048627" name="任意多边形 1048626" descr="4c0eb501-056a-4f5a-a739-607769be07ed"/>
              <p:cNvSpPr/>
              <p:nvPr/>
            </p:nvSpPr>
            <p:spPr bwMode="auto">
              <a:xfrm flipH="1">
                <a:off x="881751" y="457237"/>
                <a:ext cx="745666" cy="623512"/>
              </a:xfrm>
              <a:custGeom>
                <a:avLst/>
                <a:gdLst>
                  <a:gd name="connsiteX0" fmla="*/ 1781918 w 2917739"/>
                  <a:gd name="connsiteY0" fmla="*/ 0 h 2876752"/>
                  <a:gd name="connsiteX1" fmla="*/ 1799789 w 2917739"/>
                  <a:gd name="connsiteY1" fmla="*/ 357187 h 2876752"/>
                  <a:gd name="connsiteX2" fmla="*/ 1841486 w 2917739"/>
                  <a:gd name="connsiteY2" fmla="*/ 547687 h 2876752"/>
                  <a:gd name="connsiteX3" fmla="*/ 1802767 w 2917739"/>
                  <a:gd name="connsiteY3" fmla="*/ 639217 h 2876752"/>
                  <a:gd name="connsiteX4" fmla="*/ 1776773 w 2917739"/>
                  <a:gd name="connsiteY4" fmla="*/ 669041 h 2876752"/>
                  <a:gd name="connsiteX5" fmla="*/ 1784486 w 2917739"/>
                  <a:gd name="connsiteY5" fmla="*/ 669939 h 2876752"/>
                  <a:gd name="connsiteX6" fmla="*/ 1918530 w 2917739"/>
                  <a:gd name="connsiteY6" fmla="*/ 690020 h 2876752"/>
                  <a:gd name="connsiteX7" fmla="*/ 2907481 w 2917739"/>
                  <a:gd name="connsiteY7" fmla="*/ 422275 h 2876752"/>
                  <a:gd name="connsiteX8" fmla="*/ 2758542 w 2917739"/>
                  <a:gd name="connsiteY8" fmla="*/ 820918 h 2876752"/>
                  <a:gd name="connsiteX9" fmla="*/ 2710882 w 2917739"/>
                  <a:gd name="connsiteY9" fmla="*/ 1047014 h 2876752"/>
                  <a:gd name="connsiteX10" fmla="*/ 2514283 w 2917739"/>
                  <a:gd name="connsiteY10" fmla="*/ 1160062 h 2876752"/>
                  <a:gd name="connsiteX11" fmla="*/ 2216407 w 2917739"/>
                  <a:gd name="connsiteY11" fmla="*/ 1433758 h 2876752"/>
                  <a:gd name="connsiteX12" fmla="*/ 2168746 w 2917739"/>
                  <a:gd name="connsiteY12" fmla="*/ 1612255 h 2876752"/>
                  <a:gd name="connsiteX13" fmla="*/ 2019808 w 2917739"/>
                  <a:gd name="connsiteY13" fmla="*/ 1707453 h 2876752"/>
                  <a:gd name="connsiteX14" fmla="*/ 1835125 w 2917739"/>
                  <a:gd name="connsiteY14" fmla="*/ 1743152 h 2876752"/>
                  <a:gd name="connsiteX15" fmla="*/ 1419563 w 2917739"/>
                  <a:gd name="connsiteY15" fmla="*/ 1848333 h 2876752"/>
                  <a:gd name="connsiteX16" fmla="*/ 1405010 w 2917739"/>
                  <a:gd name="connsiteY16" fmla="*/ 1844535 h 2876752"/>
                  <a:gd name="connsiteX17" fmla="*/ 1415907 w 2917739"/>
                  <a:gd name="connsiteY17" fmla="*/ 1894792 h 2876752"/>
                  <a:gd name="connsiteX18" fmla="*/ 1424379 w 2917739"/>
                  <a:gd name="connsiteY18" fmla="*/ 2029658 h 2876752"/>
                  <a:gd name="connsiteX19" fmla="*/ 1422441 w 2917739"/>
                  <a:gd name="connsiteY19" fmla="*/ 2059988 h 2876752"/>
                  <a:gd name="connsiteX20" fmla="*/ 1423675 w 2917739"/>
                  <a:gd name="connsiteY20" fmla="*/ 2058988 h 2876752"/>
                  <a:gd name="connsiteX21" fmla="*/ 2132795 w 2917739"/>
                  <a:gd name="connsiteY21" fmla="*/ 2261199 h 2876752"/>
                  <a:gd name="connsiteX22" fmla="*/ 2019574 w 2917739"/>
                  <a:gd name="connsiteY22" fmla="*/ 2469357 h 2876752"/>
                  <a:gd name="connsiteX23" fmla="*/ 1971902 w 2917739"/>
                  <a:gd name="connsiteY23" fmla="*/ 2606147 h 2876752"/>
                  <a:gd name="connsiteX24" fmla="*/ 1846764 w 2917739"/>
                  <a:gd name="connsiteY24" fmla="*/ 2665620 h 2876752"/>
                  <a:gd name="connsiteX25" fmla="*/ 1727584 w 2917739"/>
                  <a:gd name="connsiteY25" fmla="*/ 2790515 h 2876752"/>
                  <a:gd name="connsiteX26" fmla="*/ 1548814 w 2917739"/>
                  <a:gd name="connsiteY26" fmla="*/ 2802410 h 2876752"/>
                  <a:gd name="connsiteX27" fmla="*/ 1483265 w 2917739"/>
                  <a:gd name="connsiteY27" fmla="*/ 2867831 h 2876752"/>
                  <a:gd name="connsiteX28" fmla="*/ 1387921 w 2917739"/>
                  <a:gd name="connsiteY28" fmla="*/ 2867831 h 2876752"/>
                  <a:gd name="connsiteX29" fmla="*/ 935038 w 2917739"/>
                  <a:gd name="connsiteY29" fmla="*/ 2582357 h 2876752"/>
                  <a:gd name="connsiteX30" fmla="*/ 939380 w 2917739"/>
                  <a:gd name="connsiteY30" fmla="*/ 2576364 h 2876752"/>
                  <a:gd name="connsiteX31" fmla="*/ 893061 w 2917739"/>
                  <a:gd name="connsiteY31" fmla="*/ 2584090 h 2876752"/>
                  <a:gd name="connsiteX32" fmla="*/ 560416 w 2917739"/>
                  <a:gd name="connsiteY32" fmla="*/ 2499601 h 2876752"/>
                  <a:gd name="connsiteX33" fmla="*/ 322081 w 2917739"/>
                  <a:gd name="connsiteY33" fmla="*/ 2118888 h 2876752"/>
                  <a:gd name="connsiteX34" fmla="*/ 333998 w 2917739"/>
                  <a:gd name="connsiteY34" fmla="*/ 1898788 h 2876752"/>
                  <a:gd name="connsiteX35" fmla="*/ 244622 w 2917739"/>
                  <a:gd name="connsiteY35" fmla="*/ 1678689 h 2876752"/>
                  <a:gd name="connsiteX36" fmla="*/ 153012 w 2917739"/>
                  <a:gd name="connsiteY36" fmla="*/ 1558973 h 2876752"/>
                  <a:gd name="connsiteX37" fmla="*/ 131035 w 2917739"/>
                  <a:gd name="connsiteY37" fmla="*/ 1510107 h 2876752"/>
                  <a:gd name="connsiteX38" fmla="*/ 119459 w 2917739"/>
                  <a:gd name="connsiteY38" fmla="*/ 1507590 h 2876752"/>
                  <a:gd name="connsiteX39" fmla="*/ 0 w 2917739"/>
                  <a:gd name="connsiteY39" fmla="*/ 1481621 h 2876752"/>
                  <a:gd name="connsiteX40" fmla="*/ 67602 w 2917739"/>
                  <a:gd name="connsiteY40" fmla="*/ 1410042 h 2876752"/>
                  <a:gd name="connsiteX41" fmla="*/ 95746 w 2917739"/>
                  <a:gd name="connsiteY41" fmla="*/ 1380242 h 2876752"/>
                  <a:gd name="connsiteX42" fmla="*/ 90077 w 2917739"/>
                  <a:gd name="connsiteY42" fmla="*/ 1344822 h 2876752"/>
                  <a:gd name="connsiteX43" fmla="*/ 167163 w 2917739"/>
                  <a:gd name="connsiteY43" fmla="*/ 1137363 h 2876752"/>
                  <a:gd name="connsiteX44" fmla="*/ 512749 w 2917739"/>
                  <a:gd name="connsiteY44" fmla="*/ 1113569 h 2876752"/>
                  <a:gd name="connsiteX45" fmla="*/ 649221 w 2917739"/>
                  <a:gd name="connsiteY45" fmla="*/ 1261007 h 2876752"/>
                  <a:gd name="connsiteX46" fmla="*/ 683163 w 2917739"/>
                  <a:gd name="connsiteY46" fmla="*/ 1300870 h 2876752"/>
                  <a:gd name="connsiteX47" fmla="*/ 685873 w 2917739"/>
                  <a:gd name="connsiteY47" fmla="*/ 1226344 h 2876752"/>
                  <a:gd name="connsiteX48" fmla="*/ 662046 w 2917739"/>
                  <a:gd name="connsiteY48" fmla="*/ 988219 h 2876752"/>
                  <a:gd name="connsiteX49" fmla="*/ 703743 w 2917739"/>
                  <a:gd name="connsiteY49" fmla="*/ 750094 h 2876752"/>
                  <a:gd name="connsiteX50" fmla="*/ 888403 w 2917739"/>
                  <a:gd name="connsiteY50" fmla="*/ 613172 h 2876752"/>
                  <a:gd name="connsiteX51" fmla="*/ 1108803 w 2917739"/>
                  <a:gd name="connsiteY51" fmla="*/ 553641 h 2876752"/>
                  <a:gd name="connsiteX52" fmla="*/ 1781918 w 2917739"/>
                  <a:gd name="connsiteY52" fmla="*/ 0 h 28767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</a:cxnLst>
                <a:rect l="l" t="t" r="r" b="b"/>
                <a:pathLst>
                  <a:path w="2917739" h="2876752">
                    <a:moveTo>
                      <a:pt x="1781918" y="0"/>
                    </a:moveTo>
                    <a:cubicBezTo>
                      <a:pt x="1859356" y="107156"/>
                      <a:pt x="1865313" y="250031"/>
                      <a:pt x="1799789" y="357187"/>
                    </a:cubicBezTo>
                    <a:cubicBezTo>
                      <a:pt x="1841486" y="410766"/>
                      <a:pt x="1859356" y="482203"/>
                      <a:pt x="1841486" y="547687"/>
                    </a:cubicBezTo>
                    <a:cubicBezTo>
                      <a:pt x="1835529" y="580430"/>
                      <a:pt x="1822127" y="611684"/>
                      <a:pt x="1802767" y="639217"/>
                    </a:cubicBezTo>
                    <a:lnTo>
                      <a:pt x="1776773" y="669041"/>
                    </a:lnTo>
                    <a:lnTo>
                      <a:pt x="1784486" y="669939"/>
                    </a:lnTo>
                    <a:cubicBezTo>
                      <a:pt x="1829167" y="676633"/>
                      <a:pt x="1873849" y="684070"/>
                      <a:pt x="1918530" y="690020"/>
                    </a:cubicBezTo>
                    <a:cubicBezTo>
                      <a:pt x="2264067" y="737619"/>
                      <a:pt x="2633434" y="642421"/>
                      <a:pt x="2907481" y="422275"/>
                    </a:cubicBezTo>
                    <a:cubicBezTo>
                      <a:pt x="2943226" y="571022"/>
                      <a:pt x="2883651" y="731670"/>
                      <a:pt x="2758542" y="820918"/>
                    </a:cubicBezTo>
                    <a:cubicBezTo>
                      <a:pt x="2776415" y="892317"/>
                      <a:pt x="2758542" y="981565"/>
                      <a:pt x="2710882" y="1047014"/>
                    </a:cubicBezTo>
                    <a:cubicBezTo>
                      <a:pt x="2669179" y="1106513"/>
                      <a:pt x="2591731" y="1154112"/>
                      <a:pt x="2514283" y="1160062"/>
                    </a:cubicBezTo>
                    <a:cubicBezTo>
                      <a:pt x="2472581" y="1296910"/>
                      <a:pt x="2353430" y="1415908"/>
                      <a:pt x="2216407" y="1433758"/>
                    </a:cubicBezTo>
                    <a:cubicBezTo>
                      <a:pt x="2234279" y="1493257"/>
                      <a:pt x="2204491" y="1558706"/>
                      <a:pt x="2168746" y="1612255"/>
                    </a:cubicBezTo>
                    <a:cubicBezTo>
                      <a:pt x="2133001" y="1659854"/>
                      <a:pt x="2073426" y="1689603"/>
                      <a:pt x="2019808" y="1707453"/>
                    </a:cubicBezTo>
                    <a:cubicBezTo>
                      <a:pt x="1960233" y="1731253"/>
                      <a:pt x="1894700" y="1737202"/>
                      <a:pt x="1835125" y="1743152"/>
                    </a:cubicBezTo>
                    <a:cubicBezTo>
                      <a:pt x="1715229" y="1836863"/>
                      <a:pt x="1563405" y="1875909"/>
                      <a:pt x="1419563" y="1848333"/>
                    </a:cubicBezTo>
                    <a:lnTo>
                      <a:pt x="1405010" y="1844535"/>
                    </a:lnTo>
                    <a:lnTo>
                      <a:pt x="1415907" y="1894792"/>
                    </a:lnTo>
                    <a:cubicBezTo>
                      <a:pt x="1423262" y="1940429"/>
                      <a:pt x="1425869" y="1986531"/>
                      <a:pt x="1424379" y="2029658"/>
                    </a:cubicBezTo>
                    <a:lnTo>
                      <a:pt x="1422441" y="2059988"/>
                    </a:lnTo>
                    <a:lnTo>
                      <a:pt x="1423675" y="2058988"/>
                    </a:lnTo>
                    <a:cubicBezTo>
                      <a:pt x="1626281" y="2213620"/>
                      <a:pt x="1882518" y="2290936"/>
                      <a:pt x="2132795" y="2261199"/>
                    </a:cubicBezTo>
                    <a:cubicBezTo>
                      <a:pt x="2144713" y="2344462"/>
                      <a:pt x="2091082" y="2433673"/>
                      <a:pt x="2019574" y="2469357"/>
                    </a:cubicBezTo>
                    <a:cubicBezTo>
                      <a:pt x="2019574" y="2516936"/>
                      <a:pt x="2001697" y="2564515"/>
                      <a:pt x="1971902" y="2606147"/>
                    </a:cubicBezTo>
                    <a:cubicBezTo>
                      <a:pt x="1942107" y="2641831"/>
                      <a:pt x="1894435" y="2659673"/>
                      <a:pt x="1846764" y="2665620"/>
                    </a:cubicBezTo>
                    <a:cubicBezTo>
                      <a:pt x="1834846" y="2725094"/>
                      <a:pt x="1787174" y="2766726"/>
                      <a:pt x="1727584" y="2790515"/>
                    </a:cubicBezTo>
                    <a:cubicBezTo>
                      <a:pt x="1673953" y="2808358"/>
                      <a:pt x="1608404" y="2802410"/>
                      <a:pt x="1548814" y="2802410"/>
                    </a:cubicBezTo>
                    <a:cubicBezTo>
                      <a:pt x="1536896" y="2832147"/>
                      <a:pt x="1513060" y="2855937"/>
                      <a:pt x="1483265" y="2867831"/>
                    </a:cubicBezTo>
                    <a:cubicBezTo>
                      <a:pt x="1453470" y="2879726"/>
                      <a:pt x="1417716" y="2879726"/>
                      <a:pt x="1387921" y="2867831"/>
                    </a:cubicBezTo>
                    <a:cubicBezTo>
                      <a:pt x="1298536" y="2701305"/>
                      <a:pt x="1119766" y="2588305"/>
                      <a:pt x="935038" y="2582357"/>
                    </a:cubicBezTo>
                    <a:lnTo>
                      <a:pt x="939380" y="2576364"/>
                    </a:lnTo>
                    <a:lnTo>
                      <a:pt x="893061" y="2584090"/>
                    </a:lnTo>
                    <a:cubicBezTo>
                      <a:pt x="777151" y="2591061"/>
                      <a:pt x="658729" y="2562061"/>
                      <a:pt x="560416" y="2499601"/>
                    </a:cubicBezTo>
                    <a:cubicBezTo>
                      <a:pt x="429332" y="2416320"/>
                      <a:pt x="333998" y="2273552"/>
                      <a:pt x="322081" y="2118888"/>
                    </a:cubicBezTo>
                    <a:cubicBezTo>
                      <a:pt x="310164" y="2041556"/>
                      <a:pt x="328039" y="1970172"/>
                      <a:pt x="333998" y="1898788"/>
                    </a:cubicBezTo>
                    <a:cubicBezTo>
                      <a:pt x="339956" y="1815508"/>
                      <a:pt x="310164" y="1732227"/>
                      <a:pt x="244622" y="1678689"/>
                    </a:cubicBezTo>
                    <a:cubicBezTo>
                      <a:pt x="208872" y="1645972"/>
                      <a:pt x="177591" y="1604331"/>
                      <a:pt x="153012" y="1558973"/>
                    </a:cubicBezTo>
                    <a:lnTo>
                      <a:pt x="131035" y="1510107"/>
                    </a:lnTo>
                    <a:lnTo>
                      <a:pt x="119459" y="1507590"/>
                    </a:lnTo>
                    <a:cubicBezTo>
                      <a:pt x="102394" y="1503880"/>
                      <a:pt x="68262" y="1496460"/>
                      <a:pt x="0" y="1481621"/>
                    </a:cubicBezTo>
                    <a:cubicBezTo>
                      <a:pt x="0" y="1481621"/>
                      <a:pt x="0" y="1481621"/>
                      <a:pt x="67602" y="1410042"/>
                    </a:cubicBezTo>
                    <a:lnTo>
                      <a:pt x="95746" y="1380242"/>
                    </a:lnTo>
                    <a:lnTo>
                      <a:pt x="90077" y="1344822"/>
                    </a:lnTo>
                    <a:cubicBezTo>
                      <a:pt x="85608" y="1272323"/>
                      <a:pt x="104601" y="1199824"/>
                      <a:pt x="167163" y="1137363"/>
                    </a:cubicBezTo>
                    <a:cubicBezTo>
                      <a:pt x="274414" y="1030288"/>
                      <a:pt x="405498" y="1042185"/>
                      <a:pt x="512749" y="1113569"/>
                    </a:cubicBezTo>
                    <a:cubicBezTo>
                      <a:pt x="575312" y="1153722"/>
                      <a:pt x="605197" y="1203914"/>
                      <a:pt x="649221" y="1261007"/>
                    </a:cubicBezTo>
                    <a:lnTo>
                      <a:pt x="683163" y="1300870"/>
                    </a:lnTo>
                    <a:lnTo>
                      <a:pt x="685873" y="1226344"/>
                    </a:lnTo>
                    <a:cubicBezTo>
                      <a:pt x="685873" y="1148953"/>
                      <a:pt x="668003" y="1065609"/>
                      <a:pt x="662046" y="988219"/>
                    </a:cubicBezTo>
                    <a:cubicBezTo>
                      <a:pt x="656089" y="904875"/>
                      <a:pt x="662046" y="821531"/>
                      <a:pt x="703743" y="750094"/>
                    </a:cubicBezTo>
                    <a:cubicBezTo>
                      <a:pt x="745441" y="684609"/>
                      <a:pt x="810965" y="642938"/>
                      <a:pt x="888403" y="613172"/>
                    </a:cubicBezTo>
                    <a:cubicBezTo>
                      <a:pt x="959884" y="589359"/>
                      <a:pt x="1031366" y="571500"/>
                      <a:pt x="1108803" y="553641"/>
                    </a:cubicBezTo>
                    <a:cubicBezTo>
                      <a:pt x="1394728" y="470297"/>
                      <a:pt x="1638956" y="261937"/>
                      <a:pt x="17819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048628" name="任意多边形 1048627" descr="ba531012-cb70-40c7-8ab5-5c77ce310b4a"/>
              <p:cNvSpPr/>
              <p:nvPr/>
            </p:nvSpPr>
            <p:spPr bwMode="auto">
              <a:xfrm flipH="1">
                <a:off x="530717" y="996361"/>
                <a:ext cx="488194" cy="408219"/>
              </a:xfrm>
              <a:custGeom>
                <a:avLst/>
                <a:gdLst>
                  <a:gd name="connsiteX0" fmla="*/ 1781918 w 2917739"/>
                  <a:gd name="connsiteY0" fmla="*/ 0 h 2876752"/>
                  <a:gd name="connsiteX1" fmla="*/ 1799789 w 2917739"/>
                  <a:gd name="connsiteY1" fmla="*/ 357187 h 2876752"/>
                  <a:gd name="connsiteX2" fmla="*/ 1841486 w 2917739"/>
                  <a:gd name="connsiteY2" fmla="*/ 547687 h 2876752"/>
                  <a:gd name="connsiteX3" fmla="*/ 1802767 w 2917739"/>
                  <a:gd name="connsiteY3" fmla="*/ 639217 h 2876752"/>
                  <a:gd name="connsiteX4" fmla="*/ 1776773 w 2917739"/>
                  <a:gd name="connsiteY4" fmla="*/ 669041 h 2876752"/>
                  <a:gd name="connsiteX5" fmla="*/ 1784486 w 2917739"/>
                  <a:gd name="connsiteY5" fmla="*/ 669939 h 2876752"/>
                  <a:gd name="connsiteX6" fmla="*/ 1918530 w 2917739"/>
                  <a:gd name="connsiteY6" fmla="*/ 690020 h 2876752"/>
                  <a:gd name="connsiteX7" fmla="*/ 2907481 w 2917739"/>
                  <a:gd name="connsiteY7" fmla="*/ 422275 h 2876752"/>
                  <a:gd name="connsiteX8" fmla="*/ 2758542 w 2917739"/>
                  <a:gd name="connsiteY8" fmla="*/ 820918 h 2876752"/>
                  <a:gd name="connsiteX9" fmla="*/ 2710882 w 2917739"/>
                  <a:gd name="connsiteY9" fmla="*/ 1047014 h 2876752"/>
                  <a:gd name="connsiteX10" fmla="*/ 2514283 w 2917739"/>
                  <a:gd name="connsiteY10" fmla="*/ 1160062 h 2876752"/>
                  <a:gd name="connsiteX11" fmla="*/ 2216407 w 2917739"/>
                  <a:gd name="connsiteY11" fmla="*/ 1433758 h 2876752"/>
                  <a:gd name="connsiteX12" fmla="*/ 2168746 w 2917739"/>
                  <a:gd name="connsiteY12" fmla="*/ 1612255 h 2876752"/>
                  <a:gd name="connsiteX13" fmla="*/ 2019808 w 2917739"/>
                  <a:gd name="connsiteY13" fmla="*/ 1707453 h 2876752"/>
                  <a:gd name="connsiteX14" fmla="*/ 1835125 w 2917739"/>
                  <a:gd name="connsiteY14" fmla="*/ 1743152 h 2876752"/>
                  <a:gd name="connsiteX15" fmla="*/ 1419563 w 2917739"/>
                  <a:gd name="connsiteY15" fmla="*/ 1848333 h 2876752"/>
                  <a:gd name="connsiteX16" fmla="*/ 1405010 w 2917739"/>
                  <a:gd name="connsiteY16" fmla="*/ 1844535 h 2876752"/>
                  <a:gd name="connsiteX17" fmla="*/ 1415907 w 2917739"/>
                  <a:gd name="connsiteY17" fmla="*/ 1894792 h 2876752"/>
                  <a:gd name="connsiteX18" fmla="*/ 1424379 w 2917739"/>
                  <a:gd name="connsiteY18" fmla="*/ 2029658 h 2876752"/>
                  <a:gd name="connsiteX19" fmla="*/ 1422441 w 2917739"/>
                  <a:gd name="connsiteY19" fmla="*/ 2059988 h 2876752"/>
                  <a:gd name="connsiteX20" fmla="*/ 1423675 w 2917739"/>
                  <a:gd name="connsiteY20" fmla="*/ 2058988 h 2876752"/>
                  <a:gd name="connsiteX21" fmla="*/ 2132795 w 2917739"/>
                  <a:gd name="connsiteY21" fmla="*/ 2261199 h 2876752"/>
                  <a:gd name="connsiteX22" fmla="*/ 2019574 w 2917739"/>
                  <a:gd name="connsiteY22" fmla="*/ 2469357 h 2876752"/>
                  <a:gd name="connsiteX23" fmla="*/ 1971902 w 2917739"/>
                  <a:gd name="connsiteY23" fmla="*/ 2606147 h 2876752"/>
                  <a:gd name="connsiteX24" fmla="*/ 1846764 w 2917739"/>
                  <a:gd name="connsiteY24" fmla="*/ 2665620 h 2876752"/>
                  <a:gd name="connsiteX25" fmla="*/ 1727584 w 2917739"/>
                  <a:gd name="connsiteY25" fmla="*/ 2790515 h 2876752"/>
                  <a:gd name="connsiteX26" fmla="*/ 1548814 w 2917739"/>
                  <a:gd name="connsiteY26" fmla="*/ 2802410 h 2876752"/>
                  <a:gd name="connsiteX27" fmla="*/ 1483265 w 2917739"/>
                  <a:gd name="connsiteY27" fmla="*/ 2867831 h 2876752"/>
                  <a:gd name="connsiteX28" fmla="*/ 1387921 w 2917739"/>
                  <a:gd name="connsiteY28" fmla="*/ 2867831 h 2876752"/>
                  <a:gd name="connsiteX29" fmla="*/ 935038 w 2917739"/>
                  <a:gd name="connsiteY29" fmla="*/ 2582357 h 2876752"/>
                  <a:gd name="connsiteX30" fmla="*/ 939380 w 2917739"/>
                  <a:gd name="connsiteY30" fmla="*/ 2576364 h 2876752"/>
                  <a:gd name="connsiteX31" fmla="*/ 893061 w 2917739"/>
                  <a:gd name="connsiteY31" fmla="*/ 2584090 h 2876752"/>
                  <a:gd name="connsiteX32" fmla="*/ 560416 w 2917739"/>
                  <a:gd name="connsiteY32" fmla="*/ 2499601 h 2876752"/>
                  <a:gd name="connsiteX33" fmla="*/ 322081 w 2917739"/>
                  <a:gd name="connsiteY33" fmla="*/ 2118888 h 2876752"/>
                  <a:gd name="connsiteX34" fmla="*/ 333998 w 2917739"/>
                  <a:gd name="connsiteY34" fmla="*/ 1898788 h 2876752"/>
                  <a:gd name="connsiteX35" fmla="*/ 244622 w 2917739"/>
                  <a:gd name="connsiteY35" fmla="*/ 1678689 h 2876752"/>
                  <a:gd name="connsiteX36" fmla="*/ 153012 w 2917739"/>
                  <a:gd name="connsiteY36" fmla="*/ 1558973 h 2876752"/>
                  <a:gd name="connsiteX37" fmla="*/ 131035 w 2917739"/>
                  <a:gd name="connsiteY37" fmla="*/ 1510107 h 2876752"/>
                  <a:gd name="connsiteX38" fmla="*/ 119459 w 2917739"/>
                  <a:gd name="connsiteY38" fmla="*/ 1507590 h 2876752"/>
                  <a:gd name="connsiteX39" fmla="*/ 0 w 2917739"/>
                  <a:gd name="connsiteY39" fmla="*/ 1481621 h 2876752"/>
                  <a:gd name="connsiteX40" fmla="*/ 67602 w 2917739"/>
                  <a:gd name="connsiteY40" fmla="*/ 1410042 h 2876752"/>
                  <a:gd name="connsiteX41" fmla="*/ 95746 w 2917739"/>
                  <a:gd name="connsiteY41" fmla="*/ 1380242 h 2876752"/>
                  <a:gd name="connsiteX42" fmla="*/ 90077 w 2917739"/>
                  <a:gd name="connsiteY42" fmla="*/ 1344822 h 2876752"/>
                  <a:gd name="connsiteX43" fmla="*/ 167163 w 2917739"/>
                  <a:gd name="connsiteY43" fmla="*/ 1137363 h 2876752"/>
                  <a:gd name="connsiteX44" fmla="*/ 512749 w 2917739"/>
                  <a:gd name="connsiteY44" fmla="*/ 1113569 h 2876752"/>
                  <a:gd name="connsiteX45" fmla="*/ 649221 w 2917739"/>
                  <a:gd name="connsiteY45" fmla="*/ 1261007 h 2876752"/>
                  <a:gd name="connsiteX46" fmla="*/ 683163 w 2917739"/>
                  <a:gd name="connsiteY46" fmla="*/ 1300870 h 2876752"/>
                  <a:gd name="connsiteX47" fmla="*/ 685873 w 2917739"/>
                  <a:gd name="connsiteY47" fmla="*/ 1226344 h 2876752"/>
                  <a:gd name="connsiteX48" fmla="*/ 662046 w 2917739"/>
                  <a:gd name="connsiteY48" fmla="*/ 988219 h 2876752"/>
                  <a:gd name="connsiteX49" fmla="*/ 703743 w 2917739"/>
                  <a:gd name="connsiteY49" fmla="*/ 750094 h 2876752"/>
                  <a:gd name="connsiteX50" fmla="*/ 888403 w 2917739"/>
                  <a:gd name="connsiteY50" fmla="*/ 613172 h 2876752"/>
                  <a:gd name="connsiteX51" fmla="*/ 1108803 w 2917739"/>
                  <a:gd name="connsiteY51" fmla="*/ 553641 h 2876752"/>
                  <a:gd name="connsiteX52" fmla="*/ 1781918 w 2917739"/>
                  <a:gd name="connsiteY52" fmla="*/ 0 h 28767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</a:cxnLst>
                <a:rect l="l" t="t" r="r" b="b"/>
                <a:pathLst>
                  <a:path w="2917739" h="2876752">
                    <a:moveTo>
                      <a:pt x="1781918" y="0"/>
                    </a:moveTo>
                    <a:cubicBezTo>
                      <a:pt x="1859356" y="107156"/>
                      <a:pt x="1865313" y="250031"/>
                      <a:pt x="1799789" y="357187"/>
                    </a:cubicBezTo>
                    <a:cubicBezTo>
                      <a:pt x="1841486" y="410766"/>
                      <a:pt x="1859356" y="482203"/>
                      <a:pt x="1841486" y="547687"/>
                    </a:cubicBezTo>
                    <a:cubicBezTo>
                      <a:pt x="1835529" y="580430"/>
                      <a:pt x="1822127" y="611684"/>
                      <a:pt x="1802767" y="639217"/>
                    </a:cubicBezTo>
                    <a:lnTo>
                      <a:pt x="1776773" y="669041"/>
                    </a:lnTo>
                    <a:lnTo>
                      <a:pt x="1784486" y="669939"/>
                    </a:lnTo>
                    <a:cubicBezTo>
                      <a:pt x="1829167" y="676633"/>
                      <a:pt x="1873849" y="684070"/>
                      <a:pt x="1918530" y="690020"/>
                    </a:cubicBezTo>
                    <a:cubicBezTo>
                      <a:pt x="2264067" y="737619"/>
                      <a:pt x="2633434" y="642421"/>
                      <a:pt x="2907481" y="422275"/>
                    </a:cubicBezTo>
                    <a:cubicBezTo>
                      <a:pt x="2943226" y="571022"/>
                      <a:pt x="2883651" y="731670"/>
                      <a:pt x="2758542" y="820918"/>
                    </a:cubicBezTo>
                    <a:cubicBezTo>
                      <a:pt x="2776415" y="892317"/>
                      <a:pt x="2758542" y="981565"/>
                      <a:pt x="2710882" y="1047014"/>
                    </a:cubicBezTo>
                    <a:cubicBezTo>
                      <a:pt x="2669179" y="1106513"/>
                      <a:pt x="2591731" y="1154112"/>
                      <a:pt x="2514283" y="1160062"/>
                    </a:cubicBezTo>
                    <a:cubicBezTo>
                      <a:pt x="2472581" y="1296910"/>
                      <a:pt x="2353430" y="1415908"/>
                      <a:pt x="2216407" y="1433758"/>
                    </a:cubicBezTo>
                    <a:cubicBezTo>
                      <a:pt x="2234279" y="1493257"/>
                      <a:pt x="2204491" y="1558706"/>
                      <a:pt x="2168746" y="1612255"/>
                    </a:cubicBezTo>
                    <a:cubicBezTo>
                      <a:pt x="2133001" y="1659854"/>
                      <a:pt x="2073426" y="1689603"/>
                      <a:pt x="2019808" y="1707453"/>
                    </a:cubicBezTo>
                    <a:cubicBezTo>
                      <a:pt x="1960233" y="1731253"/>
                      <a:pt x="1894700" y="1737202"/>
                      <a:pt x="1835125" y="1743152"/>
                    </a:cubicBezTo>
                    <a:cubicBezTo>
                      <a:pt x="1715229" y="1836863"/>
                      <a:pt x="1563405" y="1875909"/>
                      <a:pt x="1419563" y="1848333"/>
                    </a:cubicBezTo>
                    <a:lnTo>
                      <a:pt x="1405010" y="1844535"/>
                    </a:lnTo>
                    <a:lnTo>
                      <a:pt x="1415907" y="1894792"/>
                    </a:lnTo>
                    <a:cubicBezTo>
                      <a:pt x="1423262" y="1940429"/>
                      <a:pt x="1425869" y="1986531"/>
                      <a:pt x="1424379" y="2029658"/>
                    </a:cubicBezTo>
                    <a:lnTo>
                      <a:pt x="1422441" y="2059988"/>
                    </a:lnTo>
                    <a:lnTo>
                      <a:pt x="1423675" y="2058988"/>
                    </a:lnTo>
                    <a:cubicBezTo>
                      <a:pt x="1626281" y="2213620"/>
                      <a:pt x="1882518" y="2290936"/>
                      <a:pt x="2132795" y="2261199"/>
                    </a:cubicBezTo>
                    <a:cubicBezTo>
                      <a:pt x="2144713" y="2344462"/>
                      <a:pt x="2091082" y="2433673"/>
                      <a:pt x="2019574" y="2469357"/>
                    </a:cubicBezTo>
                    <a:cubicBezTo>
                      <a:pt x="2019574" y="2516936"/>
                      <a:pt x="2001697" y="2564515"/>
                      <a:pt x="1971902" y="2606147"/>
                    </a:cubicBezTo>
                    <a:cubicBezTo>
                      <a:pt x="1942107" y="2641831"/>
                      <a:pt x="1894435" y="2659673"/>
                      <a:pt x="1846764" y="2665620"/>
                    </a:cubicBezTo>
                    <a:cubicBezTo>
                      <a:pt x="1834846" y="2725094"/>
                      <a:pt x="1787174" y="2766726"/>
                      <a:pt x="1727584" y="2790515"/>
                    </a:cubicBezTo>
                    <a:cubicBezTo>
                      <a:pt x="1673953" y="2808358"/>
                      <a:pt x="1608404" y="2802410"/>
                      <a:pt x="1548814" y="2802410"/>
                    </a:cubicBezTo>
                    <a:cubicBezTo>
                      <a:pt x="1536896" y="2832147"/>
                      <a:pt x="1513060" y="2855937"/>
                      <a:pt x="1483265" y="2867831"/>
                    </a:cubicBezTo>
                    <a:cubicBezTo>
                      <a:pt x="1453470" y="2879726"/>
                      <a:pt x="1417716" y="2879726"/>
                      <a:pt x="1387921" y="2867831"/>
                    </a:cubicBezTo>
                    <a:cubicBezTo>
                      <a:pt x="1298536" y="2701305"/>
                      <a:pt x="1119766" y="2588305"/>
                      <a:pt x="935038" y="2582357"/>
                    </a:cubicBezTo>
                    <a:lnTo>
                      <a:pt x="939380" y="2576364"/>
                    </a:lnTo>
                    <a:lnTo>
                      <a:pt x="893061" y="2584090"/>
                    </a:lnTo>
                    <a:cubicBezTo>
                      <a:pt x="777151" y="2591061"/>
                      <a:pt x="658729" y="2562061"/>
                      <a:pt x="560416" y="2499601"/>
                    </a:cubicBezTo>
                    <a:cubicBezTo>
                      <a:pt x="429332" y="2416320"/>
                      <a:pt x="333998" y="2273552"/>
                      <a:pt x="322081" y="2118888"/>
                    </a:cubicBezTo>
                    <a:cubicBezTo>
                      <a:pt x="310164" y="2041556"/>
                      <a:pt x="328039" y="1970172"/>
                      <a:pt x="333998" y="1898788"/>
                    </a:cubicBezTo>
                    <a:cubicBezTo>
                      <a:pt x="339956" y="1815508"/>
                      <a:pt x="310164" y="1732227"/>
                      <a:pt x="244622" y="1678689"/>
                    </a:cubicBezTo>
                    <a:cubicBezTo>
                      <a:pt x="208872" y="1645972"/>
                      <a:pt x="177591" y="1604331"/>
                      <a:pt x="153012" y="1558973"/>
                    </a:cubicBezTo>
                    <a:lnTo>
                      <a:pt x="131035" y="1510107"/>
                    </a:lnTo>
                    <a:lnTo>
                      <a:pt x="119459" y="1507590"/>
                    </a:lnTo>
                    <a:cubicBezTo>
                      <a:pt x="102394" y="1503880"/>
                      <a:pt x="68262" y="1496460"/>
                      <a:pt x="0" y="1481621"/>
                    </a:cubicBezTo>
                    <a:cubicBezTo>
                      <a:pt x="0" y="1481621"/>
                      <a:pt x="0" y="1481621"/>
                      <a:pt x="67602" y="1410042"/>
                    </a:cubicBezTo>
                    <a:lnTo>
                      <a:pt x="95746" y="1380242"/>
                    </a:lnTo>
                    <a:lnTo>
                      <a:pt x="90077" y="1344822"/>
                    </a:lnTo>
                    <a:cubicBezTo>
                      <a:pt x="85608" y="1272323"/>
                      <a:pt x="104601" y="1199824"/>
                      <a:pt x="167163" y="1137363"/>
                    </a:cubicBezTo>
                    <a:cubicBezTo>
                      <a:pt x="274414" y="1030288"/>
                      <a:pt x="405498" y="1042185"/>
                      <a:pt x="512749" y="1113569"/>
                    </a:cubicBezTo>
                    <a:cubicBezTo>
                      <a:pt x="575312" y="1153722"/>
                      <a:pt x="605197" y="1203914"/>
                      <a:pt x="649221" y="1261007"/>
                    </a:cubicBezTo>
                    <a:lnTo>
                      <a:pt x="683163" y="1300870"/>
                    </a:lnTo>
                    <a:lnTo>
                      <a:pt x="685873" y="1226344"/>
                    </a:lnTo>
                    <a:cubicBezTo>
                      <a:pt x="685873" y="1148953"/>
                      <a:pt x="668003" y="1065609"/>
                      <a:pt x="662046" y="988219"/>
                    </a:cubicBezTo>
                    <a:cubicBezTo>
                      <a:pt x="656089" y="904875"/>
                      <a:pt x="662046" y="821531"/>
                      <a:pt x="703743" y="750094"/>
                    </a:cubicBezTo>
                    <a:cubicBezTo>
                      <a:pt x="745441" y="684609"/>
                      <a:pt x="810965" y="642938"/>
                      <a:pt x="888403" y="613172"/>
                    </a:cubicBezTo>
                    <a:cubicBezTo>
                      <a:pt x="959884" y="589359"/>
                      <a:pt x="1031366" y="571500"/>
                      <a:pt x="1108803" y="553641"/>
                    </a:cubicBezTo>
                    <a:cubicBezTo>
                      <a:pt x="1394728" y="470297"/>
                      <a:pt x="1638956" y="261937"/>
                      <a:pt x="17819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algn="ctr"/>
                <a:endParaRPr/>
              </a:p>
            </p:txBody>
          </p:sp>
        </p:grpSp>
        <p:sp>
          <p:nvSpPr>
            <p:cNvPr id="1048629" name="矩形 1048628" descr="10fc65ac-4df8-413d-af1c-faffb5989900"/>
            <p:cNvSpPr/>
            <p:nvPr/>
          </p:nvSpPr>
          <p:spPr>
            <a:xfrm>
              <a:off x="2054578" y="2999570"/>
              <a:ext cx="8124914" cy="186782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45000">
                  <a:schemeClr val="accent1">
                    <a:alpha val="3000"/>
                  </a:schemeClr>
                </a:gs>
              </a:gsLst>
              <a:lin ang="0" scaled="1"/>
            </a:gradFill>
            <a:ln w="9525" cap="flat">
              <a:noFill/>
              <a:prstDash val="solid"/>
              <a:miter/>
            </a:ln>
          </p:spPr>
          <p:txBody>
            <a:bodyPr wrap="square" anchor="ctr">
              <a:noAutofit/>
            </a:bodyPr>
            <a:lstStyle/>
            <a:p>
              <a:pPr lvl="0"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048630" name="标题 1048629" descr="3da62bd3-8b2e-43c3-ab94-4f90df700a1f"/>
          <p:cNvSpPr>
            <a:spLocks noGrp="1"/>
          </p:cNvSpPr>
          <p:nvPr>
            <p:ph type="title" hasCustomPrompt="1"/>
          </p:nvPr>
        </p:nvSpPr>
        <p:spPr>
          <a:xfrm>
            <a:off x="1647371" y="1691574"/>
            <a:ext cx="8643258" cy="1460258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lnSpc>
                <a:spcPct val="100000"/>
              </a:lnSpc>
              <a:defRPr sz="4800"/>
            </a:lvl1pPr>
          </a:lstStyle>
          <a:p>
            <a:pPr lvl="0"/>
            <a:r>
              <a:rPr lang="zh-CN" altLang="en-US"/>
              <a:t>Click to add title</a:t>
            </a:r>
            <a:endParaRPr lang="en-US"/>
          </a:p>
        </p:txBody>
      </p:sp>
      <p:sp>
        <p:nvSpPr>
          <p:cNvPr id="1048631" name="文本占位符 1048630" descr="cc1af634-09d8-496b-9d60-42647fcb3b6c"/>
          <p:cNvSpPr>
            <a:spLocks noGrp="1"/>
          </p:cNvSpPr>
          <p:nvPr>
            <p:ph type="body" sz="quarter" idx="1" hasCustomPrompt="1"/>
          </p:nvPr>
        </p:nvSpPr>
        <p:spPr>
          <a:xfrm>
            <a:off x="1647371" y="3243756"/>
            <a:ext cx="8643258" cy="15996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lnSpc>
                <a:spcPct val="120000"/>
              </a:lnSpc>
              <a:buFont typeface="+mj-lt"/>
              <a:buNone/>
              <a:defRPr sz="20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/>
              <a:t>Click to add text</a:t>
            </a:r>
            <a:endParaRPr lang="en-US"/>
          </a:p>
        </p:txBody>
      </p:sp>
      <p:sp>
        <p:nvSpPr>
          <p:cNvPr id="1048632" name="日期占位符 1048631" descr="253cee2b-415d-4e74-9de4-14d4d53cab7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1048633" name="页脚占位符 1048632" descr="9f79e890-caa5-4c6b-bae9-9943d794e69c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zh-CN" altLang="en-US"/>
          </a:p>
        </p:txBody>
      </p:sp>
      <p:sp>
        <p:nvSpPr>
          <p:cNvPr id="1048634" name="灯片编号占位符 1048633" descr="418e9704-ece1-4226-bae8-63d1bc76636c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5B630-C7FF-41C0-9923-C5E5E29EED81}" type="slidenum">
              <a:rPr lang="en-US" altLang="zh-CN" smtClean="0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标题 1048599" descr="0d0c025c-f983-4e5a-837c-37bea7bc505f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Click to add title</a:t>
            </a:r>
            <a:endParaRPr lang="en-US"/>
          </a:p>
        </p:txBody>
      </p:sp>
      <p:sp>
        <p:nvSpPr>
          <p:cNvPr id="1048601" name="日期占位符 1048600" descr="d1f1c475-ead2-4bfb-85e3-71af9d5cb2e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02" name="页脚占位符 1048601" descr="f8302f53-022a-4fe4-aba4-c7659e07586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  <p:sp>
        <p:nvSpPr>
          <p:cNvPr id="1048603" name="灯片编号占位符 1048602" descr="f4c1df97-b215-4f07-8cbd-a9ecfb8fabdc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B1146-E542-4D4E-B8E9-6919A11DDD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10" name="日期占位符 1049209" descr="ad278e69-ccb1-4304-af69-c83da1817bf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9211" name="页脚占位符 1049210" descr="eab9a91a-84eb-482e-8052-ac84a0b388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  <p:sp>
        <p:nvSpPr>
          <p:cNvPr id="1049212" name="灯片编号占位符 1049211" descr="7ea087cb-75c1-47c0-9115-0ae858c760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B1146-E542-4D4E-B8E9-6919A11DDD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losing" preserve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97" name="任意多边形 1049196" descr="d5d4ea23-2d74-43e1-b8ef-7eda3b1ee119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2"/>
            <a:stretch>
              <a:fillRect l="-2" t="-25627" r="-25623" b="1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49198" name="任意多边形 1049197" descr="028b6598-9201-4084-94e4-04d622811859"/>
          <p:cNvSpPr/>
          <p:nvPr/>
        </p:nvSpPr>
        <p:spPr bwMode="auto">
          <a:xfrm>
            <a:off x="660400" y="2566520"/>
            <a:ext cx="11531600" cy="4291481"/>
          </a:xfrm>
          <a:custGeom>
            <a:avLst/>
            <a:gdLst>
              <a:gd name="connsiteX0" fmla="*/ 8011998 w 11531600"/>
              <a:gd name="connsiteY0" fmla="*/ 3874849 h 4291481"/>
              <a:gd name="connsiteX1" fmla="*/ 8010208 w 11531600"/>
              <a:gd name="connsiteY1" fmla="*/ 3880210 h 4291481"/>
              <a:gd name="connsiteX2" fmla="*/ 7992336 w 11531600"/>
              <a:gd name="connsiteY2" fmla="*/ 3880210 h 4291481"/>
              <a:gd name="connsiteX3" fmla="*/ 7999484 w 11531600"/>
              <a:gd name="connsiteY3" fmla="*/ 4089325 h 4291481"/>
              <a:gd name="connsiteX4" fmla="*/ 8008424 w 11531600"/>
              <a:gd name="connsiteY4" fmla="*/ 4089325 h 4291481"/>
              <a:gd name="connsiteX5" fmla="*/ 8008424 w 11531600"/>
              <a:gd name="connsiteY5" fmla="*/ 4121495 h 4291481"/>
              <a:gd name="connsiteX6" fmla="*/ 8011998 w 11531600"/>
              <a:gd name="connsiteY6" fmla="*/ 4121495 h 4291481"/>
              <a:gd name="connsiteX7" fmla="*/ 8011998 w 11531600"/>
              <a:gd name="connsiteY7" fmla="*/ 3567435 h 4291481"/>
              <a:gd name="connsiteX8" fmla="*/ 8004848 w 11531600"/>
              <a:gd name="connsiteY8" fmla="*/ 3596032 h 4291481"/>
              <a:gd name="connsiteX9" fmla="*/ 7981612 w 11531600"/>
              <a:gd name="connsiteY9" fmla="*/ 3596032 h 4291481"/>
              <a:gd name="connsiteX10" fmla="*/ 7990552 w 11531600"/>
              <a:gd name="connsiteY10" fmla="*/ 3844464 h 4291481"/>
              <a:gd name="connsiteX11" fmla="*/ 8011998 w 11531600"/>
              <a:gd name="connsiteY11" fmla="*/ 3844464 h 4291481"/>
              <a:gd name="connsiteX12" fmla="*/ 4175368 w 11531600"/>
              <a:gd name="connsiteY12" fmla="*/ 3349980 h 4291481"/>
              <a:gd name="connsiteX13" fmla="*/ 4171639 w 11531600"/>
              <a:gd name="connsiteY13" fmla="*/ 3517901 h 4291481"/>
              <a:gd name="connsiteX14" fmla="*/ 4175368 w 11531600"/>
              <a:gd name="connsiteY14" fmla="*/ 3517901 h 4291481"/>
              <a:gd name="connsiteX15" fmla="*/ 4203352 w 11531600"/>
              <a:gd name="connsiteY15" fmla="*/ 3512303 h 4291481"/>
              <a:gd name="connsiteX16" fmla="*/ 4203352 w 11531600"/>
              <a:gd name="connsiteY16" fmla="*/ 3349980 h 4291481"/>
              <a:gd name="connsiteX17" fmla="*/ 4179099 w 11531600"/>
              <a:gd name="connsiteY17" fmla="*/ 3349980 h 4291481"/>
              <a:gd name="connsiteX18" fmla="*/ 4283583 w 11531600"/>
              <a:gd name="connsiteY18" fmla="*/ 3344383 h 4291481"/>
              <a:gd name="connsiteX19" fmla="*/ 4283583 w 11531600"/>
              <a:gd name="connsiteY19" fmla="*/ 3512303 h 4291481"/>
              <a:gd name="connsiteX20" fmla="*/ 4305976 w 11531600"/>
              <a:gd name="connsiteY20" fmla="*/ 3512303 h 4291481"/>
              <a:gd name="connsiteX21" fmla="*/ 4320901 w 11531600"/>
              <a:gd name="connsiteY21" fmla="*/ 3517901 h 4291481"/>
              <a:gd name="connsiteX22" fmla="*/ 4320901 w 11531600"/>
              <a:gd name="connsiteY22" fmla="*/ 3344383 h 4291481"/>
              <a:gd name="connsiteX23" fmla="*/ 4311570 w 11531600"/>
              <a:gd name="connsiteY23" fmla="*/ 3344383 h 4291481"/>
              <a:gd name="connsiteX24" fmla="*/ 4292912 w 11531600"/>
              <a:gd name="connsiteY24" fmla="*/ 3344383 h 4291481"/>
              <a:gd name="connsiteX25" fmla="*/ 285699 w 11531600"/>
              <a:gd name="connsiteY25" fmla="*/ 3243959 h 4291481"/>
              <a:gd name="connsiteX26" fmla="*/ 344083 w 11531600"/>
              <a:gd name="connsiteY26" fmla="*/ 3243959 h 4291481"/>
              <a:gd name="connsiteX27" fmla="*/ 344083 w 11531600"/>
              <a:gd name="connsiteY27" fmla="*/ 3256157 h 4291481"/>
              <a:gd name="connsiteX28" fmla="*/ 427281 w 11531600"/>
              <a:gd name="connsiteY28" fmla="*/ 3256157 h 4291481"/>
              <a:gd name="connsiteX29" fmla="*/ 427281 w 11531600"/>
              <a:gd name="connsiteY29" fmla="*/ 3257618 h 4291481"/>
              <a:gd name="connsiteX30" fmla="*/ 427281 w 11531600"/>
              <a:gd name="connsiteY30" fmla="*/ 3270024 h 4291481"/>
              <a:gd name="connsiteX31" fmla="*/ 427281 w 11531600"/>
              <a:gd name="connsiteY31" fmla="*/ 3275133 h 4291481"/>
              <a:gd name="connsiteX32" fmla="*/ 427281 w 11531600"/>
              <a:gd name="connsiteY32" fmla="*/ 3284620 h 4291481"/>
              <a:gd name="connsiteX33" fmla="*/ 490773 w 11531600"/>
              <a:gd name="connsiteY33" fmla="*/ 3284620 h 4291481"/>
              <a:gd name="connsiteX34" fmla="*/ 511937 w 11531600"/>
              <a:gd name="connsiteY34" fmla="*/ 3284620 h 4291481"/>
              <a:gd name="connsiteX35" fmla="*/ 511937 w 11531600"/>
              <a:gd name="connsiteY35" fmla="*/ 3287539 h 4291481"/>
              <a:gd name="connsiteX36" fmla="*/ 511937 w 11531600"/>
              <a:gd name="connsiteY36" fmla="*/ 3291188 h 4291481"/>
              <a:gd name="connsiteX37" fmla="*/ 511937 w 11531600"/>
              <a:gd name="connsiteY37" fmla="*/ 3303596 h 4291481"/>
              <a:gd name="connsiteX38" fmla="*/ 511937 w 11531600"/>
              <a:gd name="connsiteY38" fmla="*/ 3307245 h 4291481"/>
              <a:gd name="connsiteX39" fmla="*/ 511937 w 11531600"/>
              <a:gd name="connsiteY39" fmla="*/ 3321841 h 4291481"/>
              <a:gd name="connsiteX40" fmla="*/ 511937 w 11531600"/>
              <a:gd name="connsiteY40" fmla="*/ 3360520 h 4291481"/>
              <a:gd name="connsiteX41" fmla="*/ 522154 w 11531600"/>
              <a:gd name="connsiteY41" fmla="*/ 3360520 h 4291481"/>
              <a:gd name="connsiteX42" fmla="*/ 575430 w 11531600"/>
              <a:gd name="connsiteY42" fmla="*/ 3364170 h 4291481"/>
              <a:gd name="connsiteX43" fmla="*/ 621408 w 11531600"/>
              <a:gd name="connsiteY43" fmla="*/ 3367818 h 4291481"/>
              <a:gd name="connsiteX44" fmla="*/ 621408 w 11531600"/>
              <a:gd name="connsiteY44" fmla="*/ 3410147 h 4291481"/>
              <a:gd name="connsiteX45" fmla="*/ 622867 w 11531600"/>
              <a:gd name="connsiteY45" fmla="*/ 3410147 h 4291481"/>
              <a:gd name="connsiteX46" fmla="*/ 622867 w 11531600"/>
              <a:gd name="connsiteY46" fmla="*/ 3411606 h 4291481"/>
              <a:gd name="connsiteX47" fmla="*/ 621408 w 11531600"/>
              <a:gd name="connsiteY47" fmla="*/ 3413796 h 4291481"/>
              <a:gd name="connsiteX48" fmla="*/ 621408 w 11531600"/>
              <a:gd name="connsiteY48" fmla="*/ 3440069 h 4291481"/>
              <a:gd name="connsiteX49" fmla="*/ 622867 w 11531600"/>
              <a:gd name="connsiteY49" fmla="*/ 3440069 h 4291481"/>
              <a:gd name="connsiteX50" fmla="*/ 621408 w 11531600"/>
              <a:gd name="connsiteY50" fmla="*/ 3443718 h 4291481"/>
              <a:gd name="connsiteX51" fmla="*/ 621408 w 11531600"/>
              <a:gd name="connsiteY51" fmla="*/ 3468531 h 4291481"/>
              <a:gd name="connsiteX52" fmla="*/ 622867 w 11531600"/>
              <a:gd name="connsiteY52" fmla="*/ 3468531 h 4291481"/>
              <a:gd name="connsiteX53" fmla="*/ 622867 w 11531600"/>
              <a:gd name="connsiteY53" fmla="*/ 3470721 h 4291481"/>
              <a:gd name="connsiteX54" fmla="*/ 621408 w 11531600"/>
              <a:gd name="connsiteY54" fmla="*/ 3472180 h 4291481"/>
              <a:gd name="connsiteX55" fmla="*/ 621408 w 11531600"/>
              <a:gd name="connsiteY55" fmla="*/ 3523997 h 4291481"/>
              <a:gd name="connsiteX56" fmla="*/ 637463 w 11531600"/>
              <a:gd name="connsiteY56" fmla="*/ 3523997 h 4291481"/>
              <a:gd name="connsiteX57" fmla="*/ 637463 w 11531600"/>
              <a:gd name="connsiteY57" fmla="*/ 3454665 h 4291481"/>
              <a:gd name="connsiteX58" fmla="*/ 683442 w 11531600"/>
              <a:gd name="connsiteY58" fmla="*/ 3454665 h 4291481"/>
              <a:gd name="connsiteX59" fmla="*/ 683442 w 11531600"/>
              <a:gd name="connsiteY59" fmla="*/ 3484587 h 4291481"/>
              <a:gd name="connsiteX60" fmla="*/ 725770 w 11531600"/>
              <a:gd name="connsiteY60" fmla="*/ 3484587 h 4291481"/>
              <a:gd name="connsiteX61" fmla="*/ 725770 w 11531600"/>
              <a:gd name="connsiteY61" fmla="*/ 3523997 h 4291481"/>
              <a:gd name="connsiteX62" fmla="*/ 769559 w 11531600"/>
              <a:gd name="connsiteY62" fmla="*/ 3523997 h 4291481"/>
              <a:gd name="connsiteX63" fmla="*/ 769559 w 11531600"/>
              <a:gd name="connsiteY63" fmla="*/ 3675796 h 4291481"/>
              <a:gd name="connsiteX64" fmla="*/ 771748 w 11531600"/>
              <a:gd name="connsiteY64" fmla="*/ 3675796 h 4291481"/>
              <a:gd name="connsiteX65" fmla="*/ 771748 w 11531600"/>
              <a:gd name="connsiteY65" fmla="*/ 3674337 h 4291481"/>
              <a:gd name="connsiteX66" fmla="*/ 790722 w 11531600"/>
              <a:gd name="connsiteY66" fmla="*/ 3672876 h 4291481"/>
              <a:gd name="connsiteX67" fmla="*/ 790722 w 11531600"/>
              <a:gd name="connsiteY67" fmla="*/ 3658280 h 4291481"/>
              <a:gd name="connsiteX68" fmla="*/ 808968 w 11531600"/>
              <a:gd name="connsiteY68" fmla="*/ 3656821 h 4291481"/>
              <a:gd name="connsiteX69" fmla="*/ 808968 w 11531600"/>
              <a:gd name="connsiteY69" fmla="*/ 3644414 h 4291481"/>
              <a:gd name="connsiteX70" fmla="*/ 826484 w 11531600"/>
              <a:gd name="connsiteY70" fmla="*/ 3640765 h 4291481"/>
              <a:gd name="connsiteX71" fmla="*/ 826484 w 11531600"/>
              <a:gd name="connsiteY71" fmla="*/ 3628359 h 4291481"/>
              <a:gd name="connsiteX72" fmla="*/ 842539 w 11531600"/>
              <a:gd name="connsiteY72" fmla="*/ 3624710 h 4291481"/>
              <a:gd name="connsiteX73" fmla="*/ 842539 w 11531600"/>
              <a:gd name="connsiteY73" fmla="*/ 3612302 h 4291481"/>
              <a:gd name="connsiteX74" fmla="*/ 863703 w 11531600"/>
              <a:gd name="connsiteY74" fmla="*/ 3608653 h 4291481"/>
              <a:gd name="connsiteX75" fmla="*/ 898735 w 11531600"/>
              <a:gd name="connsiteY75" fmla="*/ 3608653 h 4291481"/>
              <a:gd name="connsiteX76" fmla="*/ 927197 w 11531600"/>
              <a:gd name="connsiteY76" fmla="*/ 3612302 h 4291481"/>
              <a:gd name="connsiteX77" fmla="*/ 928656 w 11531600"/>
              <a:gd name="connsiteY77" fmla="*/ 3617412 h 4291481"/>
              <a:gd name="connsiteX78" fmla="*/ 930845 w 11531600"/>
              <a:gd name="connsiteY78" fmla="*/ 3626169 h 4291481"/>
              <a:gd name="connsiteX79" fmla="*/ 941063 w 11531600"/>
              <a:gd name="connsiteY79" fmla="*/ 3628359 h 4291481"/>
              <a:gd name="connsiteX80" fmla="*/ 946901 w 11531600"/>
              <a:gd name="connsiteY80" fmla="*/ 3635656 h 4291481"/>
              <a:gd name="connsiteX81" fmla="*/ 946901 w 11531600"/>
              <a:gd name="connsiteY81" fmla="*/ 3642225 h 4291481"/>
              <a:gd name="connsiteX82" fmla="*/ 957118 w 11531600"/>
              <a:gd name="connsiteY82" fmla="*/ 3644414 h 4291481"/>
              <a:gd name="connsiteX83" fmla="*/ 962227 w 11531600"/>
              <a:gd name="connsiteY83" fmla="*/ 3650982 h 4291481"/>
              <a:gd name="connsiteX84" fmla="*/ 962227 w 11531600"/>
              <a:gd name="connsiteY84" fmla="*/ 3658280 h 4291481"/>
              <a:gd name="connsiteX85" fmla="*/ 973174 w 11531600"/>
              <a:gd name="connsiteY85" fmla="*/ 3660470 h 4291481"/>
              <a:gd name="connsiteX86" fmla="*/ 978283 w 11531600"/>
              <a:gd name="connsiteY86" fmla="*/ 3669227 h 4291481"/>
              <a:gd name="connsiteX87" fmla="*/ 978283 w 11531600"/>
              <a:gd name="connsiteY87" fmla="*/ 3674337 h 4291481"/>
              <a:gd name="connsiteX88" fmla="*/ 992879 w 11531600"/>
              <a:gd name="connsiteY88" fmla="*/ 3675796 h 4291481"/>
              <a:gd name="connsiteX89" fmla="*/ 994339 w 11531600"/>
              <a:gd name="connsiteY89" fmla="*/ 3677986 h 4291481"/>
              <a:gd name="connsiteX90" fmla="*/ 1006745 w 11531600"/>
              <a:gd name="connsiteY90" fmla="*/ 3675796 h 4291481"/>
              <a:gd name="connsiteX91" fmla="*/ 1047614 w 11531600"/>
              <a:gd name="connsiteY91" fmla="*/ 3681634 h 4291481"/>
              <a:gd name="connsiteX92" fmla="*/ 1047614 w 11531600"/>
              <a:gd name="connsiteY92" fmla="*/ 3722503 h 4291481"/>
              <a:gd name="connsiteX93" fmla="*/ 1049074 w 11531600"/>
              <a:gd name="connsiteY93" fmla="*/ 3923930 h 4291481"/>
              <a:gd name="connsiteX94" fmla="*/ 1103809 w 11531600"/>
              <a:gd name="connsiteY94" fmla="*/ 3923930 h 4291481"/>
              <a:gd name="connsiteX95" fmla="*/ 1103809 w 11531600"/>
              <a:gd name="connsiteY95" fmla="*/ 3718854 h 4291481"/>
              <a:gd name="connsiteX96" fmla="*/ 1103809 w 11531600"/>
              <a:gd name="connsiteY96" fmla="*/ 3674337 h 4291481"/>
              <a:gd name="connsiteX97" fmla="*/ 1142489 w 11531600"/>
              <a:gd name="connsiteY97" fmla="*/ 3669227 h 4291481"/>
              <a:gd name="connsiteX98" fmla="*/ 1157084 w 11531600"/>
              <a:gd name="connsiteY98" fmla="*/ 3670688 h 4291481"/>
              <a:gd name="connsiteX99" fmla="*/ 1158545 w 11531600"/>
              <a:gd name="connsiteY99" fmla="*/ 3669227 h 4291481"/>
              <a:gd name="connsiteX100" fmla="*/ 1174600 w 11531600"/>
              <a:gd name="connsiteY100" fmla="*/ 3667038 h 4291481"/>
              <a:gd name="connsiteX101" fmla="*/ 1174600 w 11531600"/>
              <a:gd name="connsiteY101" fmla="*/ 3661929 h 4291481"/>
              <a:gd name="connsiteX102" fmla="*/ 1176060 w 11531600"/>
              <a:gd name="connsiteY102" fmla="*/ 3653172 h 4291481"/>
              <a:gd name="connsiteX103" fmla="*/ 1190656 w 11531600"/>
              <a:gd name="connsiteY103" fmla="*/ 3650982 h 4291481"/>
              <a:gd name="connsiteX104" fmla="*/ 1190656 w 11531600"/>
              <a:gd name="connsiteY104" fmla="*/ 3645874 h 4291481"/>
              <a:gd name="connsiteX105" fmla="*/ 1194305 w 11531600"/>
              <a:gd name="connsiteY105" fmla="*/ 3637116 h 4291481"/>
              <a:gd name="connsiteX106" fmla="*/ 1206712 w 11531600"/>
              <a:gd name="connsiteY106" fmla="*/ 3635656 h 4291481"/>
              <a:gd name="connsiteX107" fmla="*/ 1208172 w 11531600"/>
              <a:gd name="connsiteY107" fmla="*/ 3628359 h 4291481"/>
              <a:gd name="connsiteX108" fmla="*/ 1209630 w 11531600"/>
              <a:gd name="connsiteY108" fmla="*/ 3621061 h 4291481"/>
              <a:gd name="connsiteX109" fmla="*/ 1224227 w 11531600"/>
              <a:gd name="connsiteY109" fmla="*/ 3619601 h 4291481"/>
              <a:gd name="connsiteX110" fmla="*/ 1224227 w 11531600"/>
              <a:gd name="connsiteY110" fmla="*/ 3610843 h 4291481"/>
              <a:gd name="connsiteX111" fmla="*/ 1225687 w 11531600"/>
              <a:gd name="connsiteY111" fmla="*/ 3605005 h 4291481"/>
              <a:gd name="connsiteX112" fmla="*/ 1251959 w 11531600"/>
              <a:gd name="connsiteY112" fmla="*/ 3601356 h 4291481"/>
              <a:gd name="connsiteX113" fmla="*/ 1289180 w 11531600"/>
              <a:gd name="connsiteY113" fmla="*/ 3601356 h 4291481"/>
              <a:gd name="connsiteX114" fmla="*/ 1312533 w 11531600"/>
              <a:gd name="connsiteY114" fmla="*/ 3605005 h 4291481"/>
              <a:gd name="connsiteX115" fmla="*/ 1310343 w 11531600"/>
              <a:gd name="connsiteY115" fmla="*/ 3619601 h 4291481"/>
              <a:gd name="connsiteX116" fmla="*/ 1328589 w 11531600"/>
              <a:gd name="connsiteY116" fmla="*/ 3621061 h 4291481"/>
              <a:gd name="connsiteX117" fmla="*/ 1328589 w 11531600"/>
              <a:gd name="connsiteY117" fmla="*/ 3635656 h 4291481"/>
              <a:gd name="connsiteX118" fmla="*/ 1346105 w 11531600"/>
              <a:gd name="connsiteY118" fmla="*/ 3637116 h 4291481"/>
              <a:gd name="connsiteX119" fmla="*/ 1346105 w 11531600"/>
              <a:gd name="connsiteY119" fmla="*/ 3650982 h 4291481"/>
              <a:gd name="connsiteX120" fmla="*/ 1363619 w 11531600"/>
              <a:gd name="connsiteY120" fmla="*/ 3653172 h 4291481"/>
              <a:gd name="connsiteX121" fmla="*/ 1363619 w 11531600"/>
              <a:gd name="connsiteY121" fmla="*/ 3667038 h 4291481"/>
              <a:gd name="connsiteX122" fmla="*/ 1384784 w 11531600"/>
              <a:gd name="connsiteY122" fmla="*/ 3669227 h 4291481"/>
              <a:gd name="connsiteX123" fmla="*/ 1383324 w 11531600"/>
              <a:gd name="connsiteY123" fmla="*/ 3672876 h 4291481"/>
              <a:gd name="connsiteX124" fmla="*/ 1397191 w 11531600"/>
              <a:gd name="connsiteY124" fmla="*/ 3670688 h 4291481"/>
              <a:gd name="connsiteX125" fmla="*/ 1422004 w 11531600"/>
              <a:gd name="connsiteY125" fmla="*/ 3674337 h 4291481"/>
              <a:gd name="connsiteX126" fmla="*/ 1422004 w 11531600"/>
              <a:gd name="connsiteY126" fmla="*/ 4291481 h 4291481"/>
              <a:gd name="connsiteX127" fmla="*/ 0 w 11531600"/>
              <a:gd name="connsiteY127" fmla="*/ 4291481 h 4291481"/>
              <a:gd name="connsiteX128" fmla="*/ 0 w 11531600"/>
              <a:gd name="connsiteY128" fmla="*/ 3438610 h 4291481"/>
              <a:gd name="connsiteX129" fmla="*/ 80623 w 11531600"/>
              <a:gd name="connsiteY129" fmla="*/ 3438610 h 4291481"/>
              <a:gd name="connsiteX130" fmla="*/ 80623 w 11531600"/>
              <a:gd name="connsiteY130" fmla="*/ 3344464 h 4291481"/>
              <a:gd name="connsiteX131" fmla="*/ 100328 w 11531600"/>
              <a:gd name="connsiteY131" fmla="*/ 3344464 h 4291481"/>
              <a:gd name="connsiteX132" fmla="*/ 100328 w 11531600"/>
              <a:gd name="connsiteY132" fmla="*/ 3438610 h 4291481"/>
              <a:gd name="connsiteX133" fmla="*/ 149954 w 11531600"/>
              <a:gd name="connsiteY133" fmla="*/ 3438610 h 4291481"/>
              <a:gd name="connsiteX134" fmla="*/ 149954 w 11531600"/>
              <a:gd name="connsiteY134" fmla="*/ 3601356 h 4291481"/>
              <a:gd name="connsiteX135" fmla="*/ 236072 w 11531600"/>
              <a:gd name="connsiteY135" fmla="*/ 3601356 h 4291481"/>
              <a:gd name="connsiteX136" fmla="*/ 236072 w 11531600"/>
              <a:gd name="connsiteY136" fmla="*/ 3364170 h 4291481"/>
              <a:gd name="connsiteX137" fmla="*/ 262345 w 11531600"/>
              <a:gd name="connsiteY137" fmla="*/ 3364170 h 4291481"/>
              <a:gd name="connsiteX138" fmla="*/ 262345 w 11531600"/>
              <a:gd name="connsiteY138" fmla="*/ 3356871 h 4291481"/>
              <a:gd name="connsiteX139" fmla="*/ 264534 w 11531600"/>
              <a:gd name="connsiteY139" fmla="*/ 3356871 h 4291481"/>
              <a:gd name="connsiteX140" fmla="*/ 264534 w 11531600"/>
              <a:gd name="connsiteY140" fmla="*/ 3321841 h 4291481"/>
              <a:gd name="connsiteX141" fmla="*/ 264534 w 11531600"/>
              <a:gd name="connsiteY141" fmla="*/ 3307245 h 4291481"/>
              <a:gd name="connsiteX142" fmla="*/ 264534 w 11531600"/>
              <a:gd name="connsiteY142" fmla="*/ 3305784 h 4291481"/>
              <a:gd name="connsiteX143" fmla="*/ 264534 w 11531600"/>
              <a:gd name="connsiteY143" fmla="*/ 3291188 h 4291481"/>
              <a:gd name="connsiteX144" fmla="*/ 264534 w 11531600"/>
              <a:gd name="connsiteY144" fmla="*/ 3287539 h 4291481"/>
              <a:gd name="connsiteX145" fmla="*/ 264534 w 11531600"/>
              <a:gd name="connsiteY145" fmla="*/ 3284620 h 4291481"/>
              <a:gd name="connsiteX146" fmla="*/ 285699 w 11531600"/>
              <a:gd name="connsiteY146" fmla="*/ 3284620 h 4291481"/>
              <a:gd name="connsiteX147" fmla="*/ 285699 w 11531600"/>
              <a:gd name="connsiteY147" fmla="*/ 3268565 h 4291481"/>
              <a:gd name="connsiteX148" fmla="*/ 285699 w 11531600"/>
              <a:gd name="connsiteY148" fmla="*/ 3262726 h 4291481"/>
              <a:gd name="connsiteX149" fmla="*/ 285699 w 11531600"/>
              <a:gd name="connsiteY149" fmla="*/ 3250320 h 4291481"/>
              <a:gd name="connsiteX150" fmla="*/ 285699 w 11531600"/>
              <a:gd name="connsiteY150" fmla="*/ 3247400 h 4291481"/>
              <a:gd name="connsiteX151" fmla="*/ 4283583 w 11531600"/>
              <a:gd name="connsiteY151" fmla="*/ 3086903 h 4291481"/>
              <a:gd name="connsiteX152" fmla="*/ 4283583 w 11531600"/>
              <a:gd name="connsiteY152" fmla="*/ 3299603 h 4291481"/>
              <a:gd name="connsiteX153" fmla="*/ 4289181 w 11531600"/>
              <a:gd name="connsiteY153" fmla="*/ 3299603 h 4291481"/>
              <a:gd name="connsiteX154" fmla="*/ 4305976 w 11531600"/>
              <a:gd name="connsiteY154" fmla="*/ 3299603 h 4291481"/>
              <a:gd name="connsiteX155" fmla="*/ 4320901 w 11531600"/>
              <a:gd name="connsiteY155" fmla="*/ 3303336 h 4291481"/>
              <a:gd name="connsiteX156" fmla="*/ 4324631 w 11531600"/>
              <a:gd name="connsiteY156" fmla="*/ 3086903 h 4291481"/>
              <a:gd name="connsiteX157" fmla="*/ 4311570 w 11531600"/>
              <a:gd name="connsiteY157" fmla="*/ 3086903 h 4291481"/>
              <a:gd name="connsiteX158" fmla="*/ 4292912 w 11531600"/>
              <a:gd name="connsiteY158" fmla="*/ 3086903 h 4291481"/>
              <a:gd name="connsiteX159" fmla="*/ 4175368 w 11531600"/>
              <a:gd name="connsiteY159" fmla="*/ 3086903 h 4291481"/>
              <a:gd name="connsiteX160" fmla="*/ 4175368 w 11531600"/>
              <a:gd name="connsiteY160" fmla="*/ 3299603 h 4291481"/>
              <a:gd name="connsiteX161" fmla="*/ 4188428 w 11531600"/>
              <a:gd name="connsiteY161" fmla="*/ 3299603 h 4291481"/>
              <a:gd name="connsiteX162" fmla="*/ 4203352 w 11531600"/>
              <a:gd name="connsiteY162" fmla="*/ 3299603 h 4291481"/>
              <a:gd name="connsiteX163" fmla="*/ 4203352 w 11531600"/>
              <a:gd name="connsiteY163" fmla="*/ 3086903 h 4291481"/>
              <a:gd name="connsiteX164" fmla="*/ 4184695 w 11531600"/>
              <a:gd name="connsiteY164" fmla="*/ 3086903 h 4291481"/>
              <a:gd name="connsiteX165" fmla="*/ 10524929 w 11531600"/>
              <a:gd name="connsiteY165" fmla="*/ 2893625 h 4291481"/>
              <a:gd name="connsiteX166" fmla="*/ 10524929 w 11531600"/>
              <a:gd name="connsiteY166" fmla="*/ 2906137 h 4291481"/>
              <a:gd name="connsiteX167" fmla="*/ 10564249 w 11531600"/>
              <a:gd name="connsiteY167" fmla="*/ 2906137 h 4291481"/>
              <a:gd name="connsiteX168" fmla="*/ 10564249 w 11531600"/>
              <a:gd name="connsiteY168" fmla="*/ 2902562 h 4291481"/>
              <a:gd name="connsiteX169" fmla="*/ 10562461 w 11531600"/>
              <a:gd name="connsiteY169" fmla="*/ 2902562 h 4291481"/>
              <a:gd name="connsiteX170" fmla="*/ 10524929 w 11531600"/>
              <a:gd name="connsiteY170" fmla="*/ 2893625 h 4291481"/>
              <a:gd name="connsiteX171" fmla="*/ 4283583 w 11531600"/>
              <a:gd name="connsiteY171" fmla="*/ 2820095 h 4291481"/>
              <a:gd name="connsiteX172" fmla="*/ 4283583 w 11531600"/>
              <a:gd name="connsiteY172" fmla="*/ 3049587 h 4291481"/>
              <a:gd name="connsiteX173" fmla="*/ 4292912 w 11531600"/>
              <a:gd name="connsiteY173" fmla="*/ 3049587 h 4291481"/>
              <a:gd name="connsiteX174" fmla="*/ 4305976 w 11531600"/>
              <a:gd name="connsiteY174" fmla="*/ 3049587 h 4291481"/>
              <a:gd name="connsiteX175" fmla="*/ 4324631 w 11531600"/>
              <a:gd name="connsiteY175" fmla="*/ 3049587 h 4291481"/>
              <a:gd name="connsiteX176" fmla="*/ 4324631 w 11531600"/>
              <a:gd name="connsiteY176" fmla="*/ 2820095 h 4291481"/>
              <a:gd name="connsiteX177" fmla="*/ 4315301 w 11531600"/>
              <a:gd name="connsiteY177" fmla="*/ 2820095 h 4291481"/>
              <a:gd name="connsiteX178" fmla="*/ 4292912 w 11531600"/>
              <a:gd name="connsiteY178" fmla="*/ 2820095 h 4291481"/>
              <a:gd name="connsiteX179" fmla="*/ 4175368 w 11531600"/>
              <a:gd name="connsiteY179" fmla="*/ 2820095 h 4291481"/>
              <a:gd name="connsiteX180" fmla="*/ 4175368 w 11531600"/>
              <a:gd name="connsiteY180" fmla="*/ 3049587 h 4291481"/>
              <a:gd name="connsiteX181" fmla="*/ 4188428 w 11531600"/>
              <a:gd name="connsiteY181" fmla="*/ 3049587 h 4291481"/>
              <a:gd name="connsiteX182" fmla="*/ 4203352 w 11531600"/>
              <a:gd name="connsiteY182" fmla="*/ 3049587 h 4291481"/>
              <a:gd name="connsiteX183" fmla="*/ 4207088 w 11531600"/>
              <a:gd name="connsiteY183" fmla="*/ 2820095 h 4291481"/>
              <a:gd name="connsiteX184" fmla="*/ 4184695 w 11531600"/>
              <a:gd name="connsiteY184" fmla="*/ 2820095 h 4291481"/>
              <a:gd name="connsiteX185" fmla="*/ 10524929 w 11531600"/>
              <a:gd name="connsiteY185" fmla="*/ 2697022 h 4291481"/>
              <a:gd name="connsiteX186" fmla="*/ 10524929 w 11531600"/>
              <a:gd name="connsiteY186" fmla="*/ 2795325 h 4291481"/>
              <a:gd name="connsiteX187" fmla="*/ 10562461 w 11531600"/>
              <a:gd name="connsiteY187" fmla="*/ 2786387 h 4291481"/>
              <a:gd name="connsiteX188" fmla="*/ 10564249 w 11531600"/>
              <a:gd name="connsiteY188" fmla="*/ 2786387 h 4291481"/>
              <a:gd name="connsiteX189" fmla="*/ 10564249 w 11531600"/>
              <a:gd name="connsiteY189" fmla="*/ 2761365 h 4291481"/>
              <a:gd name="connsiteX190" fmla="*/ 10571399 w 11531600"/>
              <a:gd name="connsiteY190" fmla="*/ 2761365 h 4291481"/>
              <a:gd name="connsiteX191" fmla="*/ 10599997 w 11531600"/>
              <a:gd name="connsiteY191" fmla="*/ 2736343 h 4291481"/>
              <a:gd name="connsiteX192" fmla="*/ 10599997 w 11531600"/>
              <a:gd name="connsiteY192" fmla="*/ 2697022 h 4291481"/>
              <a:gd name="connsiteX193" fmla="*/ 10562461 w 11531600"/>
              <a:gd name="connsiteY193" fmla="*/ 2705959 h 4291481"/>
              <a:gd name="connsiteX194" fmla="*/ 10524929 w 11531600"/>
              <a:gd name="connsiteY194" fmla="*/ 2697022 h 4291481"/>
              <a:gd name="connsiteX195" fmla="*/ 4289181 w 11531600"/>
              <a:gd name="connsiteY195" fmla="*/ 2557018 h 4291481"/>
              <a:gd name="connsiteX196" fmla="*/ 4289181 w 11531600"/>
              <a:gd name="connsiteY196" fmla="*/ 2792109 h 4291481"/>
              <a:gd name="connsiteX197" fmla="*/ 4292912 w 11531600"/>
              <a:gd name="connsiteY197" fmla="*/ 2792109 h 4291481"/>
              <a:gd name="connsiteX198" fmla="*/ 4311570 w 11531600"/>
              <a:gd name="connsiteY198" fmla="*/ 2792109 h 4291481"/>
              <a:gd name="connsiteX199" fmla="*/ 4324631 w 11531600"/>
              <a:gd name="connsiteY199" fmla="*/ 2792109 h 4291481"/>
              <a:gd name="connsiteX200" fmla="*/ 4324631 w 11531600"/>
              <a:gd name="connsiteY200" fmla="*/ 2557018 h 4291481"/>
              <a:gd name="connsiteX201" fmla="*/ 4311570 w 11531600"/>
              <a:gd name="connsiteY201" fmla="*/ 2557018 h 4291481"/>
              <a:gd name="connsiteX202" fmla="*/ 4292912 w 11531600"/>
              <a:gd name="connsiteY202" fmla="*/ 2557018 h 4291481"/>
              <a:gd name="connsiteX203" fmla="*/ 4179099 w 11531600"/>
              <a:gd name="connsiteY203" fmla="*/ 2557018 h 4291481"/>
              <a:gd name="connsiteX204" fmla="*/ 4175368 w 11531600"/>
              <a:gd name="connsiteY204" fmla="*/ 2792109 h 4291481"/>
              <a:gd name="connsiteX205" fmla="*/ 4194027 w 11531600"/>
              <a:gd name="connsiteY205" fmla="*/ 2792109 h 4291481"/>
              <a:gd name="connsiteX206" fmla="*/ 4207088 w 11531600"/>
              <a:gd name="connsiteY206" fmla="*/ 2792109 h 4291481"/>
              <a:gd name="connsiteX207" fmla="*/ 4207088 w 11531600"/>
              <a:gd name="connsiteY207" fmla="*/ 2557018 h 4291481"/>
              <a:gd name="connsiteX208" fmla="*/ 4194027 w 11531600"/>
              <a:gd name="connsiteY208" fmla="*/ 2557018 h 4291481"/>
              <a:gd name="connsiteX209" fmla="*/ 10524929 w 11531600"/>
              <a:gd name="connsiteY209" fmla="*/ 2500420 h 4291481"/>
              <a:gd name="connsiteX210" fmla="*/ 10524929 w 11531600"/>
              <a:gd name="connsiteY210" fmla="*/ 2600509 h 4291481"/>
              <a:gd name="connsiteX211" fmla="*/ 10562461 w 11531600"/>
              <a:gd name="connsiteY211" fmla="*/ 2591573 h 4291481"/>
              <a:gd name="connsiteX212" fmla="*/ 10599997 w 11531600"/>
              <a:gd name="connsiteY212" fmla="*/ 2600509 h 4291481"/>
              <a:gd name="connsiteX213" fmla="*/ 10599997 w 11531600"/>
              <a:gd name="connsiteY213" fmla="*/ 2500420 h 4291481"/>
              <a:gd name="connsiteX214" fmla="*/ 10562461 w 11531600"/>
              <a:gd name="connsiteY214" fmla="*/ 2509359 h 4291481"/>
              <a:gd name="connsiteX215" fmla="*/ 10524929 w 11531600"/>
              <a:gd name="connsiteY215" fmla="*/ 2500420 h 4291481"/>
              <a:gd name="connsiteX216" fmla="*/ 4289181 w 11531600"/>
              <a:gd name="connsiteY216" fmla="*/ 2361111 h 4291481"/>
              <a:gd name="connsiteX217" fmla="*/ 4289181 w 11531600"/>
              <a:gd name="connsiteY217" fmla="*/ 2525300 h 4291481"/>
              <a:gd name="connsiteX218" fmla="*/ 4296647 w 11531600"/>
              <a:gd name="connsiteY218" fmla="*/ 2525300 h 4291481"/>
              <a:gd name="connsiteX219" fmla="*/ 4315301 w 11531600"/>
              <a:gd name="connsiteY219" fmla="*/ 2525300 h 4291481"/>
              <a:gd name="connsiteX220" fmla="*/ 4324631 w 11531600"/>
              <a:gd name="connsiteY220" fmla="*/ 2525300 h 4291481"/>
              <a:gd name="connsiteX221" fmla="*/ 4328362 w 11531600"/>
              <a:gd name="connsiteY221" fmla="*/ 2361111 h 4291481"/>
              <a:gd name="connsiteX222" fmla="*/ 4320901 w 11531600"/>
              <a:gd name="connsiteY222" fmla="*/ 2361111 h 4291481"/>
              <a:gd name="connsiteX223" fmla="*/ 4302241 w 11531600"/>
              <a:gd name="connsiteY223" fmla="*/ 2361111 h 4291481"/>
              <a:gd name="connsiteX224" fmla="*/ 4179099 w 11531600"/>
              <a:gd name="connsiteY224" fmla="*/ 2361111 h 4291481"/>
              <a:gd name="connsiteX225" fmla="*/ 4179099 w 11531600"/>
              <a:gd name="connsiteY225" fmla="*/ 2525300 h 4291481"/>
              <a:gd name="connsiteX226" fmla="*/ 4184695 w 11531600"/>
              <a:gd name="connsiteY226" fmla="*/ 2525300 h 4291481"/>
              <a:gd name="connsiteX227" fmla="*/ 4207088 w 11531600"/>
              <a:gd name="connsiteY227" fmla="*/ 2525300 h 4291481"/>
              <a:gd name="connsiteX228" fmla="*/ 4207088 w 11531600"/>
              <a:gd name="connsiteY228" fmla="*/ 2361111 h 4291481"/>
              <a:gd name="connsiteX229" fmla="*/ 4194027 w 11531600"/>
              <a:gd name="connsiteY229" fmla="*/ 2361111 h 4291481"/>
              <a:gd name="connsiteX230" fmla="*/ 10524929 w 11531600"/>
              <a:gd name="connsiteY230" fmla="*/ 2302032 h 4291481"/>
              <a:gd name="connsiteX231" fmla="*/ 10524929 w 11531600"/>
              <a:gd name="connsiteY231" fmla="*/ 2400332 h 4291481"/>
              <a:gd name="connsiteX232" fmla="*/ 10562461 w 11531600"/>
              <a:gd name="connsiteY232" fmla="*/ 2391397 h 4291481"/>
              <a:gd name="connsiteX233" fmla="*/ 10599997 w 11531600"/>
              <a:gd name="connsiteY233" fmla="*/ 2400332 h 4291481"/>
              <a:gd name="connsiteX234" fmla="*/ 10599997 w 11531600"/>
              <a:gd name="connsiteY234" fmla="*/ 2302032 h 4291481"/>
              <a:gd name="connsiteX235" fmla="*/ 10562461 w 11531600"/>
              <a:gd name="connsiteY235" fmla="*/ 2310968 h 4291481"/>
              <a:gd name="connsiteX236" fmla="*/ 10524929 w 11531600"/>
              <a:gd name="connsiteY236" fmla="*/ 2302032 h 4291481"/>
              <a:gd name="connsiteX237" fmla="*/ 8067402 w 11531600"/>
              <a:gd name="connsiteY237" fmla="*/ 2226966 h 4291481"/>
              <a:gd name="connsiteX238" fmla="*/ 8085276 w 11531600"/>
              <a:gd name="connsiteY238" fmla="*/ 2339565 h 4291481"/>
              <a:gd name="connsiteX239" fmla="*/ 8296176 w 11531600"/>
              <a:gd name="connsiteY239" fmla="*/ 2339565 h 4291481"/>
              <a:gd name="connsiteX240" fmla="*/ 8314047 w 11531600"/>
              <a:gd name="connsiteY240" fmla="*/ 2226966 h 4291481"/>
              <a:gd name="connsiteX241" fmla="*/ 10524929 w 11531600"/>
              <a:gd name="connsiteY241" fmla="*/ 2105431 h 4291481"/>
              <a:gd name="connsiteX242" fmla="*/ 10524929 w 11531600"/>
              <a:gd name="connsiteY242" fmla="*/ 2203730 h 4291481"/>
              <a:gd name="connsiteX243" fmla="*/ 10562461 w 11531600"/>
              <a:gd name="connsiteY243" fmla="*/ 2194795 h 4291481"/>
              <a:gd name="connsiteX244" fmla="*/ 10599997 w 11531600"/>
              <a:gd name="connsiteY244" fmla="*/ 2203730 h 4291481"/>
              <a:gd name="connsiteX245" fmla="*/ 10599997 w 11531600"/>
              <a:gd name="connsiteY245" fmla="*/ 2105431 h 4291481"/>
              <a:gd name="connsiteX246" fmla="*/ 10562461 w 11531600"/>
              <a:gd name="connsiteY246" fmla="*/ 2114365 h 4291481"/>
              <a:gd name="connsiteX247" fmla="*/ 10524929 w 11531600"/>
              <a:gd name="connsiteY247" fmla="*/ 2105431 h 4291481"/>
              <a:gd name="connsiteX248" fmla="*/ 10524929 w 11531600"/>
              <a:gd name="connsiteY248" fmla="*/ 1928487 h 4291481"/>
              <a:gd name="connsiteX249" fmla="*/ 10524929 w 11531600"/>
              <a:gd name="connsiteY249" fmla="*/ 2007129 h 4291481"/>
              <a:gd name="connsiteX250" fmla="*/ 10562461 w 11531600"/>
              <a:gd name="connsiteY250" fmla="*/ 1998193 h 4291481"/>
              <a:gd name="connsiteX251" fmla="*/ 10599997 w 11531600"/>
              <a:gd name="connsiteY251" fmla="*/ 2007129 h 4291481"/>
              <a:gd name="connsiteX252" fmla="*/ 10599997 w 11531600"/>
              <a:gd name="connsiteY252" fmla="*/ 1928487 h 4291481"/>
              <a:gd name="connsiteX253" fmla="*/ 10562461 w 11531600"/>
              <a:gd name="connsiteY253" fmla="*/ 1930276 h 4291481"/>
              <a:gd name="connsiteX254" fmla="*/ 10524929 w 11531600"/>
              <a:gd name="connsiteY254" fmla="*/ 1928487 h 4291481"/>
              <a:gd name="connsiteX255" fmla="*/ 10562461 w 11531600"/>
              <a:gd name="connsiteY255" fmla="*/ 0 h 4291481"/>
              <a:gd name="connsiteX256" fmla="*/ 10574973 w 11531600"/>
              <a:gd name="connsiteY256" fmla="*/ 241283 h 4291481"/>
              <a:gd name="connsiteX257" fmla="*/ 10574973 w 11531600"/>
              <a:gd name="connsiteY257" fmla="*/ 511166 h 4291481"/>
              <a:gd name="connsiteX258" fmla="*/ 10574973 w 11531600"/>
              <a:gd name="connsiteY258" fmla="*/ 579082 h 4291481"/>
              <a:gd name="connsiteX259" fmla="*/ 10599997 w 11531600"/>
              <a:gd name="connsiteY259" fmla="*/ 595167 h 4291481"/>
              <a:gd name="connsiteX260" fmla="*/ 10580335 w 11531600"/>
              <a:gd name="connsiteY260" fmla="*/ 611254 h 4291481"/>
              <a:gd name="connsiteX261" fmla="*/ 10580335 w 11531600"/>
              <a:gd name="connsiteY261" fmla="*/ 815005 h 4291481"/>
              <a:gd name="connsiteX262" fmla="*/ 10616079 w 11531600"/>
              <a:gd name="connsiteY262" fmla="*/ 825729 h 4291481"/>
              <a:gd name="connsiteX263" fmla="*/ 10594632 w 11531600"/>
              <a:gd name="connsiteY263" fmla="*/ 834664 h 4291481"/>
              <a:gd name="connsiteX264" fmla="*/ 10594632 w 11531600"/>
              <a:gd name="connsiteY264" fmla="*/ 1061652 h 4291481"/>
              <a:gd name="connsiteX265" fmla="*/ 10639316 w 11531600"/>
              <a:gd name="connsiteY265" fmla="*/ 1068800 h 4291481"/>
              <a:gd name="connsiteX266" fmla="*/ 10594632 w 11531600"/>
              <a:gd name="connsiteY266" fmla="*/ 1075949 h 4291481"/>
              <a:gd name="connsiteX267" fmla="*/ 10594632 w 11531600"/>
              <a:gd name="connsiteY267" fmla="*/ 1086674 h 4291481"/>
              <a:gd name="connsiteX268" fmla="*/ 10648253 w 11531600"/>
              <a:gd name="connsiteY268" fmla="*/ 1151015 h 4291481"/>
              <a:gd name="connsiteX269" fmla="*/ 10607147 w 11531600"/>
              <a:gd name="connsiteY269" fmla="*/ 1209996 h 4291481"/>
              <a:gd name="connsiteX270" fmla="*/ 10607147 w 11531600"/>
              <a:gd name="connsiteY270" fmla="*/ 1403024 h 4291481"/>
              <a:gd name="connsiteX271" fmla="*/ 10646466 w 11531600"/>
              <a:gd name="connsiteY271" fmla="*/ 1422685 h 4291481"/>
              <a:gd name="connsiteX272" fmla="*/ 10607147 w 11531600"/>
              <a:gd name="connsiteY272" fmla="*/ 1442344 h 4291481"/>
              <a:gd name="connsiteX273" fmla="*/ 10607147 w 11531600"/>
              <a:gd name="connsiteY273" fmla="*/ 1512050 h 4291481"/>
              <a:gd name="connsiteX274" fmla="*/ 10823405 w 11531600"/>
              <a:gd name="connsiteY274" fmla="*/ 1719376 h 4291481"/>
              <a:gd name="connsiteX275" fmla="*/ 10703660 w 11531600"/>
              <a:gd name="connsiteY275" fmla="*/ 1898105 h 4291481"/>
              <a:gd name="connsiteX276" fmla="*/ 10703660 w 11531600"/>
              <a:gd name="connsiteY276" fmla="*/ 2596935 h 4291481"/>
              <a:gd name="connsiteX277" fmla="*/ 10742979 w 11531600"/>
              <a:gd name="connsiteY277" fmla="*/ 2596935 h 4291481"/>
              <a:gd name="connsiteX278" fmla="*/ 10742979 w 11531600"/>
              <a:gd name="connsiteY278" fmla="*/ 2654128 h 4291481"/>
              <a:gd name="connsiteX279" fmla="*/ 10860940 w 11531600"/>
              <a:gd name="connsiteY279" fmla="*/ 2761365 h 4291481"/>
              <a:gd name="connsiteX280" fmla="*/ 10868090 w 11531600"/>
              <a:gd name="connsiteY280" fmla="*/ 2761365 h 4291481"/>
              <a:gd name="connsiteX281" fmla="*/ 10868090 w 11531600"/>
              <a:gd name="connsiteY281" fmla="*/ 2906137 h 4291481"/>
              <a:gd name="connsiteX282" fmla="*/ 10953878 w 11531600"/>
              <a:gd name="connsiteY282" fmla="*/ 2906137 h 4291481"/>
              <a:gd name="connsiteX283" fmla="*/ 10953878 w 11531600"/>
              <a:gd name="connsiteY283" fmla="*/ 4119707 h 4291481"/>
              <a:gd name="connsiteX284" fmla="*/ 11152268 w 11531600"/>
              <a:gd name="connsiteY284" fmla="*/ 4119707 h 4291481"/>
              <a:gd name="connsiteX285" fmla="*/ 11152268 w 11531600"/>
              <a:gd name="connsiteY285" fmla="*/ 3860551 h 4291481"/>
              <a:gd name="connsiteX286" fmla="*/ 11134396 w 11531600"/>
              <a:gd name="connsiteY286" fmla="*/ 3833741 h 4291481"/>
              <a:gd name="connsiteX287" fmla="*/ 11152268 w 11531600"/>
              <a:gd name="connsiteY287" fmla="*/ 3830167 h 4291481"/>
              <a:gd name="connsiteX288" fmla="*/ 11152268 w 11531600"/>
              <a:gd name="connsiteY288" fmla="*/ 3506667 h 4291481"/>
              <a:gd name="connsiteX289" fmla="*/ 11202311 w 11531600"/>
              <a:gd name="connsiteY289" fmla="*/ 3506667 h 4291481"/>
              <a:gd name="connsiteX290" fmla="*/ 11202311 w 11531600"/>
              <a:gd name="connsiteY290" fmla="*/ 2587999 h 4291481"/>
              <a:gd name="connsiteX291" fmla="*/ 11255931 w 11531600"/>
              <a:gd name="connsiteY291" fmla="*/ 2587999 h 4291481"/>
              <a:gd name="connsiteX292" fmla="*/ 11255931 w 11531600"/>
              <a:gd name="connsiteY292" fmla="*/ 2380673 h 4291481"/>
              <a:gd name="connsiteX293" fmla="*/ 11279166 w 11531600"/>
              <a:gd name="connsiteY293" fmla="*/ 2380673 h 4291481"/>
              <a:gd name="connsiteX294" fmla="*/ 11279166 w 11531600"/>
              <a:gd name="connsiteY294" fmla="*/ 2412845 h 4291481"/>
              <a:gd name="connsiteX295" fmla="*/ 11297037 w 11531600"/>
              <a:gd name="connsiteY295" fmla="*/ 2412845 h 4291481"/>
              <a:gd name="connsiteX296" fmla="*/ 11297037 w 11531600"/>
              <a:gd name="connsiteY296" fmla="*/ 2219817 h 4291481"/>
              <a:gd name="connsiteX297" fmla="*/ 11313125 w 11531600"/>
              <a:gd name="connsiteY297" fmla="*/ 2219817 h 4291481"/>
              <a:gd name="connsiteX298" fmla="*/ 11313125 w 11531600"/>
              <a:gd name="connsiteY298" fmla="*/ 2412845 h 4291481"/>
              <a:gd name="connsiteX299" fmla="*/ 11336361 w 11531600"/>
              <a:gd name="connsiteY299" fmla="*/ 2412845 h 4291481"/>
              <a:gd name="connsiteX300" fmla="*/ 11336361 w 11531600"/>
              <a:gd name="connsiteY300" fmla="*/ 2380673 h 4291481"/>
              <a:gd name="connsiteX301" fmla="*/ 11354234 w 11531600"/>
              <a:gd name="connsiteY301" fmla="*/ 2380673 h 4291481"/>
              <a:gd name="connsiteX302" fmla="*/ 11354234 w 11531600"/>
              <a:gd name="connsiteY302" fmla="*/ 2484336 h 4291481"/>
              <a:gd name="connsiteX303" fmla="*/ 11368532 w 11531600"/>
              <a:gd name="connsiteY303" fmla="*/ 2491485 h 4291481"/>
              <a:gd name="connsiteX304" fmla="*/ 11368532 w 11531600"/>
              <a:gd name="connsiteY304" fmla="*/ 2480761 h 4291481"/>
              <a:gd name="connsiteX305" fmla="*/ 11379257 w 11531600"/>
              <a:gd name="connsiteY305" fmla="*/ 2480761 h 4291481"/>
              <a:gd name="connsiteX306" fmla="*/ 11379257 w 11531600"/>
              <a:gd name="connsiteY306" fmla="*/ 2496846 h 4291481"/>
              <a:gd name="connsiteX307" fmla="*/ 11384615 w 11531600"/>
              <a:gd name="connsiteY307" fmla="*/ 2498635 h 4291481"/>
              <a:gd name="connsiteX308" fmla="*/ 11384615 w 11531600"/>
              <a:gd name="connsiteY308" fmla="*/ 2480761 h 4291481"/>
              <a:gd name="connsiteX309" fmla="*/ 11395339 w 11531600"/>
              <a:gd name="connsiteY309" fmla="*/ 2480761 h 4291481"/>
              <a:gd name="connsiteX310" fmla="*/ 11395339 w 11531600"/>
              <a:gd name="connsiteY310" fmla="*/ 2500420 h 4291481"/>
              <a:gd name="connsiteX311" fmla="*/ 11400700 w 11531600"/>
              <a:gd name="connsiteY311" fmla="*/ 2502209 h 4291481"/>
              <a:gd name="connsiteX312" fmla="*/ 11400700 w 11531600"/>
              <a:gd name="connsiteY312" fmla="*/ 2480761 h 4291481"/>
              <a:gd name="connsiteX313" fmla="*/ 11411427 w 11531600"/>
              <a:gd name="connsiteY313" fmla="*/ 2480761 h 4291481"/>
              <a:gd name="connsiteX314" fmla="*/ 11411427 w 11531600"/>
              <a:gd name="connsiteY314" fmla="*/ 2505783 h 4291481"/>
              <a:gd name="connsiteX315" fmla="*/ 11416788 w 11531600"/>
              <a:gd name="connsiteY315" fmla="*/ 2507570 h 4291481"/>
              <a:gd name="connsiteX316" fmla="*/ 11416788 w 11531600"/>
              <a:gd name="connsiteY316" fmla="*/ 2482547 h 4291481"/>
              <a:gd name="connsiteX317" fmla="*/ 11427509 w 11531600"/>
              <a:gd name="connsiteY317" fmla="*/ 2482547 h 4291481"/>
              <a:gd name="connsiteX318" fmla="*/ 11427509 w 11531600"/>
              <a:gd name="connsiteY318" fmla="*/ 2509359 h 4291481"/>
              <a:gd name="connsiteX319" fmla="*/ 11432875 w 11531600"/>
              <a:gd name="connsiteY319" fmla="*/ 2509359 h 4291481"/>
              <a:gd name="connsiteX320" fmla="*/ 11432875 w 11531600"/>
              <a:gd name="connsiteY320" fmla="*/ 2480761 h 4291481"/>
              <a:gd name="connsiteX321" fmla="*/ 11443596 w 11531600"/>
              <a:gd name="connsiteY321" fmla="*/ 2480761 h 4291481"/>
              <a:gd name="connsiteX322" fmla="*/ 11443596 w 11531600"/>
              <a:gd name="connsiteY322" fmla="*/ 2511144 h 4291481"/>
              <a:gd name="connsiteX323" fmla="*/ 11448961 w 11531600"/>
              <a:gd name="connsiteY323" fmla="*/ 2511144 h 4291481"/>
              <a:gd name="connsiteX324" fmla="*/ 11448961 w 11531600"/>
              <a:gd name="connsiteY324" fmla="*/ 2480761 h 4291481"/>
              <a:gd name="connsiteX325" fmla="*/ 11459684 w 11531600"/>
              <a:gd name="connsiteY325" fmla="*/ 2480761 h 4291481"/>
              <a:gd name="connsiteX326" fmla="*/ 11459684 w 11531600"/>
              <a:gd name="connsiteY326" fmla="*/ 2512933 h 4291481"/>
              <a:gd name="connsiteX327" fmla="*/ 11465044 w 11531600"/>
              <a:gd name="connsiteY327" fmla="*/ 2512933 h 4291481"/>
              <a:gd name="connsiteX328" fmla="*/ 11465044 w 11531600"/>
              <a:gd name="connsiteY328" fmla="*/ 2480761 h 4291481"/>
              <a:gd name="connsiteX329" fmla="*/ 11475769 w 11531600"/>
              <a:gd name="connsiteY329" fmla="*/ 2480761 h 4291481"/>
              <a:gd name="connsiteX330" fmla="*/ 11475769 w 11531600"/>
              <a:gd name="connsiteY330" fmla="*/ 2512933 h 4291481"/>
              <a:gd name="connsiteX331" fmla="*/ 11479342 w 11531600"/>
              <a:gd name="connsiteY331" fmla="*/ 2512933 h 4291481"/>
              <a:gd name="connsiteX332" fmla="*/ 11481127 w 11531600"/>
              <a:gd name="connsiteY332" fmla="*/ 2480761 h 4291481"/>
              <a:gd name="connsiteX333" fmla="*/ 11491852 w 11531600"/>
              <a:gd name="connsiteY333" fmla="*/ 2480761 h 4291481"/>
              <a:gd name="connsiteX334" fmla="*/ 11491852 w 11531600"/>
              <a:gd name="connsiteY334" fmla="*/ 2514719 h 4291481"/>
              <a:gd name="connsiteX335" fmla="*/ 11497213 w 11531600"/>
              <a:gd name="connsiteY335" fmla="*/ 2514719 h 4291481"/>
              <a:gd name="connsiteX336" fmla="*/ 11497213 w 11531600"/>
              <a:gd name="connsiteY336" fmla="*/ 2480761 h 4291481"/>
              <a:gd name="connsiteX337" fmla="*/ 11507940 w 11531600"/>
              <a:gd name="connsiteY337" fmla="*/ 2480761 h 4291481"/>
              <a:gd name="connsiteX338" fmla="*/ 11507940 w 11531600"/>
              <a:gd name="connsiteY338" fmla="*/ 2514719 h 4291481"/>
              <a:gd name="connsiteX339" fmla="*/ 11509725 w 11531600"/>
              <a:gd name="connsiteY339" fmla="*/ 2514719 h 4291481"/>
              <a:gd name="connsiteX340" fmla="*/ 11511514 w 11531600"/>
              <a:gd name="connsiteY340" fmla="*/ 2514719 h 4291481"/>
              <a:gd name="connsiteX341" fmla="*/ 11511514 w 11531600"/>
              <a:gd name="connsiteY341" fmla="*/ 2480761 h 4291481"/>
              <a:gd name="connsiteX342" fmla="*/ 11522237 w 11531600"/>
              <a:gd name="connsiteY342" fmla="*/ 2480761 h 4291481"/>
              <a:gd name="connsiteX343" fmla="*/ 11522237 w 11531600"/>
              <a:gd name="connsiteY343" fmla="*/ 2514719 h 4291481"/>
              <a:gd name="connsiteX344" fmla="*/ 11527598 w 11531600"/>
              <a:gd name="connsiteY344" fmla="*/ 2514719 h 4291481"/>
              <a:gd name="connsiteX345" fmla="*/ 11527598 w 11531600"/>
              <a:gd name="connsiteY345" fmla="*/ 2480761 h 4291481"/>
              <a:gd name="connsiteX346" fmla="*/ 11531600 w 11531600"/>
              <a:gd name="connsiteY346" fmla="*/ 2480761 h 4291481"/>
              <a:gd name="connsiteX347" fmla="*/ 11531600 w 11531600"/>
              <a:gd name="connsiteY347" fmla="*/ 4248023 h 4291481"/>
              <a:gd name="connsiteX348" fmla="*/ 11531600 w 11531600"/>
              <a:gd name="connsiteY348" fmla="*/ 4291481 h 4291481"/>
              <a:gd name="connsiteX349" fmla="*/ 1422005 w 11531600"/>
              <a:gd name="connsiteY349" fmla="*/ 4291481 h 4291481"/>
              <a:gd name="connsiteX350" fmla="*/ 1422005 w 11531600"/>
              <a:gd name="connsiteY350" fmla="*/ 3674337 h 4291481"/>
              <a:gd name="connsiteX351" fmla="*/ 1430762 w 11531600"/>
              <a:gd name="connsiteY351" fmla="*/ 3675796 h 4291481"/>
              <a:gd name="connsiteX352" fmla="*/ 1429303 w 11531600"/>
              <a:gd name="connsiteY352" fmla="*/ 3718854 h 4291481"/>
              <a:gd name="connsiteX353" fmla="*/ 1425654 w 11531600"/>
              <a:gd name="connsiteY353" fmla="*/ 4073540 h 4291481"/>
              <a:gd name="connsiteX354" fmla="*/ 1427113 w 11531600"/>
              <a:gd name="connsiteY354" fmla="*/ 4071350 h 4291481"/>
              <a:gd name="connsiteX355" fmla="*/ 1427113 w 11531600"/>
              <a:gd name="connsiteY355" fmla="*/ 4062593 h 4291481"/>
              <a:gd name="connsiteX356" fmla="*/ 1430762 w 11531600"/>
              <a:gd name="connsiteY356" fmla="*/ 3996910 h 4291481"/>
              <a:gd name="connsiteX357" fmla="*/ 1430762 w 11531600"/>
              <a:gd name="connsiteY357" fmla="*/ 3991802 h 4291481"/>
              <a:gd name="connsiteX358" fmla="*/ 1434411 w 11531600"/>
              <a:gd name="connsiteY358" fmla="*/ 3991802 h 4291481"/>
              <a:gd name="connsiteX359" fmla="*/ 1434411 w 11531600"/>
              <a:gd name="connsiteY359" fmla="*/ 3996910 h 4291481"/>
              <a:gd name="connsiteX360" fmla="*/ 1435871 w 11531600"/>
              <a:gd name="connsiteY360" fmla="*/ 4005668 h 4291481"/>
              <a:gd name="connsiteX361" fmla="*/ 1446818 w 11531600"/>
              <a:gd name="connsiteY361" fmla="*/ 4005668 h 4291481"/>
              <a:gd name="connsiteX362" fmla="*/ 1446818 w 11531600"/>
              <a:gd name="connsiteY362" fmla="*/ 4004209 h 4291481"/>
              <a:gd name="connsiteX363" fmla="*/ 1451926 w 11531600"/>
              <a:gd name="connsiteY363" fmla="*/ 3996910 h 4291481"/>
              <a:gd name="connsiteX364" fmla="*/ 1451926 w 11531600"/>
              <a:gd name="connsiteY364" fmla="*/ 3963340 h 4291481"/>
              <a:gd name="connsiteX365" fmla="*/ 1451926 w 11531600"/>
              <a:gd name="connsiteY365" fmla="*/ 3952393 h 4291481"/>
              <a:gd name="connsiteX366" fmla="*/ 1455575 w 11531600"/>
              <a:gd name="connsiteY366" fmla="*/ 3950933 h 4291481"/>
              <a:gd name="connsiteX367" fmla="*/ 1455575 w 11531600"/>
              <a:gd name="connsiteY367" fmla="*/ 3897657 h 4291481"/>
              <a:gd name="connsiteX368" fmla="*/ 1457036 w 11531600"/>
              <a:gd name="connsiteY368" fmla="*/ 3897657 h 4291481"/>
              <a:gd name="connsiteX369" fmla="*/ 1459224 w 11531600"/>
              <a:gd name="connsiteY369" fmla="*/ 3897657 h 4291481"/>
              <a:gd name="connsiteX370" fmla="*/ 1467982 w 11531600"/>
              <a:gd name="connsiteY370" fmla="*/ 3861897 h 4291481"/>
              <a:gd name="connsiteX371" fmla="*/ 1465793 w 11531600"/>
              <a:gd name="connsiteY371" fmla="*/ 3861897 h 4291481"/>
              <a:gd name="connsiteX372" fmla="*/ 1465793 w 11531600"/>
              <a:gd name="connsiteY372" fmla="*/ 3853139 h 4291481"/>
              <a:gd name="connsiteX373" fmla="*/ 1469442 w 11531600"/>
              <a:gd name="connsiteY373" fmla="*/ 3853139 h 4291481"/>
              <a:gd name="connsiteX374" fmla="*/ 1473090 w 11531600"/>
              <a:gd name="connsiteY374" fmla="*/ 3853139 h 4291481"/>
              <a:gd name="connsiteX375" fmla="*/ 1473090 w 11531600"/>
              <a:gd name="connsiteY375" fmla="*/ 3856788 h 4291481"/>
              <a:gd name="connsiteX376" fmla="*/ 1476740 w 11531600"/>
              <a:gd name="connsiteY376" fmla="*/ 3856788 h 4291481"/>
              <a:gd name="connsiteX377" fmla="*/ 1476740 w 11531600"/>
              <a:gd name="connsiteY377" fmla="*/ 3867735 h 4291481"/>
              <a:gd name="connsiteX378" fmla="*/ 1481849 w 11531600"/>
              <a:gd name="connsiteY378" fmla="*/ 3892548 h 4291481"/>
              <a:gd name="connsiteX379" fmla="*/ 1490606 w 11531600"/>
              <a:gd name="connsiteY379" fmla="*/ 3799863 h 4291481"/>
              <a:gd name="connsiteX380" fmla="*/ 1487687 w 11531600"/>
              <a:gd name="connsiteY380" fmla="*/ 3799863 h 4291481"/>
              <a:gd name="connsiteX381" fmla="*/ 1487687 w 11531600"/>
              <a:gd name="connsiteY381" fmla="*/ 3798404 h 4291481"/>
              <a:gd name="connsiteX382" fmla="*/ 1487687 w 11531600"/>
              <a:gd name="connsiteY382" fmla="*/ 3791106 h 4291481"/>
              <a:gd name="connsiteX383" fmla="*/ 1492796 w 11531600"/>
              <a:gd name="connsiteY383" fmla="*/ 3791106 h 4291481"/>
              <a:gd name="connsiteX384" fmla="*/ 1497904 w 11531600"/>
              <a:gd name="connsiteY384" fmla="*/ 3722503 h 4291481"/>
              <a:gd name="connsiteX385" fmla="*/ 1494255 w 11531600"/>
              <a:gd name="connsiteY385" fmla="*/ 3722503 h 4291481"/>
              <a:gd name="connsiteX386" fmla="*/ 1494255 w 11531600"/>
              <a:gd name="connsiteY386" fmla="*/ 3702799 h 4291481"/>
              <a:gd name="connsiteX387" fmla="*/ 1494255 w 11531600"/>
              <a:gd name="connsiteY387" fmla="*/ 3674337 h 4291481"/>
              <a:gd name="connsiteX388" fmla="*/ 1510311 w 11531600"/>
              <a:gd name="connsiteY388" fmla="*/ 3674337 h 4291481"/>
              <a:gd name="connsiteX389" fmla="*/ 1510311 w 11531600"/>
              <a:gd name="connsiteY389" fmla="*/ 3702799 h 4291481"/>
              <a:gd name="connsiteX390" fmla="*/ 1510311 w 11531600"/>
              <a:gd name="connsiteY390" fmla="*/ 3722503 h 4291481"/>
              <a:gd name="connsiteX391" fmla="*/ 1506662 w 11531600"/>
              <a:gd name="connsiteY391" fmla="*/ 3722503 h 4291481"/>
              <a:gd name="connsiteX392" fmla="*/ 1511771 w 11531600"/>
              <a:gd name="connsiteY392" fmla="*/ 3791106 h 4291481"/>
              <a:gd name="connsiteX393" fmla="*/ 1515419 w 11531600"/>
              <a:gd name="connsiteY393" fmla="*/ 3791106 h 4291481"/>
              <a:gd name="connsiteX394" fmla="*/ 1517609 w 11531600"/>
              <a:gd name="connsiteY394" fmla="*/ 3793295 h 4291481"/>
              <a:gd name="connsiteX395" fmla="*/ 1517609 w 11531600"/>
              <a:gd name="connsiteY395" fmla="*/ 3799863 h 4291481"/>
              <a:gd name="connsiteX396" fmla="*/ 1511771 w 11531600"/>
              <a:gd name="connsiteY396" fmla="*/ 3802053 h 4291481"/>
              <a:gd name="connsiteX397" fmla="*/ 1521258 w 11531600"/>
              <a:gd name="connsiteY397" fmla="*/ 3892548 h 4291481"/>
              <a:gd name="connsiteX398" fmla="*/ 1527826 w 11531600"/>
              <a:gd name="connsiteY398" fmla="*/ 3861897 h 4291481"/>
              <a:gd name="connsiteX399" fmla="*/ 1526367 w 11531600"/>
              <a:gd name="connsiteY399" fmla="*/ 3861897 h 4291481"/>
              <a:gd name="connsiteX400" fmla="*/ 1526367 w 11531600"/>
              <a:gd name="connsiteY400" fmla="*/ 3851680 h 4291481"/>
              <a:gd name="connsiteX401" fmla="*/ 1530015 w 11531600"/>
              <a:gd name="connsiteY401" fmla="*/ 3851680 h 4291481"/>
              <a:gd name="connsiteX402" fmla="*/ 1535125 w 11531600"/>
              <a:gd name="connsiteY402" fmla="*/ 3851680 h 4291481"/>
              <a:gd name="connsiteX403" fmla="*/ 1535125 w 11531600"/>
              <a:gd name="connsiteY403" fmla="*/ 3858978 h 4291481"/>
              <a:gd name="connsiteX404" fmla="*/ 1536584 w 11531600"/>
              <a:gd name="connsiteY404" fmla="*/ 3858978 h 4291481"/>
              <a:gd name="connsiteX405" fmla="*/ 1536584 w 11531600"/>
              <a:gd name="connsiteY405" fmla="*/ 3867735 h 4291481"/>
              <a:gd name="connsiteX406" fmla="*/ 1535125 w 11531600"/>
              <a:gd name="connsiteY406" fmla="*/ 3867735 h 4291481"/>
              <a:gd name="connsiteX407" fmla="*/ 1542423 w 11531600"/>
              <a:gd name="connsiteY407" fmla="*/ 3897657 h 4291481"/>
              <a:gd name="connsiteX408" fmla="*/ 1543882 w 11531600"/>
              <a:gd name="connsiteY408" fmla="*/ 3897657 h 4291481"/>
              <a:gd name="connsiteX409" fmla="*/ 1543882 w 11531600"/>
              <a:gd name="connsiteY409" fmla="*/ 3901306 h 4291481"/>
              <a:gd name="connsiteX410" fmla="*/ 1545341 w 11531600"/>
              <a:gd name="connsiteY410" fmla="*/ 3901306 h 4291481"/>
              <a:gd name="connsiteX411" fmla="*/ 1545341 w 11531600"/>
              <a:gd name="connsiteY411" fmla="*/ 3902766 h 4291481"/>
              <a:gd name="connsiteX412" fmla="*/ 1545341 w 11531600"/>
              <a:gd name="connsiteY412" fmla="*/ 3950933 h 4291481"/>
              <a:gd name="connsiteX413" fmla="*/ 1547531 w 11531600"/>
              <a:gd name="connsiteY413" fmla="*/ 3952393 h 4291481"/>
              <a:gd name="connsiteX414" fmla="*/ 1547531 w 11531600"/>
              <a:gd name="connsiteY414" fmla="*/ 3954582 h 4291481"/>
              <a:gd name="connsiteX415" fmla="*/ 1548991 w 11531600"/>
              <a:gd name="connsiteY415" fmla="*/ 3954582 h 4291481"/>
              <a:gd name="connsiteX416" fmla="*/ 1548991 w 11531600"/>
              <a:gd name="connsiteY416" fmla="*/ 3996910 h 4291481"/>
              <a:gd name="connsiteX417" fmla="*/ 1552640 w 11531600"/>
              <a:gd name="connsiteY417" fmla="*/ 4005668 h 4291481"/>
              <a:gd name="connsiteX418" fmla="*/ 1563587 w 11531600"/>
              <a:gd name="connsiteY418" fmla="*/ 4005668 h 4291481"/>
              <a:gd name="connsiteX419" fmla="*/ 1563587 w 11531600"/>
              <a:gd name="connsiteY419" fmla="*/ 3998370 h 4291481"/>
              <a:gd name="connsiteX420" fmla="*/ 1568695 w 11531600"/>
              <a:gd name="connsiteY420" fmla="*/ 3998370 h 4291481"/>
              <a:gd name="connsiteX421" fmla="*/ 1568695 w 11531600"/>
              <a:gd name="connsiteY421" fmla="*/ 3970637 h 4291481"/>
              <a:gd name="connsiteX422" fmla="*/ 1573804 w 11531600"/>
              <a:gd name="connsiteY422" fmla="*/ 3970637 h 4291481"/>
              <a:gd name="connsiteX423" fmla="*/ 1582562 w 11531600"/>
              <a:gd name="connsiteY423" fmla="*/ 3871384 h 4291481"/>
              <a:gd name="connsiteX424" fmla="*/ 1578913 w 11531600"/>
              <a:gd name="connsiteY424" fmla="*/ 3871384 h 4291481"/>
              <a:gd name="connsiteX425" fmla="*/ 1578913 w 11531600"/>
              <a:gd name="connsiteY425" fmla="*/ 3844382 h 4291481"/>
              <a:gd name="connsiteX426" fmla="*/ 1591319 w 11531600"/>
              <a:gd name="connsiteY426" fmla="*/ 3844382 h 4291481"/>
              <a:gd name="connsiteX427" fmla="*/ 1591319 w 11531600"/>
              <a:gd name="connsiteY427" fmla="*/ 3871384 h 4291481"/>
              <a:gd name="connsiteX428" fmla="*/ 1586211 w 11531600"/>
              <a:gd name="connsiteY428" fmla="*/ 3871384 h 4291481"/>
              <a:gd name="connsiteX429" fmla="*/ 1597158 w 11531600"/>
              <a:gd name="connsiteY429" fmla="*/ 3970637 h 4291481"/>
              <a:gd name="connsiteX430" fmla="*/ 1600077 w 11531600"/>
              <a:gd name="connsiteY430" fmla="*/ 3970637 h 4291481"/>
              <a:gd name="connsiteX431" fmla="*/ 1600077 w 11531600"/>
              <a:gd name="connsiteY431" fmla="*/ 3972097 h 4291481"/>
              <a:gd name="connsiteX432" fmla="*/ 1600077 w 11531600"/>
              <a:gd name="connsiteY432" fmla="*/ 3998370 h 4291481"/>
              <a:gd name="connsiteX433" fmla="*/ 1605916 w 11531600"/>
              <a:gd name="connsiteY433" fmla="*/ 3998370 h 4291481"/>
              <a:gd name="connsiteX434" fmla="*/ 1605916 w 11531600"/>
              <a:gd name="connsiteY434" fmla="*/ 4005668 h 4291481"/>
              <a:gd name="connsiteX435" fmla="*/ 1612483 w 11531600"/>
              <a:gd name="connsiteY435" fmla="*/ 4005668 h 4291481"/>
              <a:gd name="connsiteX436" fmla="*/ 1612483 w 11531600"/>
              <a:gd name="connsiteY436" fmla="*/ 4004209 h 4291481"/>
              <a:gd name="connsiteX437" fmla="*/ 1618322 w 11531600"/>
              <a:gd name="connsiteY437" fmla="*/ 3996910 h 4291481"/>
              <a:gd name="connsiteX438" fmla="*/ 1618322 w 11531600"/>
              <a:gd name="connsiteY438" fmla="*/ 3959690 h 4291481"/>
              <a:gd name="connsiteX439" fmla="*/ 1618322 w 11531600"/>
              <a:gd name="connsiteY439" fmla="*/ 3958231 h 4291481"/>
              <a:gd name="connsiteX440" fmla="*/ 1621971 w 11531600"/>
              <a:gd name="connsiteY440" fmla="*/ 3945824 h 4291481"/>
              <a:gd name="connsiteX441" fmla="*/ 1621971 w 11531600"/>
              <a:gd name="connsiteY441" fmla="*/ 3910064 h 4291481"/>
              <a:gd name="connsiteX442" fmla="*/ 1623431 w 11531600"/>
              <a:gd name="connsiteY442" fmla="*/ 3906415 h 4291481"/>
              <a:gd name="connsiteX443" fmla="*/ 1632188 w 11531600"/>
              <a:gd name="connsiteY443" fmla="*/ 3867735 h 4291481"/>
              <a:gd name="connsiteX444" fmla="*/ 1630729 w 11531600"/>
              <a:gd name="connsiteY444" fmla="*/ 3867735 h 4291481"/>
              <a:gd name="connsiteX445" fmla="*/ 1630729 w 11531600"/>
              <a:gd name="connsiteY445" fmla="*/ 3856788 h 4291481"/>
              <a:gd name="connsiteX446" fmla="*/ 1630729 w 11531600"/>
              <a:gd name="connsiteY446" fmla="*/ 3851680 h 4291481"/>
              <a:gd name="connsiteX447" fmla="*/ 1633648 w 11531600"/>
              <a:gd name="connsiteY447" fmla="*/ 3851680 h 4291481"/>
              <a:gd name="connsiteX448" fmla="*/ 1639487 w 11531600"/>
              <a:gd name="connsiteY448" fmla="*/ 3851680 h 4291481"/>
              <a:gd name="connsiteX449" fmla="*/ 1639487 w 11531600"/>
              <a:gd name="connsiteY449" fmla="*/ 3861897 h 4291481"/>
              <a:gd name="connsiteX450" fmla="*/ 1637297 w 11531600"/>
              <a:gd name="connsiteY450" fmla="*/ 3861897 h 4291481"/>
              <a:gd name="connsiteX451" fmla="*/ 1637297 w 11531600"/>
              <a:gd name="connsiteY451" fmla="*/ 3865546 h 4291481"/>
              <a:gd name="connsiteX452" fmla="*/ 1644595 w 11531600"/>
              <a:gd name="connsiteY452" fmla="*/ 3897657 h 4291481"/>
              <a:gd name="connsiteX453" fmla="*/ 1653353 w 11531600"/>
              <a:gd name="connsiteY453" fmla="*/ 3803512 h 4291481"/>
              <a:gd name="connsiteX454" fmla="*/ 1649704 w 11531600"/>
              <a:gd name="connsiteY454" fmla="*/ 3803512 h 4291481"/>
              <a:gd name="connsiteX455" fmla="*/ 1649704 w 11531600"/>
              <a:gd name="connsiteY455" fmla="*/ 3802053 h 4291481"/>
              <a:gd name="connsiteX456" fmla="*/ 1649704 w 11531600"/>
              <a:gd name="connsiteY456" fmla="*/ 3796944 h 4291481"/>
              <a:gd name="connsiteX457" fmla="*/ 1649704 w 11531600"/>
              <a:gd name="connsiteY457" fmla="*/ 3794755 h 4291481"/>
              <a:gd name="connsiteX458" fmla="*/ 1653353 w 11531600"/>
              <a:gd name="connsiteY458" fmla="*/ 3794755 h 4291481"/>
              <a:gd name="connsiteX459" fmla="*/ 1658461 w 11531600"/>
              <a:gd name="connsiteY459" fmla="*/ 3725423 h 4291481"/>
              <a:gd name="connsiteX460" fmla="*/ 1658461 w 11531600"/>
              <a:gd name="connsiteY460" fmla="*/ 3723964 h 4291481"/>
              <a:gd name="connsiteX461" fmla="*/ 1655543 w 11531600"/>
              <a:gd name="connsiteY461" fmla="*/ 3723964 h 4291481"/>
              <a:gd name="connsiteX462" fmla="*/ 1655543 w 11531600"/>
              <a:gd name="connsiteY462" fmla="*/ 3706448 h 4291481"/>
              <a:gd name="connsiteX463" fmla="*/ 1655543 w 11531600"/>
              <a:gd name="connsiteY463" fmla="*/ 3677986 h 4291481"/>
              <a:gd name="connsiteX464" fmla="*/ 1670868 w 11531600"/>
              <a:gd name="connsiteY464" fmla="*/ 3677986 h 4291481"/>
              <a:gd name="connsiteX465" fmla="*/ 1670868 w 11531600"/>
              <a:gd name="connsiteY465" fmla="*/ 3706448 h 4291481"/>
              <a:gd name="connsiteX466" fmla="*/ 1670868 w 11531600"/>
              <a:gd name="connsiteY466" fmla="*/ 3723964 h 4291481"/>
              <a:gd name="connsiteX467" fmla="*/ 1667949 w 11531600"/>
              <a:gd name="connsiteY467" fmla="*/ 3723964 h 4291481"/>
              <a:gd name="connsiteX468" fmla="*/ 1673057 w 11531600"/>
              <a:gd name="connsiteY468" fmla="*/ 3794755 h 4291481"/>
              <a:gd name="connsiteX469" fmla="*/ 1678166 w 11531600"/>
              <a:gd name="connsiteY469" fmla="*/ 3794755 h 4291481"/>
              <a:gd name="connsiteX470" fmla="*/ 1678166 w 11531600"/>
              <a:gd name="connsiteY470" fmla="*/ 3802053 h 4291481"/>
              <a:gd name="connsiteX471" fmla="*/ 1678166 w 11531600"/>
              <a:gd name="connsiteY471" fmla="*/ 3803512 h 4291481"/>
              <a:gd name="connsiteX472" fmla="*/ 1674517 w 11531600"/>
              <a:gd name="connsiteY472" fmla="*/ 3803512 h 4291481"/>
              <a:gd name="connsiteX473" fmla="*/ 1683275 w 11531600"/>
              <a:gd name="connsiteY473" fmla="*/ 3897657 h 4291481"/>
              <a:gd name="connsiteX474" fmla="*/ 1690572 w 11531600"/>
              <a:gd name="connsiteY474" fmla="*/ 3867735 h 4291481"/>
              <a:gd name="connsiteX475" fmla="*/ 1689113 w 11531600"/>
              <a:gd name="connsiteY475" fmla="*/ 3867735 h 4291481"/>
              <a:gd name="connsiteX476" fmla="*/ 1689113 w 11531600"/>
              <a:gd name="connsiteY476" fmla="*/ 3856788 h 4291481"/>
              <a:gd name="connsiteX477" fmla="*/ 1690572 w 11531600"/>
              <a:gd name="connsiteY477" fmla="*/ 3856788 h 4291481"/>
              <a:gd name="connsiteX478" fmla="*/ 1690572 w 11531600"/>
              <a:gd name="connsiteY478" fmla="*/ 3851680 h 4291481"/>
              <a:gd name="connsiteX479" fmla="*/ 1695682 w 11531600"/>
              <a:gd name="connsiteY479" fmla="*/ 3851680 h 4291481"/>
              <a:gd name="connsiteX480" fmla="*/ 1699330 w 11531600"/>
              <a:gd name="connsiteY480" fmla="*/ 3851680 h 4291481"/>
              <a:gd name="connsiteX481" fmla="*/ 1699330 w 11531600"/>
              <a:gd name="connsiteY481" fmla="*/ 3861897 h 4291481"/>
              <a:gd name="connsiteX482" fmla="*/ 1697871 w 11531600"/>
              <a:gd name="connsiteY482" fmla="*/ 3861897 h 4291481"/>
              <a:gd name="connsiteX483" fmla="*/ 1708088 w 11531600"/>
              <a:gd name="connsiteY483" fmla="*/ 3906415 h 4291481"/>
              <a:gd name="connsiteX484" fmla="*/ 1708088 w 11531600"/>
              <a:gd name="connsiteY484" fmla="*/ 3945824 h 4291481"/>
              <a:gd name="connsiteX485" fmla="*/ 1713197 w 11531600"/>
              <a:gd name="connsiteY485" fmla="*/ 3958231 h 4291481"/>
              <a:gd name="connsiteX486" fmla="*/ 1713197 w 11531600"/>
              <a:gd name="connsiteY486" fmla="*/ 3996910 h 4291481"/>
              <a:gd name="connsiteX487" fmla="*/ 1716846 w 11531600"/>
              <a:gd name="connsiteY487" fmla="*/ 4004209 h 4291481"/>
              <a:gd name="connsiteX488" fmla="*/ 1716846 w 11531600"/>
              <a:gd name="connsiteY488" fmla="*/ 4005668 h 4291481"/>
              <a:gd name="connsiteX489" fmla="*/ 1735091 w 11531600"/>
              <a:gd name="connsiteY489" fmla="*/ 4005668 h 4291481"/>
              <a:gd name="connsiteX490" fmla="*/ 1735091 w 11531600"/>
              <a:gd name="connsiteY490" fmla="*/ 3996910 h 4291481"/>
              <a:gd name="connsiteX491" fmla="*/ 1735091 w 11531600"/>
              <a:gd name="connsiteY491" fmla="*/ 3991802 h 4291481"/>
              <a:gd name="connsiteX492" fmla="*/ 1736550 w 11531600"/>
              <a:gd name="connsiteY492" fmla="*/ 3991802 h 4291481"/>
              <a:gd name="connsiteX493" fmla="*/ 1740199 w 11531600"/>
              <a:gd name="connsiteY493" fmla="*/ 3991802 h 4291481"/>
              <a:gd name="connsiteX494" fmla="*/ 1740199 w 11531600"/>
              <a:gd name="connsiteY494" fmla="*/ 3996910 h 4291481"/>
              <a:gd name="connsiteX495" fmla="*/ 1741659 w 11531600"/>
              <a:gd name="connsiteY495" fmla="*/ 4062593 h 4291481"/>
              <a:gd name="connsiteX496" fmla="*/ 1741659 w 11531600"/>
              <a:gd name="connsiteY496" fmla="*/ 4071350 h 4291481"/>
              <a:gd name="connsiteX497" fmla="*/ 1746768 w 11531600"/>
              <a:gd name="connsiteY497" fmla="*/ 4076460 h 4291481"/>
              <a:gd name="connsiteX498" fmla="*/ 1748957 w 11531600"/>
              <a:gd name="connsiteY498" fmla="*/ 3475829 h 4291481"/>
              <a:gd name="connsiteX499" fmla="*/ 1792746 w 11531600"/>
              <a:gd name="connsiteY499" fmla="*/ 3475829 h 4291481"/>
              <a:gd name="connsiteX500" fmla="*/ 1792746 w 11531600"/>
              <a:gd name="connsiteY500" fmla="*/ 3452476 h 4291481"/>
              <a:gd name="connsiteX501" fmla="*/ 1957681 w 11531600"/>
              <a:gd name="connsiteY501" fmla="*/ 3452476 h 4291481"/>
              <a:gd name="connsiteX502" fmla="*/ 1970088 w 11531600"/>
              <a:gd name="connsiteY502" fmla="*/ 3475829 h 4291481"/>
              <a:gd name="connsiteX503" fmla="*/ 1992712 w 11531600"/>
              <a:gd name="connsiteY503" fmla="*/ 3475829 h 4291481"/>
              <a:gd name="connsiteX504" fmla="*/ 2013876 w 11531600"/>
              <a:gd name="connsiteY504" fmla="*/ 3518158 h 4291481"/>
              <a:gd name="connsiteX505" fmla="*/ 2012417 w 11531600"/>
              <a:gd name="connsiteY505" fmla="*/ 4066242 h 4291481"/>
              <a:gd name="connsiteX506" fmla="*/ 2016066 w 11531600"/>
              <a:gd name="connsiteY506" fmla="*/ 4066242 h 4291481"/>
              <a:gd name="connsiteX507" fmla="*/ 2018986 w 11531600"/>
              <a:gd name="connsiteY507" fmla="*/ 4064052 h 4291481"/>
              <a:gd name="connsiteX508" fmla="*/ 2026283 w 11531600"/>
              <a:gd name="connsiteY508" fmla="*/ 4064052 h 4291481"/>
              <a:gd name="connsiteX509" fmla="*/ 2026283 w 11531600"/>
              <a:gd name="connsiteY509" fmla="*/ 4050186 h 4291481"/>
              <a:gd name="connsiteX510" fmla="*/ 2027742 w 11531600"/>
              <a:gd name="connsiteY510" fmla="*/ 4050186 h 4291481"/>
              <a:gd name="connsiteX511" fmla="*/ 2029932 w 11531600"/>
              <a:gd name="connsiteY511" fmla="*/ 4050186 h 4291481"/>
              <a:gd name="connsiteX512" fmla="*/ 2031392 w 11531600"/>
              <a:gd name="connsiteY512" fmla="*/ 4064052 h 4291481"/>
              <a:gd name="connsiteX513" fmla="*/ 2042339 w 11531600"/>
              <a:gd name="connsiteY513" fmla="*/ 4064052 h 4291481"/>
              <a:gd name="connsiteX514" fmla="*/ 2042339 w 11531600"/>
              <a:gd name="connsiteY514" fmla="*/ 4055295 h 4291481"/>
              <a:gd name="connsiteX515" fmla="*/ 2045988 w 11531600"/>
              <a:gd name="connsiteY515" fmla="*/ 4053835 h 4291481"/>
              <a:gd name="connsiteX516" fmla="*/ 2051097 w 11531600"/>
              <a:gd name="connsiteY516" fmla="*/ 4053835 h 4291481"/>
              <a:gd name="connsiteX517" fmla="*/ 2051097 w 11531600"/>
              <a:gd name="connsiteY517" fmla="*/ 4041429 h 4291481"/>
              <a:gd name="connsiteX518" fmla="*/ 2052556 w 11531600"/>
              <a:gd name="connsiteY518" fmla="*/ 4041429 h 4291481"/>
              <a:gd name="connsiteX519" fmla="*/ 2054746 w 11531600"/>
              <a:gd name="connsiteY519" fmla="*/ 4041429 h 4291481"/>
              <a:gd name="connsiteX520" fmla="*/ 2054746 w 11531600"/>
              <a:gd name="connsiteY520" fmla="*/ 4053835 h 4291481"/>
              <a:gd name="connsiteX521" fmla="*/ 2067152 w 11531600"/>
              <a:gd name="connsiteY521" fmla="*/ 4053835 h 4291481"/>
              <a:gd name="connsiteX522" fmla="*/ 2064962 w 11531600"/>
              <a:gd name="connsiteY522" fmla="*/ 3964799 h 4291481"/>
              <a:gd name="connsiteX523" fmla="*/ 2075910 w 11531600"/>
              <a:gd name="connsiteY523" fmla="*/ 3963340 h 4291481"/>
              <a:gd name="connsiteX524" fmla="*/ 2094884 w 11531600"/>
              <a:gd name="connsiteY524" fmla="*/ 3963340 h 4291481"/>
              <a:gd name="connsiteX525" fmla="*/ 2097074 w 11531600"/>
              <a:gd name="connsiteY525" fmla="*/ 3961150 h 4291481"/>
              <a:gd name="connsiteX526" fmla="*/ 2097074 w 11531600"/>
              <a:gd name="connsiteY526" fmla="*/ 3959690 h 4291481"/>
              <a:gd name="connsiteX527" fmla="*/ 2104373 w 11531600"/>
              <a:gd name="connsiteY527" fmla="*/ 3959690 h 4291481"/>
              <a:gd name="connsiteX528" fmla="*/ 2105832 w 11531600"/>
              <a:gd name="connsiteY528" fmla="*/ 3958231 h 4291481"/>
              <a:gd name="connsiteX529" fmla="*/ 2105832 w 11531600"/>
              <a:gd name="connsiteY529" fmla="*/ 3954582 h 4291481"/>
              <a:gd name="connsiteX530" fmla="*/ 2114590 w 11531600"/>
              <a:gd name="connsiteY530" fmla="*/ 3952393 h 4291481"/>
              <a:gd name="connsiteX531" fmla="*/ 2119698 w 11531600"/>
              <a:gd name="connsiteY531" fmla="*/ 3952393 h 4291481"/>
              <a:gd name="connsiteX532" fmla="*/ 2125537 w 11531600"/>
              <a:gd name="connsiteY532" fmla="*/ 3939985 h 4291481"/>
              <a:gd name="connsiteX533" fmla="*/ 2135754 w 11531600"/>
              <a:gd name="connsiteY533" fmla="*/ 3927579 h 4291481"/>
              <a:gd name="connsiteX534" fmla="*/ 2148161 w 11531600"/>
              <a:gd name="connsiteY534" fmla="*/ 3918822 h 4291481"/>
              <a:gd name="connsiteX535" fmla="*/ 2162027 w 11531600"/>
              <a:gd name="connsiteY535" fmla="*/ 3911523 h 4291481"/>
              <a:gd name="connsiteX536" fmla="*/ 2176623 w 11531600"/>
              <a:gd name="connsiteY536" fmla="*/ 3908605 h 4291481"/>
              <a:gd name="connsiteX537" fmla="*/ 2176623 w 11531600"/>
              <a:gd name="connsiteY537" fmla="*/ 3888899 h 4291481"/>
              <a:gd name="connsiteX538" fmla="*/ 2174433 w 11531600"/>
              <a:gd name="connsiteY538" fmla="*/ 3888899 h 4291481"/>
              <a:gd name="connsiteX539" fmla="*/ 2174433 w 11531600"/>
              <a:gd name="connsiteY539" fmla="*/ 3886710 h 4291481"/>
              <a:gd name="connsiteX540" fmla="*/ 2174433 w 11531600"/>
              <a:gd name="connsiteY540" fmla="*/ 3885250 h 4291481"/>
              <a:gd name="connsiteX541" fmla="*/ 2176623 w 11531600"/>
              <a:gd name="connsiteY541" fmla="*/ 3885250 h 4291481"/>
              <a:gd name="connsiteX542" fmla="*/ 2178082 w 11531600"/>
              <a:gd name="connsiteY542" fmla="*/ 3881601 h 4291481"/>
              <a:gd name="connsiteX543" fmla="*/ 2180272 w 11531600"/>
              <a:gd name="connsiteY543" fmla="*/ 3880142 h 4291481"/>
              <a:gd name="connsiteX544" fmla="*/ 2181731 w 11531600"/>
              <a:gd name="connsiteY544" fmla="*/ 3877952 h 4291481"/>
              <a:gd name="connsiteX545" fmla="*/ 2185380 w 11531600"/>
              <a:gd name="connsiteY545" fmla="*/ 3876493 h 4291481"/>
              <a:gd name="connsiteX546" fmla="*/ 2186841 w 11531600"/>
              <a:gd name="connsiteY546" fmla="*/ 3876493 h 4291481"/>
              <a:gd name="connsiteX547" fmla="*/ 2186841 w 11531600"/>
              <a:gd name="connsiteY547" fmla="*/ 3865546 h 4291481"/>
              <a:gd name="connsiteX548" fmla="*/ 2190489 w 11531600"/>
              <a:gd name="connsiteY548" fmla="*/ 3865546 h 4291481"/>
              <a:gd name="connsiteX549" fmla="*/ 2192678 w 11531600"/>
              <a:gd name="connsiteY549" fmla="*/ 3865546 h 4291481"/>
              <a:gd name="connsiteX550" fmla="*/ 2192678 w 11531600"/>
              <a:gd name="connsiteY550" fmla="*/ 3876493 h 4291481"/>
              <a:gd name="connsiteX551" fmla="*/ 2196328 w 11531600"/>
              <a:gd name="connsiteY551" fmla="*/ 3876493 h 4291481"/>
              <a:gd name="connsiteX552" fmla="*/ 2197787 w 11531600"/>
              <a:gd name="connsiteY552" fmla="*/ 3877952 h 4291481"/>
              <a:gd name="connsiteX553" fmla="*/ 2201437 w 11531600"/>
              <a:gd name="connsiteY553" fmla="*/ 3880142 h 4291481"/>
              <a:gd name="connsiteX554" fmla="*/ 2202896 w 11531600"/>
              <a:gd name="connsiteY554" fmla="*/ 3881601 h 4291481"/>
              <a:gd name="connsiteX555" fmla="*/ 2205085 w 11531600"/>
              <a:gd name="connsiteY555" fmla="*/ 3885250 h 4291481"/>
              <a:gd name="connsiteX556" fmla="*/ 2206544 w 11531600"/>
              <a:gd name="connsiteY556" fmla="*/ 3885250 h 4291481"/>
              <a:gd name="connsiteX557" fmla="*/ 2206544 w 11531600"/>
              <a:gd name="connsiteY557" fmla="*/ 3886710 h 4291481"/>
              <a:gd name="connsiteX558" fmla="*/ 2206544 w 11531600"/>
              <a:gd name="connsiteY558" fmla="*/ 3888899 h 4291481"/>
              <a:gd name="connsiteX559" fmla="*/ 2205085 w 11531600"/>
              <a:gd name="connsiteY559" fmla="*/ 3888899 h 4291481"/>
              <a:gd name="connsiteX560" fmla="*/ 2205085 w 11531600"/>
              <a:gd name="connsiteY560" fmla="*/ 3908605 h 4291481"/>
              <a:gd name="connsiteX561" fmla="*/ 2218952 w 11531600"/>
              <a:gd name="connsiteY561" fmla="*/ 3911523 h 4291481"/>
              <a:gd name="connsiteX562" fmla="*/ 2232818 w 11531600"/>
              <a:gd name="connsiteY562" fmla="*/ 3918822 h 4291481"/>
              <a:gd name="connsiteX563" fmla="*/ 2243765 w 11531600"/>
              <a:gd name="connsiteY563" fmla="*/ 3927579 h 4291481"/>
              <a:gd name="connsiteX564" fmla="*/ 2253983 w 11531600"/>
              <a:gd name="connsiteY564" fmla="*/ 3939985 h 4291481"/>
              <a:gd name="connsiteX565" fmla="*/ 2261280 w 11531600"/>
              <a:gd name="connsiteY565" fmla="*/ 3952393 h 4291481"/>
              <a:gd name="connsiteX566" fmla="*/ 2264929 w 11531600"/>
              <a:gd name="connsiteY566" fmla="*/ 3952393 h 4291481"/>
              <a:gd name="connsiteX567" fmla="*/ 2273687 w 11531600"/>
              <a:gd name="connsiteY567" fmla="*/ 3954582 h 4291481"/>
              <a:gd name="connsiteX568" fmla="*/ 2273687 w 11531600"/>
              <a:gd name="connsiteY568" fmla="*/ 3958231 h 4291481"/>
              <a:gd name="connsiteX569" fmla="*/ 2277336 w 11531600"/>
              <a:gd name="connsiteY569" fmla="*/ 3959690 h 4291481"/>
              <a:gd name="connsiteX570" fmla="*/ 2278796 w 11531600"/>
              <a:gd name="connsiteY570" fmla="*/ 3959690 h 4291481"/>
              <a:gd name="connsiteX571" fmla="*/ 2284634 w 11531600"/>
              <a:gd name="connsiteY571" fmla="*/ 3963340 h 4291481"/>
              <a:gd name="connsiteX572" fmla="*/ 2302149 w 11531600"/>
              <a:gd name="connsiteY572" fmla="*/ 3963340 h 4291481"/>
              <a:gd name="connsiteX573" fmla="*/ 2314556 w 11531600"/>
              <a:gd name="connsiteY573" fmla="*/ 3964799 h 4291481"/>
              <a:gd name="connsiteX574" fmla="*/ 2312367 w 11531600"/>
              <a:gd name="connsiteY574" fmla="*/ 4051646 h 4291481"/>
              <a:gd name="connsiteX575" fmla="*/ 2326962 w 11531600"/>
              <a:gd name="connsiteY575" fmla="*/ 4051646 h 4291481"/>
              <a:gd name="connsiteX576" fmla="*/ 2326962 w 11531600"/>
              <a:gd name="connsiteY576" fmla="*/ 4041429 h 4291481"/>
              <a:gd name="connsiteX577" fmla="*/ 2328423 w 11531600"/>
              <a:gd name="connsiteY577" fmla="*/ 4041429 h 4291481"/>
              <a:gd name="connsiteX578" fmla="*/ 2330612 w 11531600"/>
              <a:gd name="connsiteY578" fmla="*/ 4041429 h 4291481"/>
              <a:gd name="connsiteX579" fmla="*/ 2330612 w 11531600"/>
              <a:gd name="connsiteY579" fmla="*/ 4051646 h 4291481"/>
              <a:gd name="connsiteX580" fmla="*/ 2335720 w 11531600"/>
              <a:gd name="connsiteY580" fmla="*/ 4051646 h 4291481"/>
              <a:gd name="connsiteX581" fmla="*/ 2339370 w 11531600"/>
              <a:gd name="connsiteY581" fmla="*/ 4053835 h 4291481"/>
              <a:gd name="connsiteX582" fmla="*/ 2339370 w 11531600"/>
              <a:gd name="connsiteY582" fmla="*/ 4062593 h 4291481"/>
              <a:gd name="connsiteX583" fmla="*/ 2348127 w 11531600"/>
              <a:gd name="connsiteY583" fmla="*/ 4062593 h 4291481"/>
              <a:gd name="connsiteX584" fmla="*/ 2348127 w 11531600"/>
              <a:gd name="connsiteY584" fmla="*/ 4050186 h 4291481"/>
              <a:gd name="connsiteX585" fmla="*/ 2349587 w 11531600"/>
              <a:gd name="connsiteY585" fmla="*/ 4050186 h 4291481"/>
              <a:gd name="connsiteX586" fmla="*/ 2351776 w 11531600"/>
              <a:gd name="connsiteY586" fmla="*/ 4050186 h 4291481"/>
              <a:gd name="connsiteX587" fmla="*/ 2351776 w 11531600"/>
              <a:gd name="connsiteY587" fmla="*/ 4062593 h 4291481"/>
              <a:gd name="connsiteX588" fmla="*/ 2354695 w 11531600"/>
              <a:gd name="connsiteY588" fmla="*/ 4062593 h 4291481"/>
              <a:gd name="connsiteX589" fmla="*/ 2358345 w 11531600"/>
              <a:gd name="connsiteY589" fmla="*/ 4062593 h 4291481"/>
              <a:gd name="connsiteX590" fmla="*/ 2361994 w 11531600"/>
              <a:gd name="connsiteY590" fmla="*/ 4064052 h 4291481"/>
              <a:gd name="connsiteX591" fmla="*/ 2361994 w 11531600"/>
              <a:gd name="connsiteY591" fmla="*/ 4066242 h 4291481"/>
              <a:gd name="connsiteX592" fmla="*/ 2367102 w 11531600"/>
              <a:gd name="connsiteY592" fmla="*/ 4066242 h 4291481"/>
              <a:gd name="connsiteX593" fmla="*/ 2367102 w 11531600"/>
              <a:gd name="connsiteY593" fmla="*/ 3518158 h 4291481"/>
              <a:gd name="connsiteX594" fmla="*/ 2385348 w 11531600"/>
              <a:gd name="connsiteY594" fmla="*/ 3475829 h 4291481"/>
              <a:gd name="connsiteX595" fmla="*/ 2409430 w 11531600"/>
              <a:gd name="connsiteY595" fmla="*/ 3475829 h 4291481"/>
              <a:gd name="connsiteX596" fmla="*/ 2420378 w 11531600"/>
              <a:gd name="connsiteY596" fmla="*/ 3452476 h 4291481"/>
              <a:gd name="connsiteX597" fmla="*/ 2584585 w 11531600"/>
              <a:gd name="connsiteY597" fmla="*/ 3452476 h 4291481"/>
              <a:gd name="connsiteX598" fmla="*/ 2584585 w 11531600"/>
              <a:gd name="connsiteY598" fmla="*/ 3475829 h 4291481"/>
              <a:gd name="connsiteX599" fmla="*/ 2629102 w 11531600"/>
              <a:gd name="connsiteY599" fmla="*/ 3475829 h 4291481"/>
              <a:gd name="connsiteX600" fmla="*/ 2630562 w 11531600"/>
              <a:gd name="connsiteY600" fmla="*/ 4092514 h 4291481"/>
              <a:gd name="connsiteX601" fmla="*/ 2646618 w 11531600"/>
              <a:gd name="connsiteY601" fmla="*/ 4092514 h 4291481"/>
              <a:gd name="connsiteX602" fmla="*/ 2648077 w 11531600"/>
              <a:gd name="connsiteY602" fmla="*/ 3477289 h 4291481"/>
              <a:gd name="connsiteX603" fmla="*/ 2645159 w 11531600"/>
              <a:gd name="connsiteY603" fmla="*/ 3473639 h 4291481"/>
              <a:gd name="connsiteX604" fmla="*/ 2645159 w 11531600"/>
              <a:gd name="connsiteY604" fmla="*/ 3467072 h 4291481"/>
              <a:gd name="connsiteX605" fmla="*/ 2648077 w 11531600"/>
              <a:gd name="connsiteY605" fmla="*/ 3464882 h 4291481"/>
              <a:gd name="connsiteX606" fmla="*/ 2648077 w 11531600"/>
              <a:gd name="connsiteY606" fmla="*/ 3451016 h 4291481"/>
              <a:gd name="connsiteX607" fmla="*/ 2645159 w 11531600"/>
              <a:gd name="connsiteY607" fmla="*/ 3447367 h 4291481"/>
              <a:gd name="connsiteX608" fmla="*/ 2645159 w 11531600"/>
              <a:gd name="connsiteY608" fmla="*/ 3445908 h 4291481"/>
              <a:gd name="connsiteX609" fmla="*/ 2648077 w 11531600"/>
              <a:gd name="connsiteY609" fmla="*/ 3443718 h 4291481"/>
              <a:gd name="connsiteX610" fmla="*/ 2648077 w 11531600"/>
              <a:gd name="connsiteY610" fmla="*/ 3422554 h 4291481"/>
              <a:gd name="connsiteX611" fmla="*/ 2645159 w 11531600"/>
              <a:gd name="connsiteY611" fmla="*/ 3418905 h 4291481"/>
              <a:gd name="connsiteX612" fmla="*/ 2645159 w 11531600"/>
              <a:gd name="connsiteY612" fmla="*/ 3402849 h 4291481"/>
              <a:gd name="connsiteX613" fmla="*/ 2648077 w 11531600"/>
              <a:gd name="connsiteY613" fmla="*/ 3399200 h 4291481"/>
              <a:gd name="connsiteX614" fmla="*/ 2659024 w 11531600"/>
              <a:gd name="connsiteY614" fmla="*/ 3397740 h 4291481"/>
              <a:gd name="connsiteX615" fmla="*/ 2672890 w 11531600"/>
              <a:gd name="connsiteY615" fmla="*/ 3394091 h 4291481"/>
              <a:gd name="connsiteX616" fmla="*/ 2690406 w 11531600"/>
              <a:gd name="connsiteY616" fmla="*/ 3392632 h 4291481"/>
              <a:gd name="connsiteX617" fmla="*/ 2690406 w 11531600"/>
              <a:gd name="connsiteY617" fmla="*/ 3364170 h 4291481"/>
              <a:gd name="connsiteX618" fmla="*/ 2646618 w 11531600"/>
              <a:gd name="connsiteY618" fmla="*/ 3356871 h 4291481"/>
              <a:gd name="connsiteX619" fmla="*/ 2645159 w 11531600"/>
              <a:gd name="connsiteY619" fmla="*/ 3356871 h 4291481"/>
              <a:gd name="connsiteX620" fmla="*/ 2641510 w 11531600"/>
              <a:gd name="connsiteY620" fmla="*/ 3355411 h 4291481"/>
              <a:gd name="connsiteX621" fmla="*/ 2639320 w 11531600"/>
              <a:gd name="connsiteY621" fmla="*/ 3355411 h 4291481"/>
              <a:gd name="connsiteX622" fmla="*/ 2635671 w 11531600"/>
              <a:gd name="connsiteY622" fmla="*/ 3355411 h 4291481"/>
              <a:gd name="connsiteX623" fmla="*/ 2632752 w 11531600"/>
              <a:gd name="connsiteY623" fmla="*/ 3353222 h 4291481"/>
              <a:gd name="connsiteX624" fmla="*/ 2630562 w 11531600"/>
              <a:gd name="connsiteY624" fmla="*/ 3353222 h 4291481"/>
              <a:gd name="connsiteX625" fmla="*/ 2626913 w 11531600"/>
              <a:gd name="connsiteY625" fmla="*/ 3353222 h 4291481"/>
              <a:gd name="connsiteX626" fmla="*/ 2623263 w 11531600"/>
              <a:gd name="connsiteY626" fmla="*/ 3351762 h 4291481"/>
              <a:gd name="connsiteX627" fmla="*/ 2620345 w 11531600"/>
              <a:gd name="connsiteY627" fmla="*/ 3351762 h 4291481"/>
              <a:gd name="connsiteX628" fmla="*/ 2616695 w 11531600"/>
              <a:gd name="connsiteY628" fmla="*/ 3349574 h 4291481"/>
              <a:gd name="connsiteX629" fmla="*/ 2614506 w 11531600"/>
              <a:gd name="connsiteY629" fmla="*/ 3349574 h 4291481"/>
              <a:gd name="connsiteX630" fmla="*/ 2611587 w 11531600"/>
              <a:gd name="connsiteY630" fmla="*/ 3348113 h 4291481"/>
              <a:gd name="connsiteX631" fmla="*/ 2609398 w 11531600"/>
              <a:gd name="connsiteY631" fmla="*/ 3346654 h 4291481"/>
              <a:gd name="connsiteX632" fmla="*/ 2607938 w 11531600"/>
              <a:gd name="connsiteY632" fmla="*/ 3346654 h 4291481"/>
              <a:gd name="connsiteX633" fmla="*/ 2605749 w 11531600"/>
              <a:gd name="connsiteY633" fmla="*/ 3346654 h 4291481"/>
              <a:gd name="connsiteX634" fmla="*/ 2604289 w 11531600"/>
              <a:gd name="connsiteY634" fmla="*/ 3344464 h 4291481"/>
              <a:gd name="connsiteX635" fmla="*/ 2604289 w 11531600"/>
              <a:gd name="connsiteY635" fmla="*/ 3343005 h 4291481"/>
              <a:gd name="connsiteX636" fmla="*/ 2602099 w 11531600"/>
              <a:gd name="connsiteY636" fmla="*/ 3343005 h 4291481"/>
              <a:gd name="connsiteX637" fmla="*/ 2602099 w 11531600"/>
              <a:gd name="connsiteY637" fmla="*/ 3340815 h 4291481"/>
              <a:gd name="connsiteX638" fmla="*/ 2600640 w 11531600"/>
              <a:gd name="connsiteY638" fmla="*/ 3340815 h 4291481"/>
              <a:gd name="connsiteX639" fmla="*/ 2600640 w 11531600"/>
              <a:gd name="connsiteY639" fmla="*/ 3339356 h 4291481"/>
              <a:gd name="connsiteX640" fmla="*/ 2600640 w 11531600"/>
              <a:gd name="connsiteY640" fmla="*/ 3337166 h 4291481"/>
              <a:gd name="connsiteX641" fmla="*/ 2600640 w 11531600"/>
              <a:gd name="connsiteY641" fmla="*/ 3335707 h 4291481"/>
              <a:gd name="connsiteX642" fmla="*/ 2600640 w 11531600"/>
              <a:gd name="connsiteY642" fmla="*/ 3334247 h 4291481"/>
              <a:gd name="connsiteX643" fmla="*/ 2602099 w 11531600"/>
              <a:gd name="connsiteY643" fmla="*/ 3332058 h 4291481"/>
              <a:gd name="connsiteX644" fmla="*/ 2604289 w 11531600"/>
              <a:gd name="connsiteY644" fmla="*/ 3330598 h 4291481"/>
              <a:gd name="connsiteX645" fmla="*/ 2605749 w 11531600"/>
              <a:gd name="connsiteY645" fmla="*/ 3328409 h 4291481"/>
              <a:gd name="connsiteX646" fmla="*/ 2607938 w 11531600"/>
              <a:gd name="connsiteY646" fmla="*/ 3328409 h 4291481"/>
              <a:gd name="connsiteX647" fmla="*/ 2609398 w 11531600"/>
              <a:gd name="connsiteY647" fmla="*/ 3326949 h 4291481"/>
              <a:gd name="connsiteX648" fmla="*/ 2613047 w 11531600"/>
              <a:gd name="connsiteY648" fmla="*/ 3324760 h 4291481"/>
              <a:gd name="connsiteX649" fmla="*/ 2614506 w 11531600"/>
              <a:gd name="connsiteY649" fmla="*/ 3324760 h 4291481"/>
              <a:gd name="connsiteX650" fmla="*/ 2621805 w 11531600"/>
              <a:gd name="connsiteY650" fmla="*/ 3323300 h 4291481"/>
              <a:gd name="connsiteX651" fmla="*/ 2629102 w 11531600"/>
              <a:gd name="connsiteY651" fmla="*/ 3321841 h 4291481"/>
              <a:gd name="connsiteX652" fmla="*/ 2634211 w 11531600"/>
              <a:gd name="connsiteY652" fmla="*/ 3319651 h 4291481"/>
              <a:gd name="connsiteX653" fmla="*/ 2639320 w 11531600"/>
              <a:gd name="connsiteY653" fmla="*/ 3319651 h 4291481"/>
              <a:gd name="connsiteX654" fmla="*/ 2642969 w 11531600"/>
              <a:gd name="connsiteY654" fmla="*/ 3318192 h 4291481"/>
              <a:gd name="connsiteX655" fmla="*/ 2645159 w 11531600"/>
              <a:gd name="connsiteY655" fmla="*/ 3318192 h 4291481"/>
              <a:gd name="connsiteX656" fmla="*/ 2650267 w 11531600"/>
              <a:gd name="connsiteY656" fmla="*/ 3318192 h 4291481"/>
              <a:gd name="connsiteX657" fmla="*/ 2655375 w 11531600"/>
              <a:gd name="connsiteY657" fmla="*/ 3316002 h 4291481"/>
              <a:gd name="connsiteX658" fmla="*/ 2660484 w 11531600"/>
              <a:gd name="connsiteY658" fmla="*/ 3316002 h 4291481"/>
              <a:gd name="connsiteX659" fmla="*/ 2667782 w 11531600"/>
              <a:gd name="connsiteY659" fmla="*/ 3314542 h 4291481"/>
              <a:gd name="connsiteX660" fmla="*/ 2675080 w 11531600"/>
              <a:gd name="connsiteY660" fmla="*/ 3314542 h 4291481"/>
              <a:gd name="connsiteX661" fmla="*/ 2680189 w 11531600"/>
              <a:gd name="connsiteY661" fmla="*/ 3312353 h 4291481"/>
              <a:gd name="connsiteX662" fmla="*/ 2681648 w 11531600"/>
              <a:gd name="connsiteY662" fmla="*/ 3312353 h 4291481"/>
              <a:gd name="connsiteX663" fmla="*/ 2687486 w 11531600"/>
              <a:gd name="connsiteY663" fmla="*/ 3312353 h 4291481"/>
              <a:gd name="connsiteX664" fmla="*/ 2694055 w 11531600"/>
              <a:gd name="connsiteY664" fmla="*/ 3312353 h 4291481"/>
              <a:gd name="connsiteX665" fmla="*/ 2696245 w 11531600"/>
              <a:gd name="connsiteY665" fmla="*/ 3312353 h 4291481"/>
              <a:gd name="connsiteX666" fmla="*/ 2702813 w 11531600"/>
              <a:gd name="connsiteY666" fmla="*/ 3310893 h 4291481"/>
              <a:gd name="connsiteX667" fmla="*/ 2710111 w 11531600"/>
              <a:gd name="connsiteY667" fmla="*/ 3310893 h 4291481"/>
              <a:gd name="connsiteX668" fmla="*/ 2712300 w 11531600"/>
              <a:gd name="connsiteY668" fmla="*/ 3310893 h 4291481"/>
              <a:gd name="connsiteX669" fmla="*/ 2718868 w 11531600"/>
              <a:gd name="connsiteY669" fmla="*/ 3310893 h 4291481"/>
              <a:gd name="connsiteX670" fmla="*/ 2726166 w 11531600"/>
              <a:gd name="connsiteY670" fmla="*/ 3310893 h 4291481"/>
              <a:gd name="connsiteX671" fmla="*/ 2727626 w 11531600"/>
              <a:gd name="connsiteY671" fmla="*/ 3310893 h 4291481"/>
              <a:gd name="connsiteX672" fmla="*/ 2734925 w 11531600"/>
              <a:gd name="connsiteY672" fmla="*/ 3309434 h 4291481"/>
              <a:gd name="connsiteX673" fmla="*/ 2734925 w 11531600"/>
              <a:gd name="connsiteY673" fmla="*/ 3278782 h 4291481"/>
              <a:gd name="connsiteX674" fmla="*/ 2734925 w 11531600"/>
              <a:gd name="connsiteY674" fmla="*/ 3243959 h 4291481"/>
              <a:gd name="connsiteX675" fmla="*/ 2738573 w 11531600"/>
              <a:gd name="connsiteY675" fmla="*/ 3243959 h 4291481"/>
              <a:gd name="connsiteX676" fmla="*/ 2738573 w 11531600"/>
              <a:gd name="connsiteY676" fmla="*/ 3278782 h 4291481"/>
              <a:gd name="connsiteX677" fmla="*/ 2740033 w 11531600"/>
              <a:gd name="connsiteY677" fmla="*/ 3280971 h 4291481"/>
              <a:gd name="connsiteX678" fmla="*/ 2740033 w 11531600"/>
              <a:gd name="connsiteY678" fmla="*/ 3284620 h 4291481"/>
              <a:gd name="connsiteX679" fmla="*/ 2743682 w 11531600"/>
              <a:gd name="connsiteY679" fmla="*/ 3284620 h 4291481"/>
              <a:gd name="connsiteX680" fmla="*/ 2743682 w 11531600"/>
              <a:gd name="connsiteY680" fmla="*/ 3256157 h 4291481"/>
              <a:gd name="connsiteX681" fmla="*/ 2745872 w 11531600"/>
              <a:gd name="connsiteY681" fmla="*/ 3256157 h 4291481"/>
              <a:gd name="connsiteX682" fmla="*/ 2745872 w 11531600"/>
              <a:gd name="connsiteY682" fmla="*/ 3284620 h 4291481"/>
              <a:gd name="connsiteX683" fmla="*/ 2798418 w 11531600"/>
              <a:gd name="connsiteY683" fmla="*/ 3284620 h 4291481"/>
              <a:gd name="connsiteX684" fmla="*/ 2798418 w 11531600"/>
              <a:gd name="connsiteY684" fmla="*/ 3278782 h 4291481"/>
              <a:gd name="connsiteX685" fmla="*/ 2800607 w 11531600"/>
              <a:gd name="connsiteY685" fmla="*/ 3278782 h 4291481"/>
              <a:gd name="connsiteX686" fmla="*/ 2800607 w 11531600"/>
              <a:gd name="connsiteY686" fmla="*/ 3243959 h 4291481"/>
              <a:gd name="connsiteX687" fmla="*/ 2803526 w 11531600"/>
              <a:gd name="connsiteY687" fmla="*/ 3243959 h 4291481"/>
              <a:gd name="connsiteX688" fmla="*/ 2803526 w 11531600"/>
              <a:gd name="connsiteY688" fmla="*/ 3278782 h 4291481"/>
              <a:gd name="connsiteX689" fmla="*/ 2803526 w 11531600"/>
              <a:gd name="connsiteY689" fmla="*/ 3280971 h 4291481"/>
              <a:gd name="connsiteX690" fmla="*/ 2803526 w 11531600"/>
              <a:gd name="connsiteY690" fmla="*/ 3284620 h 4291481"/>
              <a:gd name="connsiteX691" fmla="*/ 2805716 w 11531600"/>
              <a:gd name="connsiteY691" fmla="*/ 3284620 h 4291481"/>
              <a:gd name="connsiteX692" fmla="*/ 2805716 w 11531600"/>
              <a:gd name="connsiteY692" fmla="*/ 3256157 h 4291481"/>
              <a:gd name="connsiteX693" fmla="*/ 2809365 w 11531600"/>
              <a:gd name="connsiteY693" fmla="*/ 3256157 h 4291481"/>
              <a:gd name="connsiteX694" fmla="*/ 2809365 w 11531600"/>
              <a:gd name="connsiteY694" fmla="*/ 3284620 h 4291481"/>
              <a:gd name="connsiteX695" fmla="*/ 2864100 w 11531600"/>
              <a:gd name="connsiteY695" fmla="*/ 3282431 h 4291481"/>
              <a:gd name="connsiteX696" fmla="*/ 2864100 w 11531600"/>
              <a:gd name="connsiteY696" fmla="*/ 3278782 h 4291481"/>
              <a:gd name="connsiteX697" fmla="*/ 2865559 w 11531600"/>
              <a:gd name="connsiteY697" fmla="*/ 3278782 h 4291481"/>
              <a:gd name="connsiteX698" fmla="*/ 2865559 w 11531600"/>
              <a:gd name="connsiteY698" fmla="*/ 3243959 h 4291481"/>
              <a:gd name="connsiteX699" fmla="*/ 2869208 w 11531600"/>
              <a:gd name="connsiteY699" fmla="*/ 3243959 h 4291481"/>
              <a:gd name="connsiteX700" fmla="*/ 2869208 w 11531600"/>
              <a:gd name="connsiteY700" fmla="*/ 3256157 h 4291481"/>
              <a:gd name="connsiteX701" fmla="*/ 2872858 w 11531600"/>
              <a:gd name="connsiteY701" fmla="*/ 3256157 h 4291481"/>
              <a:gd name="connsiteX702" fmla="*/ 2872858 w 11531600"/>
              <a:gd name="connsiteY702" fmla="*/ 3282431 h 4291481"/>
              <a:gd name="connsiteX703" fmla="*/ 2929052 w 11531600"/>
              <a:gd name="connsiteY703" fmla="*/ 3282431 h 4291481"/>
              <a:gd name="connsiteX704" fmla="*/ 2929052 w 11531600"/>
              <a:gd name="connsiteY704" fmla="*/ 3278782 h 4291481"/>
              <a:gd name="connsiteX705" fmla="*/ 2931242 w 11531600"/>
              <a:gd name="connsiteY705" fmla="*/ 3278782 h 4291481"/>
              <a:gd name="connsiteX706" fmla="*/ 2931242 w 11531600"/>
              <a:gd name="connsiteY706" fmla="*/ 3243959 h 4291481"/>
              <a:gd name="connsiteX707" fmla="*/ 2932701 w 11531600"/>
              <a:gd name="connsiteY707" fmla="*/ 3243959 h 4291481"/>
              <a:gd name="connsiteX708" fmla="*/ 2932701 w 11531600"/>
              <a:gd name="connsiteY708" fmla="*/ 3253969 h 4291481"/>
              <a:gd name="connsiteX709" fmla="*/ 2934891 w 11531600"/>
              <a:gd name="connsiteY709" fmla="*/ 3253969 h 4291481"/>
              <a:gd name="connsiteX710" fmla="*/ 2934891 w 11531600"/>
              <a:gd name="connsiteY710" fmla="*/ 3256157 h 4291481"/>
              <a:gd name="connsiteX711" fmla="*/ 2934891 w 11531600"/>
              <a:gd name="connsiteY711" fmla="*/ 3282431 h 4291481"/>
              <a:gd name="connsiteX712" fmla="*/ 2994735 w 11531600"/>
              <a:gd name="connsiteY712" fmla="*/ 3282431 h 4291481"/>
              <a:gd name="connsiteX713" fmla="*/ 2994735 w 11531600"/>
              <a:gd name="connsiteY713" fmla="*/ 3278782 h 4291481"/>
              <a:gd name="connsiteX714" fmla="*/ 2994735 w 11531600"/>
              <a:gd name="connsiteY714" fmla="*/ 3277322 h 4291481"/>
              <a:gd name="connsiteX715" fmla="*/ 2994735 w 11531600"/>
              <a:gd name="connsiteY715" fmla="*/ 3253969 h 4291481"/>
              <a:gd name="connsiteX716" fmla="*/ 2996195 w 11531600"/>
              <a:gd name="connsiteY716" fmla="*/ 3253969 h 4291481"/>
              <a:gd name="connsiteX717" fmla="*/ 2996195 w 11531600"/>
              <a:gd name="connsiteY717" fmla="*/ 3243959 h 4291481"/>
              <a:gd name="connsiteX718" fmla="*/ 2998384 w 11531600"/>
              <a:gd name="connsiteY718" fmla="*/ 3243959 h 4291481"/>
              <a:gd name="connsiteX719" fmla="*/ 2998384 w 11531600"/>
              <a:gd name="connsiteY719" fmla="*/ 3277322 h 4291481"/>
              <a:gd name="connsiteX720" fmla="*/ 2999843 w 11531600"/>
              <a:gd name="connsiteY720" fmla="*/ 3277322 h 4291481"/>
              <a:gd name="connsiteX721" fmla="*/ 2999843 w 11531600"/>
              <a:gd name="connsiteY721" fmla="*/ 3351762 h 4291481"/>
              <a:gd name="connsiteX722" fmla="*/ 2999843 w 11531600"/>
              <a:gd name="connsiteY722" fmla="*/ 3353222 h 4291481"/>
              <a:gd name="connsiteX723" fmla="*/ 2999843 w 11531600"/>
              <a:gd name="connsiteY723" fmla="*/ 3364170 h 4291481"/>
              <a:gd name="connsiteX724" fmla="*/ 2999843 w 11531600"/>
              <a:gd name="connsiteY724" fmla="*/ 3365629 h 4291481"/>
              <a:gd name="connsiteX725" fmla="*/ 2998384 w 11531600"/>
              <a:gd name="connsiteY725" fmla="*/ 3365629 h 4291481"/>
              <a:gd name="connsiteX726" fmla="*/ 2998384 w 11531600"/>
              <a:gd name="connsiteY726" fmla="*/ 3378036 h 4291481"/>
              <a:gd name="connsiteX727" fmla="*/ 3002033 w 11531600"/>
              <a:gd name="connsiteY727" fmla="*/ 3378036 h 4291481"/>
              <a:gd name="connsiteX728" fmla="*/ 3002033 w 11531600"/>
              <a:gd name="connsiteY728" fmla="*/ 3383873 h 4291481"/>
              <a:gd name="connsiteX729" fmla="*/ 2999843 w 11531600"/>
              <a:gd name="connsiteY729" fmla="*/ 3388983 h 4291481"/>
              <a:gd name="connsiteX730" fmla="*/ 2998384 w 11531600"/>
              <a:gd name="connsiteY730" fmla="*/ 3388983 h 4291481"/>
              <a:gd name="connsiteX731" fmla="*/ 2998384 w 11531600"/>
              <a:gd name="connsiteY731" fmla="*/ 3396281 h 4291481"/>
              <a:gd name="connsiteX732" fmla="*/ 2991086 w 11531600"/>
              <a:gd name="connsiteY732" fmla="*/ 3396281 h 4291481"/>
              <a:gd name="connsiteX733" fmla="*/ 2961164 w 11531600"/>
              <a:gd name="connsiteY733" fmla="*/ 3396281 h 4291481"/>
              <a:gd name="connsiteX734" fmla="*/ 2961164 w 11531600"/>
              <a:gd name="connsiteY734" fmla="*/ 3534213 h 4291481"/>
              <a:gd name="connsiteX735" fmla="*/ 2961164 w 11531600"/>
              <a:gd name="connsiteY735" fmla="*/ 3775050 h 4291481"/>
              <a:gd name="connsiteX736" fmla="*/ 2973571 w 11531600"/>
              <a:gd name="connsiteY736" fmla="*/ 3775050 h 4291481"/>
              <a:gd name="connsiteX737" fmla="*/ 2973571 w 11531600"/>
              <a:gd name="connsiteY737" fmla="*/ 3757534 h 4291481"/>
              <a:gd name="connsiteX738" fmla="*/ 2996195 w 11531600"/>
              <a:gd name="connsiteY738" fmla="*/ 3757534 h 4291481"/>
              <a:gd name="connsiteX739" fmla="*/ 2996195 w 11531600"/>
              <a:gd name="connsiteY739" fmla="*/ 3635657 h 4291481"/>
              <a:gd name="connsiteX740" fmla="*/ 3029766 w 11531600"/>
              <a:gd name="connsiteY740" fmla="*/ 3635657 h 4291481"/>
              <a:gd name="connsiteX741" fmla="*/ 3029766 w 11531600"/>
              <a:gd name="connsiteY741" fmla="*/ 3612302 h 4291481"/>
              <a:gd name="connsiteX742" fmla="*/ 3091799 w 11531600"/>
              <a:gd name="connsiteY742" fmla="*/ 3612302 h 4291481"/>
              <a:gd name="connsiteX743" fmla="*/ 3091799 w 11531600"/>
              <a:gd name="connsiteY743" fmla="*/ 3635657 h 4291481"/>
              <a:gd name="connsiteX744" fmla="*/ 3121721 w 11531600"/>
              <a:gd name="connsiteY744" fmla="*/ 3635657 h 4291481"/>
              <a:gd name="connsiteX745" fmla="*/ 3121721 w 11531600"/>
              <a:gd name="connsiteY745" fmla="*/ 4000559 h 4291481"/>
              <a:gd name="connsiteX746" fmla="*/ 3136316 w 11531600"/>
              <a:gd name="connsiteY746" fmla="*/ 4000559 h 4291481"/>
              <a:gd name="connsiteX747" fmla="*/ 3136316 w 11531600"/>
              <a:gd name="connsiteY747" fmla="*/ 3980855 h 4291481"/>
              <a:gd name="connsiteX748" fmla="*/ 3130479 w 11531600"/>
              <a:gd name="connsiteY748" fmla="*/ 3980855 h 4291481"/>
              <a:gd name="connsiteX749" fmla="*/ 3130479 w 11531600"/>
              <a:gd name="connsiteY749" fmla="*/ 3977206 h 4291481"/>
              <a:gd name="connsiteX750" fmla="*/ 3256006 w 11531600"/>
              <a:gd name="connsiteY750" fmla="*/ 3977206 h 4291481"/>
              <a:gd name="connsiteX751" fmla="*/ 3256006 w 11531600"/>
              <a:gd name="connsiteY751" fmla="*/ 3968447 h 4291481"/>
              <a:gd name="connsiteX752" fmla="*/ 3259654 w 11531600"/>
              <a:gd name="connsiteY752" fmla="*/ 3956041 h 4291481"/>
              <a:gd name="connsiteX753" fmla="*/ 3264763 w 11531600"/>
              <a:gd name="connsiteY753" fmla="*/ 3945824 h 4291481"/>
              <a:gd name="connsiteX754" fmla="*/ 3270602 w 11531600"/>
              <a:gd name="connsiteY754" fmla="*/ 3934877 h 4291481"/>
              <a:gd name="connsiteX755" fmla="*/ 3277170 w 11531600"/>
              <a:gd name="connsiteY755" fmla="*/ 3926120 h 4291481"/>
              <a:gd name="connsiteX756" fmla="*/ 3286657 w 11531600"/>
              <a:gd name="connsiteY756" fmla="*/ 3918822 h 4291481"/>
              <a:gd name="connsiteX757" fmla="*/ 3289577 w 11531600"/>
              <a:gd name="connsiteY757" fmla="*/ 3915172 h 4291481"/>
              <a:gd name="connsiteX758" fmla="*/ 3295415 w 11531600"/>
              <a:gd name="connsiteY758" fmla="*/ 3911523 h 4291481"/>
              <a:gd name="connsiteX759" fmla="*/ 3305632 w 11531600"/>
              <a:gd name="connsiteY759" fmla="*/ 3904955 h 4291481"/>
              <a:gd name="connsiteX760" fmla="*/ 3316579 w 11531600"/>
              <a:gd name="connsiteY760" fmla="*/ 3901306 h 4291481"/>
              <a:gd name="connsiteX761" fmla="*/ 3326797 w 11531600"/>
              <a:gd name="connsiteY761" fmla="*/ 3897657 h 4291481"/>
              <a:gd name="connsiteX762" fmla="*/ 3326797 w 11531600"/>
              <a:gd name="connsiteY762" fmla="*/ 3896197 h 4291481"/>
              <a:gd name="connsiteX763" fmla="*/ 3328986 w 11531600"/>
              <a:gd name="connsiteY763" fmla="*/ 3896197 h 4291481"/>
              <a:gd name="connsiteX764" fmla="*/ 3339203 w 11531600"/>
              <a:gd name="connsiteY764" fmla="*/ 3894008 h 4291481"/>
              <a:gd name="connsiteX765" fmla="*/ 3341393 w 11531600"/>
              <a:gd name="connsiteY765" fmla="*/ 3894008 h 4291481"/>
              <a:gd name="connsiteX766" fmla="*/ 3342853 w 11531600"/>
              <a:gd name="connsiteY766" fmla="*/ 3894008 h 4291481"/>
              <a:gd name="connsiteX767" fmla="*/ 3344312 w 11531600"/>
              <a:gd name="connsiteY767" fmla="*/ 3894008 h 4291481"/>
              <a:gd name="connsiteX768" fmla="*/ 3346501 w 11531600"/>
              <a:gd name="connsiteY768" fmla="*/ 3834164 h 4291481"/>
              <a:gd name="connsiteX769" fmla="*/ 3355259 w 11531600"/>
              <a:gd name="connsiteY769" fmla="*/ 3834164 h 4291481"/>
              <a:gd name="connsiteX770" fmla="*/ 3353800 w 11531600"/>
              <a:gd name="connsiteY770" fmla="*/ 3894008 h 4291481"/>
              <a:gd name="connsiteX771" fmla="*/ 3355259 w 11531600"/>
              <a:gd name="connsiteY771" fmla="*/ 3894008 h 4291481"/>
              <a:gd name="connsiteX772" fmla="*/ 3356718 w 11531600"/>
              <a:gd name="connsiteY772" fmla="*/ 3894008 h 4291481"/>
              <a:gd name="connsiteX773" fmla="*/ 3358908 w 11531600"/>
              <a:gd name="connsiteY773" fmla="*/ 3894008 h 4291481"/>
              <a:gd name="connsiteX774" fmla="*/ 3360367 w 11531600"/>
              <a:gd name="connsiteY774" fmla="*/ 3894008 h 4291481"/>
              <a:gd name="connsiteX775" fmla="*/ 3371315 w 11531600"/>
              <a:gd name="connsiteY775" fmla="*/ 3896197 h 4291481"/>
              <a:gd name="connsiteX776" fmla="*/ 3372774 w 11531600"/>
              <a:gd name="connsiteY776" fmla="*/ 3896197 h 4291481"/>
              <a:gd name="connsiteX777" fmla="*/ 3372774 w 11531600"/>
              <a:gd name="connsiteY777" fmla="*/ 3897657 h 4291481"/>
              <a:gd name="connsiteX778" fmla="*/ 3381532 w 11531600"/>
              <a:gd name="connsiteY778" fmla="*/ 3901306 h 4291481"/>
              <a:gd name="connsiteX779" fmla="*/ 3392479 w 11531600"/>
              <a:gd name="connsiteY779" fmla="*/ 3904955 h 4291481"/>
              <a:gd name="connsiteX780" fmla="*/ 3392479 w 11531600"/>
              <a:gd name="connsiteY780" fmla="*/ 3906415 h 4291481"/>
              <a:gd name="connsiteX781" fmla="*/ 3402696 w 11531600"/>
              <a:gd name="connsiteY781" fmla="*/ 3911523 h 4291481"/>
              <a:gd name="connsiteX782" fmla="*/ 3411454 w 11531600"/>
              <a:gd name="connsiteY782" fmla="*/ 3918822 h 4291481"/>
              <a:gd name="connsiteX783" fmla="*/ 3418752 w 11531600"/>
              <a:gd name="connsiteY783" fmla="*/ 3927579 h 4291481"/>
              <a:gd name="connsiteX784" fmla="*/ 3426050 w 11531600"/>
              <a:gd name="connsiteY784" fmla="*/ 3936336 h 4291481"/>
              <a:gd name="connsiteX785" fmla="*/ 3431158 w 11531600"/>
              <a:gd name="connsiteY785" fmla="*/ 3945824 h 4291481"/>
              <a:gd name="connsiteX786" fmla="*/ 3436268 w 11531600"/>
              <a:gd name="connsiteY786" fmla="*/ 3956041 h 4291481"/>
              <a:gd name="connsiteX787" fmla="*/ 3438457 w 11531600"/>
              <a:gd name="connsiteY787" fmla="*/ 3968447 h 4291481"/>
              <a:gd name="connsiteX788" fmla="*/ 3439917 w 11531600"/>
              <a:gd name="connsiteY788" fmla="*/ 3977206 h 4291481"/>
              <a:gd name="connsiteX789" fmla="*/ 3556684 w 11531600"/>
              <a:gd name="connsiteY789" fmla="*/ 3977206 h 4291481"/>
              <a:gd name="connsiteX790" fmla="*/ 3556684 w 11531600"/>
              <a:gd name="connsiteY790" fmla="*/ 3980855 h 4291481"/>
              <a:gd name="connsiteX791" fmla="*/ 3551577 w 11531600"/>
              <a:gd name="connsiteY791" fmla="*/ 3980855 h 4291481"/>
              <a:gd name="connsiteX792" fmla="*/ 3551577 w 11531600"/>
              <a:gd name="connsiteY792" fmla="*/ 4000559 h 4291481"/>
              <a:gd name="connsiteX793" fmla="*/ 3582958 w 11531600"/>
              <a:gd name="connsiteY793" fmla="*/ 4000559 h 4291481"/>
              <a:gd name="connsiteX794" fmla="*/ 3590256 w 11531600"/>
              <a:gd name="connsiteY794" fmla="*/ 4000559 h 4291481"/>
              <a:gd name="connsiteX795" fmla="*/ 3661047 w 11531600"/>
              <a:gd name="connsiteY795" fmla="*/ 4000559 h 4291481"/>
              <a:gd name="connsiteX796" fmla="*/ 3668346 w 11531600"/>
              <a:gd name="connsiteY796" fmla="*/ 4000559 h 4291481"/>
              <a:gd name="connsiteX797" fmla="*/ 3690969 w 11531600"/>
              <a:gd name="connsiteY797" fmla="*/ 4000559 h 4291481"/>
              <a:gd name="connsiteX798" fmla="*/ 3689510 w 11531600"/>
              <a:gd name="connsiteY798" fmla="*/ 3956041 h 4291481"/>
              <a:gd name="connsiteX799" fmla="*/ 3682212 w 11531600"/>
              <a:gd name="connsiteY799" fmla="*/ 3956041 h 4291481"/>
              <a:gd name="connsiteX800" fmla="*/ 3682212 w 11531600"/>
              <a:gd name="connsiteY800" fmla="*/ 3952392 h 4291481"/>
              <a:gd name="connsiteX801" fmla="*/ 3692428 w 11531600"/>
              <a:gd name="connsiteY801" fmla="*/ 3950933 h 4291481"/>
              <a:gd name="connsiteX802" fmla="*/ 3692428 w 11531600"/>
              <a:gd name="connsiteY802" fmla="*/ 3948744 h 4291481"/>
              <a:gd name="connsiteX803" fmla="*/ 3689510 w 11531600"/>
              <a:gd name="connsiteY803" fmla="*/ 3943634 h 4291481"/>
              <a:gd name="connsiteX804" fmla="*/ 3689510 w 11531600"/>
              <a:gd name="connsiteY804" fmla="*/ 3938526 h 4291481"/>
              <a:gd name="connsiteX805" fmla="*/ 3689510 w 11531600"/>
              <a:gd name="connsiteY805" fmla="*/ 3933418 h 4291481"/>
              <a:gd name="connsiteX806" fmla="*/ 3692428 w 11531600"/>
              <a:gd name="connsiteY806" fmla="*/ 3927579 h 4291481"/>
              <a:gd name="connsiteX807" fmla="*/ 3696077 w 11531600"/>
              <a:gd name="connsiteY807" fmla="*/ 3922471 h 4291481"/>
              <a:gd name="connsiteX808" fmla="*/ 3699727 w 11531600"/>
              <a:gd name="connsiteY808" fmla="*/ 3918822 h 4291481"/>
              <a:gd name="connsiteX809" fmla="*/ 3704835 w 11531600"/>
              <a:gd name="connsiteY809" fmla="*/ 3917362 h 4291481"/>
              <a:gd name="connsiteX810" fmla="*/ 3710674 w 11531600"/>
              <a:gd name="connsiteY810" fmla="*/ 3915172 h 4291481"/>
              <a:gd name="connsiteX811" fmla="*/ 3717242 w 11531600"/>
              <a:gd name="connsiteY811" fmla="*/ 3917362 h 4291481"/>
              <a:gd name="connsiteX812" fmla="*/ 3723081 w 11531600"/>
              <a:gd name="connsiteY812" fmla="*/ 3918822 h 4291481"/>
              <a:gd name="connsiteX813" fmla="*/ 3728189 w 11531600"/>
              <a:gd name="connsiteY813" fmla="*/ 3922471 h 4291481"/>
              <a:gd name="connsiteX814" fmla="*/ 3731839 w 11531600"/>
              <a:gd name="connsiteY814" fmla="*/ 3926120 h 4291481"/>
              <a:gd name="connsiteX815" fmla="*/ 3733299 w 11531600"/>
              <a:gd name="connsiteY815" fmla="*/ 3933418 h 4291481"/>
              <a:gd name="connsiteX816" fmla="*/ 3733299 w 11531600"/>
              <a:gd name="connsiteY816" fmla="*/ 3938526 h 4291481"/>
              <a:gd name="connsiteX817" fmla="*/ 3733299 w 11531600"/>
              <a:gd name="connsiteY817" fmla="*/ 3943634 h 4291481"/>
              <a:gd name="connsiteX818" fmla="*/ 3731839 w 11531600"/>
              <a:gd name="connsiteY818" fmla="*/ 3948744 h 4291481"/>
              <a:gd name="connsiteX819" fmla="*/ 3729650 w 11531600"/>
              <a:gd name="connsiteY819" fmla="*/ 3950933 h 4291481"/>
              <a:gd name="connsiteX820" fmla="*/ 3742055 w 11531600"/>
              <a:gd name="connsiteY820" fmla="*/ 3952392 h 4291481"/>
              <a:gd name="connsiteX821" fmla="*/ 3742055 w 11531600"/>
              <a:gd name="connsiteY821" fmla="*/ 3954582 h 4291481"/>
              <a:gd name="connsiteX822" fmla="*/ 3735488 w 11531600"/>
              <a:gd name="connsiteY822" fmla="*/ 3956041 h 4291481"/>
              <a:gd name="connsiteX823" fmla="*/ 3735488 w 11531600"/>
              <a:gd name="connsiteY823" fmla="*/ 4000559 h 4291481"/>
              <a:gd name="connsiteX824" fmla="*/ 3775627 w 11531600"/>
              <a:gd name="connsiteY824" fmla="*/ 4000559 h 4291481"/>
              <a:gd name="connsiteX825" fmla="*/ 3775627 w 11531600"/>
              <a:gd name="connsiteY825" fmla="*/ 4004209 h 4291481"/>
              <a:gd name="connsiteX826" fmla="*/ 3770518 w 11531600"/>
              <a:gd name="connsiteY826" fmla="*/ 4004209 h 4291481"/>
              <a:gd name="connsiteX827" fmla="*/ 3771979 w 11531600"/>
              <a:gd name="connsiteY827" fmla="*/ 4117328 h 4291481"/>
              <a:gd name="connsiteX828" fmla="*/ 3870895 w 11531600"/>
              <a:gd name="connsiteY828" fmla="*/ 4119259 h 4291481"/>
              <a:gd name="connsiteX829" fmla="*/ 3870895 w 11531600"/>
              <a:gd name="connsiteY829" fmla="*/ 3743662 h 4291481"/>
              <a:gd name="connsiteX830" fmla="*/ 3958936 w 11531600"/>
              <a:gd name="connsiteY830" fmla="*/ 3743662 h 4291481"/>
              <a:gd name="connsiteX831" fmla="*/ 3981324 w 11531600"/>
              <a:gd name="connsiteY831" fmla="*/ 3752991 h 4291481"/>
              <a:gd name="connsiteX832" fmla="*/ 3981324 w 11531600"/>
              <a:gd name="connsiteY832" fmla="*/ 3794038 h 4291481"/>
              <a:gd name="connsiteX833" fmla="*/ 4085812 w 11531600"/>
              <a:gd name="connsiteY833" fmla="*/ 3788441 h 4291481"/>
              <a:gd name="connsiteX834" fmla="*/ 4093275 w 11531600"/>
              <a:gd name="connsiteY834" fmla="*/ 2271552 h 4291481"/>
              <a:gd name="connsiteX835" fmla="*/ 4098868 w 11531600"/>
              <a:gd name="connsiteY835" fmla="*/ 2271552 h 4291481"/>
              <a:gd name="connsiteX836" fmla="*/ 4108199 w 11531600"/>
              <a:gd name="connsiteY836" fmla="*/ 2265955 h 4291481"/>
              <a:gd name="connsiteX837" fmla="*/ 4117528 w 11531600"/>
              <a:gd name="connsiteY837" fmla="*/ 2265955 h 4291481"/>
              <a:gd name="connsiteX838" fmla="*/ 4117528 w 11531600"/>
              <a:gd name="connsiteY838" fmla="*/ 2252895 h 4291481"/>
              <a:gd name="connsiteX839" fmla="*/ 4121260 w 11531600"/>
              <a:gd name="connsiteY839" fmla="*/ 2247297 h 4291481"/>
              <a:gd name="connsiteX840" fmla="*/ 4134321 w 11531600"/>
              <a:gd name="connsiteY840" fmla="*/ 2247297 h 4291481"/>
              <a:gd name="connsiteX841" fmla="*/ 4156708 w 11531600"/>
              <a:gd name="connsiteY841" fmla="*/ 2247297 h 4291481"/>
              <a:gd name="connsiteX842" fmla="*/ 4184695 w 11531600"/>
              <a:gd name="connsiteY842" fmla="*/ 2243566 h 4291481"/>
              <a:gd name="connsiteX843" fmla="*/ 4203352 w 11531600"/>
              <a:gd name="connsiteY843" fmla="*/ 2243566 h 4291481"/>
              <a:gd name="connsiteX844" fmla="*/ 4203352 w 11531600"/>
              <a:gd name="connsiteY844" fmla="*/ 2234236 h 4291481"/>
              <a:gd name="connsiteX845" fmla="*/ 4188428 w 11531600"/>
              <a:gd name="connsiteY845" fmla="*/ 2234236 h 4291481"/>
              <a:gd name="connsiteX846" fmla="*/ 4152979 w 11531600"/>
              <a:gd name="connsiteY846" fmla="*/ 2234236 h 4291481"/>
              <a:gd name="connsiteX847" fmla="*/ 4121260 w 11531600"/>
              <a:gd name="connsiteY847" fmla="*/ 2230505 h 4291481"/>
              <a:gd name="connsiteX848" fmla="*/ 4098868 w 11531600"/>
              <a:gd name="connsiteY848" fmla="*/ 2230505 h 4291481"/>
              <a:gd name="connsiteX849" fmla="*/ 4085812 w 11531600"/>
              <a:gd name="connsiteY849" fmla="*/ 2224908 h 4291481"/>
              <a:gd name="connsiteX850" fmla="*/ 4085812 w 11531600"/>
              <a:gd name="connsiteY850" fmla="*/ 2221175 h 4291481"/>
              <a:gd name="connsiteX851" fmla="*/ 4085812 w 11531600"/>
              <a:gd name="connsiteY851" fmla="*/ 2215579 h 4291481"/>
              <a:gd name="connsiteX852" fmla="*/ 4098868 w 11531600"/>
              <a:gd name="connsiteY852" fmla="*/ 2211848 h 4291481"/>
              <a:gd name="connsiteX853" fmla="*/ 4121260 w 11531600"/>
              <a:gd name="connsiteY853" fmla="*/ 2208115 h 4291481"/>
              <a:gd name="connsiteX854" fmla="*/ 4152979 w 11531600"/>
              <a:gd name="connsiteY854" fmla="*/ 2208115 h 4291481"/>
              <a:gd name="connsiteX855" fmla="*/ 4194027 w 11531600"/>
              <a:gd name="connsiteY855" fmla="*/ 2208115 h 4291481"/>
              <a:gd name="connsiteX856" fmla="*/ 4203352 w 11531600"/>
              <a:gd name="connsiteY856" fmla="*/ 2208115 h 4291481"/>
              <a:gd name="connsiteX857" fmla="*/ 4203352 w 11531600"/>
              <a:gd name="connsiteY857" fmla="*/ 2202518 h 4291481"/>
              <a:gd name="connsiteX858" fmla="*/ 4197758 w 11531600"/>
              <a:gd name="connsiteY858" fmla="*/ 2202518 h 4291481"/>
              <a:gd name="connsiteX859" fmla="*/ 4188428 w 11531600"/>
              <a:gd name="connsiteY859" fmla="*/ 2198787 h 4291481"/>
              <a:gd name="connsiteX860" fmla="*/ 4184695 w 11531600"/>
              <a:gd name="connsiteY860" fmla="*/ 2198787 h 4291481"/>
              <a:gd name="connsiteX861" fmla="*/ 4184695 w 11531600"/>
              <a:gd name="connsiteY861" fmla="*/ 2193189 h 4291481"/>
              <a:gd name="connsiteX862" fmla="*/ 4184695 w 11531600"/>
              <a:gd name="connsiteY862" fmla="*/ 2176398 h 4291481"/>
              <a:gd name="connsiteX863" fmla="*/ 4188428 w 11531600"/>
              <a:gd name="connsiteY863" fmla="*/ 2157739 h 4291481"/>
              <a:gd name="connsiteX864" fmla="*/ 4188428 w 11531600"/>
              <a:gd name="connsiteY864" fmla="*/ 2139082 h 4291481"/>
              <a:gd name="connsiteX865" fmla="*/ 4188428 w 11531600"/>
              <a:gd name="connsiteY865" fmla="*/ 2120423 h 4291481"/>
              <a:gd name="connsiteX866" fmla="*/ 4188428 w 11531600"/>
              <a:gd name="connsiteY866" fmla="*/ 2107363 h 4291481"/>
              <a:gd name="connsiteX867" fmla="*/ 4188428 w 11531600"/>
              <a:gd name="connsiteY867" fmla="*/ 2103632 h 4291481"/>
              <a:gd name="connsiteX868" fmla="*/ 4194027 w 11531600"/>
              <a:gd name="connsiteY868" fmla="*/ 2098035 h 4291481"/>
              <a:gd name="connsiteX869" fmla="*/ 4175368 w 11531600"/>
              <a:gd name="connsiteY869" fmla="*/ 2098035 h 4291481"/>
              <a:gd name="connsiteX870" fmla="*/ 4166037 w 11531600"/>
              <a:gd name="connsiteY870" fmla="*/ 2094302 h 4291481"/>
              <a:gd name="connsiteX871" fmla="*/ 4156708 w 11531600"/>
              <a:gd name="connsiteY871" fmla="*/ 2094302 h 4291481"/>
              <a:gd name="connsiteX872" fmla="*/ 4147384 w 11531600"/>
              <a:gd name="connsiteY872" fmla="*/ 2094302 h 4291481"/>
              <a:gd name="connsiteX873" fmla="*/ 4139917 w 11531600"/>
              <a:gd name="connsiteY873" fmla="*/ 2094302 h 4291481"/>
              <a:gd name="connsiteX874" fmla="*/ 4134321 w 11531600"/>
              <a:gd name="connsiteY874" fmla="*/ 2088705 h 4291481"/>
              <a:gd name="connsiteX875" fmla="*/ 4117528 w 11531600"/>
              <a:gd name="connsiteY875" fmla="*/ 2081241 h 4291481"/>
              <a:gd name="connsiteX876" fmla="*/ 4111929 w 11531600"/>
              <a:gd name="connsiteY876" fmla="*/ 2081241 h 4291481"/>
              <a:gd name="connsiteX877" fmla="*/ 4108199 w 11531600"/>
              <a:gd name="connsiteY877" fmla="*/ 2075644 h 4291481"/>
              <a:gd name="connsiteX878" fmla="*/ 4108199 w 11531600"/>
              <a:gd name="connsiteY878" fmla="*/ 2071914 h 4291481"/>
              <a:gd name="connsiteX879" fmla="*/ 4108199 w 11531600"/>
              <a:gd name="connsiteY879" fmla="*/ 2066316 h 4291481"/>
              <a:gd name="connsiteX880" fmla="*/ 4134321 w 11531600"/>
              <a:gd name="connsiteY880" fmla="*/ 2053255 h 4291481"/>
              <a:gd name="connsiteX881" fmla="*/ 4139917 w 11531600"/>
              <a:gd name="connsiteY881" fmla="*/ 2053255 h 4291481"/>
              <a:gd name="connsiteX882" fmla="*/ 4156708 w 11531600"/>
              <a:gd name="connsiteY882" fmla="*/ 2049523 h 4291481"/>
              <a:gd name="connsiteX883" fmla="*/ 4179099 w 11531600"/>
              <a:gd name="connsiteY883" fmla="*/ 2049523 h 4291481"/>
              <a:gd name="connsiteX884" fmla="*/ 4184695 w 11531600"/>
              <a:gd name="connsiteY884" fmla="*/ 2049523 h 4291481"/>
              <a:gd name="connsiteX885" fmla="*/ 4194027 w 11531600"/>
              <a:gd name="connsiteY885" fmla="*/ 2043925 h 4291481"/>
              <a:gd name="connsiteX886" fmla="*/ 4197758 w 11531600"/>
              <a:gd name="connsiteY886" fmla="*/ 2040194 h 4291481"/>
              <a:gd name="connsiteX887" fmla="*/ 4207088 w 11531600"/>
              <a:gd name="connsiteY887" fmla="*/ 2034598 h 4291481"/>
              <a:gd name="connsiteX888" fmla="*/ 4210817 w 11531600"/>
              <a:gd name="connsiteY888" fmla="*/ 2030866 h 4291481"/>
              <a:gd name="connsiteX889" fmla="*/ 4216416 w 11531600"/>
              <a:gd name="connsiteY889" fmla="*/ 2021537 h 4291481"/>
              <a:gd name="connsiteX890" fmla="*/ 4220147 w 11531600"/>
              <a:gd name="connsiteY890" fmla="*/ 2012208 h 4291481"/>
              <a:gd name="connsiteX891" fmla="*/ 4225742 w 11531600"/>
              <a:gd name="connsiteY891" fmla="*/ 2008476 h 4291481"/>
              <a:gd name="connsiteX892" fmla="*/ 4229477 w 11531600"/>
              <a:gd name="connsiteY892" fmla="*/ 1999148 h 4291481"/>
              <a:gd name="connsiteX893" fmla="*/ 4233208 w 11531600"/>
              <a:gd name="connsiteY893" fmla="*/ 1999148 h 4291481"/>
              <a:gd name="connsiteX894" fmla="*/ 4233208 w 11531600"/>
              <a:gd name="connsiteY894" fmla="*/ 1758460 h 4291481"/>
              <a:gd name="connsiteX895" fmla="*/ 4238802 w 11531600"/>
              <a:gd name="connsiteY895" fmla="*/ 1754728 h 4291481"/>
              <a:gd name="connsiteX896" fmla="*/ 4242538 w 11531600"/>
              <a:gd name="connsiteY896" fmla="*/ 1754728 h 4291481"/>
              <a:gd name="connsiteX897" fmla="*/ 4242538 w 11531600"/>
              <a:gd name="connsiteY897" fmla="*/ 1573747 h 4291481"/>
              <a:gd name="connsiteX898" fmla="*/ 4248132 w 11531600"/>
              <a:gd name="connsiteY898" fmla="*/ 1573747 h 4291481"/>
              <a:gd name="connsiteX899" fmla="*/ 4248132 w 11531600"/>
              <a:gd name="connsiteY899" fmla="*/ 1422617 h 4291481"/>
              <a:gd name="connsiteX900" fmla="*/ 4248132 w 11531600"/>
              <a:gd name="connsiteY900" fmla="*/ 1418886 h 4291481"/>
              <a:gd name="connsiteX901" fmla="*/ 4251866 w 11531600"/>
              <a:gd name="connsiteY901" fmla="*/ 1418886 h 4291481"/>
              <a:gd name="connsiteX902" fmla="*/ 4251866 w 11531600"/>
              <a:gd name="connsiteY902" fmla="*/ 1301342 h 4291481"/>
              <a:gd name="connsiteX903" fmla="*/ 4257461 w 11531600"/>
              <a:gd name="connsiteY903" fmla="*/ 1301342 h 4291481"/>
              <a:gd name="connsiteX904" fmla="*/ 4261197 w 11531600"/>
              <a:gd name="connsiteY904" fmla="*/ 1301342 h 4291481"/>
              <a:gd name="connsiteX905" fmla="*/ 4261197 w 11531600"/>
              <a:gd name="connsiteY905" fmla="*/ 1305073 h 4291481"/>
              <a:gd name="connsiteX906" fmla="*/ 4261197 w 11531600"/>
              <a:gd name="connsiteY906" fmla="*/ 1418886 h 4291481"/>
              <a:gd name="connsiteX907" fmla="*/ 4264928 w 11531600"/>
              <a:gd name="connsiteY907" fmla="*/ 1422617 h 4291481"/>
              <a:gd name="connsiteX908" fmla="*/ 4264928 w 11531600"/>
              <a:gd name="connsiteY908" fmla="*/ 1573747 h 4291481"/>
              <a:gd name="connsiteX909" fmla="*/ 4270522 w 11531600"/>
              <a:gd name="connsiteY909" fmla="*/ 1573747 h 4291481"/>
              <a:gd name="connsiteX910" fmla="*/ 4270522 w 11531600"/>
              <a:gd name="connsiteY910" fmla="*/ 1754728 h 4291481"/>
              <a:gd name="connsiteX911" fmla="*/ 4274252 w 11531600"/>
              <a:gd name="connsiteY911" fmla="*/ 1758460 h 4291481"/>
              <a:gd name="connsiteX912" fmla="*/ 4274252 w 11531600"/>
              <a:gd name="connsiteY912" fmla="*/ 1999148 h 4291481"/>
              <a:gd name="connsiteX913" fmla="*/ 4279853 w 11531600"/>
              <a:gd name="connsiteY913" fmla="*/ 1999148 h 4291481"/>
              <a:gd name="connsiteX914" fmla="*/ 4283583 w 11531600"/>
              <a:gd name="connsiteY914" fmla="*/ 2008476 h 4291481"/>
              <a:gd name="connsiteX915" fmla="*/ 4283583 w 11531600"/>
              <a:gd name="connsiteY915" fmla="*/ 2017805 h 4291481"/>
              <a:gd name="connsiteX916" fmla="*/ 4289181 w 11531600"/>
              <a:gd name="connsiteY916" fmla="*/ 2021537 h 4291481"/>
              <a:gd name="connsiteX917" fmla="*/ 4292912 w 11531600"/>
              <a:gd name="connsiteY917" fmla="*/ 2030866 h 4291481"/>
              <a:gd name="connsiteX918" fmla="*/ 4302241 w 11531600"/>
              <a:gd name="connsiteY918" fmla="*/ 2034598 h 4291481"/>
              <a:gd name="connsiteX919" fmla="*/ 4305976 w 11531600"/>
              <a:gd name="connsiteY919" fmla="*/ 2040194 h 4291481"/>
              <a:gd name="connsiteX920" fmla="*/ 4315301 w 11531600"/>
              <a:gd name="connsiteY920" fmla="*/ 2043925 h 4291481"/>
              <a:gd name="connsiteX921" fmla="*/ 4320901 w 11531600"/>
              <a:gd name="connsiteY921" fmla="*/ 2049523 h 4291481"/>
              <a:gd name="connsiteX922" fmla="*/ 4328362 w 11531600"/>
              <a:gd name="connsiteY922" fmla="*/ 2049523 h 4291481"/>
              <a:gd name="connsiteX923" fmla="*/ 4350750 w 11531600"/>
              <a:gd name="connsiteY923" fmla="*/ 2053255 h 4291481"/>
              <a:gd name="connsiteX924" fmla="*/ 4365679 w 11531600"/>
              <a:gd name="connsiteY924" fmla="*/ 2053255 h 4291481"/>
              <a:gd name="connsiteX925" fmla="*/ 4375005 w 11531600"/>
              <a:gd name="connsiteY925" fmla="*/ 2056986 h 4291481"/>
              <a:gd name="connsiteX926" fmla="*/ 4397396 w 11531600"/>
              <a:gd name="connsiteY926" fmla="*/ 2071914 h 4291481"/>
              <a:gd name="connsiteX927" fmla="*/ 4397396 w 11531600"/>
              <a:gd name="connsiteY927" fmla="*/ 2081241 h 4291481"/>
              <a:gd name="connsiteX928" fmla="*/ 4397396 w 11531600"/>
              <a:gd name="connsiteY928" fmla="*/ 2084974 h 4291481"/>
              <a:gd name="connsiteX929" fmla="*/ 4388067 w 11531600"/>
              <a:gd name="connsiteY929" fmla="*/ 2084974 h 4291481"/>
              <a:gd name="connsiteX930" fmla="*/ 4369412 w 11531600"/>
              <a:gd name="connsiteY930" fmla="*/ 2094302 h 4291481"/>
              <a:gd name="connsiteX931" fmla="*/ 4360081 w 11531600"/>
              <a:gd name="connsiteY931" fmla="*/ 2094302 h 4291481"/>
              <a:gd name="connsiteX932" fmla="*/ 4356351 w 11531600"/>
              <a:gd name="connsiteY932" fmla="*/ 2094302 h 4291481"/>
              <a:gd name="connsiteX933" fmla="*/ 4347020 w 11531600"/>
              <a:gd name="connsiteY933" fmla="*/ 2098035 h 4291481"/>
              <a:gd name="connsiteX934" fmla="*/ 4337693 w 11531600"/>
              <a:gd name="connsiteY934" fmla="*/ 2098035 h 4291481"/>
              <a:gd name="connsiteX935" fmla="*/ 4324631 w 11531600"/>
              <a:gd name="connsiteY935" fmla="*/ 2098035 h 4291481"/>
              <a:gd name="connsiteX936" fmla="*/ 4315301 w 11531600"/>
              <a:gd name="connsiteY936" fmla="*/ 2098035 h 4291481"/>
              <a:gd name="connsiteX937" fmla="*/ 4305976 w 11531600"/>
              <a:gd name="connsiteY937" fmla="*/ 2098035 h 4291481"/>
              <a:gd name="connsiteX938" fmla="*/ 4311570 w 11531600"/>
              <a:gd name="connsiteY938" fmla="*/ 2103632 h 4291481"/>
              <a:gd name="connsiteX939" fmla="*/ 4320901 w 11531600"/>
              <a:gd name="connsiteY939" fmla="*/ 2103632 h 4291481"/>
              <a:gd name="connsiteX940" fmla="*/ 4324631 w 11531600"/>
              <a:gd name="connsiteY940" fmla="*/ 2103632 h 4291481"/>
              <a:gd name="connsiteX941" fmla="*/ 4324631 w 11531600"/>
              <a:gd name="connsiteY941" fmla="*/ 2107363 h 4291481"/>
              <a:gd name="connsiteX942" fmla="*/ 4324631 w 11531600"/>
              <a:gd name="connsiteY942" fmla="*/ 2120423 h 4291481"/>
              <a:gd name="connsiteX943" fmla="*/ 4324631 w 11531600"/>
              <a:gd name="connsiteY943" fmla="*/ 2139082 h 4291481"/>
              <a:gd name="connsiteX944" fmla="*/ 4324631 w 11531600"/>
              <a:gd name="connsiteY944" fmla="*/ 2157739 h 4291481"/>
              <a:gd name="connsiteX945" fmla="*/ 4324631 w 11531600"/>
              <a:gd name="connsiteY945" fmla="*/ 2176398 h 4291481"/>
              <a:gd name="connsiteX946" fmla="*/ 4324631 w 11531600"/>
              <a:gd name="connsiteY946" fmla="*/ 2193189 h 4291481"/>
              <a:gd name="connsiteX947" fmla="*/ 4324631 w 11531600"/>
              <a:gd name="connsiteY947" fmla="*/ 2198787 h 4291481"/>
              <a:gd name="connsiteX948" fmla="*/ 4320901 w 11531600"/>
              <a:gd name="connsiteY948" fmla="*/ 2198787 h 4291481"/>
              <a:gd name="connsiteX949" fmla="*/ 4315301 w 11531600"/>
              <a:gd name="connsiteY949" fmla="*/ 2202518 h 4291481"/>
              <a:gd name="connsiteX950" fmla="*/ 4305976 w 11531600"/>
              <a:gd name="connsiteY950" fmla="*/ 2202518 h 4291481"/>
              <a:gd name="connsiteX951" fmla="*/ 4302241 w 11531600"/>
              <a:gd name="connsiteY951" fmla="*/ 2202518 h 4291481"/>
              <a:gd name="connsiteX952" fmla="*/ 4302241 w 11531600"/>
              <a:gd name="connsiteY952" fmla="*/ 2208115 h 4291481"/>
              <a:gd name="connsiteX953" fmla="*/ 4324631 w 11531600"/>
              <a:gd name="connsiteY953" fmla="*/ 2208115 h 4291481"/>
              <a:gd name="connsiteX954" fmla="*/ 4360081 w 11531600"/>
              <a:gd name="connsiteY954" fmla="*/ 2208115 h 4291481"/>
              <a:gd name="connsiteX955" fmla="*/ 4391801 w 11531600"/>
              <a:gd name="connsiteY955" fmla="*/ 2211848 h 4291481"/>
              <a:gd name="connsiteX956" fmla="*/ 4410458 w 11531600"/>
              <a:gd name="connsiteY956" fmla="*/ 2215579 h 4291481"/>
              <a:gd name="connsiteX957" fmla="*/ 4423516 w 11531600"/>
              <a:gd name="connsiteY957" fmla="*/ 2215579 h 4291481"/>
              <a:gd name="connsiteX958" fmla="*/ 4423516 w 11531600"/>
              <a:gd name="connsiteY958" fmla="*/ 2224908 h 4291481"/>
              <a:gd name="connsiteX959" fmla="*/ 4419785 w 11531600"/>
              <a:gd name="connsiteY959" fmla="*/ 2230505 h 4291481"/>
              <a:gd name="connsiteX960" fmla="*/ 4406727 w 11531600"/>
              <a:gd name="connsiteY960" fmla="*/ 2230505 h 4291481"/>
              <a:gd name="connsiteX961" fmla="*/ 4382471 w 11531600"/>
              <a:gd name="connsiteY961" fmla="*/ 2234236 h 4291481"/>
              <a:gd name="connsiteX962" fmla="*/ 4350750 w 11531600"/>
              <a:gd name="connsiteY962" fmla="*/ 2234236 h 4291481"/>
              <a:gd name="connsiteX963" fmla="*/ 4315301 w 11531600"/>
              <a:gd name="connsiteY963" fmla="*/ 2234236 h 4291481"/>
              <a:gd name="connsiteX964" fmla="*/ 4302241 w 11531600"/>
              <a:gd name="connsiteY964" fmla="*/ 2234236 h 4291481"/>
              <a:gd name="connsiteX965" fmla="*/ 4302241 w 11531600"/>
              <a:gd name="connsiteY965" fmla="*/ 2243566 h 4291481"/>
              <a:gd name="connsiteX966" fmla="*/ 4320901 w 11531600"/>
              <a:gd name="connsiteY966" fmla="*/ 2247297 h 4291481"/>
              <a:gd name="connsiteX967" fmla="*/ 4347020 w 11531600"/>
              <a:gd name="connsiteY967" fmla="*/ 2247297 h 4291481"/>
              <a:gd name="connsiteX968" fmla="*/ 4369412 w 11531600"/>
              <a:gd name="connsiteY968" fmla="*/ 2247297 h 4291481"/>
              <a:gd name="connsiteX969" fmla="*/ 4382471 w 11531600"/>
              <a:gd name="connsiteY969" fmla="*/ 2252895 h 4291481"/>
              <a:gd name="connsiteX970" fmla="*/ 4382471 w 11531600"/>
              <a:gd name="connsiteY970" fmla="*/ 2271552 h 4291481"/>
              <a:gd name="connsiteX971" fmla="*/ 4388067 w 11531600"/>
              <a:gd name="connsiteY971" fmla="*/ 2271552 h 4291481"/>
              <a:gd name="connsiteX972" fmla="*/ 4397396 w 11531600"/>
              <a:gd name="connsiteY972" fmla="*/ 2271552 h 4291481"/>
              <a:gd name="connsiteX973" fmla="*/ 4406727 w 11531600"/>
              <a:gd name="connsiteY973" fmla="*/ 2271552 h 4291481"/>
              <a:gd name="connsiteX974" fmla="*/ 4410458 w 11531600"/>
              <a:gd name="connsiteY974" fmla="*/ 2271552 h 4291481"/>
              <a:gd name="connsiteX975" fmla="*/ 4401131 w 11531600"/>
              <a:gd name="connsiteY975" fmla="*/ 3784709 h 4291481"/>
              <a:gd name="connsiteX976" fmla="*/ 4496283 w 11531600"/>
              <a:gd name="connsiteY976" fmla="*/ 3788441 h 4291481"/>
              <a:gd name="connsiteX977" fmla="*/ 4496283 w 11531600"/>
              <a:gd name="connsiteY977" fmla="*/ 3820160 h 4291481"/>
              <a:gd name="connsiteX978" fmla="*/ 4546661 w 11531600"/>
              <a:gd name="connsiteY978" fmla="*/ 3825756 h 4291481"/>
              <a:gd name="connsiteX979" fmla="*/ 4546661 w 11531600"/>
              <a:gd name="connsiteY979" fmla="*/ 4123282 h 4291481"/>
              <a:gd name="connsiteX980" fmla="*/ 4785936 w 11531600"/>
              <a:gd name="connsiteY980" fmla="*/ 4123282 h 4291481"/>
              <a:gd name="connsiteX981" fmla="*/ 4785936 w 11531600"/>
              <a:gd name="connsiteY981" fmla="*/ 4110772 h 4291481"/>
              <a:gd name="connsiteX982" fmla="*/ 4800236 w 11531600"/>
              <a:gd name="connsiteY982" fmla="*/ 4110772 h 4291481"/>
              <a:gd name="connsiteX983" fmla="*/ 4800236 w 11531600"/>
              <a:gd name="connsiteY983" fmla="*/ 4089325 h 4291481"/>
              <a:gd name="connsiteX984" fmla="*/ 4785936 w 11531600"/>
              <a:gd name="connsiteY984" fmla="*/ 4089325 h 4291481"/>
              <a:gd name="connsiteX985" fmla="*/ 4785936 w 11531600"/>
              <a:gd name="connsiteY985" fmla="*/ 4075026 h 4291481"/>
              <a:gd name="connsiteX986" fmla="*/ 4800236 w 11531600"/>
              <a:gd name="connsiteY986" fmla="*/ 4075026 h 4291481"/>
              <a:gd name="connsiteX987" fmla="*/ 4800236 w 11531600"/>
              <a:gd name="connsiteY987" fmla="*/ 4053579 h 4291481"/>
              <a:gd name="connsiteX988" fmla="*/ 4785936 w 11531600"/>
              <a:gd name="connsiteY988" fmla="*/ 4053579 h 4291481"/>
              <a:gd name="connsiteX989" fmla="*/ 4785936 w 11531600"/>
              <a:gd name="connsiteY989" fmla="*/ 4039280 h 4291481"/>
              <a:gd name="connsiteX990" fmla="*/ 4800236 w 11531600"/>
              <a:gd name="connsiteY990" fmla="*/ 4039280 h 4291481"/>
              <a:gd name="connsiteX991" fmla="*/ 4800236 w 11531600"/>
              <a:gd name="connsiteY991" fmla="*/ 4017833 h 4291481"/>
              <a:gd name="connsiteX992" fmla="*/ 4785936 w 11531600"/>
              <a:gd name="connsiteY992" fmla="*/ 4017833 h 4291481"/>
              <a:gd name="connsiteX993" fmla="*/ 4785936 w 11531600"/>
              <a:gd name="connsiteY993" fmla="*/ 4003534 h 4291481"/>
              <a:gd name="connsiteX994" fmla="*/ 4800236 w 11531600"/>
              <a:gd name="connsiteY994" fmla="*/ 4003534 h 4291481"/>
              <a:gd name="connsiteX995" fmla="*/ 4800236 w 11531600"/>
              <a:gd name="connsiteY995" fmla="*/ 3982087 h 4291481"/>
              <a:gd name="connsiteX996" fmla="*/ 4785936 w 11531600"/>
              <a:gd name="connsiteY996" fmla="*/ 3982087 h 4291481"/>
              <a:gd name="connsiteX997" fmla="*/ 4785936 w 11531600"/>
              <a:gd name="connsiteY997" fmla="*/ 3967788 h 4291481"/>
              <a:gd name="connsiteX998" fmla="*/ 4800236 w 11531600"/>
              <a:gd name="connsiteY998" fmla="*/ 3967788 h 4291481"/>
              <a:gd name="connsiteX999" fmla="*/ 4800236 w 11531600"/>
              <a:gd name="connsiteY999" fmla="*/ 3946341 h 4291481"/>
              <a:gd name="connsiteX1000" fmla="*/ 4785936 w 11531600"/>
              <a:gd name="connsiteY1000" fmla="*/ 3946341 h 4291481"/>
              <a:gd name="connsiteX1001" fmla="*/ 4785936 w 11531600"/>
              <a:gd name="connsiteY1001" fmla="*/ 3932042 h 4291481"/>
              <a:gd name="connsiteX1002" fmla="*/ 4800236 w 11531600"/>
              <a:gd name="connsiteY1002" fmla="*/ 3932042 h 4291481"/>
              <a:gd name="connsiteX1003" fmla="*/ 4800236 w 11531600"/>
              <a:gd name="connsiteY1003" fmla="*/ 3910595 h 4291481"/>
              <a:gd name="connsiteX1004" fmla="*/ 4785936 w 11531600"/>
              <a:gd name="connsiteY1004" fmla="*/ 3910595 h 4291481"/>
              <a:gd name="connsiteX1005" fmla="*/ 4785936 w 11531600"/>
              <a:gd name="connsiteY1005" fmla="*/ 3896296 h 4291481"/>
              <a:gd name="connsiteX1006" fmla="*/ 4800236 w 11531600"/>
              <a:gd name="connsiteY1006" fmla="*/ 3896296 h 4291481"/>
              <a:gd name="connsiteX1007" fmla="*/ 4800236 w 11531600"/>
              <a:gd name="connsiteY1007" fmla="*/ 3874849 h 4291481"/>
              <a:gd name="connsiteX1008" fmla="*/ 4785936 w 11531600"/>
              <a:gd name="connsiteY1008" fmla="*/ 3874849 h 4291481"/>
              <a:gd name="connsiteX1009" fmla="*/ 4785936 w 11531600"/>
              <a:gd name="connsiteY1009" fmla="*/ 3860551 h 4291481"/>
              <a:gd name="connsiteX1010" fmla="*/ 4800236 w 11531600"/>
              <a:gd name="connsiteY1010" fmla="*/ 3860551 h 4291481"/>
              <a:gd name="connsiteX1011" fmla="*/ 4800236 w 11531600"/>
              <a:gd name="connsiteY1011" fmla="*/ 3839103 h 4291481"/>
              <a:gd name="connsiteX1012" fmla="*/ 4785936 w 11531600"/>
              <a:gd name="connsiteY1012" fmla="*/ 3839103 h 4291481"/>
              <a:gd name="connsiteX1013" fmla="*/ 4785936 w 11531600"/>
              <a:gd name="connsiteY1013" fmla="*/ 3824805 h 4291481"/>
              <a:gd name="connsiteX1014" fmla="*/ 4800236 w 11531600"/>
              <a:gd name="connsiteY1014" fmla="*/ 3824805 h 4291481"/>
              <a:gd name="connsiteX1015" fmla="*/ 4800236 w 11531600"/>
              <a:gd name="connsiteY1015" fmla="*/ 3803357 h 4291481"/>
              <a:gd name="connsiteX1016" fmla="*/ 4785936 w 11531600"/>
              <a:gd name="connsiteY1016" fmla="*/ 3803357 h 4291481"/>
              <a:gd name="connsiteX1017" fmla="*/ 4785936 w 11531600"/>
              <a:gd name="connsiteY1017" fmla="*/ 3789059 h 4291481"/>
              <a:gd name="connsiteX1018" fmla="*/ 4800236 w 11531600"/>
              <a:gd name="connsiteY1018" fmla="*/ 3789059 h 4291481"/>
              <a:gd name="connsiteX1019" fmla="*/ 4800236 w 11531600"/>
              <a:gd name="connsiteY1019" fmla="*/ 3767611 h 4291481"/>
              <a:gd name="connsiteX1020" fmla="*/ 4785936 w 11531600"/>
              <a:gd name="connsiteY1020" fmla="*/ 3767611 h 4291481"/>
              <a:gd name="connsiteX1021" fmla="*/ 4785936 w 11531600"/>
              <a:gd name="connsiteY1021" fmla="*/ 3753313 h 4291481"/>
              <a:gd name="connsiteX1022" fmla="*/ 4800236 w 11531600"/>
              <a:gd name="connsiteY1022" fmla="*/ 3753313 h 4291481"/>
              <a:gd name="connsiteX1023" fmla="*/ 4800236 w 11531600"/>
              <a:gd name="connsiteY1023" fmla="*/ 3731865 h 4291481"/>
              <a:gd name="connsiteX1024" fmla="*/ 4785936 w 11531600"/>
              <a:gd name="connsiteY1024" fmla="*/ 3731865 h 4291481"/>
              <a:gd name="connsiteX1025" fmla="*/ 4785936 w 11531600"/>
              <a:gd name="connsiteY1025" fmla="*/ 3717567 h 4291481"/>
              <a:gd name="connsiteX1026" fmla="*/ 4800236 w 11531600"/>
              <a:gd name="connsiteY1026" fmla="*/ 3717567 h 4291481"/>
              <a:gd name="connsiteX1027" fmla="*/ 4800236 w 11531600"/>
              <a:gd name="connsiteY1027" fmla="*/ 3696119 h 4291481"/>
              <a:gd name="connsiteX1028" fmla="*/ 4785936 w 11531600"/>
              <a:gd name="connsiteY1028" fmla="*/ 3696119 h 4291481"/>
              <a:gd name="connsiteX1029" fmla="*/ 4785936 w 11531600"/>
              <a:gd name="connsiteY1029" fmla="*/ 3681821 h 4291481"/>
              <a:gd name="connsiteX1030" fmla="*/ 4800236 w 11531600"/>
              <a:gd name="connsiteY1030" fmla="*/ 3681821 h 4291481"/>
              <a:gd name="connsiteX1031" fmla="*/ 4800236 w 11531600"/>
              <a:gd name="connsiteY1031" fmla="*/ 3660373 h 4291481"/>
              <a:gd name="connsiteX1032" fmla="*/ 4785936 w 11531600"/>
              <a:gd name="connsiteY1032" fmla="*/ 3660373 h 4291481"/>
              <a:gd name="connsiteX1033" fmla="*/ 4785936 w 11531600"/>
              <a:gd name="connsiteY1033" fmla="*/ 3646075 h 4291481"/>
              <a:gd name="connsiteX1034" fmla="*/ 4800236 w 11531600"/>
              <a:gd name="connsiteY1034" fmla="*/ 3646075 h 4291481"/>
              <a:gd name="connsiteX1035" fmla="*/ 4800236 w 11531600"/>
              <a:gd name="connsiteY1035" fmla="*/ 3610330 h 4291481"/>
              <a:gd name="connsiteX1036" fmla="*/ 4785936 w 11531600"/>
              <a:gd name="connsiteY1036" fmla="*/ 3610330 h 4291481"/>
              <a:gd name="connsiteX1037" fmla="*/ 4785936 w 11531600"/>
              <a:gd name="connsiteY1037" fmla="*/ 3596032 h 4291481"/>
              <a:gd name="connsiteX1038" fmla="*/ 4800236 w 11531600"/>
              <a:gd name="connsiteY1038" fmla="*/ 3596032 h 4291481"/>
              <a:gd name="connsiteX1039" fmla="*/ 4800236 w 11531600"/>
              <a:gd name="connsiteY1039" fmla="*/ 3574584 h 4291481"/>
              <a:gd name="connsiteX1040" fmla="*/ 4785936 w 11531600"/>
              <a:gd name="connsiteY1040" fmla="*/ 3574584 h 4291481"/>
              <a:gd name="connsiteX1041" fmla="*/ 4785936 w 11531600"/>
              <a:gd name="connsiteY1041" fmla="*/ 3560286 h 4291481"/>
              <a:gd name="connsiteX1042" fmla="*/ 4800236 w 11531600"/>
              <a:gd name="connsiteY1042" fmla="*/ 3560286 h 4291481"/>
              <a:gd name="connsiteX1043" fmla="*/ 4800236 w 11531600"/>
              <a:gd name="connsiteY1043" fmla="*/ 3538839 h 4291481"/>
              <a:gd name="connsiteX1044" fmla="*/ 4785936 w 11531600"/>
              <a:gd name="connsiteY1044" fmla="*/ 3538839 h 4291481"/>
              <a:gd name="connsiteX1045" fmla="*/ 4785936 w 11531600"/>
              <a:gd name="connsiteY1045" fmla="*/ 3524540 h 4291481"/>
              <a:gd name="connsiteX1046" fmla="*/ 4800236 w 11531600"/>
              <a:gd name="connsiteY1046" fmla="*/ 3524540 h 4291481"/>
              <a:gd name="connsiteX1047" fmla="*/ 4800236 w 11531600"/>
              <a:gd name="connsiteY1047" fmla="*/ 3503093 h 4291481"/>
              <a:gd name="connsiteX1048" fmla="*/ 4785936 w 11531600"/>
              <a:gd name="connsiteY1048" fmla="*/ 3503093 h 4291481"/>
              <a:gd name="connsiteX1049" fmla="*/ 4785936 w 11531600"/>
              <a:gd name="connsiteY1049" fmla="*/ 3485219 h 4291481"/>
              <a:gd name="connsiteX1050" fmla="*/ 4800236 w 11531600"/>
              <a:gd name="connsiteY1050" fmla="*/ 3485219 h 4291481"/>
              <a:gd name="connsiteX1051" fmla="*/ 4800236 w 11531600"/>
              <a:gd name="connsiteY1051" fmla="*/ 3463773 h 4291481"/>
              <a:gd name="connsiteX1052" fmla="*/ 4785936 w 11531600"/>
              <a:gd name="connsiteY1052" fmla="*/ 3463773 h 4291481"/>
              <a:gd name="connsiteX1053" fmla="*/ 4785936 w 11531600"/>
              <a:gd name="connsiteY1053" fmla="*/ 3449473 h 4291481"/>
              <a:gd name="connsiteX1054" fmla="*/ 4800236 w 11531600"/>
              <a:gd name="connsiteY1054" fmla="*/ 3449473 h 4291481"/>
              <a:gd name="connsiteX1055" fmla="*/ 4800236 w 11531600"/>
              <a:gd name="connsiteY1055" fmla="*/ 3428027 h 4291481"/>
              <a:gd name="connsiteX1056" fmla="*/ 4785936 w 11531600"/>
              <a:gd name="connsiteY1056" fmla="*/ 3428027 h 4291481"/>
              <a:gd name="connsiteX1057" fmla="*/ 4785936 w 11531600"/>
              <a:gd name="connsiteY1057" fmla="*/ 3413728 h 4291481"/>
              <a:gd name="connsiteX1058" fmla="*/ 4800236 w 11531600"/>
              <a:gd name="connsiteY1058" fmla="*/ 3413728 h 4291481"/>
              <a:gd name="connsiteX1059" fmla="*/ 4800236 w 11531600"/>
              <a:gd name="connsiteY1059" fmla="*/ 3392281 h 4291481"/>
              <a:gd name="connsiteX1060" fmla="*/ 4785936 w 11531600"/>
              <a:gd name="connsiteY1060" fmla="*/ 3392281 h 4291481"/>
              <a:gd name="connsiteX1061" fmla="*/ 4785936 w 11531600"/>
              <a:gd name="connsiteY1061" fmla="*/ 3377982 h 4291481"/>
              <a:gd name="connsiteX1062" fmla="*/ 4800236 w 11531600"/>
              <a:gd name="connsiteY1062" fmla="*/ 3377982 h 4291481"/>
              <a:gd name="connsiteX1063" fmla="*/ 4800236 w 11531600"/>
              <a:gd name="connsiteY1063" fmla="*/ 3356535 h 4291481"/>
              <a:gd name="connsiteX1064" fmla="*/ 4785936 w 11531600"/>
              <a:gd name="connsiteY1064" fmla="*/ 3356535 h 4291481"/>
              <a:gd name="connsiteX1065" fmla="*/ 4785936 w 11531600"/>
              <a:gd name="connsiteY1065" fmla="*/ 3342236 h 4291481"/>
              <a:gd name="connsiteX1066" fmla="*/ 4800236 w 11531600"/>
              <a:gd name="connsiteY1066" fmla="*/ 3342236 h 4291481"/>
              <a:gd name="connsiteX1067" fmla="*/ 4800236 w 11531600"/>
              <a:gd name="connsiteY1067" fmla="*/ 3320789 h 4291481"/>
              <a:gd name="connsiteX1068" fmla="*/ 4785936 w 11531600"/>
              <a:gd name="connsiteY1068" fmla="*/ 3320789 h 4291481"/>
              <a:gd name="connsiteX1069" fmla="*/ 4785936 w 11531600"/>
              <a:gd name="connsiteY1069" fmla="*/ 3306490 h 4291481"/>
              <a:gd name="connsiteX1070" fmla="*/ 4800236 w 11531600"/>
              <a:gd name="connsiteY1070" fmla="*/ 3306490 h 4291481"/>
              <a:gd name="connsiteX1071" fmla="*/ 4800236 w 11531600"/>
              <a:gd name="connsiteY1071" fmla="*/ 3285043 h 4291481"/>
              <a:gd name="connsiteX1072" fmla="*/ 4785936 w 11531600"/>
              <a:gd name="connsiteY1072" fmla="*/ 3285043 h 4291481"/>
              <a:gd name="connsiteX1073" fmla="*/ 4785936 w 11531600"/>
              <a:gd name="connsiteY1073" fmla="*/ 3270744 h 4291481"/>
              <a:gd name="connsiteX1074" fmla="*/ 4800236 w 11531600"/>
              <a:gd name="connsiteY1074" fmla="*/ 3270744 h 4291481"/>
              <a:gd name="connsiteX1075" fmla="*/ 4800236 w 11531600"/>
              <a:gd name="connsiteY1075" fmla="*/ 3249297 h 4291481"/>
              <a:gd name="connsiteX1076" fmla="*/ 4785936 w 11531600"/>
              <a:gd name="connsiteY1076" fmla="*/ 3249297 h 4291481"/>
              <a:gd name="connsiteX1077" fmla="*/ 4785936 w 11531600"/>
              <a:gd name="connsiteY1077" fmla="*/ 3234998 h 4291481"/>
              <a:gd name="connsiteX1078" fmla="*/ 4800236 w 11531600"/>
              <a:gd name="connsiteY1078" fmla="*/ 3234998 h 4291481"/>
              <a:gd name="connsiteX1079" fmla="*/ 4800236 w 11531600"/>
              <a:gd name="connsiteY1079" fmla="*/ 3183166 h 4291481"/>
              <a:gd name="connsiteX1080" fmla="*/ 4785936 w 11531600"/>
              <a:gd name="connsiteY1080" fmla="*/ 3183166 h 4291481"/>
              <a:gd name="connsiteX1081" fmla="*/ 4785936 w 11531600"/>
              <a:gd name="connsiteY1081" fmla="*/ 3168868 h 4291481"/>
              <a:gd name="connsiteX1082" fmla="*/ 4800236 w 11531600"/>
              <a:gd name="connsiteY1082" fmla="*/ 3168868 h 4291481"/>
              <a:gd name="connsiteX1083" fmla="*/ 4800236 w 11531600"/>
              <a:gd name="connsiteY1083" fmla="*/ 3149208 h 4291481"/>
              <a:gd name="connsiteX1084" fmla="*/ 4785936 w 11531600"/>
              <a:gd name="connsiteY1084" fmla="*/ 3149208 h 4291481"/>
              <a:gd name="connsiteX1085" fmla="*/ 4785936 w 11531600"/>
              <a:gd name="connsiteY1085" fmla="*/ 3134911 h 4291481"/>
              <a:gd name="connsiteX1086" fmla="*/ 4800236 w 11531600"/>
              <a:gd name="connsiteY1086" fmla="*/ 3134911 h 4291481"/>
              <a:gd name="connsiteX1087" fmla="*/ 4800236 w 11531600"/>
              <a:gd name="connsiteY1087" fmla="*/ 3106314 h 4291481"/>
              <a:gd name="connsiteX1088" fmla="*/ 4814532 w 11531600"/>
              <a:gd name="connsiteY1088" fmla="*/ 3106314 h 4291481"/>
              <a:gd name="connsiteX1089" fmla="*/ 4814532 w 11531600"/>
              <a:gd name="connsiteY1089" fmla="*/ 3002651 h 4291481"/>
              <a:gd name="connsiteX1090" fmla="*/ 4871728 w 11531600"/>
              <a:gd name="connsiteY1090" fmla="*/ 2975840 h 4291481"/>
              <a:gd name="connsiteX1091" fmla="*/ 4871728 w 11531600"/>
              <a:gd name="connsiteY1091" fmla="*/ 2943670 h 4291481"/>
              <a:gd name="connsiteX1092" fmla="*/ 4919985 w 11531600"/>
              <a:gd name="connsiteY1092" fmla="*/ 2943670 h 4291481"/>
              <a:gd name="connsiteX1093" fmla="*/ 4919985 w 11531600"/>
              <a:gd name="connsiteY1093" fmla="*/ 2907924 h 4291481"/>
              <a:gd name="connsiteX1094" fmla="*/ 4937857 w 11531600"/>
              <a:gd name="connsiteY1094" fmla="*/ 2907924 h 4291481"/>
              <a:gd name="connsiteX1095" fmla="*/ 4937857 w 11531600"/>
              <a:gd name="connsiteY1095" fmla="*/ 2943670 h 4291481"/>
              <a:gd name="connsiteX1096" fmla="*/ 4953939 w 11531600"/>
              <a:gd name="connsiteY1096" fmla="*/ 2943670 h 4291481"/>
              <a:gd name="connsiteX1097" fmla="*/ 4953939 w 11531600"/>
              <a:gd name="connsiteY1097" fmla="*/ 2873966 h 4291481"/>
              <a:gd name="connsiteX1098" fmla="*/ 4966451 w 11531600"/>
              <a:gd name="connsiteY1098" fmla="*/ 2873966 h 4291481"/>
              <a:gd name="connsiteX1099" fmla="*/ 4966451 w 11531600"/>
              <a:gd name="connsiteY1099" fmla="*/ 2943670 h 4291481"/>
              <a:gd name="connsiteX1100" fmla="*/ 4995049 w 11531600"/>
              <a:gd name="connsiteY1100" fmla="*/ 2943670 h 4291481"/>
              <a:gd name="connsiteX1101" fmla="*/ 4995049 w 11531600"/>
              <a:gd name="connsiteY1101" fmla="*/ 2975840 h 4291481"/>
              <a:gd name="connsiteX1102" fmla="*/ 5068329 w 11531600"/>
              <a:gd name="connsiteY1102" fmla="*/ 2975840 h 4291481"/>
              <a:gd name="connsiteX1103" fmla="*/ 5068329 w 11531600"/>
              <a:gd name="connsiteY1103" fmla="*/ 3106314 h 4291481"/>
              <a:gd name="connsiteX1104" fmla="*/ 5120160 w 11531600"/>
              <a:gd name="connsiteY1104" fmla="*/ 3106314 h 4291481"/>
              <a:gd name="connsiteX1105" fmla="*/ 5120160 w 11531600"/>
              <a:gd name="connsiteY1105" fmla="*/ 3134911 h 4291481"/>
              <a:gd name="connsiteX1106" fmla="*/ 5134456 w 11531600"/>
              <a:gd name="connsiteY1106" fmla="*/ 3134911 h 4291481"/>
              <a:gd name="connsiteX1107" fmla="*/ 5134456 w 11531600"/>
              <a:gd name="connsiteY1107" fmla="*/ 3149208 h 4291481"/>
              <a:gd name="connsiteX1108" fmla="*/ 5120160 w 11531600"/>
              <a:gd name="connsiteY1108" fmla="*/ 3149208 h 4291481"/>
              <a:gd name="connsiteX1109" fmla="*/ 5120160 w 11531600"/>
              <a:gd name="connsiteY1109" fmla="*/ 3168868 h 4291481"/>
              <a:gd name="connsiteX1110" fmla="*/ 5134456 w 11531600"/>
              <a:gd name="connsiteY1110" fmla="*/ 3168868 h 4291481"/>
              <a:gd name="connsiteX1111" fmla="*/ 5134456 w 11531600"/>
              <a:gd name="connsiteY1111" fmla="*/ 3183166 h 4291481"/>
              <a:gd name="connsiteX1112" fmla="*/ 5120160 w 11531600"/>
              <a:gd name="connsiteY1112" fmla="*/ 3183166 h 4291481"/>
              <a:gd name="connsiteX1113" fmla="*/ 5120160 w 11531600"/>
              <a:gd name="connsiteY1113" fmla="*/ 3234998 h 4291481"/>
              <a:gd name="connsiteX1114" fmla="*/ 5134456 w 11531600"/>
              <a:gd name="connsiteY1114" fmla="*/ 3234998 h 4291481"/>
              <a:gd name="connsiteX1115" fmla="*/ 5134456 w 11531600"/>
              <a:gd name="connsiteY1115" fmla="*/ 3249297 h 4291481"/>
              <a:gd name="connsiteX1116" fmla="*/ 5120160 w 11531600"/>
              <a:gd name="connsiteY1116" fmla="*/ 3249297 h 4291481"/>
              <a:gd name="connsiteX1117" fmla="*/ 5120160 w 11531600"/>
              <a:gd name="connsiteY1117" fmla="*/ 3270744 h 4291481"/>
              <a:gd name="connsiteX1118" fmla="*/ 5134456 w 11531600"/>
              <a:gd name="connsiteY1118" fmla="*/ 3270744 h 4291481"/>
              <a:gd name="connsiteX1119" fmla="*/ 5134456 w 11531600"/>
              <a:gd name="connsiteY1119" fmla="*/ 3285043 h 4291481"/>
              <a:gd name="connsiteX1120" fmla="*/ 5120160 w 11531600"/>
              <a:gd name="connsiteY1120" fmla="*/ 3285043 h 4291481"/>
              <a:gd name="connsiteX1121" fmla="*/ 5120160 w 11531600"/>
              <a:gd name="connsiteY1121" fmla="*/ 3306490 h 4291481"/>
              <a:gd name="connsiteX1122" fmla="*/ 5134456 w 11531600"/>
              <a:gd name="connsiteY1122" fmla="*/ 3306490 h 4291481"/>
              <a:gd name="connsiteX1123" fmla="*/ 5134456 w 11531600"/>
              <a:gd name="connsiteY1123" fmla="*/ 3320789 h 4291481"/>
              <a:gd name="connsiteX1124" fmla="*/ 5120160 w 11531600"/>
              <a:gd name="connsiteY1124" fmla="*/ 3320789 h 4291481"/>
              <a:gd name="connsiteX1125" fmla="*/ 5120160 w 11531600"/>
              <a:gd name="connsiteY1125" fmla="*/ 3342236 h 4291481"/>
              <a:gd name="connsiteX1126" fmla="*/ 5134456 w 11531600"/>
              <a:gd name="connsiteY1126" fmla="*/ 3342236 h 4291481"/>
              <a:gd name="connsiteX1127" fmla="*/ 5134456 w 11531600"/>
              <a:gd name="connsiteY1127" fmla="*/ 3356535 h 4291481"/>
              <a:gd name="connsiteX1128" fmla="*/ 5120160 w 11531600"/>
              <a:gd name="connsiteY1128" fmla="*/ 3356535 h 4291481"/>
              <a:gd name="connsiteX1129" fmla="*/ 5120160 w 11531600"/>
              <a:gd name="connsiteY1129" fmla="*/ 3377982 h 4291481"/>
              <a:gd name="connsiteX1130" fmla="*/ 5134456 w 11531600"/>
              <a:gd name="connsiteY1130" fmla="*/ 3377982 h 4291481"/>
              <a:gd name="connsiteX1131" fmla="*/ 5134456 w 11531600"/>
              <a:gd name="connsiteY1131" fmla="*/ 3392281 h 4291481"/>
              <a:gd name="connsiteX1132" fmla="*/ 5120160 w 11531600"/>
              <a:gd name="connsiteY1132" fmla="*/ 3392281 h 4291481"/>
              <a:gd name="connsiteX1133" fmla="*/ 5120160 w 11531600"/>
              <a:gd name="connsiteY1133" fmla="*/ 3413728 h 4291481"/>
              <a:gd name="connsiteX1134" fmla="*/ 5134456 w 11531600"/>
              <a:gd name="connsiteY1134" fmla="*/ 3413728 h 4291481"/>
              <a:gd name="connsiteX1135" fmla="*/ 5134456 w 11531600"/>
              <a:gd name="connsiteY1135" fmla="*/ 3428027 h 4291481"/>
              <a:gd name="connsiteX1136" fmla="*/ 5120160 w 11531600"/>
              <a:gd name="connsiteY1136" fmla="*/ 3428027 h 4291481"/>
              <a:gd name="connsiteX1137" fmla="*/ 5120160 w 11531600"/>
              <a:gd name="connsiteY1137" fmla="*/ 3449473 h 4291481"/>
              <a:gd name="connsiteX1138" fmla="*/ 5134456 w 11531600"/>
              <a:gd name="connsiteY1138" fmla="*/ 3449473 h 4291481"/>
              <a:gd name="connsiteX1139" fmla="*/ 5134456 w 11531600"/>
              <a:gd name="connsiteY1139" fmla="*/ 3463773 h 4291481"/>
              <a:gd name="connsiteX1140" fmla="*/ 5120160 w 11531600"/>
              <a:gd name="connsiteY1140" fmla="*/ 3463773 h 4291481"/>
              <a:gd name="connsiteX1141" fmla="*/ 5120160 w 11531600"/>
              <a:gd name="connsiteY1141" fmla="*/ 3485219 h 4291481"/>
              <a:gd name="connsiteX1142" fmla="*/ 5134456 w 11531600"/>
              <a:gd name="connsiteY1142" fmla="*/ 3485219 h 4291481"/>
              <a:gd name="connsiteX1143" fmla="*/ 5134456 w 11531600"/>
              <a:gd name="connsiteY1143" fmla="*/ 3499518 h 4291481"/>
              <a:gd name="connsiteX1144" fmla="*/ 5120160 w 11531600"/>
              <a:gd name="connsiteY1144" fmla="*/ 3499518 h 4291481"/>
              <a:gd name="connsiteX1145" fmla="*/ 5120160 w 11531600"/>
              <a:gd name="connsiteY1145" fmla="*/ 3520966 h 4291481"/>
              <a:gd name="connsiteX1146" fmla="*/ 5134456 w 11531600"/>
              <a:gd name="connsiteY1146" fmla="*/ 3520966 h 4291481"/>
              <a:gd name="connsiteX1147" fmla="*/ 5134456 w 11531600"/>
              <a:gd name="connsiteY1147" fmla="*/ 3535263 h 4291481"/>
              <a:gd name="connsiteX1148" fmla="*/ 5120160 w 11531600"/>
              <a:gd name="connsiteY1148" fmla="*/ 3535263 h 4291481"/>
              <a:gd name="connsiteX1149" fmla="*/ 5120160 w 11531600"/>
              <a:gd name="connsiteY1149" fmla="*/ 3556712 h 4291481"/>
              <a:gd name="connsiteX1150" fmla="*/ 5134456 w 11531600"/>
              <a:gd name="connsiteY1150" fmla="*/ 3556712 h 4291481"/>
              <a:gd name="connsiteX1151" fmla="*/ 5134456 w 11531600"/>
              <a:gd name="connsiteY1151" fmla="*/ 3571009 h 4291481"/>
              <a:gd name="connsiteX1152" fmla="*/ 5120160 w 11531600"/>
              <a:gd name="connsiteY1152" fmla="*/ 3571009 h 4291481"/>
              <a:gd name="connsiteX1153" fmla="*/ 5120160 w 11531600"/>
              <a:gd name="connsiteY1153" fmla="*/ 3592458 h 4291481"/>
              <a:gd name="connsiteX1154" fmla="*/ 5134456 w 11531600"/>
              <a:gd name="connsiteY1154" fmla="*/ 3592458 h 4291481"/>
              <a:gd name="connsiteX1155" fmla="*/ 5134456 w 11531600"/>
              <a:gd name="connsiteY1155" fmla="*/ 3606755 h 4291481"/>
              <a:gd name="connsiteX1156" fmla="*/ 5120160 w 11531600"/>
              <a:gd name="connsiteY1156" fmla="*/ 3606755 h 4291481"/>
              <a:gd name="connsiteX1157" fmla="*/ 5120160 w 11531600"/>
              <a:gd name="connsiteY1157" fmla="*/ 3628204 h 4291481"/>
              <a:gd name="connsiteX1158" fmla="*/ 5134456 w 11531600"/>
              <a:gd name="connsiteY1158" fmla="*/ 3628204 h 4291481"/>
              <a:gd name="connsiteX1159" fmla="*/ 5134456 w 11531600"/>
              <a:gd name="connsiteY1159" fmla="*/ 3642501 h 4291481"/>
              <a:gd name="connsiteX1160" fmla="*/ 5120160 w 11531600"/>
              <a:gd name="connsiteY1160" fmla="*/ 3642501 h 4291481"/>
              <a:gd name="connsiteX1161" fmla="*/ 5120160 w 11531600"/>
              <a:gd name="connsiteY1161" fmla="*/ 3663948 h 4291481"/>
              <a:gd name="connsiteX1162" fmla="*/ 5134456 w 11531600"/>
              <a:gd name="connsiteY1162" fmla="*/ 3663948 h 4291481"/>
              <a:gd name="connsiteX1163" fmla="*/ 5134456 w 11531600"/>
              <a:gd name="connsiteY1163" fmla="*/ 3678247 h 4291481"/>
              <a:gd name="connsiteX1164" fmla="*/ 5120160 w 11531600"/>
              <a:gd name="connsiteY1164" fmla="*/ 3678247 h 4291481"/>
              <a:gd name="connsiteX1165" fmla="*/ 5120160 w 11531600"/>
              <a:gd name="connsiteY1165" fmla="*/ 3699694 h 4291481"/>
              <a:gd name="connsiteX1166" fmla="*/ 5134456 w 11531600"/>
              <a:gd name="connsiteY1166" fmla="*/ 3699694 h 4291481"/>
              <a:gd name="connsiteX1167" fmla="*/ 5134456 w 11531600"/>
              <a:gd name="connsiteY1167" fmla="*/ 3713993 h 4291481"/>
              <a:gd name="connsiteX1168" fmla="*/ 5120160 w 11531600"/>
              <a:gd name="connsiteY1168" fmla="*/ 3713993 h 4291481"/>
              <a:gd name="connsiteX1169" fmla="*/ 5120160 w 11531600"/>
              <a:gd name="connsiteY1169" fmla="*/ 3735440 h 4291481"/>
              <a:gd name="connsiteX1170" fmla="*/ 5134456 w 11531600"/>
              <a:gd name="connsiteY1170" fmla="*/ 3735440 h 4291481"/>
              <a:gd name="connsiteX1171" fmla="*/ 5134456 w 11531600"/>
              <a:gd name="connsiteY1171" fmla="*/ 3749739 h 4291481"/>
              <a:gd name="connsiteX1172" fmla="*/ 5120160 w 11531600"/>
              <a:gd name="connsiteY1172" fmla="*/ 3749739 h 4291481"/>
              <a:gd name="connsiteX1173" fmla="*/ 5120160 w 11531600"/>
              <a:gd name="connsiteY1173" fmla="*/ 3771185 h 4291481"/>
              <a:gd name="connsiteX1174" fmla="*/ 5134456 w 11531600"/>
              <a:gd name="connsiteY1174" fmla="*/ 3771185 h 4291481"/>
              <a:gd name="connsiteX1175" fmla="*/ 5134456 w 11531600"/>
              <a:gd name="connsiteY1175" fmla="*/ 3785485 h 4291481"/>
              <a:gd name="connsiteX1176" fmla="*/ 5120160 w 11531600"/>
              <a:gd name="connsiteY1176" fmla="*/ 3785485 h 4291481"/>
              <a:gd name="connsiteX1177" fmla="*/ 5120160 w 11531600"/>
              <a:gd name="connsiteY1177" fmla="*/ 3806931 h 4291481"/>
              <a:gd name="connsiteX1178" fmla="*/ 5134456 w 11531600"/>
              <a:gd name="connsiteY1178" fmla="*/ 3806931 h 4291481"/>
              <a:gd name="connsiteX1179" fmla="*/ 5134456 w 11531600"/>
              <a:gd name="connsiteY1179" fmla="*/ 3821230 h 4291481"/>
              <a:gd name="connsiteX1180" fmla="*/ 5120160 w 11531600"/>
              <a:gd name="connsiteY1180" fmla="*/ 3821230 h 4291481"/>
              <a:gd name="connsiteX1181" fmla="*/ 5120160 w 11531600"/>
              <a:gd name="connsiteY1181" fmla="*/ 3842677 h 4291481"/>
              <a:gd name="connsiteX1182" fmla="*/ 5134456 w 11531600"/>
              <a:gd name="connsiteY1182" fmla="*/ 3842677 h 4291481"/>
              <a:gd name="connsiteX1183" fmla="*/ 5134456 w 11531600"/>
              <a:gd name="connsiteY1183" fmla="*/ 3856976 h 4291481"/>
              <a:gd name="connsiteX1184" fmla="*/ 5120160 w 11531600"/>
              <a:gd name="connsiteY1184" fmla="*/ 3856976 h 4291481"/>
              <a:gd name="connsiteX1185" fmla="*/ 5120160 w 11531600"/>
              <a:gd name="connsiteY1185" fmla="*/ 3878423 h 4291481"/>
              <a:gd name="connsiteX1186" fmla="*/ 5134456 w 11531600"/>
              <a:gd name="connsiteY1186" fmla="*/ 3878423 h 4291481"/>
              <a:gd name="connsiteX1187" fmla="*/ 5134456 w 11531600"/>
              <a:gd name="connsiteY1187" fmla="*/ 3892722 h 4291481"/>
              <a:gd name="connsiteX1188" fmla="*/ 5120160 w 11531600"/>
              <a:gd name="connsiteY1188" fmla="*/ 3892722 h 4291481"/>
              <a:gd name="connsiteX1189" fmla="*/ 5120160 w 11531600"/>
              <a:gd name="connsiteY1189" fmla="*/ 3914169 h 4291481"/>
              <a:gd name="connsiteX1190" fmla="*/ 5134456 w 11531600"/>
              <a:gd name="connsiteY1190" fmla="*/ 3914169 h 4291481"/>
              <a:gd name="connsiteX1191" fmla="*/ 5134456 w 11531600"/>
              <a:gd name="connsiteY1191" fmla="*/ 3928468 h 4291481"/>
              <a:gd name="connsiteX1192" fmla="*/ 5120160 w 11531600"/>
              <a:gd name="connsiteY1192" fmla="*/ 3928468 h 4291481"/>
              <a:gd name="connsiteX1193" fmla="*/ 5120160 w 11531600"/>
              <a:gd name="connsiteY1193" fmla="*/ 3949916 h 4291481"/>
              <a:gd name="connsiteX1194" fmla="*/ 5134456 w 11531600"/>
              <a:gd name="connsiteY1194" fmla="*/ 3949916 h 4291481"/>
              <a:gd name="connsiteX1195" fmla="*/ 5134456 w 11531600"/>
              <a:gd name="connsiteY1195" fmla="*/ 3964214 h 4291481"/>
              <a:gd name="connsiteX1196" fmla="*/ 5120160 w 11531600"/>
              <a:gd name="connsiteY1196" fmla="*/ 3964214 h 4291481"/>
              <a:gd name="connsiteX1197" fmla="*/ 5120160 w 11531600"/>
              <a:gd name="connsiteY1197" fmla="*/ 3985662 h 4291481"/>
              <a:gd name="connsiteX1198" fmla="*/ 5134456 w 11531600"/>
              <a:gd name="connsiteY1198" fmla="*/ 3985662 h 4291481"/>
              <a:gd name="connsiteX1199" fmla="*/ 5134456 w 11531600"/>
              <a:gd name="connsiteY1199" fmla="*/ 3999960 h 4291481"/>
              <a:gd name="connsiteX1200" fmla="*/ 5120160 w 11531600"/>
              <a:gd name="connsiteY1200" fmla="*/ 3999960 h 4291481"/>
              <a:gd name="connsiteX1201" fmla="*/ 5120160 w 11531600"/>
              <a:gd name="connsiteY1201" fmla="*/ 4021408 h 4291481"/>
              <a:gd name="connsiteX1202" fmla="*/ 5134456 w 11531600"/>
              <a:gd name="connsiteY1202" fmla="*/ 4021408 h 4291481"/>
              <a:gd name="connsiteX1203" fmla="*/ 5134456 w 11531600"/>
              <a:gd name="connsiteY1203" fmla="*/ 4035706 h 4291481"/>
              <a:gd name="connsiteX1204" fmla="*/ 5120160 w 11531600"/>
              <a:gd name="connsiteY1204" fmla="*/ 4035706 h 4291481"/>
              <a:gd name="connsiteX1205" fmla="*/ 5120160 w 11531600"/>
              <a:gd name="connsiteY1205" fmla="*/ 4057153 h 4291481"/>
              <a:gd name="connsiteX1206" fmla="*/ 5134456 w 11531600"/>
              <a:gd name="connsiteY1206" fmla="*/ 4057153 h 4291481"/>
              <a:gd name="connsiteX1207" fmla="*/ 5134456 w 11531600"/>
              <a:gd name="connsiteY1207" fmla="*/ 4071452 h 4291481"/>
              <a:gd name="connsiteX1208" fmla="*/ 5120160 w 11531600"/>
              <a:gd name="connsiteY1208" fmla="*/ 4071452 h 4291481"/>
              <a:gd name="connsiteX1209" fmla="*/ 5120160 w 11531600"/>
              <a:gd name="connsiteY1209" fmla="*/ 4092899 h 4291481"/>
              <a:gd name="connsiteX1210" fmla="*/ 5134456 w 11531600"/>
              <a:gd name="connsiteY1210" fmla="*/ 4092899 h 4291481"/>
              <a:gd name="connsiteX1211" fmla="*/ 5134456 w 11531600"/>
              <a:gd name="connsiteY1211" fmla="*/ 4105409 h 4291481"/>
              <a:gd name="connsiteX1212" fmla="*/ 5141608 w 11531600"/>
              <a:gd name="connsiteY1212" fmla="*/ 4105409 h 4291481"/>
              <a:gd name="connsiteX1213" fmla="*/ 5141608 w 11531600"/>
              <a:gd name="connsiteY1213" fmla="*/ 4092899 h 4291481"/>
              <a:gd name="connsiteX1214" fmla="*/ 5155905 w 11531600"/>
              <a:gd name="connsiteY1214" fmla="*/ 4092899 h 4291481"/>
              <a:gd name="connsiteX1215" fmla="*/ 5155905 w 11531600"/>
              <a:gd name="connsiteY1215" fmla="*/ 4069663 h 4291481"/>
              <a:gd name="connsiteX1216" fmla="*/ 5141608 w 11531600"/>
              <a:gd name="connsiteY1216" fmla="*/ 4069663 h 4291481"/>
              <a:gd name="connsiteX1217" fmla="*/ 5141608 w 11531600"/>
              <a:gd name="connsiteY1217" fmla="*/ 4055365 h 4291481"/>
              <a:gd name="connsiteX1218" fmla="*/ 5155905 w 11531600"/>
              <a:gd name="connsiteY1218" fmla="*/ 4055365 h 4291481"/>
              <a:gd name="connsiteX1219" fmla="*/ 5155905 w 11531600"/>
              <a:gd name="connsiteY1219" fmla="*/ 4033917 h 4291481"/>
              <a:gd name="connsiteX1220" fmla="*/ 5141608 w 11531600"/>
              <a:gd name="connsiteY1220" fmla="*/ 4033917 h 4291481"/>
              <a:gd name="connsiteX1221" fmla="*/ 5141608 w 11531600"/>
              <a:gd name="connsiteY1221" fmla="*/ 4019619 h 4291481"/>
              <a:gd name="connsiteX1222" fmla="*/ 5155905 w 11531600"/>
              <a:gd name="connsiteY1222" fmla="*/ 4019619 h 4291481"/>
              <a:gd name="connsiteX1223" fmla="*/ 5155905 w 11531600"/>
              <a:gd name="connsiteY1223" fmla="*/ 3996386 h 4291481"/>
              <a:gd name="connsiteX1224" fmla="*/ 5141608 w 11531600"/>
              <a:gd name="connsiteY1224" fmla="*/ 3996386 h 4291481"/>
              <a:gd name="connsiteX1225" fmla="*/ 5141608 w 11531600"/>
              <a:gd name="connsiteY1225" fmla="*/ 3982087 h 4291481"/>
              <a:gd name="connsiteX1226" fmla="*/ 5155905 w 11531600"/>
              <a:gd name="connsiteY1226" fmla="*/ 3982087 h 4291481"/>
              <a:gd name="connsiteX1227" fmla="*/ 5155905 w 11531600"/>
              <a:gd name="connsiteY1227" fmla="*/ 3960640 h 4291481"/>
              <a:gd name="connsiteX1228" fmla="*/ 5141608 w 11531600"/>
              <a:gd name="connsiteY1228" fmla="*/ 3960640 h 4291481"/>
              <a:gd name="connsiteX1229" fmla="*/ 5141608 w 11531600"/>
              <a:gd name="connsiteY1229" fmla="*/ 3946341 h 4291481"/>
              <a:gd name="connsiteX1230" fmla="*/ 5155905 w 11531600"/>
              <a:gd name="connsiteY1230" fmla="*/ 3946341 h 4291481"/>
              <a:gd name="connsiteX1231" fmla="*/ 5155905 w 11531600"/>
              <a:gd name="connsiteY1231" fmla="*/ 3924894 h 4291481"/>
              <a:gd name="connsiteX1232" fmla="*/ 5141608 w 11531600"/>
              <a:gd name="connsiteY1232" fmla="*/ 3924894 h 4291481"/>
              <a:gd name="connsiteX1233" fmla="*/ 5141608 w 11531600"/>
              <a:gd name="connsiteY1233" fmla="*/ 3910595 h 4291481"/>
              <a:gd name="connsiteX1234" fmla="*/ 5155905 w 11531600"/>
              <a:gd name="connsiteY1234" fmla="*/ 3910595 h 4291481"/>
              <a:gd name="connsiteX1235" fmla="*/ 5155905 w 11531600"/>
              <a:gd name="connsiteY1235" fmla="*/ 3889148 h 4291481"/>
              <a:gd name="connsiteX1236" fmla="*/ 5141608 w 11531600"/>
              <a:gd name="connsiteY1236" fmla="*/ 3889148 h 4291481"/>
              <a:gd name="connsiteX1237" fmla="*/ 5141608 w 11531600"/>
              <a:gd name="connsiteY1237" fmla="*/ 3874849 h 4291481"/>
              <a:gd name="connsiteX1238" fmla="*/ 5155905 w 11531600"/>
              <a:gd name="connsiteY1238" fmla="*/ 3874849 h 4291481"/>
              <a:gd name="connsiteX1239" fmla="*/ 5155905 w 11531600"/>
              <a:gd name="connsiteY1239" fmla="*/ 3851613 h 4291481"/>
              <a:gd name="connsiteX1240" fmla="*/ 5141608 w 11531600"/>
              <a:gd name="connsiteY1240" fmla="*/ 3851613 h 4291481"/>
              <a:gd name="connsiteX1241" fmla="*/ 5141608 w 11531600"/>
              <a:gd name="connsiteY1241" fmla="*/ 3837315 h 4291481"/>
              <a:gd name="connsiteX1242" fmla="*/ 5155905 w 11531600"/>
              <a:gd name="connsiteY1242" fmla="*/ 3837315 h 4291481"/>
              <a:gd name="connsiteX1243" fmla="*/ 5155905 w 11531600"/>
              <a:gd name="connsiteY1243" fmla="*/ 3824805 h 4291481"/>
              <a:gd name="connsiteX1244" fmla="*/ 5141608 w 11531600"/>
              <a:gd name="connsiteY1244" fmla="*/ 3824805 h 4291481"/>
              <a:gd name="connsiteX1245" fmla="*/ 5141608 w 11531600"/>
              <a:gd name="connsiteY1245" fmla="*/ 3810506 h 4291481"/>
              <a:gd name="connsiteX1246" fmla="*/ 5155905 w 11531600"/>
              <a:gd name="connsiteY1246" fmla="*/ 3810506 h 4291481"/>
              <a:gd name="connsiteX1247" fmla="*/ 5155905 w 11531600"/>
              <a:gd name="connsiteY1247" fmla="*/ 3789059 h 4291481"/>
              <a:gd name="connsiteX1248" fmla="*/ 5141608 w 11531600"/>
              <a:gd name="connsiteY1248" fmla="*/ 3789059 h 4291481"/>
              <a:gd name="connsiteX1249" fmla="*/ 5141608 w 11531600"/>
              <a:gd name="connsiteY1249" fmla="*/ 3774760 h 4291481"/>
              <a:gd name="connsiteX1250" fmla="*/ 5155905 w 11531600"/>
              <a:gd name="connsiteY1250" fmla="*/ 3774760 h 4291481"/>
              <a:gd name="connsiteX1251" fmla="*/ 5155905 w 11531600"/>
              <a:gd name="connsiteY1251" fmla="*/ 3751524 h 4291481"/>
              <a:gd name="connsiteX1252" fmla="*/ 5141608 w 11531600"/>
              <a:gd name="connsiteY1252" fmla="*/ 3751524 h 4291481"/>
              <a:gd name="connsiteX1253" fmla="*/ 5141608 w 11531600"/>
              <a:gd name="connsiteY1253" fmla="*/ 3735440 h 4291481"/>
              <a:gd name="connsiteX1254" fmla="*/ 5155905 w 11531600"/>
              <a:gd name="connsiteY1254" fmla="*/ 3735440 h 4291481"/>
              <a:gd name="connsiteX1255" fmla="*/ 5155905 w 11531600"/>
              <a:gd name="connsiteY1255" fmla="*/ 3713993 h 4291481"/>
              <a:gd name="connsiteX1256" fmla="*/ 5141608 w 11531600"/>
              <a:gd name="connsiteY1256" fmla="*/ 3713993 h 4291481"/>
              <a:gd name="connsiteX1257" fmla="*/ 5141608 w 11531600"/>
              <a:gd name="connsiteY1257" fmla="*/ 3699694 h 4291481"/>
              <a:gd name="connsiteX1258" fmla="*/ 5155905 w 11531600"/>
              <a:gd name="connsiteY1258" fmla="*/ 3699694 h 4291481"/>
              <a:gd name="connsiteX1259" fmla="*/ 5155905 w 11531600"/>
              <a:gd name="connsiteY1259" fmla="*/ 3678247 h 4291481"/>
              <a:gd name="connsiteX1260" fmla="*/ 5141608 w 11531600"/>
              <a:gd name="connsiteY1260" fmla="*/ 3678247 h 4291481"/>
              <a:gd name="connsiteX1261" fmla="*/ 5141608 w 11531600"/>
              <a:gd name="connsiteY1261" fmla="*/ 3663948 h 4291481"/>
              <a:gd name="connsiteX1262" fmla="*/ 5155905 w 11531600"/>
              <a:gd name="connsiteY1262" fmla="*/ 3663948 h 4291481"/>
              <a:gd name="connsiteX1263" fmla="*/ 5155905 w 11531600"/>
              <a:gd name="connsiteY1263" fmla="*/ 3640712 h 4291481"/>
              <a:gd name="connsiteX1264" fmla="*/ 5141608 w 11531600"/>
              <a:gd name="connsiteY1264" fmla="*/ 3640712 h 4291481"/>
              <a:gd name="connsiteX1265" fmla="*/ 5141608 w 11531600"/>
              <a:gd name="connsiteY1265" fmla="*/ 3626415 h 4291481"/>
              <a:gd name="connsiteX1266" fmla="*/ 5155905 w 11531600"/>
              <a:gd name="connsiteY1266" fmla="*/ 3626415 h 4291481"/>
              <a:gd name="connsiteX1267" fmla="*/ 5155905 w 11531600"/>
              <a:gd name="connsiteY1267" fmla="*/ 3603181 h 4291481"/>
              <a:gd name="connsiteX1268" fmla="*/ 5141608 w 11531600"/>
              <a:gd name="connsiteY1268" fmla="*/ 3603181 h 4291481"/>
              <a:gd name="connsiteX1269" fmla="*/ 5141608 w 11531600"/>
              <a:gd name="connsiteY1269" fmla="*/ 3588882 h 4291481"/>
              <a:gd name="connsiteX1270" fmla="*/ 5155905 w 11531600"/>
              <a:gd name="connsiteY1270" fmla="*/ 3588882 h 4291481"/>
              <a:gd name="connsiteX1271" fmla="*/ 5155905 w 11531600"/>
              <a:gd name="connsiteY1271" fmla="*/ 3567435 h 4291481"/>
              <a:gd name="connsiteX1272" fmla="*/ 5141608 w 11531600"/>
              <a:gd name="connsiteY1272" fmla="*/ 3567435 h 4291481"/>
              <a:gd name="connsiteX1273" fmla="*/ 5141608 w 11531600"/>
              <a:gd name="connsiteY1273" fmla="*/ 3553136 h 4291481"/>
              <a:gd name="connsiteX1274" fmla="*/ 5155905 w 11531600"/>
              <a:gd name="connsiteY1274" fmla="*/ 3553136 h 4291481"/>
              <a:gd name="connsiteX1275" fmla="*/ 5155905 w 11531600"/>
              <a:gd name="connsiteY1275" fmla="*/ 3531689 h 4291481"/>
              <a:gd name="connsiteX1276" fmla="*/ 5141608 w 11531600"/>
              <a:gd name="connsiteY1276" fmla="*/ 3531689 h 4291481"/>
              <a:gd name="connsiteX1277" fmla="*/ 5141608 w 11531600"/>
              <a:gd name="connsiteY1277" fmla="*/ 3517390 h 4291481"/>
              <a:gd name="connsiteX1278" fmla="*/ 5155905 w 11531600"/>
              <a:gd name="connsiteY1278" fmla="*/ 3517390 h 4291481"/>
              <a:gd name="connsiteX1279" fmla="*/ 5155905 w 11531600"/>
              <a:gd name="connsiteY1279" fmla="*/ 3495943 h 4291481"/>
              <a:gd name="connsiteX1280" fmla="*/ 5141608 w 11531600"/>
              <a:gd name="connsiteY1280" fmla="*/ 3495943 h 4291481"/>
              <a:gd name="connsiteX1281" fmla="*/ 5141608 w 11531600"/>
              <a:gd name="connsiteY1281" fmla="*/ 3481645 h 4291481"/>
              <a:gd name="connsiteX1282" fmla="*/ 5155905 w 11531600"/>
              <a:gd name="connsiteY1282" fmla="*/ 3481645 h 4291481"/>
              <a:gd name="connsiteX1283" fmla="*/ 5155905 w 11531600"/>
              <a:gd name="connsiteY1283" fmla="*/ 3458409 h 4291481"/>
              <a:gd name="connsiteX1284" fmla="*/ 5141608 w 11531600"/>
              <a:gd name="connsiteY1284" fmla="*/ 3458409 h 4291481"/>
              <a:gd name="connsiteX1285" fmla="*/ 5141608 w 11531600"/>
              <a:gd name="connsiteY1285" fmla="*/ 3444112 h 4291481"/>
              <a:gd name="connsiteX1286" fmla="*/ 5155905 w 11531600"/>
              <a:gd name="connsiteY1286" fmla="*/ 3444112 h 4291481"/>
              <a:gd name="connsiteX1287" fmla="*/ 5155905 w 11531600"/>
              <a:gd name="connsiteY1287" fmla="*/ 3420877 h 4291481"/>
              <a:gd name="connsiteX1288" fmla="*/ 5141608 w 11531600"/>
              <a:gd name="connsiteY1288" fmla="*/ 3420877 h 4291481"/>
              <a:gd name="connsiteX1289" fmla="*/ 5141608 w 11531600"/>
              <a:gd name="connsiteY1289" fmla="*/ 3406578 h 4291481"/>
              <a:gd name="connsiteX1290" fmla="*/ 5155905 w 11531600"/>
              <a:gd name="connsiteY1290" fmla="*/ 3406578 h 4291481"/>
              <a:gd name="connsiteX1291" fmla="*/ 5155905 w 11531600"/>
              <a:gd name="connsiteY1291" fmla="*/ 3377982 h 4291481"/>
              <a:gd name="connsiteX1292" fmla="*/ 5141608 w 11531600"/>
              <a:gd name="connsiteY1292" fmla="*/ 3377982 h 4291481"/>
              <a:gd name="connsiteX1293" fmla="*/ 5141608 w 11531600"/>
              <a:gd name="connsiteY1293" fmla="*/ 3363684 h 4291481"/>
              <a:gd name="connsiteX1294" fmla="*/ 5155905 w 11531600"/>
              <a:gd name="connsiteY1294" fmla="*/ 3363684 h 4291481"/>
              <a:gd name="connsiteX1295" fmla="*/ 5155905 w 11531600"/>
              <a:gd name="connsiteY1295" fmla="*/ 3342236 h 4291481"/>
              <a:gd name="connsiteX1296" fmla="*/ 5141608 w 11531600"/>
              <a:gd name="connsiteY1296" fmla="*/ 3342236 h 4291481"/>
              <a:gd name="connsiteX1297" fmla="*/ 5141608 w 11531600"/>
              <a:gd name="connsiteY1297" fmla="*/ 3327938 h 4291481"/>
              <a:gd name="connsiteX1298" fmla="*/ 5155905 w 11531600"/>
              <a:gd name="connsiteY1298" fmla="*/ 3327938 h 4291481"/>
              <a:gd name="connsiteX1299" fmla="*/ 5155905 w 11531600"/>
              <a:gd name="connsiteY1299" fmla="*/ 3306490 h 4291481"/>
              <a:gd name="connsiteX1300" fmla="*/ 5141608 w 11531600"/>
              <a:gd name="connsiteY1300" fmla="*/ 3306490 h 4291481"/>
              <a:gd name="connsiteX1301" fmla="*/ 5141608 w 11531600"/>
              <a:gd name="connsiteY1301" fmla="*/ 3288617 h 4291481"/>
              <a:gd name="connsiteX1302" fmla="*/ 5155905 w 11531600"/>
              <a:gd name="connsiteY1302" fmla="*/ 3288617 h 4291481"/>
              <a:gd name="connsiteX1303" fmla="*/ 5155905 w 11531600"/>
              <a:gd name="connsiteY1303" fmla="*/ 3267170 h 4291481"/>
              <a:gd name="connsiteX1304" fmla="*/ 5141608 w 11531600"/>
              <a:gd name="connsiteY1304" fmla="*/ 3267170 h 4291481"/>
              <a:gd name="connsiteX1305" fmla="*/ 5141608 w 11531600"/>
              <a:gd name="connsiteY1305" fmla="*/ 3252872 h 4291481"/>
              <a:gd name="connsiteX1306" fmla="*/ 5155905 w 11531600"/>
              <a:gd name="connsiteY1306" fmla="*/ 3252872 h 4291481"/>
              <a:gd name="connsiteX1307" fmla="*/ 5155905 w 11531600"/>
              <a:gd name="connsiteY1307" fmla="*/ 3231424 h 4291481"/>
              <a:gd name="connsiteX1308" fmla="*/ 5141608 w 11531600"/>
              <a:gd name="connsiteY1308" fmla="*/ 3231424 h 4291481"/>
              <a:gd name="connsiteX1309" fmla="*/ 5141608 w 11531600"/>
              <a:gd name="connsiteY1309" fmla="*/ 3217126 h 4291481"/>
              <a:gd name="connsiteX1310" fmla="*/ 5155905 w 11531600"/>
              <a:gd name="connsiteY1310" fmla="*/ 3217126 h 4291481"/>
              <a:gd name="connsiteX1311" fmla="*/ 5155905 w 11531600"/>
              <a:gd name="connsiteY1311" fmla="*/ 3163506 h 4291481"/>
              <a:gd name="connsiteX1312" fmla="*/ 5141608 w 11531600"/>
              <a:gd name="connsiteY1312" fmla="*/ 3163506 h 4291481"/>
              <a:gd name="connsiteX1313" fmla="*/ 5141608 w 11531600"/>
              <a:gd name="connsiteY1313" fmla="*/ 3145634 h 4291481"/>
              <a:gd name="connsiteX1314" fmla="*/ 5155905 w 11531600"/>
              <a:gd name="connsiteY1314" fmla="*/ 3145634 h 4291481"/>
              <a:gd name="connsiteX1315" fmla="*/ 5155905 w 11531600"/>
              <a:gd name="connsiteY1315" fmla="*/ 3125973 h 4291481"/>
              <a:gd name="connsiteX1316" fmla="*/ 5141608 w 11531600"/>
              <a:gd name="connsiteY1316" fmla="*/ 3125973 h 4291481"/>
              <a:gd name="connsiteX1317" fmla="*/ 5141608 w 11531600"/>
              <a:gd name="connsiteY1317" fmla="*/ 3111675 h 4291481"/>
              <a:gd name="connsiteX1318" fmla="*/ 5155905 w 11531600"/>
              <a:gd name="connsiteY1318" fmla="*/ 3111675 h 4291481"/>
              <a:gd name="connsiteX1319" fmla="*/ 5155905 w 11531600"/>
              <a:gd name="connsiteY1319" fmla="*/ 3081292 h 4291481"/>
              <a:gd name="connsiteX1320" fmla="*/ 5170204 w 11531600"/>
              <a:gd name="connsiteY1320" fmla="*/ 3081292 h 4291481"/>
              <a:gd name="connsiteX1321" fmla="*/ 5170204 w 11531600"/>
              <a:gd name="connsiteY1321" fmla="*/ 3056269 h 4291481"/>
              <a:gd name="connsiteX1322" fmla="*/ 5150544 w 11531600"/>
              <a:gd name="connsiteY1322" fmla="*/ 3056269 h 4291481"/>
              <a:gd name="connsiteX1323" fmla="*/ 5150544 w 11531600"/>
              <a:gd name="connsiteY1323" fmla="*/ 3009800 h 4291481"/>
              <a:gd name="connsiteX1324" fmla="*/ 5170204 w 11531600"/>
              <a:gd name="connsiteY1324" fmla="*/ 3009800 h 4291481"/>
              <a:gd name="connsiteX1325" fmla="*/ 5170204 w 11531600"/>
              <a:gd name="connsiteY1325" fmla="*/ 2977628 h 4291481"/>
              <a:gd name="connsiteX1326" fmla="*/ 5227397 w 11531600"/>
              <a:gd name="connsiteY1326" fmla="*/ 2950819 h 4291481"/>
              <a:gd name="connsiteX1327" fmla="*/ 5336421 w 11531600"/>
              <a:gd name="connsiteY1327" fmla="*/ 2950819 h 4291481"/>
              <a:gd name="connsiteX1328" fmla="*/ 5336421 w 11531600"/>
              <a:gd name="connsiteY1328" fmla="*/ 2866816 h 4291481"/>
              <a:gd name="connsiteX1329" fmla="*/ 5359657 w 11531600"/>
              <a:gd name="connsiteY1329" fmla="*/ 2866816 h 4291481"/>
              <a:gd name="connsiteX1330" fmla="*/ 5359657 w 11531600"/>
              <a:gd name="connsiteY1330" fmla="*/ 2906137 h 4291481"/>
              <a:gd name="connsiteX1331" fmla="*/ 5398977 w 11531600"/>
              <a:gd name="connsiteY1331" fmla="*/ 2906137 h 4291481"/>
              <a:gd name="connsiteX1332" fmla="*/ 5398977 w 11531600"/>
              <a:gd name="connsiteY1332" fmla="*/ 2950819 h 4291481"/>
              <a:gd name="connsiteX1333" fmla="*/ 5423999 w 11531600"/>
              <a:gd name="connsiteY1333" fmla="*/ 2950819 h 4291481"/>
              <a:gd name="connsiteX1334" fmla="*/ 5423999 w 11531600"/>
              <a:gd name="connsiteY1334" fmla="*/ 3011586 h 4291481"/>
              <a:gd name="connsiteX1335" fmla="*/ 5475830 w 11531600"/>
              <a:gd name="connsiteY1335" fmla="*/ 3011586 h 4291481"/>
              <a:gd name="connsiteX1336" fmla="*/ 5475830 w 11531600"/>
              <a:gd name="connsiteY1336" fmla="*/ 3058056 h 4291481"/>
              <a:gd name="connsiteX1337" fmla="*/ 5423999 w 11531600"/>
              <a:gd name="connsiteY1337" fmla="*/ 3058056 h 4291481"/>
              <a:gd name="connsiteX1338" fmla="*/ 5423999 w 11531600"/>
              <a:gd name="connsiteY1338" fmla="*/ 3083077 h 4291481"/>
              <a:gd name="connsiteX1339" fmla="*/ 5475830 w 11531600"/>
              <a:gd name="connsiteY1339" fmla="*/ 3083077 h 4291481"/>
              <a:gd name="connsiteX1340" fmla="*/ 5475830 w 11531600"/>
              <a:gd name="connsiteY1340" fmla="*/ 3113463 h 4291481"/>
              <a:gd name="connsiteX1341" fmla="*/ 5490129 w 11531600"/>
              <a:gd name="connsiteY1341" fmla="*/ 3113463 h 4291481"/>
              <a:gd name="connsiteX1342" fmla="*/ 5490129 w 11531600"/>
              <a:gd name="connsiteY1342" fmla="*/ 3127761 h 4291481"/>
              <a:gd name="connsiteX1343" fmla="*/ 5475830 w 11531600"/>
              <a:gd name="connsiteY1343" fmla="*/ 3127761 h 4291481"/>
              <a:gd name="connsiteX1344" fmla="*/ 5475830 w 11531600"/>
              <a:gd name="connsiteY1344" fmla="*/ 3147421 h 4291481"/>
              <a:gd name="connsiteX1345" fmla="*/ 5490129 w 11531600"/>
              <a:gd name="connsiteY1345" fmla="*/ 3147421 h 4291481"/>
              <a:gd name="connsiteX1346" fmla="*/ 5490129 w 11531600"/>
              <a:gd name="connsiteY1346" fmla="*/ 3161719 h 4291481"/>
              <a:gd name="connsiteX1347" fmla="*/ 5475830 w 11531600"/>
              <a:gd name="connsiteY1347" fmla="*/ 3161719 h 4291481"/>
              <a:gd name="connsiteX1348" fmla="*/ 5475830 w 11531600"/>
              <a:gd name="connsiteY1348" fmla="*/ 3215337 h 4291481"/>
              <a:gd name="connsiteX1349" fmla="*/ 5490129 w 11531600"/>
              <a:gd name="connsiteY1349" fmla="*/ 3215337 h 4291481"/>
              <a:gd name="connsiteX1350" fmla="*/ 5490129 w 11531600"/>
              <a:gd name="connsiteY1350" fmla="*/ 3229636 h 4291481"/>
              <a:gd name="connsiteX1351" fmla="*/ 5475830 w 11531600"/>
              <a:gd name="connsiteY1351" fmla="*/ 3229636 h 4291481"/>
              <a:gd name="connsiteX1352" fmla="*/ 5475830 w 11531600"/>
              <a:gd name="connsiteY1352" fmla="*/ 3251083 h 4291481"/>
              <a:gd name="connsiteX1353" fmla="*/ 5490129 w 11531600"/>
              <a:gd name="connsiteY1353" fmla="*/ 3251083 h 4291481"/>
              <a:gd name="connsiteX1354" fmla="*/ 5490129 w 11531600"/>
              <a:gd name="connsiteY1354" fmla="*/ 3265382 h 4291481"/>
              <a:gd name="connsiteX1355" fmla="*/ 5475830 w 11531600"/>
              <a:gd name="connsiteY1355" fmla="*/ 3265382 h 4291481"/>
              <a:gd name="connsiteX1356" fmla="*/ 5475830 w 11531600"/>
              <a:gd name="connsiteY1356" fmla="*/ 3286829 h 4291481"/>
              <a:gd name="connsiteX1357" fmla="*/ 5490129 w 11531600"/>
              <a:gd name="connsiteY1357" fmla="*/ 3286829 h 4291481"/>
              <a:gd name="connsiteX1358" fmla="*/ 5490129 w 11531600"/>
              <a:gd name="connsiteY1358" fmla="*/ 3301128 h 4291481"/>
              <a:gd name="connsiteX1359" fmla="*/ 5475830 w 11531600"/>
              <a:gd name="connsiteY1359" fmla="*/ 3301128 h 4291481"/>
              <a:gd name="connsiteX1360" fmla="*/ 5475830 w 11531600"/>
              <a:gd name="connsiteY1360" fmla="*/ 3322575 h 4291481"/>
              <a:gd name="connsiteX1361" fmla="*/ 5490129 w 11531600"/>
              <a:gd name="connsiteY1361" fmla="*/ 3322575 h 4291481"/>
              <a:gd name="connsiteX1362" fmla="*/ 5490129 w 11531600"/>
              <a:gd name="connsiteY1362" fmla="*/ 3336874 h 4291481"/>
              <a:gd name="connsiteX1363" fmla="*/ 5475830 w 11531600"/>
              <a:gd name="connsiteY1363" fmla="*/ 3336874 h 4291481"/>
              <a:gd name="connsiteX1364" fmla="*/ 5475830 w 11531600"/>
              <a:gd name="connsiteY1364" fmla="*/ 3358321 h 4291481"/>
              <a:gd name="connsiteX1365" fmla="*/ 5490129 w 11531600"/>
              <a:gd name="connsiteY1365" fmla="*/ 3358321 h 4291481"/>
              <a:gd name="connsiteX1366" fmla="*/ 5490129 w 11531600"/>
              <a:gd name="connsiteY1366" fmla="*/ 3372620 h 4291481"/>
              <a:gd name="connsiteX1367" fmla="*/ 5475830 w 11531600"/>
              <a:gd name="connsiteY1367" fmla="*/ 3372620 h 4291481"/>
              <a:gd name="connsiteX1368" fmla="*/ 5475830 w 11531600"/>
              <a:gd name="connsiteY1368" fmla="*/ 3394067 h 4291481"/>
              <a:gd name="connsiteX1369" fmla="*/ 5490129 w 11531600"/>
              <a:gd name="connsiteY1369" fmla="*/ 3394067 h 4291481"/>
              <a:gd name="connsiteX1370" fmla="*/ 5490129 w 11531600"/>
              <a:gd name="connsiteY1370" fmla="*/ 3408366 h 4291481"/>
              <a:gd name="connsiteX1371" fmla="*/ 5475830 w 11531600"/>
              <a:gd name="connsiteY1371" fmla="*/ 3408366 h 4291481"/>
              <a:gd name="connsiteX1372" fmla="*/ 5475830 w 11531600"/>
              <a:gd name="connsiteY1372" fmla="*/ 3431601 h 4291481"/>
              <a:gd name="connsiteX1373" fmla="*/ 5490129 w 11531600"/>
              <a:gd name="connsiteY1373" fmla="*/ 3431601 h 4291481"/>
              <a:gd name="connsiteX1374" fmla="*/ 5490129 w 11531600"/>
              <a:gd name="connsiteY1374" fmla="*/ 3445899 h 4291481"/>
              <a:gd name="connsiteX1375" fmla="*/ 5475830 w 11531600"/>
              <a:gd name="connsiteY1375" fmla="*/ 3445899 h 4291481"/>
              <a:gd name="connsiteX1376" fmla="*/ 5475830 w 11531600"/>
              <a:gd name="connsiteY1376" fmla="*/ 3469133 h 4291481"/>
              <a:gd name="connsiteX1377" fmla="*/ 5490129 w 11531600"/>
              <a:gd name="connsiteY1377" fmla="*/ 3469133 h 4291481"/>
              <a:gd name="connsiteX1378" fmla="*/ 5490129 w 11531600"/>
              <a:gd name="connsiteY1378" fmla="*/ 3483432 h 4291481"/>
              <a:gd name="connsiteX1379" fmla="*/ 5475830 w 11531600"/>
              <a:gd name="connsiteY1379" fmla="*/ 3483432 h 4291481"/>
              <a:gd name="connsiteX1380" fmla="*/ 5475830 w 11531600"/>
              <a:gd name="connsiteY1380" fmla="*/ 3504878 h 4291481"/>
              <a:gd name="connsiteX1381" fmla="*/ 5490129 w 11531600"/>
              <a:gd name="connsiteY1381" fmla="*/ 3504878 h 4291481"/>
              <a:gd name="connsiteX1382" fmla="*/ 5490129 w 11531600"/>
              <a:gd name="connsiteY1382" fmla="*/ 3519178 h 4291481"/>
              <a:gd name="connsiteX1383" fmla="*/ 5475830 w 11531600"/>
              <a:gd name="connsiteY1383" fmla="*/ 3519178 h 4291481"/>
              <a:gd name="connsiteX1384" fmla="*/ 5475830 w 11531600"/>
              <a:gd name="connsiteY1384" fmla="*/ 3540624 h 4291481"/>
              <a:gd name="connsiteX1385" fmla="*/ 5490129 w 11531600"/>
              <a:gd name="connsiteY1385" fmla="*/ 3540624 h 4291481"/>
              <a:gd name="connsiteX1386" fmla="*/ 5490129 w 11531600"/>
              <a:gd name="connsiteY1386" fmla="*/ 3554923 h 4291481"/>
              <a:gd name="connsiteX1387" fmla="*/ 5475830 w 11531600"/>
              <a:gd name="connsiteY1387" fmla="*/ 3554923 h 4291481"/>
              <a:gd name="connsiteX1388" fmla="*/ 5475830 w 11531600"/>
              <a:gd name="connsiteY1388" fmla="*/ 3576370 h 4291481"/>
              <a:gd name="connsiteX1389" fmla="*/ 5490129 w 11531600"/>
              <a:gd name="connsiteY1389" fmla="*/ 3576370 h 4291481"/>
              <a:gd name="connsiteX1390" fmla="*/ 5490129 w 11531600"/>
              <a:gd name="connsiteY1390" fmla="*/ 3590669 h 4291481"/>
              <a:gd name="connsiteX1391" fmla="*/ 5475830 w 11531600"/>
              <a:gd name="connsiteY1391" fmla="*/ 3590669 h 4291481"/>
              <a:gd name="connsiteX1392" fmla="*/ 5475830 w 11531600"/>
              <a:gd name="connsiteY1392" fmla="*/ 3613905 h 4291481"/>
              <a:gd name="connsiteX1393" fmla="*/ 5490129 w 11531600"/>
              <a:gd name="connsiteY1393" fmla="*/ 3613905 h 4291481"/>
              <a:gd name="connsiteX1394" fmla="*/ 5490129 w 11531600"/>
              <a:gd name="connsiteY1394" fmla="*/ 3628204 h 4291481"/>
              <a:gd name="connsiteX1395" fmla="*/ 5475830 w 11531600"/>
              <a:gd name="connsiteY1395" fmla="*/ 3628204 h 4291481"/>
              <a:gd name="connsiteX1396" fmla="*/ 5475830 w 11531600"/>
              <a:gd name="connsiteY1396" fmla="*/ 3651436 h 4291481"/>
              <a:gd name="connsiteX1397" fmla="*/ 5490129 w 11531600"/>
              <a:gd name="connsiteY1397" fmla="*/ 3651436 h 4291481"/>
              <a:gd name="connsiteX1398" fmla="*/ 5490129 w 11531600"/>
              <a:gd name="connsiteY1398" fmla="*/ 3665735 h 4291481"/>
              <a:gd name="connsiteX1399" fmla="*/ 5475830 w 11531600"/>
              <a:gd name="connsiteY1399" fmla="*/ 3665735 h 4291481"/>
              <a:gd name="connsiteX1400" fmla="*/ 5475830 w 11531600"/>
              <a:gd name="connsiteY1400" fmla="*/ 3687182 h 4291481"/>
              <a:gd name="connsiteX1401" fmla="*/ 5490129 w 11531600"/>
              <a:gd name="connsiteY1401" fmla="*/ 3687182 h 4291481"/>
              <a:gd name="connsiteX1402" fmla="*/ 5490129 w 11531600"/>
              <a:gd name="connsiteY1402" fmla="*/ 3701481 h 4291481"/>
              <a:gd name="connsiteX1403" fmla="*/ 5475830 w 11531600"/>
              <a:gd name="connsiteY1403" fmla="*/ 3701481 h 4291481"/>
              <a:gd name="connsiteX1404" fmla="*/ 5475830 w 11531600"/>
              <a:gd name="connsiteY1404" fmla="*/ 3722928 h 4291481"/>
              <a:gd name="connsiteX1405" fmla="*/ 5490129 w 11531600"/>
              <a:gd name="connsiteY1405" fmla="*/ 3722928 h 4291481"/>
              <a:gd name="connsiteX1406" fmla="*/ 5490129 w 11531600"/>
              <a:gd name="connsiteY1406" fmla="*/ 3737227 h 4291481"/>
              <a:gd name="connsiteX1407" fmla="*/ 5475830 w 11531600"/>
              <a:gd name="connsiteY1407" fmla="*/ 3737227 h 4291481"/>
              <a:gd name="connsiteX1408" fmla="*/ 5475830 w 11531600"/>
              <a:gd name="connsiteY1408" fmla="*/ 3760463 h 4291481"/>
              <a:gd name="connsiteX1409" fmla="*/ 5490129 w 11531600"/>
              <a:gd name="connsiteY1409" fmla="*/ 3760463 h 4291481"/>
              <a:gd name="connsiteX1410" fmla="*/ 5490129 w 11531600"/>
              <a:gd name="connsiteY1410" fmla="*/ 3774760 h 4291481"/>
              <a:gd name="connsiteX1411" fmla="*/ 5475830 w 11531600"/>
              <a:gd name="connsiteY1411" fmla="*/ 3774760 h 4291481"/>
              <a:gd name="connsiteX1412" fmla="*/ 5475830 w 11531600"/>
              <a:gd name="connsiteY1412" fmla="*/ 3796208 h 4291481"/>
              <a:gd name="connsiteX1413" fmla="*/ 5490129 w 11531600"/>
              <a:gd name="connsiteY1413" fmla="*/ 3796208 h 4291481"/>
              <a:gd name="connsiteX1414" fmla="*/ 5490129 w 11531600"/>
              <a:gd name="connsiteY1414" fmla="*/ 3810506 h 4291481"/>
              <a:gd name="connsiteX1415" fmla="*/ 5475830 w 11531600"/>
              <a:gd name="connsiteY1415" fmla="*/ 3810506 h 4291481"/>
              <a:gd name="connsiteX1416" fmla="*/ 5475830 w 11531600"/>
              <a:gd name="connsiteY1416" fmla="*/ 3833741 h 4291481"/>
              <a:gd name="connsiteX1417" fmla="*/ 5490129 w 11531600"/>
              <a:gd name="connsiteY1417" fmla="*/ 3833741 h 4291481"/>
              <a:gd name="connsiteX1418" fmla="*/ 5490129 w 11531600"/>
              <a:gd name="connsiteY1418" fmla="*/ 3848039 h 4291481"/>
              <a:gd name="connsiteX1419" fmla="*/ 5475830 w 11531600"/>
              <a:gd name="connsiteY1419" fmla="*/ 3848039 h 4291481"/>
              <a:gd name="connsiteX1420" fmla="*/ 5475830 w 11531600"/>
              <a:gd name="connsiteY1420" fmla="*/ 3871274 h 4291481"/>
              <a:gd name="connsiteX1421" fmla="*/ 5490129 w 11531600"/>
              <a:gd name="connsiteY1421" fmla="*/ 3871274 h 4291481"/>
              <a:gd name="connsiteX1422" fmla="*/ 5490129 w 11531600"/>
              <a:gd name="connsiteY1422" fmla="*/ 3885574 h 4291481"/>
              <a:gd name="connsiteX1423" fmla="*/ 5475830 w 11531600"/>
              <a:gd name="connsiteY1423" fmla="*/ 3885574 h 4291481"/>
              <a:gd name="connsiteX1424" fmla="*/ 5475830 w 11531600"/>
              <a:gd name="connsiteY1424" fmla="*/ 3907020 h 4291481"/>
              <a:gd name="connsiteX1425" fmla="*/ 5490129 w 11531600"/>
              <a:gd name="connsiteY1425" fmla="*/ 3907020 h 4291481"/>
              <a:gd name="connsiteX1426" fmla="*/ 5490129 w 11531600"/>
              <a:gd name="connsiteY1426" fmla="*/ 3921319 h 4291481"/>
              <a:gd name="connsiteX1427" fmla="*/ 5475830 w 11531600"/>
              <a:gd name="connsiteY1427" fmla="*/ 3921319 h 4291481"/>
              <a:gd name="connsiteX1428" fmla="*/ 5475830 w 11531600"/>
              <a:gd name="connsiteY1428" fmla="*/ 3942766 h 4291481"/>
              <a:gd name="connsiteX1429" fmla="*/ 5490129 w 11531600"/>
              <a:gd name="connsiteY1429" fmla="*/ 3942766 h 4291481"/>
              <a:gd name="connsiteX1430" fmla="*/ 5490129 w 11531600"/>
              <a:gd name="connsiteY1430" fmla="*/ 3957064 h 4291481"/>
              <a:gd name="connsiteX1431" fmla="*/ 5475830 w 11531600"/>
              <a:gd name="connsiteY1431" fmla="*/ 3957064 h 4291481"/>
              <a:gd name="connsiteX1432" fmla="*/ 5475830 w 11531600"/>
              <a:gd name="connsiteY1432" fmla="*/ 3978513 h 4291481"/>
              <a:gd name="connsiteX1433" fmla="*/ 5490129 w 11531600"/>
              <a:gd name="connsiteY1433" fmla="*/ 3978513 h 4291481"/>
              <a:gd name="connsiteX1434" fmla="*/ 5490129 w 11531600"/>
              <a:gd name="connsiteY1434" fmla="*/ 3992810 h 4291481"/>
              <a:gd name="connsiteX1435" fmla="*/ 5475830 w 11531600"/>
              <a:gd name="connsiteY1435" fmla="*/ 3992810 h 4291481"/>
              <a:gd name="connsiteX1436" fmla="*/ 5475830 w 11531600"/>
              <a:gd name="connsiteY1436" fmla="*/ 4016045 h 4291481"/>
              <a:gd name="connsiteX1437" fmla="*/ 5490129 w 11531600"/>
              <a:gd name="connsiteY1437" fmla="*/ 4016045 h 4291481"/>
              <a:gd name="connsiteX1438" fmla="*/ 5490129 w 11531600"/>
              <a:gd name="connsiteY1438" fmla="*/ 4030343 h 4291481"/>
              <a:gd name="connsiteX1439" fmla="*/ 5475830 w 11531600"/>
              <a:gd name="connsiteY1439" fmla="*/ 4030343 h 4291481"/>
              <a:gd name="connsiteX1440" fmla="*/ 5475830 w 11531600"/>
              <a:gd name="connsiteY1440" fmla="*/ 4051791 h 4291481"/>
              <a:gd name="connsiteX1441" fmla="*/ 5490129 w 11531600"/>
              <a:gd name="connsiteY1441" fmla="*/ 4051791 h 4291481"/>
              <a:gd name="connsiteX1442" fmla="*/ 5490129 w 11531600"/>
              <a:gd name="connsiteY1442" fmla="*/ 4066089 h 4291481"/>
              <a:gd name="connsiteX1443" fmla="*/ 5475830 w 11531600"/>
              <a:gd name="connsiteY1443" fmla="*/ 4066089 h 4291481"/>
              <a:gd name="connsiteX1444" fmla="*/ 5475830 w 11531600"/>
              <a:gd name="connsiteY1444" fmla="*/ 4089325 h 4291481"/>
              <a:gd name="connsiteX1445" fmla="*/ 5490129 w 11531600"/>
              <a:gd name="connsiteY1445" fmla="*/ 4089325 h 4291481"/>
              <a:gd name="connsiteX1446" fmla="*/ 5490129 w 11531600"/>
              <a:gd name="connsiteY1446" fmla="*/ 4101834 h 4291481"/>
              <a:gd name="connsiteX1447" fmla="*/ 5518725 w 11531600"/>
              <a:gd name="connsiteY1447" fmla="*/ 4101834 h 4291481"/>
              <a:gd name="connsiteX1448" fmla="*/ 5518725 w 11531600"/>
              <a:gd name="connsiteY1448" fmla="*/ 4087536 h 4291481"/>
              <a:gd name="connsiteX1449" fmla="*/ 5533020 w 11531600"/>
              <a:gd name="connsiteY1449" fmla="*/ 4087536 h 4291481"/>
              <a:gd name="connsiteX1450" fmla="*/ 5533020 w 11531600"/>
              <a:gd name="connsiteY1450" fmla="*/ 4064302 h 4291481"/>
              <a:gd name="connsiteX1451" fmla="*/ 5518725 w 11531600"/>
              <a:gd name="connsiteY1451" fmla="*/ 4064302 h 4291481"/>
              <a:gd name="connsiteX1452" fmla="*/ 5518725 w 11531600"/>
              <a:gd name="connsiteY1452" fmla="*/ 4048216 h 4291481"/>
              <a:gd name="connsiteX1453" fmla="*/ 5533020 w 11531600"/>
              <a:gd name="connsiteY1453" fmla="*/ 4048216 h 4291481"/>
              <a:gd name="connsiteX1454" fmla="*/ 5533020 w 11531600"/>
              <a:gd name="connsiteY1454" fmla="*/ 4024982 h 4291481"/>
              <a:gd name="connsiteX1455" fmla="*/ 5518725 w 11531600"/>
              <a:gd name="connsiteY1455" fmla="*/ 4024982 h 4291481"/>
              <a:gd name="connsiteX1456" fmla="*/ 5518725 w 11531600"/>
              <a:gd name="connsiteY1456" fmla="*/ 4008895 h 4291481"/>
              <a:gd name="connsiteX1457" fmla="*/ 5533020 w 11531600"/>
              <a:gd name="connsiteY1457" fmla="*/ 4008895 h 4291481"/>
              <a:gd name="connsiteX1458" fmla="*/ 5533020 w 11531600"/>
              <a:gd name="connsiteY1458" fmla="*/ 4003534 h 4291481"/>
              <a:gd name="connsiteX1459" fmla="*/ 5518725 w 11531600"/>
              <a:gd name="connsiteY1459" fmla="*/ 4003534 h 4291481"/>
              <a:gd name="connsiteX1460" fmla="*/ 5518725 w 11531600"/>
              <a:gd name="connsiteY1460" fmla="*/ 3987447 h 4291481"/>
              <a:gd name="connsiteX1461" fmla="*/ 5533020 w 11531600"/>
              <a:gd name="connsiteY1461" fmla="*/ 3987447 h 4291481"/>
              <a:gd name="connsiteX1462" fmla="*/ 5533020 w 11531600"/>
              <a:gd name="connsiteY1462" fmla="*/ 3964214 h 4291481"/>
              <a:gd name="connsiteX1463" fmla="*/ 5518725 w 11531600"/>
              <a:gd name="connsiteY1463" fmla="*/ 3964214 h 4291481"/>
              <a:gd name="connsiteX1464" fmla="*/ 5518725 w 11531600"/>
              <a:gd name="connsiteY1464" fmla="*/ 3948127 h 4291481"/>
              <a:gd name="connsiteX1465" fmla="*/ 5533020 w 11531600"/>
              <a:gd name="connsiteY1465" fmla="*/ 3948127 h 4291481"/>
              <a:gd name="connsiteX1466" fmla="*/ 5533020 w 11531600"/>
              <a:gd name="connsiteY1466" fmla="*/ 3924894 h 4291481"/>
              <a:gd name="connsiteX1467" fmla="*/ 5518725 w 11531600"/>
              <a:gd name="connsiteY1467" fmla="*/ 3924894 h 4291481"/>
              <a:gd name="connsiteX1468" fmla="*/ 5518725 w 11531600"/>
              <a:gd name="connsiteY1468" fmla="*/ 3908807 h 4291481"/>
              <a:gd name="connsiteX1469" fmla="*/ 5533020 w 11531600"/>
              <a:gd name="connsiteY1469" fmla="*/ 3908807 h 4291481"/>
              <a:gd name="connsiteX1470" fmla="*/ 5533020 w 11531600"/>
              <a:gd name="connsiteY1470" fmla="*/ 3885574 h 4291481"/>
              <a:gd name="connsiteX1471" fmla="*/ 5518725 w 11531600"/>
              <a:gd name="connsiteY1471" fmla="*/ 3885574 h 4291481"/>
              <a:gd name="connsiteX1472" fmla="*/ 5518725 w 11531600"/>
              <a:gd name="connsiteY1472" fmla="*/ 3869487 h 4291481"/>
              <a:gd name="connsiteX1473" fmla="*/ 5533020 w 11531600"/>
              <a:gd name="connsiteY1473" fmla="*/ 3869487 h 4291481"/>
              <a:gd name="connsiteX1474" fmla="*/ 5533020 w 11531600"/>
              <a:gd name="connsiteY1474" fmla="*/ 3846252 h 4291481"/>
              <a:gd name="connsiteX1475" fmla="*/ 5518725 w 11531600"/>
              <a:gd name="connsiteY1475" fmla="*/ 3846252 h 4291481"/>
              <a:gd name="connsiteX1476" fmla="*/ 5518725 w 11531600"/>
              <a:gd name="connsiteY1476" fmla="*/ 3830167 h 4291481"/>
              <a:gd name="connsiteX1477" fmla="*/ 5533020 w 11531600"/>
              <a:gd name="connsiteY1477" fmla="*/ 3830167 h 4291481"/>
              <a:gd name="connsiteX1478" fmla="*/ 5533020 w 11531600"/>
              <a:gd name="connsiteY1478" fmla="*/ 3806931 h 4291481"/>
              <a:gd name="connsiteX1479" fmla="*/ 5518725 w 11531600"/>
              <a:gd name="connsiteY1479" fmla="*/ 3806931 h 4291481"/>
              <a:gd name="connsiteX1480" fmla="*/ 5518725 w 11531600"/>
              <a:gd name="connsiteY1480" fmla="*/ 3789059 h 4291481"/>
              <a:gd name="connsiteX1481" fmla="*/ 5533020 w 11531600"/>
              <a:gd name="connsiteY1481" fmla="*/ 3789059 h 4291481"/>
              <a:gd name="connsiteX1482" fmla="*/ 5533020 w 11531600"/>
              <a:gd name="connsiteY1482" fmla="*/ 3765823 h 4291481"/>
              <a:gd name="connsiteX1483" fmla="*/ 5518725 w 11531600"/>
              <a:gd name="connsiteY1483" fmla="*/ 3765823 h 4291481"/>
              <a:gd name="connsiteX1484" fmla="*/ 5518725 w 11531600"/>
              <a:gd name="connsiteY1484" fmla="*/ 3749739 h 4291481"/>
              <a:gd name="connsiteX1485" fmla="*/ 5533020 w 11531600"/>
              <a:gd name="connsiteY1485" fmla="*/ 3749739 h 4291481"/>
              <a:gd name="connsiteX1486" fmla="*/ 5533020 w 11531600"/>
              <a:gd name="connsiteY1486" fmla="*/ 3726503 h 4291481"/>
              <a:gd name="connsiteX1487" fmla="*/ 5518725 w 11531600"/>
              <a:gd name="connsiteY1487" fmla="*/ 3726503 h 4291481"/>
              <a:gd name="connsiteX1488" fmla="*/ 5518725 w 11531600"/>
              <a:gd name="connsiteY1488" fmla="*/ 3710418 h 4291481"/>
              <a:gd name="connsiteX1489" fmla="*/ 5533020 w 11531600"/>
              <a:gd name="connsiteY1489" fmla="*/ 3710418 h 4291481"/>
              <a:gd name="connsiteX1490" fmla="*/ 5533020 w 11531600"/>
              <a:gd name="connsiteY1490" fmla="*/ 3687182 h 4291481"/>
              <a:gd name="connsiteX1491" fmla="*/ 5518725 w 11531600"/>
              <a:gd name="connsiteY1491" fmla="*/ 3687182 h 4291481"/>
              <a:gd name="connsiteX1492" fmla="*/ 5518725 w 11531600"/>
              <a:gd name="connsiteY1492" fmla="*/ 3671098 h 4291481"/>
              <a:gd name="connsiteX1493" fmla="*/ 5533020 w 11531600"/>
              <a:gd name="connsiteY1493" fmla="*/ 3671098 h 4291481"/>
              <a:gd name="connsiteX1494" fmla="*/ 5533020 w 11531600"/>
              <a:gd name="connsiteY1494" fmla="*/ 3647862 h 4291481"/>
              <a:gd name="connsiteX1495" fmla="*/ 5518725 w 11531600"/>
              <a:gd name="connsiteY1495" fmla="*/ 3647862 h 4291481"/>
              <a:gd name="connsiteX1496" fmla="*/ 5518725 w 11531600"/>
              <a:gd name="connsiteY1496" fmla="*/ 3628204 h 4291481"/>
              <a:gd name="connsiteX1497" fmla="*/ 5533020 w 11531600"/>
              <a:gd name="connsiteY1497" fmla="*/ 3628204 h 4291481"/>
              <a:gd name="connsiteX1498" fmla="*/ 5533020 w 11531600"/>
              <a:gd name="connsiteY1498" fmla="*/ 3604967 h 4291481"/>
              <a:gd name="connsiteX1499" fmla="*/ 5518725 w 11531600"/>
              <a:gd name="connsiteY1499" fmla="*/ 3604967 h 4291481"/>
              <a:gd name="connsiteX1500" fmla="*/ 5518725 w 11531600"/>
              <a:gd name="connsiteY1500" fmla="*/ 3588882 h 4291481"/>
              <a:gd name="connsiteX1501" fmla="*/ 5533020 w 11531600"/>
              <a:gd name="connsiteY1501" fmla="*/ 3588882 h 4291481"/>
              <a:gd name="connsiteX1502" fmla="*/ 5533020 w 11531600"/>
              <a:gd name="connsiteY1502" fmla="*/ 3565646 h 4291481"/>
              <a:gd name="connsiteX1503" fmla="*/ 5518725 w 11531600"/>
              <a:gd name="connsiteY1503" fmla="*/ 3565646 h 4291481"/>
              <a:gd name="connsiteX1504" fmla="*/ 5518725 w 11531600"/>
              <a:gd name="connsiteY1504" fmla="*/ 3549562 h 4291481"/>
              <a:gd name="connsiteX1505" fmla="*/ 5533020 w 11531600"/>
              <a:gd name="connsiteY1505" fmla="*/ 3549562 h 4291481"/>
              <a:gd name="connsiteX1506" fmla="*/ 5533020 w 11531600"/>
              <a:gd name="connsiteY1506" fmla="*/ 3526326 h 4291481"/>
              <a:gd name="connsiteX1507" fmla="*/ 5518725 w 11531600"/>
              <a:gd name="connsiteY1507" fmla="*/ 3526326 h 4291481"/>
              <a:gd name="connsiteX1508" fmla="*/ 5518725 w 11531600"/>
              <a:gd name="connsiteY1508" fmla="*/ 3510241 h 4291481"/>
              <a:gd name="connsiteX1509" fmla="*/ 5533020 w 11531600"/>
              <a:gd name="connsiteY1509" fmla="*/ 3510241 h 4291481"/>
              <a:gd name="connsiteX1510" fmla="*/ 5533020 w 11531600"/>
              <a:gd name="connsiteY1510" fmla="*/ 3485219 h 4291481"/>
              <a:gd name="connsiteX1511" fmla="*/ 5518725 w 11531600"/>
              <a:gd name="connsiteY1511" fmla="*/ 3485219 h 4291481"/>
              <a:gd name="connsiteX1512" fmla="*/ 5518725 w 11531600"/>
              <a:gd name="connsiteY1512" fmla="*/ 3469133 h 4291481"/>
              <a:gd name="connsiteX1513" fmla="*/ 5533020 w 11531600"/>
              <a:gd name="connsiteY1513" fmla="*/ 3469133 h 4291481"/>
              <a:gd name="connsiteX1514" fmla="*/ 5533020 w 11531600"/>
              <a:gd name="connsiteY1514" fmla="*/ 3445899 h 4291481"/>
              <a:gd name="connsiteX1515" fmla="*/ 5518725 w 11531600"/>
              <a:gd name="connsiteY1515" fmla="*/ 3445899 h 4291481"/>
              <a:gd name="connsiteX1516" fmla="*/ 5518725 w 11531600"/>
              <a:gd name="connsiteY1516" fmla="*/ 3429812 h 4291481"/>
              <a:gd name="connsiteX1517" fmla="*/ 5533020 w 11531600"/>
              <a:gd name="connsiteY1517" fmla="*/ 3429812 h 4291481"/>
              <a:gd name="connsiteX1518" fmla="*/ 5533020 w 11531600"/>
              <a:gd name="connsiteY1518" fmla="*/ 3406578 h 4291481"/>
              <a:gd name="connsiteX1519" fmla="*/ 5518725 w 11531600"/>
              <a:gd name="connsiteY1519" fmla="*/ 3406578 h 4291481"/>
              <a:gd name="connsiteX1520" fmla="*/ 5518725 w 11531600"/>
              <a:gd name="connsiteY1520" fmla="*/ 3390492 h 4291481"/>
              <a:gd name="connsiteX1521" fmla="*/ 5533020 w 11531600"/>
              <a:gd name="connsiteY1521" fmla="*/ 3390492 h 4291481"/>
              <a:gd name="connsiteX1522" fmla="*/ 5533020 w 11531600"/>
              <a:gd name="connsiteY1522" fmla="*/ 3367258 h 4291481"/>
              <a:gd name="connsiteX1523" fmla="*/ 5518725 w 11531600"/>
              <a:gd name="connsiteY1523" fmla="*/ 3367258 h 4291481"/>
              <a:gd name="connsiteX1524" fmla="*/ 5518725 w 11531600"/>
              <a:gd name="connsiteY1524" fmla="*/ 3351172 h 4291481"/>
              <a:gd name="connsiteX1525" fmla="*/ 5533020 w 11531600"/>
              <a:gd name="connsiteY1525" fmla="*/ 3351172 h 4291481"/>
              <a:gd name="connsiteX1526" fmla="*/ 5533020 w 11531600"/>
              <a:gd name="connsiteY1526" fmla="*/ 3327938 h 4291481"/>
              <a:gd name="connsiteX1527" fmla="*/ 5518725 w 11531600"/>
              <a:gd name="connsiteY1527" fmla="*/ 3327938 h 4291481"/>
              <a:gd name="connsiteX1528" fmla="*/ 5518725 w 11531600"/>
              <a:gd name="connsiteY1528" fmla="*/ 3311852 h 4291481"/>
              <a:gd name="connsiteX1529" fmla="*/ 5533020 w 11531600"/>
              <a:gd name="connsiteY1529" fmla="*/ 3311852 h 4291481"/>
              <a:gd name="connsiteX1530" fmla="*/ 5533020 w 11531600"/>
              <a:gd name="connsiteY1530" fmla="*/ 3288617 h 4291481"/>
              <a:gd name="connsiteX1531" fmla="*/ 5518725 w 11531600"/>
              <a:gd name="connsiteY1531" fmla="*/ 3288617 h 4291481"/>
              <a:gd name="connsiteX1532" fmla="*/ 5518725 w 11531600"/>
              <a:gd name="connsiteY1532" fmla="*/ 3270744 h 4291481"/>
              <a:gd name="connsiteX1533" fmla="*/ 5533020 w 11531600"/>
              <a:gd name="connsiteY1533" fmla="*/ 3270744 h 4291481"/>
              <a:gd name="connsiteX1534" fmla="*/ 5533020 w 11531600"/>
              <a:gd name="connsiteY1534" fmla="*/ 3247509 h 4291481"/>
              <a:gd name="connsiteX1535" fmla="*/ 5518725 w 11531600"/>
              <a:gd name="connsiteY1535" fmla="*/ 3247509 h 4291481"/>
              <a:gd name="connsiteX1536" fmla="*/ 5518725 w 11531600"/>
              <a:gd name="connsiteY1536" fmla="*/ 3231424 h 4291481"/>
              <a:gd name="connsiteX1537" fmla="*/ 5533020 w 11531600"/>
              <a:gd name="connsiteY1537" fmla="*/ 3231424 h 4291481"/>
              <a:gd name="connsiteX1538" fmla="*/ 5533020 w 11531600"/>
              <a:gd name="connsiteY1538" fmla="*/ 3208189 h 4291481"/>
              <a:gd name="connsiteX1539" fmla="*/ 5518725 w 11531600"/>
              <a:gd name="connsiteY1539" fmla="*/ 3208189 h 4291481"/>
              <a:gd name="connsiteX1540" fmla="*/ 5518725 w 11531600"/>
              <a:gd name="connsiteY1540" fmla="*/ 3192104 h 4291481"/>
              <a:gd name="connsiteX1541" fmla="*/ 5533020 w 11531600"/>
              <a:gd name="connsiteY1541" fmla="*/ 3192104 h 4291481"/>
              <a:gd name="connsiteX1542" fmla="*/ 5533020 w 11531600"/>
              <a:gd name="connsiteY1542" fmla="*/ 3168868 h 4291481"/>
              <a:gd name="connsiteX1543" fmla="*/ 5518725 w 11531600"/>
              <a:gd name="connsiteY1543" fmla="*/ 3168868 h 4291481"/>
              <a:gd name="connsiteX1544" fmla="*/ 5518725 w 11531600"/>
              <a:gd name="connsiteY1544" fmla="*/ 3152783 h 4291481"/>
              <a:gd name="connsiteX1545" fmla="*/ 5533020 w 11531600"/>
              <a:gd name="connsiteY1545" fmla="*/ 3152783 h 4291481"/>
              <a:gd name="connsiteX1546" fmla="*/ 5533020 w 11531600"/>
              <a:gd name="connsiteY1546" fmla="*/ 3095591 h 4291481"/>
              <a:gd name="connsiteX1547" fmla="*/ 5518725 w 11531600"/>
              <a:gd name="connsiteY1547" fmla="*/ 3095591 h 4291481"/>
              <a:gd name="connsiteX1548" fmla="*/ 5518725 w 11531600"/>
              <a:gd name="connsiteY1548" fmla="*/ 3079503 h 4291481"/>
              <a:gd name="connsiteX1549" fmla="*/ 5533020 w 11531600"/>
              <a:gd name="connsiteY1549" fmla="*/ 3079503 h 4291481"/>
              <a:gd name="connsiteX1550" fmla="*/ 5533020 w 11531600"/>
              <a:gd name="connsiteY1550" fmla="*/ 3059845 h 4291481"/>
              <a:gd name="connsiteX1551" fmla="*/ 5518725 w 11531600"/>
              <a:gd name="connsiteY1551" fmla="*/ 3059845 h 4291481"/>
              <a:gd name="connsiteX1552" fmla="*/ 5518725 w 11531600"/>
              <a:gd name="connsiteY1552" fmla="*/ 3043757 h 4291481"/>
              <a:gd name="connsiteX1553" fmla="*/ 5533020 w 11531600"/>
              <a:gd name="connsiteY1553" fmla="*/ 3043757 h 4291481"/>
              <a:gd name="connsiteX1554" fmla="*/ 5533020 w 11531600"/>
              <a:gd name="connsiteY1554" fmla="*/ 3011586 h 4291481"/>
              <a:gd name="connsiteX1555" fmla="*/ 5547321 w 11531600"/>
              <a:gd name="connsiteY1555" fmla="*/ 3011586 h 4291481"/>
              <a:gd name="connsiteX1556" fmla="*/ 5547321 w 11531600"/>
              <a:gd name="connsiteY1556" fmla="*/ 2947244 h 4291481"/>
              <a:gd name="connsiteX1557" fmla="*/ 5504426 w 11531600"/>
              <a:gd name="connsiteY1557" fmla="*/ 2947244 h 4291481"/>
              <a:gd name="connsiteX1558" fmla="*/ 5504426 w 11531600"/>
              <a:gd name="connsiteY1558" fmla="*/ 2920435 h 4291481"/>
              <a:gd name="connsiteX1559" fmla="*/ 5547321 w 11531600"/>
              <a:gd name="connsiteY1559" fmla="*/ 2920435 h 4291481"/>
              <a:gd name="connsiteX1560" fmla="*/ 5547321 w 11531600"/>
              <a:gd name="connsiteY1560" fmla="*/ 2898988 h 4291481"/>
              <a:gd name="connsiteX1561" fmla="*/ 5504426 w 11531600"/>
              <a:gd name="connsiteY1561" fmla="*/ 2898988 h 4291481"/>
              <a:gd name="connsiteX1562" fmla="*/ 5504426 w 11531600"/>
              <a:gd name="connsiteY1562" fmla="*/ 2868602 h 4291481"/>
              <a:gd name="connsiteX1563" fmla="*/ 5547321 w 11531600"/>
              <a:gd name="connsiteY1563" fmla="*/ 2868602 h 4291481"/>
              <a:gd name="connsiteX1564" fmla="*/ 5583068 w 11531600"/>
              <a:gd name="connsiteY1564" fmla="*/ 2868602 h 4291481"/>
              <a:gd name="connsiteX1565" fmla="*/ 5606302 w 11531600"/>
              <a:gd name="connsiteY1565" fmla="*/ 2868602 h 4291481"/>
              <a:gd name="connsiteX1566" fmla="*/ 5606302 w 11531600"/>
              <a:gd name="connsiteY1566" fmla="*/ 2834645 h 4291481"/>
              <a:gd name="connsiteX1567" fmla="*/ 5731414 w 11531600"/>
              <a:gd name="connsiteY1567" fmla="*/ 2834645 h 4291481"/>
              <a:gd name="connsiteX1568" fmla="*/ 5731414 w 11531600"/>
              <a:gd name="connsiteY1568" fmla="*/ 2868602 h 4291481"/>
              <a:gd name="connsiteX1569" fmla="*/ 5804692 w 11531600"/>
              <a:gd name="connsiteY1569" fmla="*/ 2868602 h 4291481"/>
              <a:gd name="connsiteX1570" fmla="*/ 5804692 w 11531600"/>
              <a:gd name="connsiteY1570" fmla="*/ 3009800 h 4291481"/>
              <a:gd name="connsiteX1571" fmla="*/ 5858309 w 11531600"/>
              <a:gd name="connsiteY1571" fmla="*/ 3009800 h 4291481"/>
              <a:gd name="connsiteX1572" fmla="*/ 5858309 w 11531600"/>
              <a:gd name="connsiteY1572" fmla="*/ 3041972 h 4291481"/>
              <a:gd name="connsiteX1573" fmla="*/ 5872608 w 11531600"/>
              <a:gd name="connsiteY1573" fmla="*/ 3041972 h 4291481"/>
              <a:gd name="connsiteX1574" fmla="*/ 5872608 w 11531600"/>
              <a:gd name="connsiteY1574" fmla="*/ 3058056 h 4291481"/>
              <a:gd name="connsiteX1575" fmla="*/ 5858309 w 11531600"/>
              <a:gd name="connsiteY1575" fmla="*/ 3058056 h 4291481"/>
              <a:gd name="connsiteX1576" fmla="*/ 5858309 w 11531600"/>
              <a:gd name="connsiteY1576" fmla="*/ 3077717 h 4291481"/>
              <a:gd name="connsiteX1577" fmla="*/ 5872608 w 11531600"/>
              <a:gd name="connsiteY1577" fmla="*/ 3077717 h 4291481"/>
              <a:gd name="connsiteX1578" fmla="*/ 5872608 w 11531600"/>
              <a:gd name="connsiteY1578" fmla="*/ 3093802 h 4291481"/>
              <a:gd name="connsiteX1579" fmla="*/ 5858309 w 11531600"/>
              <a:gd name="connsiteY1579" fmla="*/ 3093802 h 4291481"/>
              <a:gd name="connsiteX1580" fmla="*/ 5858309 w 11531600"/>
              <a:gd name="connsiteY1580" fmla="*/ 3150995 h 4291481"/>
              <a:gd name="connsiteX1581" fmla="*/ 5872608 w 11531600"/>
              <a:gd name="connsiteY1581" fmla="*/ 3150995 h 4291481"/>
              <a:gd name="connsiteX1582" fmla="*/ 5872608 w 11531600"/>
              <a:gd name="connsiteY1582" fmla="*/ 3167081 h 4291481"/>
              <a:gd name="connsiteX1583" fmla="*/ 5858309 w 11531600"/>
              <a:gd name="connsiteY1583" fmla="*/ 3167081 h 4291481"/>
              <a:gd name="connsiteX1584" fmla="*/ 5858309 w 11531600"/>
              <a:gd name="connsiteY1584" fmla="*/ 3190315 h 4291481"/>
              <a:gd name="connsiteX1585" fmla="*/ 5872608 w 11531600"/>
              <a:gd name="connsiteY1585" fmla="*/ 3190315 h 4291481"/>
              <a:gd name="connsiteX1586" fmla="*/ 5872608 w 11531600"/>
              <a:gd name="connsiteY1586" fmla="*/ 3206403 h 4291481"/>
              <a:gd name="connsiteX1587" fmla="*/ 5858309 w 11531600"/>
              <a:gd name="connsiteY1587" fmla="*/ 3206403 h 4291481"/>
              <a:gd name="connsiteX1588" fmla="*/ 5858309 w 11531600"/>
              <a:gd name="connsiteY1588" fmla="*/ 3229636 h 4291481"/>
              <a:gd name="connsiteX1589" fmla="*/ 5872608 w 11531600"/>
              <a:gd name="connsiteY1589" fmla="*/ 3229636 h 4291481"/>
              <a:gd name="connsiteX1590" fmla="*/ 5872608 w 11531600"/>
              <a:gd name="connsiteY1590" fmla="*/ 3245723 h 4291481"/>
              <a:gd name="connsiteX1591" fmla="*/ 5858309 w 11531600"/>
              <a:gd name="connsiteY1591" fmla="*/ 3245723 h 4291481"/>
              <a:gd name="connsiteX1592" fmla="*/ 5858309 w 11531600"/>
              <a:gd name="connsiteY1592" fmla="*/ 3268956 h 4291481"/>
              <a:gd name="connsiteX1593" fmla="*/ 5872608 w 11531600"/>
              <a:gd name="connsiteY1593" fmla="*/ 3268956 h 4291481"/>
              <a:gd name="connsiteX1594" fmla="*/ 5872608 w 11531600"/>
              <a:gd name="connsiteY1594" fmla="*/ 3285043 h 4291481"/>
              <a:gd name="connsiteX1595" fmla="*/ 5858309 w 11531600"/>
              <a:gd name="connsiteY1595" fmla="*/ 3285043 h 4291481"/>
              <a:gd name="connsiteX1596" fmla="*/ 5858309 w 11531600"/>
              <a:gd name="connsiteY1596" fmla="*/ 3308277 h 4291481"/>
              <a:gd name="connsiteX1597" fmla="*/ 5872608 w 11531600"/>
              <a:gd name="connsiteY1597" fmla="*/ 3308277 h 4291481"/>
              <a:gd name="connsiteX1598" fmla="*/ 5872608 w 11531600"/>
              <a:gd name="connsiteY1598" fmla="*/ 3324363 h 4291481"/>
              <a:gd name="connsiteX1599" fmla="*/ 5858309 w 11531600"/>
              <a:gd name="connsiteY1599" fmla="*/ 3324363 h 4291481"/>
              <a:gd name="connsiteX1600" fmla="*/ 5858309 w 11531600"/>
              <a:gd name="connsiteY1600" fmla="*/ 3347597 h 4291481"/>
              <a:gd name="connsiteX1601" fmla="*/ 5872608 w 11531600"/>
              <a:gd name="connsiteY1601" fmla="*/ 3347597 h 4291481"/>
              <a:gd name="connsiteX1602" fmla="*/ 5872608 w 11531600"/>
              <a:gd name="connsiteY1602" fmla="*/ 3363684 h 4291481"/>
              <a:gd name="connsiteX1603" fmla="*/ 5858309 w 11531600"/>
              <a:gd name="connsiteY1603" fmla="*/ 3363684 h 4291481"/>
              <a:gd name="connsiteX1604" fmla="*/ 5858309 w 11531600"/>
              <a:gd name="connsiteY1604" fmla="*/ 3386918 h 4291481"/>
              <a:gd name="connsiteX1605" fmla="*/ 5872608 w 11531600"/>
              <a:gd name="connsiteY1605" fmla="*/ 3386918 h 4291481"/>
              <a:gd name="connsiteX1606" fmla="*/ 5872608 w 11531600"/>
              <a:gd name="connsiteY1606" fmla="*/ 3403004 h 4291481"/>
              <a:gd name="connsiteX1607" fmla="*/ 5858309 w 11531600"/>
              <a:gd name="connsiteY1607" fmla="*/ 3403004 h 4291481"/>
              <a:gd name="connsiteX1608" fmla="*/ 5858309 w 11531600"/>
              <a:gd name="connsiteY1608" fmla="*/ 3426238 h 4291481"/>
              <a:gd name="connsiteX1609" fmla="*/ 5872608 w 11531600"/>
              <a:gd name="connsiteY1609" fmla="*/ 3426238 h 4291481"/>
              <a:gd name="connsiteX1610" fmla="*/ 5872608 w 11531600"/>
              <a:gd name="connsiteY1610" fmla="*/ 3442324 h 4291481"/>
              <a:gd name="connsiteX1611" fmla="*/ 5858309 w 11531600"/>
              <a:gd name="connsiteY1611" fmla="*/ 3442324 h 4291481"/>
              <a:gd name="connsiteX1612" fmla="*/ 5858309 w 11531600"/>
              <a:gd name="connsiteY1612" fmla="*/ 3465558 h 4291481"/>
              <a:gd name="connsiteX1613" fmla="*/ 5872608 w 11531600"/>
              <a:gd name="connsiteY1613" fmla="*/ 3465558 h 4291481"/>
              <a:gd name="connsiteX1614" fmla="*/ 5872608 w 11531600"/>
              <a:gd name="connsiteY1614" fmla="*/ 3481645 h 4291481"/>
              <a:gd name="connsiteX1615" fmla="*/ 5858309 w 11531600"/>
              <a:gd name="connsiteY1615" fmla="*/ 3481645 h 4291481"/>
              <a:gd name="connsiteX1616" fmla="*/ 5858309 w 11531600"/>
              <a:gd name="connsiteY1616" fmla="*/ 3504878 h 4291481"/>
              <a:gd name="connsiteX1617" fmla="*/ 5872608 w 11531600"/>
              <a:gd name="connsiteY1617" fmla="*/ 3504878 h 4291481"/>
              <a:gd name="connsiteX1618" fmla="*/ 5872608 w 11531600"/>
              <a:gd name="connsiteY1618" fmla="*/ 3520966 h 4291481"/>
              <a:gd name="connsiteX1619" fmla="*/ 5858309 w 11531600"/>
              <a:gd name="connsiteY1619" fmla="*/ 3520966 h 4291481"/>
              <a:gd name="connsiteX1620" fmla="*/ 5858309 w 11531600"/>
              <a:gd name="connsiteY1620" fmla="*/ 3544199 h 4291481"/>
              <a:gd name="connsiteX1621" fmla="*/ 5872608 w 11531600"/>
              <a:gd name="connsiteY1621" fmla="*/ 3544199 h 4291481"/>
              <a:gd name="connsiteX1622" fmla="*/ 5872608 w 11531600"/>
              <a:gd name="connsiteY1622" fmla="*/ 3560286 h 4291481"/>
              <a:gd name="connsiteX1623" fmla="*/ 5858309 w 11531600"/>
              <a:gd name="connsiteY1623" fmla="*/ 3560286 h 4291481"/>
              <a:gd name="connsiteX1624" fmla="*/ 5858309 w 11531600"/>
              <a:gd name="connsiteY1624" fmla="*/ 3583519 h 4291481"/>
              <a:gd name="connsiteX1625" fmla="*/ 5872608 w 11531600"/>
              <a:gd name="connsiteY1625" fmla="*/ 3583519 h 4291481"/>
              <a:gd name="connsiteX1626" fmla="*/ 5872608 w 11531600"/>
              <a:gd name="connsiteY1626" fmla="*/ 3599607 h 4291481"/>
              <a:gd name="connsiteX1627" fmla="*/ 5858309 w 11531600"/>
              <a:gd name="connsiteY1627" fmla="*/ 3599607 h 4291481"/>
              <a:gd name="connsiteX1628" fmla="*/ 5858309 w 11531600"/>
              <a:gd name="connsiteY1628" fmla="*/ 3622840 h 4291481"/>
              <a:gd name="connsiteX1629" fmla="*/ 5872608 w 11531600"/>
              <a:gd name="connsiteY1629" fmla="*/ 3622840 h 4291481"/>
              <a:gd name="connsiteX1630" fmla="*/ 5872608 w 11531600"/>
              <a:gd name="connsiteY1630" fmla="*/ 3638927 h 4291481"/>
              <a:gd name="connsiteX1631" fmla="*/ 5858309 w 11531600"/>
              <a:gd name="connsiteY1631" fmla="*/ 3638927 h 4291481"/>
              <a:gd name="connsiteX1632" fmla="*/ 5858309 w 11531600"/>
              <a:gd name="connsiteY1632" fmla="*/ 3662161 h 4291481"/>
              <a:gd name="connsiteX1633" fmla="*/ 5872608 w 11531600"/>
              <a:gd name="connsiteY1633" fmla="*/ 3662161 h 4291481"/>
              <a:gd name="connsiteX1634" fmla="*/ 5872608 w 11531600"/>
              <a:gd name="connsiteY1634" fmla="*/ 3678247 h 4291481"/>
              <a:gd name="connsiteX1635" fmla="*/ 5858309 w 11531600"/>
              <a:gd name="connsiteY1635" fmla="*/ 3678247 h 4291481"/>
              <a:gd name="connsiteX1636" fmla="*/ 5858309 w 11531600"/>
              <a:gd name="connsiteY1636" fmla="*/ 3701481 h 4291481"/>
              <a:gd name="connsiteX1637" fmla="*/ 5872608 w 11531600"/>
              <a:gd name="connsiteY1637" fmla="*/ 3701481 h 4291481"/>
              <a:gd name="connsiteX1638" fmla="*/ 5872608 w 11531600"/>
              <a:gd name="connsiteY1638" fmla="*/ 3717567 h 4291481"/>
              <a:gd name="connsiteX1639" fmla="*/ 5858309 w 11531600"/>
              <a:gd name="connsiteY1639" fmla="*/ 3717567 h 4291481"/>
              <a:gd name="connsiteX1640" fmla="*/ 5858309 w 11531600"/>
              <a:gd name="connsiteY1640" fmla="*/ 3740801 h 4291481"/>
              <a:gd name="connsiteX1641" fmla="*/ 5872608 w 11531600"/>
              <a:gd name="connsiteY1641" fmla="*/ 3740801 h 4291481"/>
              <a:gd name="connsiteX1642" fmla="*/ 5872608 w 11531600"/>
              <a:gd name="connsiteY1642" fmla="*/ 3756888 h 4291481"/>
              <a:gd name="connsiteX1643" fmla="*/ 5858309 w 11531600"/>
              <a:gd name="connsiteY1643" fmla="*/ 3756888 h 4291481"/>
              <a:gd name="connsiteX1644" fmla="*/ 5858309 w 11531600"/>
              <a:gd name="connsiteY1644" fmla="*/ 3780122 h 4291481"/>
              <a:gd name="connsiteX1645" fmla="*/ 5872608 w 11531600"/>
              <a:gd name="connsiteY1645" fmla="*/ 3780122 h 4291481"/>
              <a:gd name="connsiteX1646" fmla="*/ 5872608 w 11531600"/>
              <a:gd name="connsiteY1646" fmla="*/ 3796208 h 4291481"/>
              <a:gd name="connsiteX1647" fmla="*/ 5858309 w 11531600"/>
              <a:gd name="connsiteY1647" fmla="*/ 3796208 h 4291481"/>
              <a:gd name="connsiteX1648" fmla="*/ 5858309 w 11531600"/>
              <a:gd name="connsiteY1648" fmla="*/ 3819442 h 4291481"/>
              <a:gd name="connsiteX1649" fmla="*/ 5872608 w 11531600"/>
              <a:gd name="connsiteY1649" fmla="*/ 3819442 h 4291481"/>
              <a:gd name="connsiteX1650" fmla="*/ 5872608 w 11531600"/>
              <a:gd name="connsiteY1650" fmla="*/ 3835529 h 4291481"/>
              <a:gd name="connsiteX1651" fmla="*/ 5858309 w 11531600"/>
              <a:gd name="connsiteY1651" fmla="*/ 3835529 h 4291481"/>
              <a:gd name="connsiteX1652" fmla="*/ 5858309 w 11531600"/>
              <a:gd name="connsiteY1652" fmla="*/ 3858762 h 4291481"/>
              <a:gd name="connsiteX1653" fmla="*/ 5872608 w 11531600"/>
              <a:gd name="connsiteY1653" fmla="*/ 3858762 h 4291481"/>
              <a:gd name="connsiteX1654" fmla="*/ 5872608 w 11531600"/>
              <a:gd name="connsiteY1654" fmla="*/ 3874849 h 4291481"/>
              <a:gd name="connsiteX1655" fmla="*/ 5858309 w 11531600"/>
              <a:gd name="connsiteY1655" fmla="*/ 3874849 h 4291481"/>
              <a:gd name="connsiteX1656" fmla="*/ 5858309 w 11531600"/>
              <a:gd name="connsiteY1656" fmla="*/ 3898082 h 4291481"/>
              <a:gd name="connsiteX1657" fmla="*/ 5872608 w 11531600"/>
              <a:gd name="connsiteY1657" fmla="*/ 3898082 h 4291481"/>
              <a:gd name="connsiteX1658" fmla="*/ 5872608 w 11531600"/>
              <a:gd name="connsiteY1658" fmla="*/ 3914169 h 4291481"/>
              <a:gd name="connsiteX1659" fmla="*/ 5858309 w 11531600"/>
              <a:gd name="connsiteY1659" fmla="*/ 3914169 h 4291481"/>
              <a:gd name="connsiteX1660" fmla="*/ 5858309 w 11531600"/>
              <a:gd name="connsiteY1660" fmla="*/ 3937404 h 4291481"/>
              <a:gd name="connsiteX1661" fmla="*/ 5872608 w 11531600"/>
              <a:gd name="connsiteY1661" fmla="*/ 3937404 h 4291481"/>
              <a:gd name="connsiteX1662" fmla="*/ 5872608 w 11531600"/>
              <a:gd name="connsiteY1662" fmla="*/ 3953490 h 4291481"/>
              <a:gd name="connsiteX1663" fmla="*/ 5858309 w 11531600"/>
              <a:gd name="connsiteY1663" fmla="*/ 3953490 h 4291481"/>
              <a:gd name="connsiteX1664" fmla="*/ 5858309 w 11531600"/>
              <a:gd name="connsiteY1664" fmla="*/ 3976724 h 4291481"/>
              <a:gd name="connsiteX1665" fmla="*/ 5872608 w 11531600"/>
              <a:gd name="connsiteY1665" fmla="*/ 3976724 h 4291481"/>
              <a:gd name="connsiteX1666" fmla="*/ 5872608 w 11531600"/>
              <a:gd name="connsiteY1666" fmla="*/ 3992810 h 4291481"/>
              <a:gd name="connsiteX1667" fmla="*/ 5858309 w 11531600"/>
              <a:gd name="connsiteY1667" fmla="*/ 3992810 h 4291481"/>
              <a:gd name="connsiteX1668" fmla="*/ 5858309 w 11531600"/>
              <a:gd name="connsiteY1668" fmla="*/ 4016045 h 4291481"/>
              <a:gd name="connsiteX1669" fmla="*/ 5872608 w 11531600"/>
              <a:gd name="connsiteY1669" fmla="*/ 4016045 h 4291481"/>
              <a:gd name="connsiteX1670" fmla="*/ 5872608 w 11531600"/>
              <a:gd name="connsiteY1670" fmla="*/ 4032130 h 4291481"/>
              <a:gd name="connsiteX1671" fmla="*/ 5858309 w 11531600"/>
              <a:gd name="connsiteY1671" fmla="*/ 4032130 h 4291481"/>
              <a:gd name="connsiteX1672" fmla="*/ 5858309 w 11531600"/>
              <a:gd name="connsiteY1672" fmla="*/ 4055365 h 4291481"/>
              <a:gd name="connsiteX1673" fmla="*/ 5872608 w 11531600"/>
              <a:gd name="connsiteY1673" fmla="*/ 4055365 h 4291481"/>
              <a:gd name="connsiteX1674" fmla="*/ 5872608 w 11531600"/>
              <a:gd name="connsiteY1674" fmla="*/ 4071452 h 4291481"/>
              <a:gd name="connsiteX1675" fmla="*/ 5858309 w 11531600"/>
              <a:gd name="connsiteY1675" fmla="*/ 4071452 h 4291481"/>
              <a:gd name="connsiteX1676" fmla="*/ 5858309 w 11531600"/>
              <a:gd name="connsiteY1676" fmla="*/ 4094685 h 4291481"/>
              <a:gd name="connsiteX1677" fmla="*/ 5872608 w 11531600"/>
              <a:gd name="connsiteY1677" fmla="*/ 4094685 h 4291481"/>
              <a:gd name="connsiteX1678" fmla="*/ 5872608 w 11531600"/>
              <a:gd name="connsiteY1678" fmla="*/ 4108983 h 4291481"/>
              <a:gd name="connsiteX1679" fmla="*/ 6262239 w 11531600"/>
              <a:gd name="connsiteY1679" fmla="*/ 4108983 h 4291481"/>
              <a:gd name="connsiteX1680" fmla="*/ 6262239 w 11531600"/>
              <a:gd name="connsiteY1680" fmla="*/ 2226966 h 4291481"/>
              <a:gd name="connsiteX1681" fmla="*/ 6301559 w 11531600"/>
              <a:gd name="connsiteY1681" fmla="*/ 2226966 h 4291481"/>
              <a:gd name="connsiteX1682" fmla="*/ 6301559 w 11531600"/>
              <a:gd name="connsiteY1682" fmla="*/ 2198369 h 4291481"/>
              <a:gd name="connsiteX1683" fmla="*/ 6519608 w 11531600"/>
              <a:gd name="connsiteY1683" fmla="*/ 2198369 h 4291481"/>
              <a:gd name="connsiteX1684" fmla="*/ 6519608 w 11531600"/>
              <a:gd name="connsiteY1684" fmla="*/ 4121495 h 4291481"/>
              <a:gd name="connsiteX1685" fmla="*/ 6769828 w 11531600"/>
              <a:gd name="connsiteY1685" fmla="*/ 4121495 h 4291481"/>
              <a:gd name="connsiteX1686" fmla="*/ 6769828 w 11531600"/>
              <a:gd name="connsiteY1686" fmla="*/ 3058056 h 4291481"/>
              <a:gd name="connsiteX1687" fmla="*/ 6753743 w 11531600"/>
              <a:gd name="connsiteY1687" fmla="*/ 3058056 h 4291481"/>
              <a:gd name="connsiteX1688" fmla="*/ 6753743 w 11531600"/>
              <a:gd name="connsiteY1688" fmla="*/ 3036609 h 4291481"/>
              <a:gd name="connsiteX1689" fmla="*/ 6769828 w 11531600"/>
              <a:gd name="connsiteY1689" fmla="*/ 3036609 h 4291481"/>
              <a:gd name="connsiteX1690" fmla="*/ 6803787 w 11531600"/>
              <a:gd name="connsiteY1690" fmla="*/ 3036609 h 4291481"/>
              <a:gd name="connsiteX1691" fmla="*/ 6803787 w 11531600"/>
              <a:gd name="connsiteY1691" fmla="*/ 2965117 h 4291481"/>
              <a:gd name="connsiteX1692" fmla="*/ 6778766 w 11531600"/>
              <a:gd name="connsiteY1692" fmla="*/ 2965117 h 4291481"/>
              <a:gd name="connsiteX1693" fmla="*/ 6778766 w 11531600"/>
              <a:gd name="connsiteY1693" fmla="*/ 2943670 h 4291481"/>
              <a:gd name="connsiteX1694" fmla="*/ 6853830 w 11531600"/>
              <a:gd name="connsiteY1694" fmla="*/ 2943670 h 4291481"/>
              <a:gd name="connsiteX1695" fmla="*/ 6936045 w 11531600"/>
              <a:gd name="connsiteY1695" fmla="*/ 2777451 h 4291481"/>
              <a:gd name="connsiteX1696" fmla="*/ 7220226 w 11531600"/>
              <a:gd name="connsiteY1696" fmla="*/ 2777451 h 4291481"/>
              <a:gd name="connsiteX1697" fmla="*/ 7302442 w 11531600"/>
              <a:gd name="connsiteY1697" fmla="*/ 2945457 h 4291481"/>
              <a:gd name="connsiteX1698" fmla="*/ 7377509 w 11531600"/>
              <a:gd name="connsiteY1698" fmla="*/ 2945457 h 4291481"/>
              <a:gd name="connsiteX1699" fmla="*/ 7377509 w 11531600"/>
              <a:gd name="connsiteY1699" fmla="*/ 2966905 h 4291481"/>
              <a:gd name="connsiteX1700" fmla="*/ 7352486 w 11531600"/>
              <a:gd name="connsiteY1700" fmla="*/ 2966905 h 4291481"/>
              <a:gd name="connsiteX1701" fmla="*/ 7352486 w 11531600"/>
              <a:gd name="connsiteY1701" fmla="*/ 3036609 h 4291481"/>
              <a:gd name="connsiteX1702" fmla="*/ 7386445 w 11531600"/>
              <a:gd name="connsiteY1702" fmla="*/ 3036609 h 4291481"/>
              <a:gd name="connsiteX1703" fmla="*/ 7402530 w 11531600"/>
              <a:gd name="connsiteY1703" fmla="*/ 3036609 h 4291481"/>
              <a:gd name="connsiteX1704" fmla="*/ 7402530 w 11531600"/>
              <a:gd name="connsiteY1704" fmla="*/ 3058056 h 4291481"/>
              <a:gd name="connsiteX1705" fmla="*/ 7386445 w 11531600"/>
              <a:gd name="connsiteY1705" fmla="*/ 3058056 h 4291481"/>
              <a:gd name="connsiteX1706" fmla="*/ 7386445 w 11531600"/>
              <a:gd name="connsiteY1706" fmla="*/ 4121495 h 4291481"/>
              <a:gd name="connsiteX1707" fmla="*/ 7624155 w 11531600"/>
              <a:gd name="connsiteY1707" fmla="*/ 4121495 h 4291481"/>
              <a:gd name="connsiteX1708" fmla="*/ 7624155 w 11531600"/>
              <a:gd name="connsiteY1708" fmla="*/ 4089325 h 4291481"/>
              <a:gd name="connsiteX1709" fmla="*/ 7633092 w 11531600"/>
              <a:gd name="connsiteY1709" fmla="*/ 4089325 h 4291481"/>
              <a:gd name="connsiteX1710" fmla="*/ 7640240 w 11531600"/>
              <a:gd name="connsiteY1710" fmla="*/ 3880210 h 4291481"/>
              <a:gd name="connsiteX1711" fmla="*/ 7622368 w 11531600"/>
              <a:gd name="connsiteY1711" fmla="*/ 3880210 h 4291481"/>
              <a:gd name="connsiteX1712" fmla="*/ 7613430 w 11531600"/>
              <a:gd name="connsiteY1712" fmla="*/ 3844464 h 4291481"/>
              <a:gd name="connsiteX1713" fmla="*/ 7645603 w 11531600"/>
              <a:gd name="connsiteY1713" fmla="*/ 3844464 h 4291481"/>
              <a:gd name="connsiteX1714" fmla="*/ 7654540 w 11531600"/>
              <a:gd name="connsiteY1714" fmla="*/ 3596032 h 4291481"/>
              <a:gd name="connsiteX1715" fmla="*/ 7631304 w 11531600"/>
              <a:gd name="connsiteY1715" fmla="*/ 3596032 h 4291481"/>
              <a:gd name="connsiteX1716" fmla="*/ 7622368 w 11531600"/>
              <a:gd name="connsiteY1716" fmla="*/ 3560286 h 4291481"/>
              <a:gd name="connsiteX1717" fmla="*/ 7654540 w 11531600"/>
              <a:gd name="connsiteY1717" fmla="*/ 3560286 h 4291481"/>
              <a:gd name="connsiteX1718" fmla="*/ 7661686 w 11531600"/>
              <a:gd name="connsiteY1718" fmla="*/ 3379768 h 4291481"/>
              <a:gd name="connsiteX1719" fmla="*/ 7634878 w 11531600"/>
              <a:gd name="connsiteY1719" fmla="*/ 3379768 h 4291481"/>
              <a:gd name="connsiteX1720" fmla="*/ 7625941 w 11531600"/>
              <a:gd name="connsiteY1720" fmla="*/ 3344022 h 4291481"/>
              <a:gd name="connsiteX1721" fmla="*/ 7661686 w 11531600"/>
              <a:gd name="connsiteY1721" fmla="*/ 3344022 h 4291481"/>
              <a:gd name="connsiteX1722" fmla="*/ 7667051 w 11531600"/>
              <a:gd name="connsiteY1722" fmla="*/ 3201039 h 4291481"/>
              <a:gd name="connsiteX1723" fmla="*/ 7642028 w 11531600"/>
              <a:gd name="connsiteY1723" fmla="*/ 3201039 h 4291481"/>
              <a:gd name="connsiteX1724" fmla="*/ 7633092 w 11531600"/>
              <a:gd name="connsiteY1724" fmla="*/ 3165294 h 4291481"/>
              <a:gd name="connsiteX1725" fmla="*/ 7668837 w 11531600"/>
              <a:gd name="connsiteY1725" fmla="*/ 3165294 h 4291481"/>
              <a:gd name="connsiteX1726" fmla="*/ 7672411 w 11531600"/>
              <a:gd name="connsiteY1726" fmla="*/ 3061631 h 4291481"/>
              <a:gd name="connsiteX1727" fmla="*/ 7650963 w 11531600"/>
              <a:gd name="connsiteY1727" fmla="*/ 3061631 h 4291481"/>
              <a:gd name="connsiteX1728" fmla="*/ 7643813 w 11531600"/>
              <a:gd name="connsiteY1728" fmla="*/ 3025885 h 4291481"/>
              <a:gd name="connsiteX1729" fmla="*/ 7674199 w 11531600"/>
              <a:gd name="connsiteY1729" fmla="*/ 3025885 h 4291481"/>
              <a:gd name="connsiteX1730" fmla="*/ 7675987 w 11531600"/>
              <a:gd name="connsiteY1730" fmla="*/ 2965117 h 4291481"/>
              <a:gd name="connsiteX1731" fmla="*/ 7656325 w 11531600"/>
              <a:gd name="connsiteY1731" fmla="*/ 2965117 h 4291481"/>
              <a:gd name="connsiteX1732" fmla="*/ 7649177 w 11531600"/>
              <a:gd name="connsiteY1732" fmla="*/ 2929371 h 4291481"/>
              <a:gd name="connsiteX1733" fmla="*/ 7677772 w 11531600"/>
              <a:gd name="connsiteY1733" fmla="*/ 2929371 h 4291481"/>
              <a:gd name="connsiteX1734" fmla="*/ 7679561 w 11531600"/>
              <a:gd name="connsiteY1734" fmla="*/ 2886476 h 4291481"/>
              <a:gd name="connsiteX1735" fmla="*/ 7661686 w 11531600"/>
              <a:gd name="connsiteY1735" fmla="*/ 2886476 h 4291481"/>
              <a:gd name="connsiteX1736" fmla="*/ 7654540 w 11531600"/>
              <a:gd name="connsiteY1736" fmla="*/ 2854305 h 4291481"/>
              <a:gd name="connsiteX1737" fmla="*/ 7681348 w 11531600"/>
              <a:gd name="connsiteY1737" fmla="*/ 2854305 h 4291481"/>
              <a:gd name="connsiteX1738" fmla="*/ 7683134 w 11531600"/>
              <a:gd name="connsiteY1738" fmla="*/ 2822133 h 4291481"/>
              <a:gd name="connsiteX1739" fmla="*/ 7665261 w 11531600"/>
              <a:gd name="connsiteY1739" fmla="*/ 2822133 h 4291481"/>
              <a:gd name="connsiteX1740" fmla="*/ 7658114 w 11531600"/>
              <a:gd name="connsiteY1740" fmla="*/ 2791750 h 4291481"/>
              <a:gd name="connsiteX1741" fmla="*/ 7684923 w 11531600"/>
              <a:gd name="connsiteY1741" fmla="*/ 2791750 h 4291481"/>
              <a:gd name="connsiteX1742" fmla="*/ 7686708 w 11531600"/>
              <a:gd name="connsiteY1742" fmla="*/ 2763153 h 4291481"/>
              <a:gd name="connsiteX1743" fmla="*/ 7668837 w 11531600"/>
              <a:gd name="connsiteY1743" fmla="*/ 2763153 h 4291481"/>
              <a:gd name="connsiteX1744" fmla="*/ 7661686 w 11531600"/>
              <a:gd name="connsiteY1744" fmla="*/ 2736343 h 4291481"/>
              <a:gd name="connsiteX1745" fmla="*/ 7688496 w 11531600"/>
              <a:gd name="connsiteY1745" fmla="*/ 2736343 h 4291481"/>
              <a:gd name="connsiteX1746" fmla="*/ 7688496 w 11531600"/>
              <a:gd name="connsiteY1746" fmla="*/ 2720259 h 4291481"/>
              <a:gd name="connsiteX1747" fmla="*/ 7670624 w 11531600"/>
              <a:gd name="connsiteY1747" fmla="*/ 2720259 h 4291481"/>
              <a:gd name="connsiteX1748" fmla="*/ 7663475 w 11531600"/>
              <a:gd name="connsiteY1748" fmla="*/ 2697022 h 4291481"/>
              <a:gd name="connsiteX1749" fmla="*/ 7688496 w 11531600"/>
              <a:gd name="connsiteY1749" fmla="*/ 2697022 h 4291481"/>
              <a:gd name="connsiteX1750" fmla="*/ 7688496 w 11531600"/>
              <a:gd name="connsiteY1750" fmla="*/ 2679150 h 4291481"/>
              <a:gd name="connsiteX1751" fmla="*/ 7674199 w 11531600"/>
              <a:gd name="connsiteY1751" fmla="*/ 2679150 h 4291481"/>
              <a:gd name="connsiteX1752" fmla="*/ 7667051 w 11531600"/>
              <a:gd name="connsiteY1752" fmla="*/ 2655916 h 4291481"/>
              <a:gd name="connsiteX1753" fmla="*/ 7690284 w 11531600"/>
              <a:gd name="connsiteY1753" fmla="*/ 2655916 h 4291481"/>
              <a:gd name="connsiteX1754" fmla="*/ 7690284 w 11531600"/>
              <a:gd name="connsiteY1754" fmla="*/ 2636255 h 4291481"/>
              <a:gd name="connsiteX1755" fmla="*/ 7675987 w 11531600"/>
              <a:gd name="connsiteY1755" fmla="*/ 2636255 h 4291481"/>
              <a:gd name="connsiteX1756" fmla="*/ 7668837 w 11531600"/>
              <a:gd name="connsiteY1756" fmla="*/ 2614808 h 4291481"/>
              <a:gd name="connsiteX1757" fmla="*/ 7690284 w 11531600"/>
              <a:gd name="connsiteY1757" fmla="*/ 2614808 h 4291481"/>
              <a:gd name="connsiteX1758" fmla="*/ 7690284 w 11531600"/>
              <a:gd name="connsiteY1758" fmla="*/ 2595148 h 4291481"/>
              <a:gd name="connsiteX1759" fmla="*/ 7681348 w 11531600"/>
              <a:gd name="connsiteY1759" fmla="*/ 2595148 h 4291481"/>
              <a:gd name="connsiteX1760" fmla="*/ 7674199 w 11531600"/>
              <a:gd name="connsiteY1760" fmla="*/ 2571912 h 4291481"/>
              <a:gd name="connsiteX1761" fmla="*/ 7690284 w 11531600"/>
              <a:gd name="connsiteY1761" fmla="*/ 2571912 h 4291481"/>
              <a:gd name="connsiteX1762" fmla="*/ 7690284 w 11531600"/>
              <a:gd name="connsiteY1762" fmla="*/ 2557615 h 4291481"/>
              <a:gd name="connsiteX1763" fmla="*/ 7722455 w 11531600"/>
              <a:gd name="connsiteY1763" fmla="*/ 2557615 h 4291481"/>
              <a:gd name="connsiteX1764" fmla="*/ 7722455 w 11531600"/>
              <a:gd name="connsiteY1764" fmla="*/ 2534381 h 4291481"/>
              <a:gd name="connsiteX1765" fmla="*/ 7734968 w 11531600"/>
              <a:gd name="connsiteY1765" fmla="*/ 2534381 h 4291481"/>
              <a:gd name="connsiteX1766" fmla="*/ 7734968 w 11531600"/>
              <a:gd name="connsiteY1766" fmla="*/ 2518293 h 4291481"/>
              <a:gd name="connsiteX1767" fmla="*/ 7743902 w 11531600"/>
              <a:gd name="connsiteY1767" fmla="*/ 2518293 h 4291481"/>
              <a:gd name="connsiteX1768" fmla="*/ 7743902 w 11531600"/>
              <a:gd name="connsiteY1768" fmla="*/ 2495060 h 4291481"/>
              <a:gd name="connsiteX1769" fmla="*/ 7751052 w 11531600"/>
              <a:gd name="connsiteY1769" fmla="*/ 2495060 h 4291481"/>
              <a:gd name="connsiteX1770" fmla="*/ 7751052 w 11531600"/>
              <a:gd name="connsiteY1770" fmla="*/ 2480761 h 4291481"/>
              <a:gd name="connsiteX1771" fmla="*/ 7779650 w 11531600"/>
              <a:gd name="connsiteY1771" fmla="*/ 2480761 h 4291481"/>
              <a:gd name="connsiteX1772" fmla="*/ 7779650 w 11531600"/>
              <a:gd name="connsiteY1772" fmla="*/ 2450377 h 4291481"/>
              <a:gd name="connsiteX1773" fmla="*/ 7792159 w 11531600"/>
              <a:gd name="connsiteY1773" fmla="*/ 2450377 h 4291481"/>
              <a:gd name="connsiteX1774" fmla="*/ 7792159 w 11531600"/>
              <a:gd name="connsiteY1774" fmla="*/ 2423568 h 4291481"/>
              <a:gd name="connsiteX1775" fmla="*/ 7785012 w 11531600"/>
              <a:gd name="connsiteY1775" fmla="*/ 2423568 h 4291481"/>
              <a:gd name="connsiteX1776" fmla="*/ 7785012 w 11531600"/>
              <a:gd name="connsiteY1776" fmla="*/ 2403907 h 4291481"/>
              <a:gd name="connsiteX1777" fmla="*/ 7792159 w 11531600"/>
              <a:gd name="connsiteY1777" fmla="*/ 2403907 h 4291481"/>
              <a:gd name="connsiteX1778" fmla="*/ 7792159 w 11531600"/>
              <a:gd name="connsiteY1778" fmla="*/ 2378886 h 4291481"/>
              <a:gd name="connsiteX1779" fmla="*/ 7808245 w 11531600"/>
              <a:gd name="connsiteY1779" fmla="*/ 2378886 h 4291481"/>
              <a:gd name="connsiteX1780" fmla="*/ 7808245 w 11531600"/>
              <a:gd name="connsiteY1780" fmla="*/ 2284160 h 4291481"/>
              <a:gd name="connsiteX1781" fmla="*/ 7826118 w 11531600"/>
              <a:gd name="connsiteY1781" fmla="*/ 2284160 h 4291481"/>
              <a:gd name="connsiteX1782" fmla="*/ 7826118 w 11531600"/>
              <a:gd name="connsiteY1782" fmla="*/ 2378886 h 4291481"/>
              <a:gd name="connsiteX1783" fmla="*/ 7842204 w 11531600"/>
              <a:gd name="connsiteY1783" fmla="*/ 2378886 h 4291481"/>
              <a:gd name="connsiteX1784" fmla="*/ 7842204 w 11531600"/>
              <a:gd name="connsiteY1784" fmla="*/ 2403907 h 4291481"/>
              <a:gd name="connsiteX1785" fmla="*/ 7849352 w 11531600"/>
              <a:gd name="connsiteY1785" fmla="*/ 2403907 h 4291481"/>
              <a:gd name="connsiteX1786" fmla="*/ 7849352 w 11531600"/>
              <a:gd name="connsiteY1786" fmla="*/ 2423568 h 4291481"/>
              <a:gd name="connsiteX1787" fmla="*/ 7842204 w 11531600"/>
              <a:gd name="connsiteY1787" fmla="*/ 2423568 h 4291481"/>
              <a:gd name="connsiteX1788" fmla="*/ 7842204 w 11531600"/>
              <a:gd name="connsiteY1788" fmla="*/ 2450377 h 4291481"/>
              <a:gd name="connsiteX1789" fmla="*/ 7854716 w 11531600"/>
              <a:gd name="connsiteY1789" fmla="*/ 2450377 h 4291481"/>
              <a:gd name="connsiteX1790" fmla="*/ 7854716 w 11531600"/>
              <a:gd name="connsiteY1790" fmla="*/ 2480761 h 4291481"/>
              <a:gd name="connsiteX1791" fmla="*/ 7883314 w 11531600"/>
              <a:gd name="connsiteY1791" fmla="*/ 2480761 h 4291481"/>
              <a:gd name="connsiteX1792" fmla="*/ 7883314 w 11531600"/>
              <a:gd name="connsiteY1792" fmla="*/ 2495060 h 4291481"/>
              <a:gd name="connsiteX1793" fmla="*/ 7890460 w 11531600"/>
              <a:gd name="connsiteY1793" fmla="*/ 2495060 h 4291481"/>
              <a:gd name="connsiteX1794" fmla="*/ 7890460 w 11531600"/>
              <a:gd name="connsiteY1794" fmla="*/ 2518293 h 4291481"/>
              <a:gd name="connsiteX1795" fmla="*/ 7899396 w 11531600"/>
              <a:gd name="connsiteY1795" fmla="*/ 2518293 h 4291481"/>
              <a:gd name="connsiteX1796" fmla="*/ 7899396 w 11531600"/>
              <a:gd name="connsiteY1796" fmla="*/ 2534381 h 4291481"/>
              <a:gd name="connsiteX1797" fmla="*/ 7910120 w 11531600"/>
              <a:gd name="connsiteY1797" fmla="*/ 2534381 h 4291481"/>
              <a:gd name="connsiteX1798" fmla="*/ 7910120 w 11531600"/>
              <a:gd name="connsiteY1798" fmla="*/ 2557615 h 4291481"/>
              <a:gd name="connsiteX1799" fmla="*/ 7942291 w 11531600"/>
              <a:gd name="connsiteY1799" fmla="*/ 2557615 h 4291481"/>
              <a:gd name="connsiteX1800" fmla="*/ 7942291 w 11531600"/>
              <a:gd name="connsiteY1800" fmla="*/ 2571912 h 4291481"/>
              <a:gd name="connsiteX1801" fmla="*/ 7958379 w 11531600"/>
              <a:gd name="connsiteY1801" fmla="*/ 2571912 h 4291481"/>
              <a:gd name="connsiteX1802" fmla="*/ 7951228 w 11531600"/>
              <a:gd name="connsiteY1802" fmla="*/ 2595148 h 4291481"/>
              <a:gd name="connsiteX1803" fmla="*/ 7942291 w 11531600"/>
              <a:gd name="connsiteY1803" fmla="*/ 2595148 h 4291481"/>
              <a:gd name="connsiteX1804" fmla="*/ 7942291 w 11531600"/>
              <a:gd name="connsiteY1804" fmla="*/ 2614808 h 4291481"/>
              <a:gd name="connsiteX1805" fmla="*/ 7967312 w 11531600"/>
              <a:gd name="connsiteY1805" fmla="*/ 2614808 h 4291481"/>
              <a:gd name="connsiteX1806" fmla="*/ 7960164 w 11531600"/>
              <a:gd name="connsiteY1806" fmla="*/ 2636255 h 4291481"/>
              <a:gd name="connsiteX1807" fmla="*/ 7945868 w 11531600"/>
              <a:gd name="connsiteY1807" fmla="*/ 2636255 h 4291481"/>
              <a:gd name="connsiteX1808" fmla="*/ 7945868 w 11531600"/>
              <a:gd name="connsiteY1808" fmla="*/ 2655916 h 4291481"/>
              <a:gd name="connsiteX1809" fmla="*/ 7967312 w 11531600"/>
              <a:gd name="connsiteY1809" fmla="*/ 2655916 h 4291481"/>
              <a:gd name="connsiteX1810" fmla="*/ 7960164 w 11531600"/>
              <a:gd name="connsiteY1810" fmla="*/ 2679150 h 4291481"/>
              <a:gd name="connsiteX1811" fmla="*/ 7945868 w 11531600"/>
              <a:gd name="connsiteY1811" fmla="*/ 2679150 h 4291481"/>
              <a:gd name="connsiteX1812" fmla="*/ 7945868 w 11531600"/>
              <a:gd name="connsiteY1812" fmla="*/ 2697022 h 4291481"/>
              <a:gd name="connsiteX1813" fmla="*/ 7970888 w 11531600"/>
              <a:gd name="connsiteY1813" fmla="*/ 2697022 h 4291481"/>
              <a:gd name="connsiteX1814" fmla="*/ 7963739 w 11531600"/>
              <a:gd name="connsiteY1814" fmla="*/ 2720259 h 4291481"/>
              <a:gd name="connsiteX1815" fmla="*/ 7945868 w 11531600"/>
              <a:gd name="connsiteY1815" fmla="*/ 2720259 h 4291481"/>
              <a:gd name="connsiteX1816" fmla="*/ 7945868 w 11531600"/>
              <a:gd name="connsiteY1816" fmla="*/ 2736343 h 4291481"/>
              <a:gd name="connsiteX1817" fmla="*/ 7972677 w 11531600"/>
              <a:gd name="connsiteY1817" fmla="*/ 2736343 h 4291481"/>
              <a:gd name="connsiteX1818" fmla="*/ 7965530 w 11531600"/>
              <a:gd name="connsiteY1818" fmla="*/ 2763153 h 4291481"/>
              <a:gd name="connsiteX1819" fmla="*/ 7947655 w 11531600"/>
              <a:gd name="connsiteY1819" fmla="*/ 2763153 h 4291481"/>
              <a:gd name="connsiteX1820" fmla="*/ 7949440 w 11531600"/>
              <a:gd name="connsiteY1820" fmla="*/ 2791750 h 4291481"/>
              <a:gd name="connsiteX1821" fmla="*/ 7976250 w 11531600"/>
              <a:gd name="connsiteY1821" fmla="*/ 2791750 h 4291481"/>
              <a:gd name="connsiteX1822" fmla="*/ 7969102 w 11531600"/>
              <a:gd name="connsiteY1822" fmla="*/ 2822133 h 4291481"/>
              <a:gd name="connsiteX1823" fmla="*/ 7951228 w 11531600"/>
              <a:gd name="connsiteY1823" fmla="*/ 2822133 h 4291481"/>
              <a:gd name="connsiteX1824" fmla="*/ 7953014 w 11531600"/>
              <a:gd name="connsiteY1824" fmla="*/ 2854305 h 4291481"/>
              <a:gd name="connsiteX1825" fmla="*/ 7979826 w 11531600"/>
              <a:gd name="connsiteY1825" fmla="*/ 2854305 h 4291481"/>
              <a:gd name="connsiteX1826" fmla="*/ 7972677 w 11531600"/>
              <a:gd name="connsiteY1826" fmla="*/ 2886476 h 4291481"/>
              <a:gd name="connsiteX1827" fmla="*/ 7954802 w 11531600"/>
              <a:gd name="connsiteY1827" fmla="*/ 2886476 h 4291481"/>
              <a:gd name="connsiteX1828" fmla="*/ 7956588 w 11531600"/>
              <a:gd name="connsiteY1828" fmla="*/ 2929371 h 4291481"/>
              <a:gd name="connsiteX1829" fmla="*/ 7985188 w 11531600"/>
              <a:gd name="connsiteY1829" fmla="*/ 2929371 h 4291481"/>
              <a:gd name="connsiteX1830" fmla="*/ 7978036 w 11531600"/>
              <a:gd name="connsiteY1830" fmla="*/ 2965117 h 4291481"/>
              <a:gd name="connsiteX1831" fmla="*/ 7958379 w 11531600"/>
              <a:gd name="connsiteY1831" fmla="*/ 2965117 h 4291481"/>
              <a:gd name="connsiteX1832" fmla="*/ 7960164 w 11531600"/>
              <a:gd name="connsiteY1832" fmla="*/ 3025885 h 4291481"/>
              <a:gd name="connsiteX1833" fmla="*/ 7990552 w 11531600"/>
              <a:gd name="connsiteY1833" fmla="*/ 3025885 h 4291481"/>
              <a:gd name="connsiteX1834" fmla="*/ 7983401 w 11531600"/>
              <a:gd name="connsiteY1834" fmla="*/ 3061631 h 4291481"/>
              <a:gd name="connsiteX1835" fmla="*/ 7961953 w 11531600"/>
              <a:gd name="connsiteY1835" fmla="*/ 3061631 h 4291481"/>
              <a:gd name="connsiteX1836" fmla="*/ 7965530 w 11531600"/>
              <a:gd name="connsiteY1836" fmla="*/ 3165294 h 4291481"/>
              <a:gd name="connsiteX1837" fmla="*/ 8001274 w 11531600"/>
              <a:gd name="connsiteY1837" fmla="*/ 3165294 h 4291481"/>
              <a:gd name="connsiteX1838" fmla="*/ 7992336 w 11531600"/>
              <a:gd name="connsiteY1838" fmla="*/ 3201039 h 4291481"/>
              <a:gd name="connsiteX1839" fmla="*/ 7967312 w 11531600"/>
              <a:gd name="connsiteY1839" fmla="*/ 3201039 h 4291481"/>
              <a:gd name="connsiteX1840" fmla="*/ 7972677 w 11531600"/>
              <a:gd name="connsiteY1840" fmla="*/ 3344022 h 4291481"/>
              <a:gd name="connsiteX1841" fmla="*/ 8008424 w 11531600"/>
              <a:gd name="connsiteY1841" fmla="*/ 3344022 h 4291481"/>
              <a:gd name="connsiteX1842" fmla="*/ 7999484 w 11531600"/>
              <a:gd name="connsiteY1842" fmla="*/ 3379768 h 4291481"/>
              <a:gd name="connsiteX1843" fmla="*/ 7972677 w 11531600"/>
              <a:gd name="connsiteY1843" fmla="*/ 3379768 h 4291481"/>
              <a:gd name="connsiteX1844" fmla="*/ 7979826 w 11531600"/>
              <a:gd name="connsiteY1844" fmla="*/ 3560286 h 4291481"/>
              <a:gd name="connsiteX1845" fmla="*/ 8010208 w 11531600"/>
              <a:gd name="connsiteY1845" fmla="*/ 3560286 h 4291481"/>
              <a:gd name="connsiteX1846" fmla="*/ 8010208 w 11531600"/>
              <a:gd name="connsiteY1846" fmla="*/ 2148325 h 4291481"/>
              <a:gd name="connsiteX1847" fmla="*/ 8371242 w 11531600"/>
              <a:gd name="connsiteY1847" fmla="*/ 2148325 h 4291481"/>
              <a:gd name="connsiteX1848" fmla="*/ 8371242 w 11531600"/>
              <a:gd name="connsiteY1848" fmla="*/ 4121495 h 4291481"/>
              <a:gd name="connsiteX1849" fmla="*/ 8532098 w 11531600"/>
              <a:gd name="connsiteY1849" fmla="*/ 4121495 h 4291481"/>
              <a:gd name="connsiteX1850" fmla="*/ 8532098 w 11531600"/>
              <a:gd name="connsiteY1850" fmla="*/ 4019619 h 4291481"/>
              <a:gd name="connsiteX1851" fmla="*/ 8560697 w 11531600"/>
              <a:gd name="connsiteY1851" fmla="*/ 4019619 h 4291481"/>
              <a:gd name="connsiteX1852" fmla="*/ 8560697 w 11531600"/>
              <a:gd name="connsiteY1852" fmla="*/ 3994597 h 4291481"/>
              <a:gd name="connsiteX1853" fmla="*/ 8542822 w 11531600"/>
              <a:gd name="connsiteY1853" fmla="*/ 3994597 h 4291481"/>
              <a:gd name="connsiteX1854" fmla="*/ 8542822 w 11531600"/>
              <a:gd name="connsiteY1854" fmla="*/ 3978513 h 4291481"/>
              <a:gd name="connsiteX1855" fmla="*/ 8560697 w 11531600"/>
              <a:gd name="connsiteY1855" fmla="*/ 3978513 h 4291481"/>
              <a:gd name="connsiteX1856" fmla="*/ 8560697 w 11531600"/>
              <a:gd name="connsiteY1856" fmla="*/ 3953490 h 4291481"/>
              <a:gd name="connsiteX1857" fmla="*/ 8542822 w 11531600"/>
              <a:gd name="connsiteY1857" fmla="*/ 3953490 h 4291481"/>
              <a:gd name="connsiteX1858" fmla="*/ 8542822 w 11531600"/>
              <a:gd name="connsiteY1858" fmla="*/ 3937404 h 4291481"/>
              <a:gd name="connsiteX1859" fmla="*/ 8560697 w 11531600"/>
              <a:gd name="connsiteY1859" fmla="*/ 3937404 h 4291481"/>
              <a:gd name="connsiteX1860" fmla="*/ 8560697 w 11531600"/>
              <a:gd name="connsiteY1860" fmla="*/ 3930254 h 4291481"/>
              <a:gd name="connsiteX1861" fmla="*/ 8585718 w 11531600"/>
              <a:gd name="connsiteY1861" fmla="*/ 3930254 h 4291481"/>
              <a:gd name="connsiteX1862" fmla="*/ 8585718 w 11531600"/>
              <a:gd name="connsiteY1862" fmla="*/ 3910595 h 4291481"/>
              <a:gd name="connsiteX1863" fmla="*/ 8641122 w 11531600"/>
              <a:gd name="connsiteY1863" fmla="*/ 3910595 h 4291481"/>
              <a:gd name="connsiteX1864" fmla="*/ 8571419 w 11531600"/>
              <a:gd name="connsiteY1864" fmla="*/ 3747950 h 4291481"/>
              <a:gd name="connsiteX1865" fmla="*/ 8848450 w 11531600"/>
              <a:gd name="connsiteY1865" fmla="*/ 3494155 h 4291481"/>
              <a:gd name="connsiteX1866" fmla="*/ 8848450 w 11531600"/>
              <a:gd name="connsiteY1866" fmla="*/ 3476281 h 4291481"/>
              <a:gd name="connsiteX1867" fmla="*/ 8909217 w 11531600"/>
              <a:gd name="connsiteY1867" fmla="*/ 3476281 h 4291481"/>
              <a:gd name="connsiteX1868" fmla="*/ 8909217 w 11531600"/>
              <a:gd name="connsiteY1868" fmla="*/ 3494155 h 4291481"/>
              <a:gd name="connsiteX1869" fmla="*/ 9186245 w 11531600"/>
              <a:gd name="connsiteY1869" fmla="*/ 3747950 h 4291481"/>
              <a:gd name="connsiteX1870" fmla="*/ 9116544 w 11531600"/>
              <a:gd name="connsiteY1870" fmla="*/ 3910595 h 4291481"/>
              <a:gd name="connsiteX1871" fmla="*/ 9171948 w 11531600"/>
              <a:gd name="connsiteY1871" fmla="*/ 3910595 h 4291481"/>
              <a:gd name="connsiteX1872" fmla="*/ 9171948 w 11531600"/>
              <a:gd name="connsiteY1872" fmla="*/ 3930254 h 4291481"/>
              <a:gd name="connsiteX1873" fmla="*/ 9196969 w 11531600"/>
              <a:gd name="connsiteY1873" fmla="*/ 3930254 h 4291481"/>
              <a:gd name="connsiteX1874" fmla="*/ 9196969 w 11531600"/>
              <a:gd name="connsiteY1874" fmla="*/ 3937404 h 4291481"/>
              <a:gd name="connsiteX1875" fmla="*/ 9214843 w 11531600"/>
              <a:gd name="connsiteY1875" fmla="*/ 3937404 h 4291481"/>
              <a:gd name="connsiteX1876" fmla="*/ 9214843 w 11531600"/>
              <a:gd name="connsiteY1876" fmla="*/ 3953490 h 4291481"/>
              <a:gd name="connsiteX1877" fmla="*/ 9196969 w 11531600"/>
              <a:gd name="connsiteY1877" fmla="*/ 3953490 h 4291481"/>
              <a:gd name="connsiteX1878" fmla="*/ 9196969 w 11531600"/>
              <a:gd name="connsiteY1878" fmla="*/ 3978513 h 4291481"/>
              <a:gd name="connsiteX1879" fmla="*/ 9214843 w 11531600"/>
              <a:gd name="connsiteY1879" fmla="*/ 3978513 h 4291481"/>
              <a:gd name="connsiteX1880" fmla="*/ 9214843 w 11531600"/>
              <a:gd name="connsiteY1880" fmla="*/ 3994597 h 4291481"/>
              <a:gd name="connsiteX1881" fmla="*/ 9196969 w 11531600"/>
              <a:gd name="connsiteY1881" fmla="*/ 3994597 h 4291481"/>
              <a:gd name="connsiteX1882" fmla="*/ 9196969 w 11531600"/>
              <a:gd name="connsiteY1882" fmla="*/ 4019619 h 4291481"/>
              <a:gd name="connsiteX1883" fmla="*/ 9218417 w 11531600"/>
              <a:gd name="connsiteY1883" fmla="*/ 4019619 h 4291481"/>
              <a:gd name="connsiteX1884" fmla="*/ 9218417 w 11531600"/>
              <a:gd name="connsiteY1884" fmla="*/ 3454834 h 4291481"/>
              <a:gd name="connsiteX1885" fmla="*/ 9486513 w 11531600"/>
              <a:gd name="connsiteY1885" fmla="*/ 3454834 h 4291481"/>
              <a:gd name="connsiteX1886" fmla="*/ 9486513 w 11531600"/>
              <a:gd name="connsiteY1886" fmla="*/ 3596032 h 4291481"/>
              <a:gd name="connsiteX1887" fmla="*/ 9593751 w 11531600"/>
              <a:gd name="connsiteY1887" fmla="*/ 3596032 h 4291481"/>
              <a:gd name="connsiteX1888" fmla="*/ 9627709 w 11531600"/>
              <a:gd name="connsiteY1888" fmla="*/ 3596032 h 4291481"/>
              <a:gd name="connsiteX1889" fmla="*/ 9627709 w 11531600"/>
              <a:gd name="connsiteY1889" fmla="*/ 3647862 h 4291481"/>
              <a:gd name="connsiteX1890" fmla="*/ 9593751 w 11531600"/>
              <a:gd name="connsiteY1890" fmla="*/ 3647862 h 4291481"/>
              <a:gd name="connsiteX1891" fmla="*/ 9593751 w 11531600"/>
              <a:gd name="connsiteY1891" fmla="*/ 3672884 h 4291481"/>
              <a:gd name="connsiteX1892" fmla="*/ 9649155 w 11531600"/>
              <a:gd name="connsiteY1892" fmla="*/ 3672884 h 4291481"/>
              <a:gd name="connsiteX1893" fmla="*/ 9650944 w 11531600"/>
              <a:gd name="connsiteY1893" fmla="*/ 3733652 h 4291481"/>
              <a:gd name="connsiteX1894" fmla="*/ 9926185 w 11531600"/>
              <a:gd name="connsiteY1894" fmla="*/ 3783696 h 4291481"/>
              <a:gd name="connsiteX1895" fmla="*/ 9926185 w 11531600"/>
              <a:gd name="connsiteY1895" fmla="*/ 3174231 h 4291481"/>
              <a:gd name="connsiteX1896" fmla="*/ 10171046 w 11531600"/>
              <a:gd name="connsiteY1896" fmla="*/ 3052694 h 4291481"/>
              <a:gd name="connsiteX1897" fmla="*/ 10171046 w 11531600"/>
              <a:gd name="connsiteY1897" fmla="*/ 2877540 h 4291481"/>
              <a:gd name="connsiteX1898" fmla="*/ 10224664 w 11531600"/>
              <a:gd name="connsiteY1898" fmla="*/ 2877540 h 4291481"/>
              <a:gd name="connsiteX1899" fmla="*/ 10228238 w 11531600"/>
              <a:gd name="connsiteY1899" fmla="*/ 2881115 h 4291481"/>
              <a:gd name="connsiteX1900" fmla="*/ 10228238 w 11531600"/>
              <a:gd name="connsiteY1900" fmla="*/ 2730982 h 4291481"/>
              <a:gd name="connsiteX1901" fmla="*/ 10255048 w 11531600"/>
              <a:gd name="connsiteY1901" fmla="*/ 2730982 h 4291481"/>
              <a:gd name="connsiteX1902" fmla="*/ 10255048 w 11531600"/>
              <a:gd name="connsiteY1902" fmla="*/ 2897199 h 4291481"/>
              <a:gd name="connsiteX1903" fmla="*/ 10421268 w 11531600"/>
              <a:gd name="connsiteY1903" fmla="*/ 3009800 h 4291481"/>
              <a:gd name="connsiteX1904" fmla="*/ 10421268 w 11531600"/>
              <a:gd name="connsiteY1904" fmla="*/ 1899891 h 4291481"/>
              <a:gd name="connsiteX1905" fmla="*/ 10301518 w 11531600"/>
              <a:gd name="connsiteY1905" fmla="*/ 1721162 h 4291481"/>
              <a:gd name="connsiteX1906" fmla="*/ 10517781 w 11531600"/>
              <a:gd name="connsiteY1906" fmla="*/ 1513836 h 4291481"/>
              <a:gd name="connsiteX1907" fmla="*/ 10517781 w 11531600"/>
              <a:gd name="connsiteY1907" fmla="*/ 1444133 h 4291481"/>
              <a:gd name="connsiteX1908" fmla="*/ 10478460 w 11531600"/>
              <a:gd name="connsiteY1908" fmla="*/ 1424472 h 4291481"/>
              <a:gd name="connsiteX1909" fmla="*/ 10517781 w 11531600"/>
              <a:gd name="connsiteY1909" fmla="*/ 1404812 h 4291481"/>
              <a:gd name="connsiteX1910" fmla="*/ 10517781 w 11531600"/>
              <a:gd name="connsiteY1910" fmla="*/ 1211784 h 4291481"/>
              <a:gd name="connsiteX1911" fmla="*/ 10476671 w 11531600"/>
              <a:gd name="connsiteY1911" fmla="*/ 1152803 h 4291481"/>
              <a:gd name="connsiteX1912" fmla="*/ 10530289 w 11531600"/>
              <a:gd name="connsiteY1912" fmla="*/ 1088460 h 4291481"/>
              <a:gd name="connsiteX1913" fmla="*/ 10530289 w 11531600"/>
              <a:gd name="connsiteY1913" fmla="*/ 1077737 h 4291481"/>
              <a:gd name="connsiteX1914" fmla="*/ 10485610 w 11531600"/>
              <a:gd name="connsiteY1914" fmla="*/ 1070587 h 4291481"/>
              <a:gd name="connsiteX1915" fmla="*/ 10530289 w 11531600"/>
              <a:gd name="connsiteY1915" fmla="*/ 1063438 h 4291481"/>
              <a:gd name="connsiteX1916" fmla="*/ 10530289 w 11531600"/>
              <a:gd name="connsiteY1916" fmla="*/ 836453 h 4291481"/>
              <a:gd name="connsiteX1917" fmla="*/ 10508841 w 11531600"/>
              <a:gd name="connsiteY1917" fmla="*/ 827515 h 4291481"/>
              <a:gd name="connsiteX1918" fmla="*/ 10544590 w 11531600"/>
              <a:gd name="connsiteY1918" fmla="*/ 816793 h 4291481"/>
              <a:gd name="connsiteX1919" fmla="*/ 10544590 w 11531600"/>
              <a:gd name="connsiteY1919" fmla="*/ 613040 h 4291481"/>
              <a:gd name="connsiteX1920" fmla="*/ 10524929 w 11531600"/>
              <a:gd name="connsiteY1920" fmla="*/ 596955 h 4291481"/>
              <a:gd name="connsiteX1921" fmla="*/ 10549950 w 11531600"/>
              <a:gd name="connsiteY1921" fmla="*/ 580870 h 4291481"/>
              <a:gd name="connsiteX1922" fmla="*/ 10549950 w 11531600"/>
              <a:gd name="connsiteY1922" fmla="*/ 512952 h 4291481"/>
              <a:gd name="connsiteX1923" fmla="*/ 10549950 w 11531600"/>
              <a:gd name="connsiteY1923" fmla="*/ 241283 h 4291481"/>
              <a:gd name="connsiteX1924" fmla="*/ 10562461 w 11531600"/>
              <a:gd name="connsiteY1924" fmla="*/ 0 h 4291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</a:cxnLst>
            <a:rect l="l" t="t" r="r" b="b"/>
            <a:pathLst>
              <a:path w="11531600" h="4291481">
                <a:moveTo>
                  <a:pt x="8011998" y="3874849"/>
                </a:moveTo>
                <a:lnTo>
                  <a:pt x="8010208" y="3880210"/>
                </a:lnTo>
                <a:lnTo>
                  <a:pt x="7992336" y="3880210"/>
                </a:lnTo>
                <a:lnTo>
                  <a:pt x="7999484" y="4089325"/>
                </a:lnTo>
                <a:lnTo>
                  <a:pt x="8008424" y="4089325"/>
                </a:lnTo>
                <a:lnTo>
                  <a:pt x="8008424" y="4121495"/>
                </a:lnTo>
                <a:lnTo>
                  <a:pt x="8011998" y="4121495"/>
                </a:lnTo>
                <a:close/>
                <a:moveTo>
                  <a:pt x="8011998" y="3567435"/>
                </a:moveTo>
                <a:lnTo>
                  <a:pt x="8004848" y="3596032"/>
                </a:lnTo>
                <a:lnTo>
                  <a:pt x="7981612" y="3596032"/>
                </a:lnTo>
                <a:lnTo>
                  <a:pt x="7990552" y="3844464"/>
                </a:lnTo>
                <a:lnTo>
                  <a:pt x="8011998" y="3844464"/>
                </a:lnTo>
                <a:close/>
                <a:moveTo>
                  <a:pt x="4175368" y="3349980"/>
                </a:moveTo>
                <a:lnTo>
                  <a:pt x="4171639" y="3517901"/>
                </a:lnTo>
                <a:lnTo>
                  <a:pt x="4175368" y="3517901"/>
                </a:lnTo>
                <a:lnTo>
                  <a:pt x="4203352" y="3512303"/>
                </a:lnTo>
                <a:lnTo>
                  <a:pt x="4203352" y="3349980"/>
                </a:lnTo>
                <a:lnTo>
                  <a:pt x="4179099" y="3349980"/>
                </a:lnTo>
                <a:close/>
                <a:moveTo>
                  <a:pt x="4283583" y="3344383"/>
                </a:moveTo>
                <a:lnTo>
                  <a:pt x="4283583" y="3512303"/>
                </a:lnTo>
                <a:lnTo>
                  <a:pt x="4305976" y="3512303"/>
                </a:lnTo>
                <a:lnTo>
                  <a:pt x="4320901" y="3517901"/>
                </a:lnTo>
                <a:lnTo>
                  <a:pt x="4320901" y="3344383"/>
                </a:lnTo>
                <a:lnTo>
                  <a:pt x="4311570" y="3344383"/>
                </a:lnTo>
                <a:lnTo>
                  <a:pt x="4292912" y="3344383"/>
                </a:lnTo>
                <a:close/>
                <a:moveTo>
                  <a:pt x="285699" y="3243959"/>
                </a:moveTo>
                <a:lnTo>
                  <a:pt x="344083" y="3243959"/>
                </a:lnTo>
                <a:lnTo>
                  <a:pt x="344083" y="3256157"/>
                </a:lnTo>
                <a:lnTo>
                  <a:pt x="427281" y="3256157"/>
                </a:lnTo>
                <a:lnTo>
                  <a:pt x="427281" y="3257618"/>
                </a:lnTo>
                <a:lnTo>
                  <a:pt x="427281" y="3270024"/>
                </a:lnTo>
                <a:lnTo>
                  <a:pt x="427281" y="3275133"/>
                </a:lnTo>
                <a:lnTo>
                  <a:pt x="427281" y="3284620"/>
                </a:lnTo>
                <a:lnTo>
                  <a:pt x="490773" y="3284620"/>
                </a:lnTo>
                <a:lnTo>
                  <a:pt x="511937" y="3284620"/>
                </a:lnTo>
                <a:lnTo>
                  <a:pt x="511937" y="3287539"/>
                </a:lnTo>
                <a:lnTo>
                  <a:pt x="511937" y="3291188"/>
                </a:lnTo>
                <a:lnTo>
                  <a:pt x="511937" y="3303596"/>
                </a:lnTo>
                <a:lnTo>
                  <a:pt x="511937" y="3307245"/>
                </a:lnTo>
                <a:lnTo>
                  <a:pt x="511937" y="3321841"/>
                </a:lnTo>
                <a:lnTo>
                  <a:pt x="511937" y="3360520"/>
                </a:lnTo>
                <a:lnTo>
                  <a:pt x="522154" y="3360520"/>
                </a:lnTo>
                <a:lnTo>
                  <a:pt x="575430" y="3364170"/>
                </a:lnTo>
                <a:lnTo>
                  <a:pt x="621408" y="3367818"/>
                </a:lnTo>
                <a:lnTo>
                  <a:pt x="621408" y="3410147"/>
                </a:lnTo>
                <a:lnTo>
                  <a:pt x="622867" y="3410147"/>
                </a:lnTo>
                <a:lnTo>
                  <a:pt x="622867" y="3411606"/>
                </a:lnTo>
                <a:lnTo>
                  <a:pt x="621408" y="3413796"/>
                </a:lnTo>
                <a:lnTo>
                  <a:pt x="621408" y="3440069"/>
                </a:lnTo>
                <a:lnTo>
                  <a:pt x="622867" y="3440069"/>
                </a:lnTo>
                <a:lnTo>
                  <a:pt x="621408" y="3443718"/>
                </a:lnTo>
                <a:lnTo>
                  <a:pt x="621408" y="3468531"/>
                </a:lnTo>
                <a:lnTo>
                  <a:pt x="622867" y="3468531"/>
                </a:lnTo>
                <a:lnTo>
                  <a:pt x="622867" y="3470721"/>
                </a:lnTo>
                <a:lnTo>
                  <a:pt x="621408" y="3472180"/>
                </a:lnTo>
                <a:lnTo>
                  <a:pt x="621408" y="3523997"/>
                </a:lnTo>
                <a:lnTo>
                  <a:pt x="637463" y="3523997"/>
                </a:lnTo>
                <a:lnTo>
                  <a:pt x="637463" y="3454665"/>
                </a:lnTo>
                <a:lnTo>
                  <a:pt x="683442" y="3454665"/>
                </a:lnTo>
                <a:lnTo>
                  <a:pt x="683442" y="3484587"/>
                </a:lnTo>
                <a:lnTo>
                  <a:pt x="725770" y="3484587"/>
                </a:lnTo>
                <a:lnTo>
                  <a:pt x="725770" y="3523997"/>
                </a:lnTo>
                <a:lnTo>
                  <a:pt x="769559" y="3523997"/>
                </a:lnTo>
                <a:lnTo>
                  <a:pt x="769559" y="3675796"/>
                </a:lnTo>
                <a:lnTo>
                  <a:pt x="771748" y="3675796"/>
                </a:lnTo>
                <a:lnTo>
                  <a:pt x="771748" y="3674337"/>
                </a:lnTo>
                <a:lnTo>
                  <a:pt x="790722" y="3672876"/>
                </a:lnTo>
                <a:lnTo>
                  <a:pt x="790722" y="3658280"/>
                </a:lnTo>
                <a:lnTo>
                  <a:pt x="808968" y="3656821"/>
                </a:lnTo>
                <a:lnTo>
                  <a:pt x="808968" y="3644414"/>
                </a:lnTo>
                <a:lnTo>
                  <a:pt x="826484" y="3640765"/>
                </a:lnTo>
                <a:lnTo>
                  <a:pt x="826484" y="3628359"/>
                </a:lnTo>
                <a:lnTo>
                  <a:pt x="842539" y="3624710"/>
                </a:lnTo>
                <a:lnTo>
                  <a:pt x="842539" y="3612302"/>
                </a:lnTo>
                <a:lnTo>
                  <a:pt x="863703" y="3608653"/>
                </a:lnTo>
                <a:lnTo>
                  <a:pt x="898735" y="3608653"/>
                </a:lnTo>
                <a:lnTo>
                  <a:pt x="927197" y="3612302"/>
                </a:lnTo>
                <a:lnTo>
                  <a:pt x="928656" y="3617412"/>
                </a:lnTo>
                <a:lnTo>
                  <a:pt x="930845" y="3626169"/>
                </a:lnTo>
                <a:lnTo>
                  <a:pt x="941063" y="3628359"/>
                </a:lnTo>
                <a:lnTo>
                  <a:pt x="946901" y="3635656"/>
                </a:lnTo>
                <a:lnTo>
                  <a:pt x="946901" y="3642225"/>
                </a:lnTo>
                <a:lnTo>
                  <a:pt x="957118" y="3644414"/>
                </a:lnTo>
                <a:lnTo>
                  <a:pt x="962227" y="3650982"/>
                </a:lnTo>
                <a:lnTo>
                  <a:pt x="962227" y="3658280"/>
                </a:lnTo>
                <a:lnTo>
                  <a:pt x="973174" y="3660470"/>
                </a:lnTo>
                <a:lnTo>
                  <a:pt x="978283" y="3669227"/>
                </a:lnTo>
                <a:lnTo>
                  <a:pt x="978283" y="3674337"/>
                </a:lnTo>
                <a:lnTo>
                  <a:pt x="992879" y="3675796"/>
                </a:lnTo>
                <a:lnTo>
                  <a:pt x="994339" y="3677986"/>
                </a:lnTo>
                <a:lnTo>
                  <a:pt x="1006745" y="3675796"/>
                </a:lnTo>
                <a:lnTo>
                  <a:pt x="1047614" y="3681634"/>
                </a:lnTo>
                <a:lnTo>
                  <a:pt x="1047614" y="3722503"/>
                </a:lnTo>
                <a:lnTo>
                  <a:pt x="1049074" y="3923930"/>
                </a:lnTo>
                <a:lnTo>
                  <a:pt x="1103809" y="3923930"/>
                </a:lnTo>
                <a:lnTo>
                  <a:pt x="1103809" y="3718854"/>
                </a:lnTo>
                <a:lnTo>
                  <a:pt x="1103809" y="3674337"/>
                </a:lnTo>
                <a:lnTo>
                  <a:pt x="1142489" y="3669227"/>
                </a:lnTo>
                <a:lnTo>
                  <a:pt x="1157084" y="3670688"/>
                </a:lnTo>
                <a:lnTo>
                  <a:pt x="1158545" y="3669227"/>
                </a:lnTo>
                <a:lnTo>
                  <a:pt x="1174600" y="3667038"/>
                </a:lnTo>
                <a:lnTo>
                  <a:pt x="1174600" y="3661929"/>
                </a:lnTo>
                <a:lnTo>
                  <a:pt x="1176060" y="3653172"/>
                </a:lnTo>
                <a:lnTo>
                  <a:pt x="1190656" y="3650982"/>
                </a:lnTo>
                <a:lnTo>
                  <a:pt x="1190656" y="3645874"/>
                </a:lnTo>
                <a:lnTo>
                  <a:pt x="1194305" y="3637116"/>
                </a:lnTo>
                <a:lnTo>
                  <a:pt x="1206712" y="3635656"/>
                </a:lnTo>
                <a:lnTo>
                  <a:pt x="1208172" y="3628359"/>
                </a:lnTo>
                <a:lnTo>
                  <a:pt x="1209630" y="3621061"/>
                </a:lnTo>
                <a:lnTo>
                  <a:pt x="1224227" y="3619601"/>
                </a:lnTo>
                <a:lnTo>
                  <a:pt x="1224227" y="3610843"/>
                </a:lnTo>
                <a:lnTo>
                  <a:pt x="1225687" y="3605005"/>
                </a:lnTo>
                <a:lnTo>
                  <a:pt x="1251959" y="3601356"/>
                </a:lnTo>
                <a:lnTo>
                  <a:pt x="1289180" y="3601356"/>
                </a:lnTo>
                <a:lnTo>
                  <a:pt x="1312533" y="3605005"/>
                </a:lnTo>
                <a:lnTo>
                  <a:pt x="1310343" y="3619601"/>
                </a:lnTo>
                <a:lnTo>
                  <a:pt x="1328589" y="3621061"/>
                </a:lnTo>
                <a:lnTo>
                  <a:pt x="1328589" y="3635656"/>
                </a:lnTo>
                <a:lnTo>
                  <a:pt x="1346105" y="3637116"/>
                </a:lnTo>
                <a:lnTo>
                  <a:pt x="1346105" y="3650982"/>
                </a:lnTo>
                <a:lnTo>
                  <a:pt x="1363619" y="3653172"/>
                </a:lnTo>
                <a:lnTo>
                  <a:pt x="1363619" y="3667038"/>
                </a:lnTo>
                <a:lnTo>
                  <a:pt x="1384784" y="3669227"/>
                </a:lnTo>
                <a:lnTo>
                  <a:pt x="1383324" y="3672876"/>
                </a:lnTo>
                <a:lnTo>
                  <a:pt x="1397191" y="3670688"/>
                </a:lnTo>
                <a:lnTo>
                  <a:pt x="1422004" y="3674337"/>
                </a:lnTo>
                <a:lnTo>
                  <a:pt x="1422004" y="4291481"/>
                </a:lnTo>
                <a:lnTo>
                  <a:pt x="0" y="4291481"/>
                </a:lnTo>
                <a:lnTo>
                  <a:pt x="0" y="3438610"/>
                </a:lnTo>
                <a:lnTo>
                  <a:pt x="80623" y="3438610"/>
                </a:lnTo>
                <a:lnTo>
                  <a:pt x="80623" y="3344464"/>
                </a:lnTo>
                <a:lnTo>
                  <a:pt x="100328" y="3344464"/>
                </a:lnTo>
                <a:lnTo>
                  <a:pt x="100328" y="3438610"/>
                </a:lnTo>
                <a:lnTo>
                  <a:pt x="149954" y="3438610"/>
                </a:lnTo>
                <a:lnTo>
                  <a:pt x="149954" y="3601356"/>
                </a:lnTo>
                <a:lnTo>
                  <a:pt x="236072" y="3601356"/>
                </a:lnTo>
                <a:lnTo>
                  <a:pt x="236072" y="3364170"/>
                </a:lnTo>
                <a:lnTo>
                  <a:pt x="262345" y="3364170"/>
                </a:lnTo>
                <a:lnTo>
                  <a:pt x="262345" y="3356871"/>
                </a:lnTo>
                <a:lnTo>
                  <a:pt x="264534" y="3356871"/>
                </a:lnTo>
                <a:lnTo>
                  <a:pt x="264534" y="3321841"/>
                </a:lnTo>
                <a:lnTo>
                  <a:pt x="264534" y="3307245"/>
                </a:lnTo>
                <a:lnTo>
                  <a:pt x="264534" y="3305784"/>
                </a:lnTo>
                <a:lnTo>
                  <a:pt x="264534" y="3291188"/>
                </a:lnTo>
                <a:lnTo>
                  <a:pt x="264534" y="3287539"/>
                </a:lnTo>
                <a:lnTo>
                  <a:pt x="264534" y="3284620"/>
                </a:lnTo>
                <a:lnTo>
                  <a:pt x="285699" y="3284620"/>
                </a:lnTo>
                <a:lnTo>
                  <a:pt x="285699" y="3268565"/>
                </a:lnTo>
                <a:lnTo>
                  <a:pt x="285699" y="3262726"/>
                </a:lnTo>
                <a:lnTo>
                  <a:pt x="285699" y="3250320"/>
                </a:lnTo>
                <a:lnTo>
                  <a:pt x="285699" y="3247400"/>
                </a:lnTo>
                <a:close/>
                <a:moveTo>
                  <a:pt x="4283583" y="3086903"/>
                </a:moveTo>
                <a:lnTo>
                  <a:pt x="4283583" y="3299603"/>
                </a:lnTo>
                <a:lnTo>
                  <a:pt x="4289181" y="3299603"/>
                </a:lnTo>
                <a:lnTo>
                  <a:pt x="4305976" y="3299603"/>
                </a:lnTo>
                <a:lnTo>
                  <a:pt x="4320901" y="3303336"/>
                </a:lnTo>
                <a:lnTo>
                  <a:pt x="4324631" y="3086903"/>
                </a:lnTo>
                <a:lnTo>
                  <a:pt x="4311570" y="3086903"/>
                </a:lnTo>
                <a:lnTo>
                  <a:pt x="4292912" y="3086903"/>
                </a:lnTo>
                <a:close/>
                <a:moveTo>
                  <a:pt x="4175368" y="3086903"/>
                </a:moveTo>
                <a:lnTo>
                  <a:pt x="4175368" y="3299603"/>
                </a:lnTo>
                <a:lnTo>
                  <a:pt x="4188428" y="3299603"/>
                </a:lnTo>
                <a:lnTo>
                  <a:pt x="4203352" y="3299603"/>
                </a:lnTo>
                <a:lnTo>
                  <a:pt x="4203352" y="3086903"/>
                </a:lnTo>
                <a:lnTo>
                  <a:pt x="4184695" y="3086903"/>
                </a:lnTo>
                <a:close/>
                <a:moveTo>
                  <a:pt x="10524929" y="2893625"/>
                </a:moveTo>
                <a:lnTo>
                  <a:pt x="10524929" y="2906137"/>
                </a:lnTo>
                <a:lnTo>
                  <a:pt x="10564249" y="2906137"/>
                </a:lnTo>
                <a:lnTo>
                  <a:pt x="10564249" y="2902562"/>
                </a:lnTo>
                <a:cubicBezTo>
                  <a:pt x="10564249" y="2902562"/>
                  <a:pt x="10564249" y="2902562"/>
                  <a:pt x="10562461" y="2902562"/>
                </a:cubicBezTo>
                <a:cubicBezTo>
                  <a:pt x="10548163" y="2902562"/>
                  <a:pt x="10535653" y="2898988"/>
                  <a:pt x="10524929" y="2893625"/>
                </a:cubicBezTo>
                <a:close/>
                <a:moveTo>
                  <a:pt x="4283583" y="2820095"/>
                </a:moveTo>
                <a:lnTo>
                  <a:pt x="4283583" y="3049587"/>
                </a:lnTo>
                <a:lnTo>
                  <a:pt x="4292912" y="3049587"/>
                </a:lnTo>
                <a:lnTo>
                  <a:pt x="4305976" y="3049587"/>
                </a:lnTo>
                <a:lnTo>
                  <a:pt x="4324631" y="3049587"/>
                </a:lnTo>
                <a:lnTo>
                  <a:pt x="4324631" y="2820095"/>
                </a:lnTo>
                <a:lnTo>
                  <a:pt x="4315301" y="2820095"/>
                </a:lnTo>
                <a:lnTo>
                  <a:pt x="4292912" y="2820095"/>
                </a:lnTo>
                <a:close/>
                <a:moveTo>
                  <a:pt x="4175368" y="2820095"/>
                </a:moveTo>
                <a:lnTo>
                  <a:pt x="4175368" y="3049587"/>
                </a:lnTo>
                <a:lnTo>
                  <a:pt x="4188428" y="3049587"/>
                </a:lnTo>
                <a:lnTo>
                  <a:pt x="4203352" y="3049587"/>
                </a:lnTo>
                <a:lnTo>
                  <a:pt x="4207088" y="2820095"/>
                </a:lnTo>
                <a:lnTo>
                  <a:pt x="4184695" y="2820095"/>
                </a:lnTo>
                <a:close/>
                <a:moveTo>
                  <a:pt x="10524929" y="2697022"/>
                </a:moveTo>
                <a:lnTo>
                  <a:pt x="10524929" y="2795325"/>
                </a:lnTo>
                <a:cubicBezTo>
                  <a:pt x="10535653" y="2789962"/>
                  <a:pt x="10548163" y="2786387"/>
                  <a:pt x="10562461" y="2786387"/>
                </a:cubicBezTo>
                <a:cubicBezTo>
                  <a:pt x="10562461" y="2786387"/>
                  <a:pt x="10562461" y="2786387"/>
                  <a:pt x="10564249" y="2786387"/>
                </a:cubicBezTo>
                <a:lnTo>
                  <a:pt x="10564249" y="2761365"/>
                </a:lnTo>
                <a:lnTo>
                  <a:pt x="10571399" y="2761365"/>
                </a:lnTo>
                <a:lnTo>
                  <a:pt x="10599997" y="2736343"/>
                </a:lnTo>
                <a:lnTo>
                  <a:pt x="10599997" y="2697022"/>
                </a:lnTo>
                <a:cubicBezTo>
                  <a:pt x="10589274" y="2702385"/>
                  <a:pt x="10576759" y="2705959"/>
                  <a:pt x="10562461" y="2705959"/>
                </a:cubicBezTo>
                <a:cubicBezTo>
                  <a:pt x="10548163" y="2705959"/>
                  <a:pt x="10535653" y="2702385"/>
                  <a:pt x="10524929" y="2697022"/>
                </a:cubicBezTo>
                <a:close/>
                <a:moveTo>
                  <a:pt x="4289181" y="2557018"/>
                </a:moveTo>
                <a:lnTo>
                  <a:pt x="4289181" y="2792109"/>
                </a:lnTo>
                <a:lnTo>
                  <a:pt x="4292912" y="2792109"/>
                </a:lnTo>
                <a:lnTo>
                  <a:pt x="4311570" y="2792109"/>
                </a:lnTo>
                <a:lnTo>
                  <a:pt x="4324631" y="2792109"/>
                </a:lnTo>
                <a:lnTo>
                  <a:pt x="4324631" y="2557018"/>
                </a:lnTo>
                <a:lnTo>
                  <a:pt x="4311570" y="2557018"/>
                </a:lnTo>
                <a:lnTo>
                  <a:pt x="4292912" y="2557018"/>
                </a:lnTo>
                <a:close/>
                <a:moveTo>
                  <a:pt x="4179099" y="2557018"/>
                </a:moveTo>
                <a:lnTo>
                  <a:pt x="4175368" y="2792109"/>
                </a:lnTo>
                <a:lnTo>
                  <a:pt x="4194027" y="2792109"/>
                </a:lnTo>
                <a:lnTo>
                  <a:pt x="4207088" y="2792109"/>
                </a:lnTo>
                <a:lnTo>
                  <a:pt x="4207088" y="2557018"/>
                </a:lnTo>
                <a:lnTo>
                  <a:pt x="4194027" y="2557018"/>
                </a:lnTo>
                <a:close/>
                <a:moveTo>
                  <a:pt x="10524929" y="2500420"/>
                </a:moveTo>
                <a:lnTo>
                  <a:pt x="10524929" y="2600509"/>
                </a:lnTo>
                <a:cubicBezTo>
                  <a:pt x="10535653" y="2595148"/>
                  <a:pt x="10548163" y="2591573"/>
                  <a:pt x="10562461" y="2591573"/>
                </a:cubicBezTo>
                <a:cubicBezTo>
                  <a:pt x="10576759" y="2591573"/>
                  <a:pt x="10589274" y="2595148"/>
                  <a:pt x="10599997" y="2600509"/>
                </a:cubicBezTo>
                <a:lnTo>
                  <a:pt x="10599997" y="2500420"/>
                </a:lnTo>
                <a:cubicBezTo>
                  <a:pt x="10589274" y="2505783"/>
                  <a:pt x="10576759" y="2509359"/>
                  <a:pt x="10562461" y="2509359"/>
                </a:cubicBezTo>
                <a:cubicBezTo>
                  <a:pt x="10548163" y="2509359"/>
                  <a:pt x="10535653" y="2505783"/>
                  <a:pt x="10524929" y="2500420"/>
                </a:cubicBezTo>
                <a:close/>
                <a:moveTo>
                  <a:pt x="4289181" y="2361111"/>
                </a:moveTo>
                <a:lnTo>
                  <a:pt x="4289181" y="2525300"/>
                </a:lnTo>
                <a:lnTo>
                  <a:pt x="4296647" y="2525300"/>
                </a:lnTo>
                <a:lnTo>
                  <a:pt x="4315301" y="2525300"/>
                </a:lnTo>
                <a:lnTo>
                  <a:pt x="4324631" y="2525300"/>
                </a:lnTo>
                <a:lnTo>
                  <a:pt x="4328362" y="2361111"/>
                </a:lnTo>
                <a:lnTo>
                  <a:pt x="4320901" y="2361111"/>
                </a:lnTo>
                <a:lnTo>
                  <a:pt x="4302241" y="2361111"/>
                </a:lnTo>
                <a:close/>
                <a:moveTo>
                  <a:pt x="4179099" y="2361111"/>
                </a:moveTo>
                <a:lnTo>
                  <a:pt x="4179099" y="2525300"/>
                </a:lnTo>
                <a:lnTo>
                  <a:pt x="4184695" y="2525300"/>
                </a:lnTo>
                <a:lnTo>
                  <a:pt x="4207088" y="2525300"/>
                </a:lnTo>
                <a:lnTo>
                  <a:pt x="4207088" y="2361111"/>
                </a:lnTo>
                <a:lnTo>
                  <a:pt x="4194027" y="2361111"/>
                </a:lnTo>
                <a:close/>
                <a:moveTo>
                  <a:pt x="10524929" y="2302032"/>
                </a:moveTo>
                <a:lnTo>
                  <a:pt x="10524929" y="2400332"/>
                </a:lnTo>
                <a:cubicBezTo>
                  <a:pt x="10535653" y="2394972"/>
                  <a:pt x="10548163" y="2391397"/>
                  <a:pt x="10562461" y="2391397"/>
                </a:cubicBezTo>
                <a:cubicBezTo>
                  <a:pt x="10576759" y="2391397"/>
                  <a:pt x="10589274" y="2394972"/>
                  <a:pt x="10599997" y="2400332"/>
                </a:cubicBezTo>
                <a:lnTo>
                  <a:pt x="10599997" y="2302032"/>
                </a:lnTo>
                <a:cubicBezTo>
                  <a:pt x="10589274" y="2307394"/>
                  <a:pt x="10576759" y="2310968"/>
                  <a:pt x="10562461" y="2310968"/>
                </a:cubicBezTo>
                <a:cubicBezTo>
                  <a:pt x="10548163" y="2310968"/>
                  <a:pt x="10535653" y="2307394"/>
                  <a:pt x="10524929" y="2302032"/>
                </a:cubicBezTo>
                <a:close/>
                <a:moveTo>
                  <a:pt x="8067402" y="2226966"/>
                </a:moveTo>
                <a:lnTo>
                  <a:pt x="8085276" y="2339565"/>
                </a:lnTo>
                <a:lnTo>
                  <a:pt x="8296176" y="2339565"/>
                </a:lnTo>
                <a:lnTo>
                  <a:pt x="8314047" y="2226966"/>
                </a:lnTo>
                <a:close/>
                <a:moveTo>
                  <a:pt x="10524929" y="2105431"/>
                </a:moveTo>
                <a:lnTo>
                  <a:pt x="10524929" y="2203730"/>
                </a:lnTo>
                <a:cubicBezTo>
                  <a:pt x="10535653" y="2198369"/>
                  <a:pt x="10548163" y="2194795"/>
                  <a:pt x="10562461" y="2194795"/>
                </a:cubicBezTo>
                <a:cubicBezTo>
                  <a:pt x="10576759" y="2194795"/>
                  <a:pt x="10589274" y="2198369"/>
                  <a:pt x="10599997" y="2203730"/>
                </a:cubicBezTo>
                <a:lnTo>
                  <a:pt x="10599997" y="2105431"/>
                </a:lnTo>
                <a:cubicBezTo>
                  <a:pt x="10589274" y="2110791"/>
                  <a:pt x="10576759" y="2114365"/>
                  <a:pt x="10562461" y="2114365"/>
                </a:cubicBezTo>
                <a:cubicBezTo>
                  <a:pt x="10548163" y="2114365"/>
                  <a:pt x="10535653" y="2110791"/>
                  <a:pt x="10524929" y="2105431"/>
                </a:cubicBezTo>
                <a:close/>
                <a:moveTo>
                  <a:pt x="10524929" y="1928487"/>
                </a:moveTo>
                <a:lnTo>
                  <a:pt x="10524929" y="2007129"/>
                </a:lnTo>
                <a:cubicBezTo>
                  <a:pt x="10535653" y="2001768"/>
                  <a:pt x="10548163" y="1998193"/>
                  <a:pt x="10562461" y="1998193"/>
                </a:cubicBezTo>
                <a:cubicBezTo>
                  <a:pt x="10576759" y="1998193"/>
                  <a:pt x="10589274" y="2001768"/>
                  <a:pt x="10599997" y="2007129"/>
                </a:cubicBezTo>
                <a:lnTo>
                  <a:pt x="10599997" y="1928487"/>
                </a:lnTo>
                <a:cubicBezTo>
                  <a:pt x="10587485" y="1930276"/>
                  <a:pt x="10574973" y="1930276"/>
                  <a:pt x="10562461" y="1930276"/>
                </a:cubicBezTo>
                <a:cubicBezTo>
                  <a:pt x="10549950" y="1930276"/>
                  <a:pt x="10537439" y="1930276"/>
                  <a:pt x="10524929" y="1928487"/>
                </a:cubicBezTo>
                <a:close/>
                <a:moveTo>
                  <a:pt x="10562461" y="0"/>
                </a:moveTo>
                <a:cubicBezTo>
                  <a:pt x="10569612" y="0"/>
                  <a:pt x="10574973" y="109024"/>
                  <a:pt x="10574973" y="241283"/>
                </a:cubicBezTo>
                <a:lnTo>
                  <a:pt x="10574973" y="511166"/>
                </a:lnTo>
                <a:cubicBezTo>
                  <a:pt x="10574973" y="534399"/>
                  <a:pt x="10574973" y="557635"/>
                  <a:pt x="10574973" y="579082"/>
                </a:cubicBezTo>
                <a:cubicBezTo>
                  <a:pt x="10589274" y="580870"/>
                  <a:pt x="10599997" y="588018"/>
                  <a:pt x="10599997" y="595167"/>
                </a:cubicBezTo>
                <a:cubicBezTo>
                  <a:pt x="10599997" y="602316"/>
                  <a:pt x="10591060" y="607679"/>
                  <a:pt x="10580335" y="611254"/>
                </a:cubicBezTo>
                <a:lnTo>
                  <a:pt x="10580335" y="815005"/>
                </a:lnTo>
                <a:cubicBezTo>
                  <a:pt x="10601782" y="816793"/>
                  <a:pt x="10616079" y="820367"/>
                  <a:pt x="10616079" y="825729"/>
                </a:cubicBezTo>
                <a:cubicBezTo>
                  <a:pt x="10616079" y="829304"/>
                  <a:pt x="10607147" y="832878"/>
                  <a:pt x="10594632" y="834664"/>
                </a:cubicBezTo>
                <a:lnTo>
                  <a:pt x="10594632" y="1061652"/>
                </a:lnTo>
                <a:cubicBezTo>
                  <a:pt x="10621444" y="1063438"/>
                  <a:pt x="10639316" y="1065226"/>
                  <a:pt x="10639316" y="1068800"/>
                </a:cubicBezTo>
                <a:cubicBezTo>
                  <a:pt x="10639316" y="1072375"/>
                  <a:pt x="10621444" y="1075949"/>
                  <a:pt x="10594632" y="1075949"/>
                </a:cubicBezTo>
                <a:lnTo>
                  <a:pt x="10594632" y="1086674"/>
                </a:lnTo>
                <a:cubicBezTo>
                  <a:pt x="10626805" y="1097398"/>
                  <a:pt x="10648253" y="1122420"/>
                  <a:pt x="10648253" y="1151015"/>
                </a:cubicBezTo>
                <a:cubicBezTo>
                  <a:pt x="10648253" y="1176038"/>
                  <a:pt x="10632165" y="1197486"/>
                  <a:pt x="10607147" y="1209996"/>
                </a:cubicBezTo>
                <a:lnTo>
                  <a:pt x="10607147" y="1403024"/>
                </a:lnTo>
                <a:cubicBezTo>
                  <a:pt x="10630376" y="1406598"/>
                  <a:pt x="10646466" y="1413747"/>
                  <a:pt x="10646466" y="1422685"/>
                </a:cubicBezTo>
                <a:cubicBezTo>
                  <a:pt x="10646466" y="1431620"/>
                  <a:pt x="10630376" y="1438770"/>
                  <a:pt x="10607147" y="1442344"/>
                </a:cubicBezTo>
                <a:lnTo>
                  <a:pt x="10607147" y="1512050"/>
                </a:lnTo>
                <a:cubicBezTo>
                  <a:pt x="10730469" y="1528135"/>
                  <a:pt x="10823405" y="1615713"/>
                  <a:pt x="10823405" y="1719376"/>
                </a:cubicBezTo>
                <a:cubicBezTo>
                  <a:pt x="10823405" y="1794442"/>
                  <a:pt x="10775149" y="1858784"/>
                  <a:pt x="10703660" y="1898105"/>
                </a:cubicBezTo>
                <a:lnTo>
                  <a:pt x="10703660" y="2596935"/>
                </a:lnTo>
                <a:lnTo>
                  <a:pt x="10742979" y="2596935"/>
                </a:lnTo>
                <a:lnTo>
                  <a:pt x="10742979" y="2654128"/>
                </a:lnTo>
                <a:lnTo>
                  <a:pt x="10860940" y="2761365"/>
                </a:lnTo>
                <a:lnTo>
                  <a:pt x="10868090" y="2761365"/>
                </a:lnTo>
                <a:lnTo>
                  <a:pt x="10868090" y="2906137"/>
                </a:lnTo>
                <a:lnTo>
                  <a:pt x="10953878" y="2906137"/>
                </a:lnTo>
                <a:lnTo>
                  <a:pt x="10953878" y="4119707"/>
                </a:lnTo>
                <a:lnTo>
                  <a:pt x="11152268" y="4119707"/>
                </a:lnTo>
                <a:lnTo>
                  <a:pt x="11152268" y="3860551"/>
                </a:lnTo>
                <a:cubicBezTo>
                  <a:pt x="11141543" y="3846252"/>
                  <a:pt x="11134396" y="3833741"/>
                  <a:pt x="11134396" y="3833741"/>
                </a:cubicBezTo>
                <a:cubicBezTo>
                  <a:pt x="11134396" y="3833741"/>
                  <a:pt x="11137971" y="3831954"/>
                  <a:pt x="11152268" y="3830167"/>
                </a:cubicBezTo>
                <a:lnTo>
                  <a:pt x="11152268" y="3506667"/>
                </a:lnTo>
                <a:lnTo>
                  <a:pt x="11202311" y="3506667"/>
                </a:lnTo>
                <a:lnTo>
                  <a:pt x="11202311" y="2587999"/>
                </a:lnTo>
                <a:lnTo>
                  <a:pt x="11255931" y="2587999"/>
                </a:lnTo>
                <a:lnTo>
                  <a:pt x="11255931" y="2380673"/>
                </a:lnTo>
                <a:lnTo>
                  <a:pt x="11279166" y="2380673"/>
                </a:lnTo>
                <a:lnTo>
                  <a:pt x="11279166" y="2412845"/>
                </a:lnTo>
                <a:lnTo>
                  <a:pt x="11297037" y="2412845"/>
                </a:lnTo>
                <a:lnTo>
                  <a:pt x="11297037" y="2219817"/>
                </a:lnTo>
                <a:lnTo>
                  <a:pt x="11313125" y="2219817"/>
                </a:lnTo>
                <a:lnTo>
                  <a:pt x="11313125" y="2412845"/>
                </a:lnTo>
                <a:lnTo>
                  <a:pt x="11336361" y="2412845"/>
                </a:lnTo>
                <a:lnTo>
                  <a:pt x="11336361" y="2380673"/>
                </a:lnTo>
                <a:lnTo>
                  <a:pt x="11354234" y="2380673"/>
                </a:lnTo>
                <a:lnTo>
                  <a:pt x="11354234" y="2484336"/>
                </a:lnTo>
                <a:cubicBezTo>
                  <a:pt x="11357805" y="2486123"/>
                  <a:pt x="11363171" y="2489698"/>
                  <a:pt x="11368532" y="2491485"/>
                </a:cubicBezTo>
                <a:lnTo>
                  <a:pt x="11368532" y="2480761"/>
                </a:lnTo>
                <a:lnTo>
                  <a:pt x="11379257" y="2480761"/>
                </a:lnTo>
                <a:lnTo>
                  <a:pt x="11379257" y="2496846"/>
                </a:lnTo>
                <a:cubicBezTo>
                  <a:pt x="11381042" y="2496846"/>
                  <a:pt x="11382829" y="2498635"/>
                  <a:pt x="11384615" y="2498635"/>
                </a:cubicBezTo>
                <a:lnTo>
                  <a:pt x="11384615" y="2480761"/>
                </a:lnTo>
                <a:lnTo>
                  <a:pt x="11395339" y="2480761"/>
                </a:lnTo>
                <a:lnTo>
                  <a:pt x="11395339" y="2500420"/>
                </a:lnTo>
                <a:cubicBezTo>
                  <a:pt x="11397130" y="2500420"/>
                  <a:pt x="11398915" y="2500420"/>
                  <a:pt x="11400700" y="2502209"/>
                </a:cubicBezTo>
                <a:lnTo>
                  <a:pt x="11400700" y="2480761"/>
                </a:lnTo>
                <a:lnTo>
                  <a:pt x="11411427" y="2480761"/>
                </a:lnTo>
                <a:lnTo>
                  <a:pt x="11411427" y="2505783"/>
                </a:lnTo>
                <a:cubicBezTo>
                  <a:pt x="11413212" y="2505783"/>
                  <a:pt x="11415001" y="2505783"/>
                  <a:pt x="11416788" y="2507570"/>
                </a:cubicBezTo>
                <a:lnTo>
                  <a:pt x="11416788" y="2482547"/>
                </a:lnTo>
                <a:lnTo>
                  <a:pt x="11427509" y="2482547"/>
                </a:lnTo>
                <a:lnTo>
                  <a:pt x="11427509" y="2509359"/>
                </a:lnTo>
                <a:cubicBezTo>
                  <a:pt x="11429299" y="2509359"/>
                  <a:pt x="11431085" y="2509359"/>
                  <a:pt x="11432875" y="2509359"/>
                </a:cubicBezTo>
                <a:lnTo>
                  <a:pt x="11432875" y="2480761"/>
                </a:lnTo>
                <a:lnTo>
                  <a:pt x="11443596" y="2480761"/>
                </a:lnTo>
                <a:lnTo>
                  <a:pt x="11443596" y="2511144"/>
                </a:lnTo>
                <a:cubicBezTo>
                  <a:pt x="11445383" y="2511144"/>
                  <a:pt x="11447171" y="2511144"/>
                  <a:pt x="11448961" y="2511144"/>
                </a:cubicBezTo>
                <a:lnTo>
                  <a:pt x="11448961" y="2480761"/>
                </a:lnTo>
                <a:lnTo>
                  <a:pt x="11459684" y="2480761"/>
                </a:lnTo>
                <a:lnTo>
                  <a:pt x="11459684" y="2512933"/>
                </a:lnTo>
                <a:lnTo>
                  <a:pt x="11465044" y="2512933"/>
                </a:lnTo>
                <a:lnTo>
                  <a:pt x="11465044" y="2480761"/>
                </a:lnTo>
                <a:lnTo>
                  <a:pt x="11475769" y="2480761"/>
                </a:lnTo>
                <a:lnTo>
                  <a:pt x="11475769" y="2512933"/>
                </a:lnTo>
                <a:cubicBezTo>
                  <a:pt x="11477555" y="2512933"/>
                  <a:pt x="11479342" y="2512933"/>
                  <a:pt x="11479342" y="2512933"/>
                </a:cubicBezTo>
                <a:lnTo>
                  <a:pt x="11481127" y="2480761"/>
                </a:lnTo>
                <a:lnTo>
                  <a:pt x="11491852" y="2480761"/>
                </a:lnTo>
                <a:lnTo>
                  <a:pt x="11491852" y="2514719"/>
                </a:lnTo>
                <a:cubicBezTo>
                  <a:pt x="11493643" y="2514719"/>
                  <a:pt x="11495428" y="2514719"/>
                  <a:pt x="11497213" y="2514719"/>
                </a:cubicBezTo>
                <a:lnTo>
                  <a:pt x="11497213" y="2480761"/>
                </a:lnTo>
                <a:lnTo>
                  <a:pt x="11507940" y="2480761"/>
                </a:lnTo>
                <a:lnTo>
                  <a:pt x="11507940" y="2514719"/>
                </a:lnTo>
                <a:lnTo>
                  <a:pt x="11509725" y="2514719"/>
                </a:lnTo>
                <a:lnTo>
                  <a:pt x="11511514" y="2514719"/>
                </a:lnTo>
                <a:lnTo>
                  <a:pt x="11511514" y="2480761"/>
                </a:lnTo>
                <a:lnTo>
                  <a:pt x="11522237" y="2480761"/>
                </a:lnTo>
                <a:lnTo>
                  <a:pt x="11522237" y="2514719"/>
                </a:lnTo>
                <a:cubicBezTo>
                  <a:pt x="11524022" y="2514719"/>
                  <a:pt x="11525812" y="2514719"/>
                  <a:pt x="11527598" y="2514719"/>
                </a:cubicBezTo>
                <a:lnTo>
                  <a:pt x="11527598" y="2480761"/>
                </a:lnTo>
                <a:lnTo>
                  <a:pt x="11531600" y="2480761"/>
                </a:lnTo>
                <a:lnTo>
                  <a:pt x="11531600" y="4248023"/>
                </a:lnTo>
                <a:lnTo>
                  <a:pt x="11531600" y="4291481"/>
                </a:lnTo>
                <a:lnTo>
                  <a:pt x="1422005" y="4291481"/>
                </a:lnTo>
                <a:lnTo>
                  <a:pt x="1422005" y="3674337"/>
                </a:lnTo>
                <a:lnTo>
                  <a:pt x="1430762" y="3675796"/>
                </a:lnTo>
                <a:lnTo>
                  <a:pt x="1429303" y="3718854"/>
                </a:lnTo>
                <a:lnTo>
                  <a:pt x="1425654" y="4073540"/>
                </a:lnTo>
                <a:lnTo>
                  <a:pt x="1427113" y="4071350"/>
                </a:lnTo>
                <a:lnTo>
                  <a:pt x="1427113" y="4062593"/>
                </a:lnTo>
                <a:lnTo>
                  <a:pt x="1430762" y="3996910"/>
                </a:lnTo>
                <a:lnTo>
                  <a:pt x="1430762" y="3991802"/>
                </a:lnTo>
                <a:lnTo>
                  <a:pt x="1434411" y="3991802"/>
                </a:lnTo>
                <a:lnTo>
                  <a:pt x="1434411" y="3996910"/>
                </a:lnTo>
                <a:lnTo>
                  <a:pt x="1435871" y="4005668"/>
                </a:lnTo>
                <a:lnTo>
                  <a:pt x="1446818" y="4005668"/>
                </a:lnTo>
                <a:lnTo>
                  <a:pt x="1446818" y="4004209"/>
                </a:lnTo>
                <a:lnTo>
                  <a:pt x="1451926" y="3996910"/>
                </a:lnTo>
                <a:lnTo>
                  <a:pt x="1451926" y="3963340"/>
                </a:lnTo>
                <a:lnTo>
                  <a:pt x="1451926" y="3952393"/>
                </a:lnTo>
                <a:lnTo>
                  <a:pt x="1455575" y="3950933"/>
                </a:lnTo>
                <a:lnTo>
                  <a:pt x="1455575" y="3897657"/>
                </a:lnTo>
                <a:lnTo>
                  <a:pt x="1457036" y="3897657"/>
                </a:lnTo>
                <a:lnTo>
                  <a:pt x="1459224" y="3897657"/>
                </a:lnTo>
                <a:lnTo>
                  <a:pt x="1467982" y="3861897"/>
                </a:lnTo>
                <a:lnTo>
                  <a:pt x="1465793" y="3861897"/>
                </a:lnTo>
                <a:lnTo>
                  <a:pt x="1465793" y="3853139"/>
                </a:lnTo>
                <a:lnTo>
                  <a:pt x="1469442" y="3853139"/>
                </a:lnTo>
                <a:lnTo>
                  <a:pt x="1473090" y="3853139"/>
                </a:lnTo>
                <a:lnTo>
                  <a:pt x="1473090" y="3856788"/>
                </a:lnTo>
                <a:lnTo>
                  <a:pt x="1476740" y="3856788"/>
                </a:lnTo>
                <a:lnTo>
                  <a:pt x="1476740" y="3867735"/>
                </a:lnTo>
                <a:lnTo>
                  <a:pt x="1481849" y="3892548"/>
                </a:lnTo>
                <a:lnTo>
                  <a:pt x="1490606" y="3799863"/>
                </a:lnTo>
                <a:lnTo>
                  <a:pt x="1487687" y="3799863"/>
                </a:lnTo>
                <a:lnTo>
                  <a:pt x="1487687" y="3798404"/>
                </a:lnTo>
                <a:lnTo>
                  <a:pt x="1487687" y="3791106"/>
                </a:lnTo>
                <a:lnTo>
                  <a:pt x="1492796" y="3791106"/>
                </a:lnTo>
                <a:lnTo>
                  <a:pt x="1497904" y="3722503"/>
                </a:lnTo>
                <a:lnTo>
                  <a:pt x="1494255" y="3722503"/>
                </a:lnTo>
                <a:lnTo>
                  <a:pt x="1494255" y="3702799"/>
                </a:lnTo>
                <a:lnTo>
                  <a:pt x="1494255" y="3674337"/>
                </a:lnTo>
                <a:lnTo>
                  <a:pt x="1510311" y="3674337"/>
                </a:lnTo>
                <a:lnTo>
                  <a:pt x="1510311" y="3702799"/>
                </a:lnTo>
                <a:lnTo>
                  <a:pt x="1510311" y="3722503"/>
                </a:lnTo>
                <a:lnTo>
                  <a:pt x="1506662" y="3722503"/>
                </a:lnTo>
                <a:lnTo>
                  <a:pt x="1511771" y="3791106"/>
                </a:lnTo>
                <a:lnTo>
                  <a:pt x="1515419" y="3791106"/>
                </a:lnTo>
                <a:lnTo>
                  <a:pt x="1517609" y="3793295"/>
                </a:lnTo>
                <a:lnTo>
                  <a:pt x="1517609" y="3799863"/>
                </a:lnTo>
                <a:lnTo>
                  <a:pt x="1511771" y="3802053"/>
                </a:lnTo>
                <a:lnTo>
                  <a:pt x="1521258" y="3892548"/>
                </a:lnTo>
                <a:lnTo>
                  <a:pt x="1527826" y="3861897"/>
                </a:lnTo>
                <a:lnTo>
                  <a:pt x="1526367" y="3861897"/>
                </a:lnTo>
                <a:lnTo>
                  <a:pt x="1526367" y="3851680"/>
                </a:lnTo>
                <a:lnTo>
                  <a:pt x="1530015" y="3851680"/>
                </a:lnTo>
                <a:lnTo>
                  <a:pt x="1535125" y="3851680"/>
                </a:lnTo>
                <a:lnTo>
                  <a:pt x="1535125" y="3858978"/>
                </a:lnTo>
                <a:lnTo>
                  <a:pt x="1536584" y="3858978"/>
                </a:lnTo>
                <a:lnTo>
                  <a:pt x="1536584" y="3867735"/>
                </a:lnTo>
                <a:lnTo>
                  <a:pt x="1535125" y="3867735"/>
                </a:lnTo>
                <a:lnTo>
                  <a:pt x="1542423" y="3897657"/>
                </a:lnTo>
                <a:lnTo>
                  <a:pt x="1543882" y="3897657"/>
                </a:lnTo>
                <a:lnTo>
                  <a:pt x="1543882" y="3901306"/>
                </a:lnTo>
                <a:lnTo>
                  <a:pt x="1545341" y="3901306"/>
                </a:lnTo>
                <a:lnTo>
                  <a:pt x="1545341" y="3902766"/>
                </a:lnTo>
                <a:lnTo>
                  <a:pt x="1545341" y="3950933"/>
                </a:lnTo>
                <a:lnTo>
                  <a:pt x="1547531" y="3952393"/>
                </a:lnTo>
                <a:lnTo>
                  <a:pt x="1547531" y="3954582"/>
                </a:lnTo>
                <a:lnTo>
                  <a:pt x="1548991" y="3954582"/>
                </a:lnTo>
                <a:lnTo>
                  <a:pt x="1548991" y="3996910"/>
                </a:lnTo>
                <a:lnTo>
                  <a:pt x="1552640" y="4005668"/>
                </a:lnTo>
                <a:lnTo>
                  <a:pt x="1563587" y="4005668"/>
                </a:lnTo>
                <a:lnTo>
                  <a:pt x="1563587" y="3998370"/>
                </a:lnTo>
                <a:lnTo>
                  <a:pt x="1568695" y="3998370"/>
                </a:lnTo>
                <a:lnTo>
                  <a:pt x="1568695" y="3970637"/>
                </a:lnTo>
                <a:lnTo>
                  <a:pt x="1573804" y="3970637"/>
                </a:lnTo>
                <a:lnTo>
                  <a:pt x="1582562" y="3871384"/>
                </a:lnTo>
                <a:lnTo>
                  <a:pt x="1578913" y="3871384"/>
                </a:lnTo>
                <a:lnTo>
                  <a:pt x="1578913" y="3844382"/>
                </a:lnTo>
                <a:lnTo>
                  <a:pt x="1591319" y="3844382"/>
                </a:lnTo>
                <a:lnTo>
                  <a:pt x="1591319" y="3871384"/>
                </a:lnTo>
                <a:lnTo>
                  <a:pt x="1586211" y="3871384"/>
                </a:lnTo>
                <a:lnTo>
                  <a:pt x="1597158" y="3970637"/>
                </a:lnTo>
                <a:lnTo>
                  <a:pt x="1600077" y="3970637"/>
                </a:lnTo>
                <a:lnTo>
                  <a:pt x="1600077" y="3972097"/>
                </a:lnTo>
                <a:lnTo>
                  <a:pt x="1600077" y="3998370"/>
                </a:lnTo>
                <a:lnTo>
                  <a:pt x="1605916" y="3998370"/>
                </a:lnTo>
                <a:lnTo>
                  <a:pt x="1605916" y="4005668"/>
                </a:lnTo>
                <a:lnTo>
                  <a:pt x="1612483" y="4005668"/>
                </a:lnTo>
                <a:lnTo>
                  <a:pt x="1612483" y="4004209"/>
                </a:lnTo>
                <a:lnTo>
                  <a:pt x="1618322" y="3996910"/>
                </a:lnTo>
                <a:lnTo>
                  <a:pt x="1618322" y="3959690"/>
                </a:lnTo>
                <a:lnTo>
                  <a:pt x="1618322" y="3958231"/>
                </a:lnTo>
                <a:lnTo>
                  <a:pt x="1621971" y="3945824"/>
                </a:lnTo>
                <a:lnTo>
                  <a:pt x="1621971" y="3910064"/>
                </a:lnTo>
                <a:lnTo>
                  <a:pt x="1623431" y="3906415"/>
                </a:lnTo>
                <a:lnTo>
                  <a:pt x="1632188" y="3867735"/>
                </a:lnTo>
                <a:lnTo>
                  <a:pt x="1630729" y="3867735"/>
                </a:lnTo>
                <a:lnTo>
                  <a:pt x="1630729" y="3856788"/>
                </a:lnTo>
                <a:lnTo>
                  <a:pt x="1630729" y="3851680"/>
                </a:lnTo>
                <a:lnTo>
                  <a:pt x="1633648" y="3851680"/>
                </a:lnTo>
                <a:lnTo>
                  <a:pt x="1639487" y="3851680"/>
                </a:lnTo>
                <a:lnTo>
                  <a:pt x="1639487" y="3861897"/>
                </a:lnTo>
                <a:lnTo>
                  <a:pt x="1637297" y="3861897"/>
                </a:lnTo>
                <a:lnTo>
                  <a:pt x="1637297" y="3865546"/>
                </a:lnTo>
                <a:lnTo>
                  <a:pt x="1644595" y="3897657"/>
                </a:lnTo>
                <a:lnTo>
                  <a:pt x="1653353" y="3803512"/>
                </a:lnTo>
                <a:lnTo>
                  <a:pt x="1649704" y="3803512"/>
                </a:lnTo>
                <a:lnTo>
                  <a:pt x="1649704" y="3802053"/>
                </a:lnTo>
                <a:lnTo>
                  <a:pt x="1649704" y="3796944"/>
                </a:lnTo>
                <a:lnTo>
                  <a:pt x="1649704" y="3794755"/>
                </a:lnTo>
                <a:lnTo>
                  <a:pt x="1653353" y="3794755"/>
                </a:lnTo>
                <a:lnTo>
                  <a:pt x="1658461" y="3725423"/>
                </a:lnTo>
                <a:lnTo>
                  <a:pt x="1658461" y="3723964"/>
                </a:lnTo>
                <a:lnTo>
                  <a:pt x="1655543" y="3723964"/>
                </a:lnTo>
                <a:lnTo>
                  <a:pt x="1655543" y="3706448"/>
                </a:lnTo>
                <a:lnTo>
                  <a:pt x="1655543" y="3677986"/>
                </a:lnTo>
                <a:lnTo>
                  <a:pt x="1670868" y="3677986"/>
                </a:lnTo>
                <a:lnTo>
                  <a:pt x="1670868" y="3706448"/>
                </a:lnTo>
                <a:lnTo>
                  <a:pt x="1670868" y="3723964"/>
                </a:lnTo>
                <a:lnTo>
                  <a:pt x="1667949" y="3723964"/>
                </a:lnTo>
                <a:lnTo>
                  <a:pt x="1673057" y="3794755"/>
                </a:lnTo>
                <a:lnTo>
                  <a:pt x="1678166" y="3794755"/>
                </a:lnTo>
                <a:lnTo>
                  <a:pt x="1678166" y="3802053"/>
                </a:lnTo>
                <a:lnTo>
                  <a:pt x="1678166" y="3803512"/>
                </a:lnTo>
                <a:lnTo>
                  <a:pt x="1674517" y="3803512"/>
                </a:lnTo>
                <a:lnTo>
                  <a:pt x="1683275" y="3897657"/>
                </a:lnTo>
                <a:lnTo>
                  <a:pt x="1690572" y="3867735"/>
                </a:lnTo>
                <a:lnTo>
                  <a:pt x="1689113" y="3867735"/>
                </a:lnTo>
                <a:lnTo>
                  <a:pt x="1689113" y="3856788"/>
                </a:lnTo>
                <a:lnTo>
                  <a:pt x="1690572" y="3856788"/>
                </a:lnTo>
                <a:lnTo>
                  <a:pt x="1690572" y="3851680"/>
                </a:lnTo>
                <a:lnTo>
                  <a:pt x="1695682" y="3851680"/>
                </a:lnTo>
                <a:lnTo>
                  <a:pt x="1699330" y="3851680"/>
                </a:lnTo>
                <a:lnTo>
                  <a:pt x="1699330" y="3861897"/>
                </a:lnTo>
                <a:lnTo>
                  <a:pt x="1697871" y="3861897"/>
                </a:lnTo>
                <a:lnTo>
                  <a:pt x="1708088" y="3906415"/>
                </a:lnTo>
                <a:lnTo>
                  <a:pt x="1708088" y="3945824"/>
                </a:lnTo>
                <a:lnTo>
                  <a:pt x="1713197" y="3958231"/>
                </a:lnTo>
                <a:lnTo>
                  <a:pt x="1713197" y="3996910"/>
                </a:lnTo>
                <a:lnTo>
                  <a:pt x="1716846" y="4004209"/>
                </a:lnTo>
                <a:lnTo>
                  <a:pt x="1716846" y="4005668"/>
                </a:lnTo>
                <a:lnTo>
                  <a:pt x="1735091" y="4005668"/>
                </a:lnTo>
                <a:lnTo>
                  <a:pt x="1735091" y="3996910"/>
                </a:lnTo>
                <a:lnTo>
                  <a:pt x="1735091" y="3991802"/>
                </a:lnTo>
                <a:lnTo>
                  <a:pt x="1736550" y="3991802"/>
                </a:lnTo>
                <a:lnTo>
                  <a:pt x="1740199" y="3991802"/>
                </a:lnTo>
                <a:lnTo>
                  <a:pt x="1740199" y="3996910"/>
                </a:lnTo>
                <a:lnTo>
                  <a:pt x="1741659" y="4062593"/>
                </a:lnTo>
                <a:lnTo>
                  <a:pt x="1741659" y="4071350"/>
                </a:lnTo>
                <a:lnTo>
                  <a:pt x="1746768" y="4076460"/>
                </a:lnTo>
                <a:lnTo>
                  <a:pt x="1748957" y="3475829"/>
                </a:lnTo>
                <a:lnTo>
                  <a:pt x="1792746" y="3475829"/>
                </a:lnTo>
                <a:lnTo>
                  <a:pt x="1792746" y="3452476"/>
                </a:lnTo>
                <a:lnTo>
                  <a:pt x="1957681" y="3452476"/>
                </a:lnTo>
                <a:lnTo>
                  <a:pt x="1970088" y="3475829"/>
                </a:lnTo>
                <a:lnTo>
                  <a:pt x="1992712" y="3475829"/>
                </a:lnTo>
                <a:lnTo>
                  <a:pt x="2013876" y="3518158"/>
                </a:lnTo>
                <a:lnTo>
                  <a:pt x="2012417" y="4066242"/>
                </a:lnTo>
                <a:lnTo>
                  <a:pt x="2016066" y="4066242"/>
                </a:lnTo>
                <a:lnTo>
                  <a:pt x="2018986" y="4064052"/>
                </a:lnTo>
                <a:lnTo>
                  <a:pt x="2026283" y="4064052"/>
                </a:lnTo>
                <a:lnTo>
                  <a:pt x="2026283" y="4050186"/>
                </a:lnTo>
                <a:lnTo>
                  <a:pt x="2027742" y="4050186"/>
                </a:lnTo>
                <a:lnTo>
                  <a:pt x="2029932" y="4050186"/>
                </a:lnTo>
                <a:lnTo>
                  <a:pt x="2031392" y="4064052"/>
                </a:lnTo>
                <a:lnTo>
                  <a:pt x="2042339" y="4064052"/>
                </a:lnTo>
                <a:lnTo>
                  <a:pt x="2042339" y="4055295"/>
                </a:lnTo>
                <a:lnTo>
                  <a:pt x="2045988" y="4053835"/>
                </a:lnTo>
                <a:lnTo>
                  <a:pt x="2051097" y="4053835"/>
                </a:lnTo>
                <a:lnTo>
                  <a:pt x="2051097" y="4041429"/>
                </a:lnTo>
                <a:lnTo>
                  <a:pt x="2052556" y="4041429"/>
                </a:lnTo>
                <a:lnTo>
                  <a:pt x="2054746" y="4041429"/>
                </a:lnTo>
                <a:lnTo>
                  <a:pt x="2054746" y="4053835"/>
                </a:lnTo>
                <a:lnTo>
                  <a:pt x="2067152" y="4053835"/>
                </a:lnTo>
                <a:lnTo>
                  <a:pt x="2064962" y="3964799"/>
                </a:lnTo>
                <a:lnTo>
                  <a:pt x="2075910" y="3963340"/>
                </a:lnTo>
                <a:lnTo>
                  <a:pt x="2094884" y="3963340"/>
                </a:lnTo>
                <a:lnTo>
                  <a:pt x="2097074" y="3961150"/>
                </a:lnTo>
                <a:lnTo>
                  <a:pt x="2097074" y="3959690"/>
                </a:lnTo>
                <a:lnTo>
                  <a:pt x="2104373" y="3959690"/>
                </a:lnTo>
                <a:lnTo>
                  <a:pt x="2105832" y="3958231"/>
                </a:lnTo>
                <a:lnTo>
                  <a:pt x="2105832" y="3954582"/>
                </a:lnTo>
                <a:lnTo>
                  <a:pt x="2114590" y="3952393"/>
                </a:lnTo>
                <a:lnTo>
                  <a:pt x="2119698" y="3952393"/>
                </a:lnTo>
                <a:lnTo>
                  <a:pt x="2125537" y="3939985"/>
                </a:lnTo>
                <a:lnTo>
                  <a:pt x="2135754" y="3927579"/>
                </a:lnTo>
                <a:lnTo>
                  <a:pt x="2148161" y="3918822"/>
                </a:lnTo>
                <a:lnTo>
                  <a:pt x="2162027" y="3911523"/>
                </a:lnTo>
                <a:lnTo>
                  <a:pt x="2176623" y="3908605"/>
                </a:lnTo>
                <a:lnTo>
                  <a:pt x="2176623" y="3888899"/>
                </a:lnTo>
                <a:lnTo>
                  <a:pt x="2174433" y="3888899"/>
                </a:lnTo>
                <a:lnTo>
                  <a:pt x="2174433" y="3886710"/>
                </a:lnTo>
                <a:lnTo>
                  <a:pt x="2174433" y="3885250"/>
                </a:lnTo>
                <a:lnTo>
                  <a:pt x="2176623" y="3885250"/>
                </a:lnTo>
                <a:lnTo>
                  <a:pt x="2178082" y="3881601"/>
                </a:lnTo>
                <a:lnTo>
                  <a:pt x="2180272" y="3880142"/>
                </a:lnTo>
                <a:lnTo>
                  <a:pt x="2181731" y="3877952"/>
                </a:lnTo>
                <a:lnTo>
                  <a:pt x="2185380" y="3876493"/>
                </a:lnTo>
                <a:lnTo>
                  <a:pt x="2186841" y="3876493"/>
                </a:lnTo>
                <a:lnTo>
                  <a:pt x="2186841" y="3865546"/>
                </a:lnTo>
                <a:lnTo>
                  <a:pt x="2190489" y="3865546"/>
                </a:lnTo>
                <a:lnTo>
                  <a:pt x="2192678" y="3865546"/>
                </a:lnTo>
                <a:lnTo>
                  <a:pt x="2192678" y="3876493"/>
                </a:lnTo>
                <a:lnTo>
                  <a:pt x="2196328" y="3876493"/>
                </a:lnTo>
                <a:lnTo>
                  <a:pt x="2197787" y="3877952"/>
                </a:lnTo>
                <a:lnTo>
                  <a:pt x="2201437" y="3880142"/>
                </a:lnTo>
                <a:lnTo>
                  <a:pt x="2202896" y="3881601"/>
                </a:lnTo>
                <a:lnTo>
                  <a:pt x="2205085" y="3885250"/>
                </a:lnTo>
                <a:lnTo>
                  <a:pt x="2206544" y="3885250"/>
                </a:lnTo>
                <a:lnTo>
                  <a:pt x="2206544" y="3886710"/>
                </a:lnTo>
                <a:lnTo>
                  <a:pt x="2206544" y="3888899"/>
                </a:lnTo>
                <a:lnTo>
                  <a:pt x="2205085" y="3888899"/>
                </a:lnTo>
                <a:lnTo>
                  <a:pt x="2205085" y="3908605"/>
                </a:lnTo>
                <a:lnTo>
                  <a:pt x="2218952" y="3911523"/>
                </a:lnTo>
                <a:lnTo>
                  <a:pt x="2232818" y="3918822"/>
                </a:lnTo>
                <a:lnTo>
                  <a:pt x="2243765" y="3927579"/>
                </a:lnTo>
                <a:lnTo>
                  <a:pt x="2253983" y="3939985"/>
                </a:lnTo>
                <a:lnTo>
                  <a:pt x="2261280" y="3952393"/>
                </a:lnTo>
                <a:lnTo>
                  <a:pt x="2264929" y="3952393"/>
                </a:lnTo>
                <a:lnTo>
                  <a:pt x="2273687" y="3954582"/>
                </a:lnTo>
                <a:lnTo>
                  <a:pt x="2273687" y="3958231"/>
                </a:lnTo>
                <a:lnTo>
                  <a:pt x="2277336" y="3959690"/>
                </a:lnTo>
                <a:lnTo>
                  <a:pt x="2278796" y="3959690"/>
                </a:lnTo>
                <a:lnTo>
                  <a:pt x="2284634" y="3963340"/>
                </a:lnTo>
                <a:lnTo>
                  <a:pt x="2302149" y="3963340"/>
                </a:lnTo>
                <a:lnTo>
                  <a:pt x="2314556" y="3964799"/>
                </a:lnTo>
                <a:lnTo>
                  <a:pt x="2312367" y="4051646"/>
                </a:lnTo>
                <a:lnTo>
                  <a:pt x="2326962" y="4051646"/>
                </a:lnTo>
                <a:lnTo>
                  <a:pt x="2326962" y="4041429"/>
                </a:lnTo>
                <a:lnTo>
                  <a:pt x="2328423" y="4041429"/>
                </a:lnTo>
                <a:lnTo>
                  <a:pt x="2330612" y="4041429"/>
                </a:lnTo>
                <a:lnTo>
                  <a:pt x="2330612" y="4051646"/>
                </a:lnTo>
                <a:lnTo>
                  <a:pt x="2335720" y="4051646"/>
                </a:lnTo>
                <a:lnTo>
                  <a:pt x="2339370" y="4053835"/>
                </a:lnTo>
                <a:lnTo>
                  <a:pt x="2339370" y="4062593"/>
                </a:lnTo>
                <a:lnTo>
                  <a:pt x="2348127" y="4062593"/>
                </a:lnTo>
                <a:lnTo>
                  <a:pt x="2348127" y="4050186"/>
                </a:lnTo>
                <a:lnTo>
                  <a:pt x="2349587" y="4050186"/>
                </a:lnTo>
                <a:lnTo>
                  <a:pt x="2351776" y="4050186"/>
                </a:lnTo>
                <a:lnTo>
                  <a:pt x="2351776" y="4062593"/>
                </a:lnTo>
                <a:lnTo>
                  <a:pt x="2354695" y="4062593"/>
                </a:lnTo>
                <a:lnTo>
                  <a:pt x="2358345" y="4062593"/>
                </a:lnTo>
                <a:lnTo>
                  <a:pt x="2361994" y="4064052"/>
                </a:lnTo>
                <a:lnTo>
                  <a:pt x="2361994" y="4066242"/>
                </a:lnTo>
                <a:lnTo>
                  <a:pt x="2367102" y="4066242"/>
                </a:lnTo>
                <a:lnTo>
                  <a:pt x="2367102" y="3518158"/>
                </a:lnTo>
                <a:lnTo>
                  <a:pt x="2385348" y="3475829"/>
                </a:lnTo>
                <a:lnTo>
                  <a:pt x="2409430" y="3475829"/>
                </a:lnTo>
                <a:lnTo>
                  <a:pt x="2420378" y="3452476"/>
                </a:lnTo>
                <a:lnTo>
                  <a:pt x="2584585" y="3452476"/>
                </a:lnTo>
                <a:lnTo>
                  <a:pt x="2584585" y="3475829"/>
                </a:lnTo>
                <a:lnTo>
                  <a:pt x="2629102" y="3475829"/>
                </a:lnTo>
                <a:lnTo>
                  <a:pt x="2630562" y="4092514"/>
                </a:lnTo>
                <a:lnTo>
                  <a:pt x="2646618" y="4092514"/>
                </a:lnTo>
                <a:lnTo>
                  <a:pt x="2648077" y="3477289"/>
                </a:lnTo>
                <a:lnTo>
                  <a:pt x="2645159" y="3473639"/>
                </a:lnTo>
                <a:lnTo>
                  <a:pt x="2645159" y="3467072"/>
                </a:lnTo>
                <a:lnTo>
                  <a:pt x="2648077" y="3464882"/>
                </a:lnTo>
                <a:lnTo>
                  <a:pt x="2648077" y="3451016"/>
                </a:lnTo>
                <a:lnTo>
                  <a:pt x="2645159" y="3447367"/>
                </a:lnTo>
                <a:lnTo>
                  <a:pt x="2645159" y="3445908"/>
                </a:lnTo>
                <a:lnTo>
                  <a:pt x="2648077" y="3443718"/>
                </a:lnTo>
                <a:lnTo>
                  <a:pt x="2648077" y="3422554"/>
                </a:lnTo>
                <a:lnTo>
                  <a:pt x="2645159" y="3418905"/>
                </a:lnTo>
                <a:lnTo>
                  <a:pt x="2645159" y="3402849"/>
                </a:lnTo>
                <a:lnTo>
                  <a:pt x="2648077" y="3399200"/>
                </a:lnTo>
                <a:lnTo>
                  <a:pt x="2659024" y="3397740"/>
                </a:lnTo>
                <a:lnTo>
                  <a:pt x="2672890" y="3394091"/>
                </a:lnTo>
                <a:lnTo>
                  <a:pt x="2690406" y="3392632"/>
                </a:lnTo>
                <a:lnTo>
                  <a:pt x="2690406" y="3364170"/>
                </a:lnTo>
                <a:lnTo>
                  <a:pt x="2646618" y="3356871"/>
                </a:lnTo>
                <a:lnTo>
                  <a:pt x="2645159" y="3356871"/>
                </a:lnTo>
                <a:lnTo>
                  <a:pt x="2641510" y="3355411"/>
                </a:lnTo>
                <a:lnTo>
                  <a:pt x="2639320" y="3355411"/>
                </a:lnTo>
                <a:lnTo>
                  <a:pt x="2635671" y="3355411"/>
                </a:lnTo>
                <a:lnTo>
                  <a:pt x="2632752" y="3353222"/>
                </a:lnTo>
                <a:lnTo>
                  <a:pt x="2630562" y="3353222"/>
                </a:lnTo>
                <a:lnTo>
                  <a:pt x="2626913" y="3353222"/>
                </a:lnTo>
                <a:lnTo>
                  <a:pt x="2623263" y="3351762"/>
                </a:lnTo>
                <a:lnTo>
                  <a:pt x="2620345" y="3351762"/>
                </a:lnTo>
                <a:lnTo>
                  <a:pt x="2616695" y="3349574"/>
                </a:lnTo>
                <a:lnTo>
                  <a:pt x="2614506" y="3349574"/>
                </a:lnTo>
                <a:lnTo>
                  <a:pt x="2611587" y="3348113"/>
                </a:lnTo>
                <a:lnTo>
                  <a:pt x="2609398" y="3346654"/>
                </a:lnTo>
                <a:lnTo>
                  <a:pt x="2607938" y="3346654"/>
                </a:lnTo>
                <a:lnTo>
                  <a:pt x="2605749" y="3346654"/>
                </a:lnTo>
                <a:lnTo>
                  <a:pt x="2604289" y="3344464"/>
                </a:lnTo>
                <a:lnTo>
                  <a:pt x="2604289" y="3343005"/>
                </a:lnTo>
                <a:lnTo>
                  <a:pt x="2602099" y="3343005"/>
                </a:lnTo>
                <a:lnTo>
                  <a:pt x="2602099" y="3340815"/>
                </a:lnTo>
                <a:lnTo>
                  <a:pt x="2600640" y="3340815"/>
                </a:lnTo>
                <a:lnTo>
                  <a:pt x="2600640" y="3339356"/>
                </a:lnTo>
                <a:lnTo>
                  <a:pt x="2600640" y="3337166"/>
                </a:lnTo>
                <a:lnTo>
                  <a:pt x="2600640" y="3335707"/>
                </a:lnTo>
                <a:lnTo>
                  <a:pt x="2600640" y="3334247"/>
                </a:lnTo>
                <a:lnTo>
                  <a:pt x="2602099" y="3332058"/>
                </a:lnTo>
                <a:lnTo>
                  <a:pt x="2604289" y="3330598"/>
                </a:lnTo>
                <a:lnTo>
                  <a:pt x="2605749" y="3328409"/>
                </a:lnTo>
                <a:lnTo>
                  <a:pt x="2607938" y="3328409"/>
                </a:lnTo>
                <a:lnTo>
                  <a:pt x="2609398" y="3326949"/>
                </a:lnTo>
                <a:lnTo>
                  <a:pt x="2613047" y="3324760"/>
                </a:lnTo>
                <a:lnTo>
                  <a:pt x="2614506" y="3324760"/>
                </a:lnTo>
                <a:lnTo>
                  <a:pt x="2621805" y="3323300"/>
                </a:lnTo>
                <a:lnTo>
                  <a:pt x="2629102" y="3321841"/>
                </a:lnTo>
                <a:lnTo>
                  <a:pt x="2634211" y="3319651"/>
                </a:lnTo>
                <a:lnTo>
                  <a:pt x="2639320" y="3319651"/>
                </a:lnTo>
                <a:lnTo>
                  <a:pt x="2642969" y="3318192"/>
                </a:lnTo>
                <a:lnTo>
                  <a:pt x="2645159" y="3318192"/>
                </a:lnTo>
                <a:lnTo>
                  <a:pt x="2650267" y="3318192"/>
                </a:lnTo>
                <a:lnTo>
                  <a:pt x="2655375" y="3316002"/>
                </a:lnTo>
                <a:lnTo>
                  <a:pt x="2660484" y="3316002"/>
                </a:lnTo>
                <a:lnTo>
                  <a:pt x="2667782" y="3314542"/>
                </a:lnTo>
                <a:lnTo>
                  <a:pt x="2675080" y="3314542"/>
                </a:lnTo>
                <a:lnTo>
                  <a:pt x="2680189" y="3312353"/>
                </a:lnTo>
                <a:lnTo>
                  <a:pt x="2681648" y="3312353"/>
                </a:lnTo>
                <a:lnTo>
                  <a:pt x="2687486" y="3312353"/>
                </a:lnTo>
                <a:lnTo>
                  <a:pt x="2694055" y="3312353"/>
                </a:lnTo>
                <a:lnTo>
                  <a:pt x="2696245" y="3312353"/>
                </a:lnTo>
                <a:lnTo>
                  <a:pt x="2702813" y="3310893"/>
                </a:lnTo>
                <a:lnTo>
                  <a:pt x="2710111" y="3310893"/>
                </a:lnTo>
                <a:lnTo>
                  <a:pt x="2712300" y="3310893"/>
                </a:lnTo>
                <a:lnTo>
                  <a:pt x="2718868" y="3310893"/>
                </a:lnTo>
                <a:lnTo>
                  <a:pt x="2726166" y="3310893"/>
                </a:lnTo>
                <a:lnTo>
                  <a:pt x="2727626" y="3310893"/>
                </a:lnTo>
                <a:lnTo>
                  <a:pt x="2734925" y="3309434"/>
                </a:lnTo>
                <a:lnTo>
                  <a:pt x="2734925" y="3278782"/>
                </a:lnTo>
                <a:lnTo>
                  <a:pt x="2734925" y="3243959"/>
                </a:lnTo>
                <a:lnTo>
                  <a:pt x="2738573" y="3243959"/>
                </a:lnTo>
                <a:lnTo>
                  <a:pt x="2738573" y="3278782"/>
                </a:lnTo>
                <a:lnTo>
                  <a:pt x="2740033" y="3280971"/>
                </a:lnTo>
                <a:lnTo>
                  <a:pt x="2740033" y="3284620"/>
                </a:lnTo>
                <a:lnTo>
                  <a:pt x="2743682" y="3284620"/>
                </a:lnTo>
                <a:lnTo>
                  <a:pt x="2743682" y="3256157"/>
                </a:lnTo>
                <a:lnTo>
                  <a:pt x="2745872" y="3256157"/>
                </a:lnTo>
                <a:lnTo>
                  <a:pt x="2745872" y="3284620"/>
                </a:lnTo>
                <a:lnTo>
                  <a:pt x="2798418" y="3284620"/>
                </a:lnTo>
                <a:lnTo>
                  <a:pt x="2798418" y="3278782"/>
                </a:lnTo>
                <a:lnTo>
                  <a:pt x="2800607" y="3278782"/>
                </a:lnTo>
                <a:lnTo>
                  <a:pt x="2800607" y="3243959"/>
                </a:lnTo>
                <a:lnTo>
                  <a:pt x="2803526" y="3243959"/>
                </a:lnTo>
                <a:lnTo>
                  <a:pt x="2803526" y="3278782"/>
                </a:lnTo>
                <a:lnTo>
                  <a:pt x="2803526" y="3280971"/>
                </a:lnTo>
                <a:lnTo>
                  <a:pt x="2803526" y="3284620"/>
                </a:lnTo>
                <a:lnTo>
                  <a:pt x="2805716" y="3284620"/>
                </a:lnTo>
                <a:lnTo>
                  <a:pt x="2805716" y="3256157"/>
                </a:lnTo>
                <a:lnTo>
                  <a:pt x="2809365" y="3256157"/>
                </a:lnTo>
                <a:lnTo>
                  <a:pt x="2809365" y="3284620"/>
                </a:lnTo>
                <a:lnTo>
                  <a:pt x="2864100" y="3282431"/>
                </a:lnTo>
                <a:lnTo>
                  <a:pt x="2864100" y="3278782"/>
                </a:lnTo>
                <a:lnTo>
                  <a:pt x="2865559" y="3278782"/>
                </a:lnTo>
                <a:lnTo>
                  <a:pt x="2865559" y="3243959"/>
                </a:lnTo>
                <a:lnTo>
                  <a:pt x="2869208" y="3243959"/>
                </a:lnTo>
                <a:lnTo>
                  <a:pt x="2869208" y="3256157"/>
                </a:lnTo>
                <a:lnTo>
                  <a:pt x="2872858" y="3256157"/>
                </a:lnTo>
                <a:lnTo>
                  <a:pt x="2872858" y="3282431"/>
                </a:lnTo>
                <a:lnTo>
                  <a:pt x="2929052" y="3282431"/>
                </a:lnTo>
                <a:lnTo>
                  <a:pt x="2929052" y="3278782"/>
                </a:lnTo>
                <a:lnTo>
                  <a:pt x="2931242" y="3278782"/>
                </a:lnTo>
                <a:lnTo>
                  <a:pt x="2931242" y="3243959"/>
                </a:lnTo>
                <a:lnTo>
                  <a:pt x="2932701" y="3243959"/>
                </a:lnTo>
                <a:lnTo>
                  <a:pt x="2932701" y="3253969"/>
                </a:lnTo>
                <a:lnTo>
                  <a:pt x="2934891" y="3253969"/>
                </a:lnTo>
                <a:lnTo>
                  <a:pt x="2934891" y="3256157"/>
                </a:lnTo>
                <a:lnTo>
                  <a:pt x="2934891" y="3282431"/>
                </a:lnTo>
                <a:lnTo>
                  <a:pt x="2994735" y="3282431"/>
                </a:lnTo>
                <a:lnTo>
                  <a:pt x="2994735" y="3278782"/>
                </a:lnTo>
                <a:lnTo>
                  <a:pt x="2994735" y="3277322"/>
                </a:lnTo>
                <a:lnTo>
                  <a:pt x="2994735" y="3253969"/>
                </a:lnTo>
                <a:lnTo>
                  <a:pt x="2996195" y="3253969"/>
                </a:lnTo>
                <a:lnTo>
                  <a:pt x="2996195" y="3243959"/>
                </a:lnTo>
                <a:lnTo>
                  <a:pt x="2998384" y="3243959"/>
                </a:lnTo>
                <a:lnTo>
                  <a:pt x="2998384" y="3277322"/>
                </a:lnTo>
                <a:lnTo>
                  <a:pt x="2999843" y="3277322"/>
                </a:lnTo>
                <a:lnTo>
                  <a:pt x="2999843" y="3351762"/>
                </a:lnTo>
                <a:lnTo>
                  <a:pt x="2999843" y="3353222"/>
                </a:lnTo>
                <a:lnTo>
                  <a:pt x="2999843" y="3364170"/>
                </a:lnTo>
                <a:lnTo>
                  <a:pt x="2999843" y="3365629"/>
                </a:lnTo>
                <a:lnTo>
                  <a:pt x="2998384" y="3365629"/>
                </a:lnTo>
                <a:lnTo>
                  <a:pt x="2998384" y="3378036"/>
                </a:lnTo>
                <a:lnTo>
                  <a:pt x="3002033" y="3378036"/>
                </a:lnTo>
                <a:lnTo>
                  <a:pt x="3002033" y="3383873"/>
                </a:lnTo>
                <a:lnTo>
                  <a:pt x="2999843" y="3388983"/>
                </a:lnTo>
                <a:lnTo>
                  <a:pt x="2998384" y="3388983"/>
                </a:lnTo>
                <a:lnTo>
                  <a:pt x="2998384" y="3396281"/>
                </a:lnTo>
                <a:lnTo>
                  <a:pt x="2991086" y="3396281"/>
                </a:lnTo>
                <a:lnTo>
                  <a:pt x="2961164" y="3396281"/>
                </a:lnTo>
                <a:lnTo>
                  <a:pt x="2961164" y="3534213"/>
                </a:lnTo>
                <a:lnTo>
                  <a:pt x="2961164" y="3775050"/>
                </a:lnTo>
                <a:lnTo>
                  <a:pt x="2973571" y="3775050"/>
                </a:lnTo>
                <a:lnTo>
                  <a:pt x="2973571" y="3757534"/>
                </a:lnTo>
                <a:lnTo>
                  <a:pt x="2996195" y="3757534"/>
                </a:lnTo>
                <a:lnTo>
                  <a:pt x="2996195" y="3635657"/>
                </a:lnTo>
                <a:lnTo>
                  <a:pt x="3029766" y="3635657"/>
                </a:lnTo>
                <a:lnTo>
                  <a:pt x="3029766" y="3612302"/>
                </a:lnTo>
                <a:lnTo>
                  <a:pt x="3091799" y="3612302"/>
                </a:lnTo>
                <a:lnTo>
                  <a:pt x="3091799" y="3635657"/>
                </a:lnTo>
                <a:lnTo>
                  <a:pt x="3121721" y="3635657"/>
                </a:lnTo>
                <a:lnTo>
                  <a:pt x="3121721" y="4000559"/>
                </a:lnTo>
                <a:lnTo>
                  <a:pt x="3136316" y="4000559"/>
                </a:lnTo>
                <a:lnTo>
                  <a:pt x="3136316" y="3980855"/>
                </a:lnTo>
                <a:lnTo>
                  <a:pt x="3130479" y="3980855"/>
                </a:lnTo>
                <a:lnTo>
                  <a:pt x="3130479" y="3977206"/>
                </a:lnTo>
                <a:lnTo>
                  <a:pt x="3256006" y="3977206"/>
                </a:lnTo>
                <a:lnTo>
                  <a:pt x="3256006" y="3968447"/>
                </a:lnTo>
                <a:lnTo>
                  <a:pt x="3259654" y="3956041"/>
                </a:lnTo>
                <a:lnTo>
                  <a:pt x="3264763" y="3945824"/>
                </a:lnTo>
                <a:lnTo>
                  <a:pt x="3270602" y="3934877"/>
                </a:lnTo>
                <a:lnTo>
                  <a:pt x="3277170" y="3926120"/>
                </a:lnTo>
                <a:lnTo>
                  <a:pt x="3286657" y="3918822"/>
                </a:lnTo>
                <a:lnTo>
                  <a:pt x="3289577" y="3915172"/>
                </a:lnTo>
                <a:lnTo>
                  <a:pt x="3295415" y="3911523"/>
                </a:lnTo>
                <a:lnTo>
                  <a:pt x="3305632" y="3904955"/>
                </a:lnTo>
                <a:lnTo>
                  <a:pt x="3316579" y="3901306"/>
                </a:lnTo>
                <a:lnTo>
                  <a:pt x="3326797" y="3897657"/>
                </a:lnTo>
                <a:lnTo>
                  <a:pt x="3326797" y="3896197"/>
                </a:lnTo>
                <a:lnTo>
                  <a:pt x="3328986" y="3896197"/>
                </a:lnTo>
                <a:lnTo>
                  <a:pt x="3339203" y="3894008"/>
                </a:lnTo>
                <a:lnTo>
                  <a:pt x="3341393" y="3894008"/>
                </a:lnTo>
                <a:lnTo>
                  <a:pt x="3342853" y="3894008"/>
                </a:lnTo>
                <a:lnTo>
                  <a:pt x="3344312" y="3894008"/>
                </a:lnTo>
                <a:lnTo>
                  <a:pt x="3346501" y="3834164"/>
                </a:lnTo>
                <a:lnTo>
                  <a:pt x="3355259" y="3834164"/>
                </a:lnTo>
                <a:lnTo>
                  <a:pt x="3353800" y="3894008"/>
                </a:lnTo>
                <a:lnTo>
                  <a:pt x="3355259" y="3894008"/>
                </a:lnTo>
                <a:lnTo>
                  <a:pt x="3356718" y="3894008"/>
                </a:lnTo>
                <a:lnTo>
                  <a:pt x="3358908" y="3894008"/>
                </a:lnTo>
                <a:lnTo>
                  <a:pt x="3360367" y="3894008"/>
                </a:lnTo>
                <a:lnTo>
                  <a:pt x="3371315" y="3896197"/>
                </a:lnTo>
                <a:lnTo>
                  <a:pt x="3372774" y="3896197"/>
                </a:lnTo>
                <a:lnTo>
                  <a:pt x="3372774" y="3897657"/>
                </a:lnTo>
                <a:lnTo>
                  <a:pt x="3381532" y="3901306"/>
                </a:lnTo>
                <a:lnTo>
                  <a:pt x="3392479" y="3904955"/>
                </a:lnTo>
                <a:lnTo>
                  <a:pt x="3392479" y="3906415"/>
                </a:lnTo>
                <a:lnTo>
                  <a:pt x="3402696" y="3911523"/>
                </a:lnTo>
                <a:lnTo>
                  <a:pt x="3411454" y="3918822"/>
                </a:lnTo>
                <a:lnTo>
                  <a:pt x="3418752" y="3927579"/>
                </a:lnTo>
                <a:lnTo>
                  <a:pt x="3426050" y="3936336"/>
                </a:lnTo>
                <a:lnTo>
                  <a:pt x="3431158" y="3945824"/>
                </a:lnTo>
                <a:lnTo>
                  <a:pt x="3436268" y="3956041"/>
                </a:lnTo>
                <a:lnTo>
                  <a:pt x="3438457" y="3968447"/>
                </a:lnTo>
                <a:lnTo>
                  <a:pt x="3439917" y="3977206"/>
                </a:lnTo>
                <a:lnTo>
                  <a:pt x="3556684" y="3977206"/>
                </a:lnTo>
                <a:lnTo>
                  <a:pt x="3556684" y="3980855"/>
                </a:lnTo>
                <a:lnTo>
                  <a:pt x="3551577" y="3980855"/>
                </a:lnTo>
                <a:lnTo>
                  <a:pt x="3551577" y="4000559"/>
                </a:lnTo>
                <a:lnTo>
                  <a:pt x="3582958" y="4000559"/>
                </a:lnTo>
                <a:lnTo>
                  <a:pt x="3590256" y="4000559"/>
                </a:lnTo>
                <a:lnTo>
                  <a:pt x="3661047" y="4000559"/>
                </a:lnTo>
                <a:lnTo>
                  <a:pt x="3668346" y="4000559"/>
                </a:lnTo>
                <a:lnTo>
                  <a:pt x="3690969" y="4000559"/>
                </a:lnTo>
                <a:lnTo>
                  <a:pt x="3689510" y="3956041"/>
                </a:lnTo>
                <a:lnTo>
                  <a:pt x="3682212" y="3956041"/>
                </a:lnTo>
                <a:lnTo>
                  <a:pt x="3682212" y="3952392"/>
                </a:lnTo>
                <a:lnTo>
                  <a:pt x="3692428" y="3950933"/>
                </a:lnTo>
                <a:lnTo>
                  <a:pt x="3692428" y="3948744"/>
                </a:lnTo>
                <a:lnTo>
                  <a:pt x="3689510" y="3943634"/>
                </a:lnTo>
                <a:lnTo>
                  <a:pt x="3689510" y="3938526"/>
                </a:lnTo>
                <a:lnTo>
                  <a:pt x="3689510" y="3933418"/>
                </a:lnTo>
                <a:lnTo>
                  <a:pt x="3692428" y="3927579"/>
                </a:lnTo>
                <a:lnTo>
                  <a:pt x="3696077" y="3922471"/>
                </a:lnTo>
                <a:lnTo>
                  <a:pt x="3699727" y="3918822"/>
                </a:lnTo>
                <a:lnTo>
                  <a:pt x="3704835" y="3917362"/>
                </a:lnTo>
                <a:lnTo>
                  <a:pt x="3710674" y="3915172"/>
                </a:lnTo>
                <a:lnTo>
                  <a:pt x="3717242" y="3917362"/>
                </a:lnTo>
                <a:lnTo>
                  <a:pt x="3723081" y="3918822"/>
                </a:lnTo>
                <a:lnTo>
                  <a:pt x="3728189" y="3922471"/>
                </a:lnTo>
                <a:lnTo>
                  <a:pt x="3731839" y="3926120"/>
                </a:lnTo>
                <a:lnTo>
                  <a:pt x="3733299" y="3933418"/>
                </a:lnTo>
                <a:lnTo>
                  <a:pt x="3733299" y="3938526"/>
                </a:lnTo>
                <a:lnTo>
                  <a:pt x="3733299" y="3943634"/>
                </a:lnTo>
                <a:lnTo>
                  <a:pt x="3731839" y="3948744"/>
                </a:lnTo>
                <a:lnTo>
                  <a:pt x="3729650" y="3950933"/>
                </a:lnTo>
                <a:lnTo>
                  <a:pt x="3742055" y="3952392"/>
                </a:lnTo>
                <a:lnTo>
                  <a:pt x="3742055" y="3954582"/>
                </a:lnTo>
                <a:lnTo>
                  <a:pt x="3735488" y="3956041"/>
                </a:lnTo>
                <a:lnTo>
                  <a:pt x="3735488" y="4000559"/>
                </a:lnTo>
                <a:lnTo>
                  <a:pt x="3775627" y="4000559"/>
                </a:lnTo>
                <a:lnTo>
                  <a:pt x="3775627" y="4004209"/>
                </a:lnTo>
                <a:lnTo>
                  <a:pt x="3770518" y="4004209"/>
                </a:lnTo>
                <a:lnTo>
                  <a:pt x="3771979" y="4117328"/>
                </a:lnTo>
                <a:lnTo>
                  <a:pt x="3870895" y="4119259"/>
                </a:lnTo>
                <a:lnTo>
                  <a:pt x="3870895" y="3743662"/>
                </a:lnTo>
                <a:lnTo>
                  <a:pt x="3958936" y="3743662"/>
                </a:lnTo>
                <a:lnTo>
                  <a:pt x="3981324" y="3752991"/>
                </a:lnTo>
                <a:lnTo>
                  <a:pt x="3981324" y="3794038"/>
                </a:lnTo>
                <a:lnTo>
                  <a:pt x="4085812" y="3788441"/>
                </a:lnTo>
                <a:lnTo>
                  <a:pt x="4093275" y="2271552"/>
                </a:lnTo>
                <a:lnTo>
                  <a:pt x="4098868" y="2271552"/>
                </a:lnTo>
                <a:lnTo>
                  <a:pt x="4108199" y="2265955"/>
                </a:lnTo>
                <a:lnTo>
                  <a:pt x="4117528" y="2265955"/>
                </a:lnTo>
                <a:lnTo>
                  <a:pt x="4117528" y="2252895"/>
                </a:lnTo>
                <a:lnTo>
                  <a:pt x="4121260" y="2247297"/>
                </a:lnTo>
                <a:lnTo>
                  <a:pt x="4134321" y="2247297"/>
                </a:lnTo>
                <a:lnTo>
                  <a:pt x="4156708" y="2247297"/>
                </a:lnTo>
                <a:lnTo>
                  <a:pt x="4184695" y="2243566"/>
                </a:lnTo>
                <a:lnTo>
                  <a:pt x="4203352" y="2243566"/>
                </a:lnTo>
                <a:lnTo>
                  <a:pt x="4203352" y="2234236"/>
                </a:lnTo>
                <a:lnTo>
                  <a:pt x="4188428" y="2234236"/>
                </a:lnTo>
                <a:lnTo>
                  <a:pt x="4152979" y="2234236"/>
                </a:lnTo>
                <a:lnTo>
                  <a:pt x="4121260" y="2230505"/>
                </a:lnTo>
                <a:lnTo>
                  <a:pt x="4098868" y="2230505"/>
                </a:lnTo>
                <a:lnTo>
                  <a:pt x="4085812" y="2224908"/>
                </a:lnTo>
                <a:lnTo>
                  <a:pt x="4085812" y="2221175"/>
                </a:lnTo>
                <a:lnTo>
                  <a:pt x="4085812" y="2215579"/>
                </a:lnTo>
                <a:lnTo>
                  <a:pt x="4098868" y="2211848"/>
                </a:lnTo>
                <a:lnTo>
                  <a:pt x="4121260" y="2208115"/>
                </a:lnTo>
                <a:lnTo>
                  <a:pt x="4152979" y="2208115"/>
                </a:lnTo>
                <a:lnTo>
                  <a:pt x="4194027" y="2208115"/>
                </a:lnTo>
                <a:lnTo>
                  <a:pt x="4203352" y="2208115"/>
                </a:lnTo>
                <a:lnTo>
                  <a:pt x="4203352" y="2202518"/>
                </a:lnTo>
                <a:lnTo>
                  <a:pt x="4197758" y="2202518"/>
                </a:lnTo>
                <a:lnTo>
                  <a:pt x="4188428" y="2198787"/>
                </a:lnTo>
                <a:lnTo>
                  <a:pt x="4184695" y="2198787"/>
                </a:lnTo>
                <a:lnTo>
                  <a:pt x="4184695" y="2193189"/>
                </a:lnTo>
                <a:lnTo>
                  <a:pt x="4184695" y="2176398"/>
                </a:lnTo>
                <a:lnTo>
                  <a:pt x="4188428" y="2157739"/>
                </a:lnTo>
                <a:lnTo>
                  <a:pt x="4188428" y="2139082"/>
                </a:lnTo>
                <a:lnTo>
                  <a:pt x="4188428" y="2120423"/>
                </a:lnTo>
                <a:lnTo>
                  <a:pt x="4188428" y="2107363"/>
                </a:lnTo>
                <a:lnTo>
                  <a:pt x="4188428" y="2103632"/>
                </a:lnTo>
                <a:lnTo>
                  <a:pt x="4194027" y="2098035"/>
                </a:lnTo>
                <a:lnTo>
                  <a:pt x="4175368" y="2098035"/>
                </a:lnTo>
                <a:lnTo>
                  <a:pt x="4166037" y="2094302"/>
                </a:lnTo>
                <a:lnTo>
                  <a:pt x="4156708" y="2094302"/>
                </a:lnTo>
                <a:lnTo>
                  <a:pt x="4147384" y="2094302"/>
                </a:lnTo>
                <a:lnTo>
                  <a:pt x="4139917" y="2094302"/>
                </a:lnTo>
                <a:lnTo>
                  <a:pt x="4134321" y="2088705"/>
                </a:lnTo>
                <a:lnTo>
                  <a:pt x="4117528" y="2081241"/>
                </a:lnTo>
                <a:lnTo>
                  <a:pt x="4111929" y="2081241"/>
                </a:lnTo>
                <a:lnTo>
                  <a:pt x="4108199" y="2075644"/>
                </a:lnTo>
                <a:lnTo>
                  <a:pt x="4108199" y="2071914"/>
                </a:lnTo>
                <a:lnTo>
                  <a:pt x="4108199" y="2066316"/>
                </a:lnTo>
                <a:lnTo>
                  <a:pt x="4134321" y="2053255"/>
                </a:lnTo>
                <a:lnTo>
                  <a:pt x="4139917" y="2053255"/>
                </a:lnTo>
                <a:lnTo>
                  <a:pt x="4156708" y="2049523"/>
                </a:lnTo>
                <a:lnTo>
                  <a:pt x="4179099" y="2049523"/>
                </a:lnTo>
                <a:lnTo>
                  <a:pt x="4184695" y="2049523"/>
                </a:lnTo>
                <a:lnTo>
                  <a:pt x="4194027" y="2043925"/>
                </a:lnTo>
                <a:lnTo>
                  <a:pt x="4197758" y="2040194"/>
                </a:lnTo>
                <a:lnTo>
                  <a:pt x="4207088" y="2034598"/>
                </a:lnTo>
                <a:lnTo>
                  <a:pt x="4210817" y="2030866"/>
                </a:lnTo>
                <a:lnTo>
                  <a:pt x="4216416" y="2021537"/>
                </a:lnTo>
                <a:lnTo>
                  <a:pt x="4220147" y="2012208"/>
                </a:lnTo>
                <a:lnTo>
                  <a:pt x="4225742" y="2008476"/>
                </a:lnTo>
                <a:lnTo>
                  <a:pt x="4229477" y="1999148"/>
                </a:lnTo>
                <a:lnTo>
                  <a:pt x="4233208" y="1999148"/>
                </a:lnTo>
                <a:lnTo>
                  <a:pt x="4233208" y="1758460"/>
                </a:lnTo>
                <a:lnTo>
                  <a:pt x="4238802" y="1754728"/>
                </a:lnTo>
                <a:lnTo>
                  <a:pt x="4242538" y="1754728"/>
                </a:lnTo>
                <a:lnTo>
                  <a:pt x="4242538" y="1573747"/>
                </a:lnTo>
                <a:lnTo>
                  <a:pt x="4248132" y="1573747"/>
                </a:lnTo>
                <a:lnTo>
                  <a:pt x="4248132" y="1422617"/>
                </a:lnTo>
                <a:lnTo>
                  <a:pt x="4248132" y="1418886"/>
                </a:lnTo>
                <a:lnTo>
                  <a:pt x="4251866" y="1418886"/>
                </a:lnTo>
                <a:lnTo>
                  <a:pt x="4251866" y="1301342"/>
                </a:lnTo>
                <a:lnTo>
                  <a:pt x="4257461" y="1301342"/>
                </a:lnTo>
                <a:lnTo>
                  <a:pt x="4261197" y="1301342"/>
                </a:lnTo>
                <a:lnTo>
                  <a:pt x="4261197" y="1305073"/>
                </a:lnTo>
                <a:lnTo>
                  <a:pt x="4261197" y="1418886"/>
                </a:lnTo>
                <a:lnTo>
                  <a:pt x="4264928" y="1422617"/>
                </a:lnTo>
                <a:lnTo>
                  <a:pt x="4264928" y="1573747"/>
                </a:lnTo>
                <a:lnTo>
                  <a:pt x="4270522" y="1573747"/>
                </a:lnTo>
                <a:lnTo>
                  <a:pt x="4270522" y="1754728"/>
                </a:lnTo>
                <a:lnTo>
                  <a:pt x="4274252" y="1758460"/>
                </a:lnTo>
                <a:lnTo>
                  <a:pt x="4274252" y="1999148"/>
                </a:lnTo>
                <a:lnTo>
                  <a:pt x="4279853" y="1999148"/>
                </a:lnTo>
                <a:lnTo>
                  <a:pt x="4283583" y="2008476"/>
                </a:lnTo>
                <a:lnTo>
                  <a:pt x="4283583" y="2017805"/>
                </a:lnTo>
                <a:lnTo>
                  <a:pt x="4289181" y="2021537"/>
                </a:lnTo>
                <a:lnTo>
                  <a:pt x="4292912" y="2030866"/>
                </a:lnTo>
                <a:lnTo>
                  <a:pt x="4302241" y="2034598"/>
                </a:lnTo>
                <a:lnTo>
                  <a:pt x="4305976" y="2040194"/>
                </a:lnTo>
                <a:lnTo>
                  <a:pt x="4315301" y="2043925"/>
                </a:lnTo>
                <a:lnTo>
                  <a:pt x="4320901" y="2049523"/>
                </a:lnTo>
                <a:lnTo>
                  <a:pt x="4328362" y="2049523"/>
                </a:lnTo>
                <a:lnTo>
                  <a:pt x="4350750" y="2053255"/>
                </a:lnTo>
                <a:lnTo>
                  <a:pt x="4365679" y="2053255"/>
                </a:lnTo>
                <a:lnTo>
                  <a:pt x="4375005" y="2056986"/>
                </a:lnTo>
                <a:lnTo>
                  <a:pt x="4397396" y="2071914"/>
                </a:lnTo>
                <a:lnTo>
                  <a:pt x="4397396" y="2081241"/>
                </a:lnTo>
                <a:lnTo>
                  <a:pt x="4397396" y="2084974"/>
                </a:lnTo>
                <a:lnTo>
                  <a:pt x="4388067" y="2084974"/>
                </a:lnTo>
                <a:lnTo>
                  <a:pt x="4369412" y="2094302"/>
                </a:lnTo>
                <a:lnTo>
                  <a:pt x="4360081" y="2094302"/>
                </a:lnTo>
                <a:lnTo>
                  <a:pt x="4356351" y="2094302"/>
                </a:lnTo>
                <a:lnTo>
                  <a:pt x="4347020" y="2098035"/>
                </a:lnTo>
                <a:lnTo>
                  <a:pt x="4337693" y="2098035"/>
                </a:lnTo>
                <a:lnTo>
                  <a:pt x="4324631" y="2098035"/>
                </a:lnTo>
                <a:lnTo>
                  <a:pt x="4315301" y="2098035"/>
                </a:lnTo>
                <a:lnTo>
                  <a:pt x="4305976" y="2098035"/>
                </a:lnTo>
                <a:lnTo>
                  <a:pt x="4311570" y="2103632"/>
                </a:lnTo>
                <a:lnTo>
                  <a:pt x="4320901" y="2103632"/>
                </a:lnTo>
                <a:lnTo>
                  <a:pt x="4324631" y="2103632"/>
                </a:lnTo>
                <a:lnTo>
                  <a:pt x="4324631" y="2107363"/>
                </a:lnTo>
                <a:lnTo>
                  <a:pt x="4324631" y="2120423"/>
                </a:lnTo>
                <a:lnTo>
                  <a:pt x="4324631" y="2139082"/>
                </a:lnTo>
                <a:lnTo>
                  <a:pt x="4324631" y="2157739"/>
                </a:lnTo>
                <a:lnTo>
                  <a:pt x="4324631" y="2176398"/>
                </a:lnTo>
                <a:lnTo>
                  <a:pt x="4324631" y="2193189"/>
                </a:lnTo>
                <a:lnTo>
                  <a:pt x="4324631" y="2198787"/>
                </a:lnTo>
                <a:lnTo>
                  <a:pt x="4320901" y="2198787"/>
                </a:lnTo>
                <a:lnTo>
                  <a:pt x="4315301" y="2202518"/>
                </a:lnTo>
                <a:lnTo>
                  <a:pt x="4305976" y="2202518"/>
                </a:lnTo>
                <a:lnTo>
                  <a:pt x="4302241" y="2202518"/>
                </a:lnTo>
                <a:lnTo>
                  <a:pt x="4302241" y="2208115"/>
                </a:lnTo>
                <a:lnTo>
                  <a:pt x="4324631" y="2208115"/>
                </a:lnTo>
                <a:lnTo>
                  <a:pt x="4360081" y="2208115"/>
                </a:lnTo>
                <a:lnTo>
                  <a:pt x="4391801" y="2211848"/>
                </a:lnTo>
                <a:lnTo>
                  <a:pt x="4410458" y="2215579"/>
                </a:lnTo>
                <a:lnTo>
                  <a:pt x="4423516" y="2215579"/>
                </a:lnTo>
                <a:lnTo>
                  <a:pt x="4423516" y="2224908"/>
                </a:lnTo>
                <a:lnTo>
                  <a:pt x="4419785" y="2230505"/>
                </a:lnTo>
                <a:lnTo>
                  <a:pt x="4406727" y="2230505"/>
                </a:lnTo>
                <a:lnTo>
                  <a:pt x="4382471" y="2234236"/>
                </a:lnTo>
                <a:lnTo>
                  <a:pt x="4350750" y="2234236"/>
                </a:lnTo>
                <a:lnTo>
                  <a:pt x="4315301" y="2234236"/>
                </a:lnTo>
                <a:lnTo>
                  <a:pt x="4302241" y="2234236"/>
                </a:lnTo>
                <a:lnTo>
                  <a:pt x="4302241" y="2243566"/>
                </a:lnTo>
                <a:lnTo>
                  <a:pt x="4320901" y="2247297"/>
                </a:lnTo>
                <a:lnTo>
                  <a:pt x="4347020" y="2247297"/>
                </a:lnTo>
                <a:lnTo>
                  <a:pt x="4369412" y="2247297"/>
                </a:lnTo>
                <a:lnTo>
                  <a:pt x="4382471" y="2252895"/>
                </a:lnTo>
                <a:lnTo>
                  <a:pt x="4382471" y="2271552"/>
                </a:lnTo>
                <a:lnTo>
                  <a:pt x="4388067" y="2271552"/>
                </a:lnTo>
                <a:lnTo>
                  <a:pt x="4397396" y="2271552"/>
                </a:lnTo>
                <a:lnTo>
                  <a:pt x="4406727" y="2271552"/>
                </a:lnTo>
                <a:lnTo>
                  <a:pt x="4410458" y="2271552"/>
                </a:lnTo>
                <a:lnTo>
                  <a:pt x="4401131" y="3784709"/>
                </a:lnTo>
                <a:lnTo>
                  <a:pt x="4496283" y="3788441"/>
                </a:lnTo>
                <a:lnTo>
                  <a:pt x="4496283" y="3820160"/>
                </a:lnTo>
                <a:lnTo>
                  <a:pt x="4546661" y="3825756"/>
                </a:lnTo>
                <a:lnTo>
                  <a:pt x="4546661" y="4123282"/>
                </a:lnTo>
                <a:lnTo>
                  <a:pt x="4785936" y="4123282"/>
                </a:lnTo>
                <a:lnTo>
                  <a:pt x="4785936" y="4110772"/>
                </a:lnTo>
                <a:lnTo>
                  <a:pt x="4800236" y="4110772"/>
                </a:lnTo>
                <a:lnTo>
                  <a:pt x="4800236" y="4089325"/>
                </a:lnTo>
                <a:lnTo>
                  <a:pt x="4785936" y="4089325"/>
                </a:lnTo>
                <a:lnTo>
                  <a:pt x="4785936" y="4075026"/>
                </a:lnTo>
                <a:lnTo>
                  <a:pt x="4800236" y="4075026"/>
                </a:lnTo>
                <a:lnTo>
                  <a:pt x="4800236" y="4053579"/>
                </a:lnTo>
                <a:lnTo>
                  <a:pt x="4785936" y="4053579"/>
                </a:lnTo>
                <a:lnTo>
                  <a:pt x="4785936" y="4039280"/>
                </a:lnTo>
                <a:lnTo>
                  <a:pt x="4800236" y="4039280"/>
                </a:lnTo>
                <a:lnTo>
                  <a:pt x="4800236" y="4017833"/>
                </a:lnTo>
                <a:lnTo>
                  <a:pt x="4785936" y="4017833"/>
                </a:lnTo>
                <a:lnTo>
                  <a:pt x="4785936" y="4003534"/>
                </a:lnTo>
                <a:lnTo>
                  <a:pt x="4800236" y="4003534"/>
                </a:lnTo>
                <a:lnTo>
                  <a:pt x="4800236" y="3982087"/>
                </a:lnTo>
                <a:lnTo>
                  <a:pt x="4785936" y="3982087"/>
                </a:lnTo>
                <a:lnTo>
                  <a:pt x="4785936" y="3967788"/>
                </a:lnTo>
                <a:lnTo>
                  <a:pt x="4800236" y="3967788"/>
                </a:lnTo>
                <a:lnTo>
                  <a:pt x="4800236" y="3946341"/>
                </a:lnTo>
                <a:lnTo>
                  <a:pt x="4785936" y="3946341"/>
                </a:lnTo>
                <a:lnTo>
                  <a:pt x="4785936" y="3932042"/>
                </a:lnTo>
                <a:lnTo>
                  <a:pt x="4800236" y="3932042"/>
                </a:lnTo>
                <a:lnTo>
                  <a:pt x="4800236" y="3910595"/>
                </a:lnTo>
                <a:lnTo>
                  <a:pt x="4785936" y="3910595"/>
                </a:lnTo>
                <a:lnTo>
                  <a:pt x="4785936" y="3896296"/>
                </a:lnTo>
                <a:lnTo>
                  <a:pt x="4800236" y="3896296"/>
                </a:lnTo>
                <a:lnTo>
                  <a:pt x="4800236" y="3874849"/>
                </a:lnTo>
                <a:lnTo>
                  <a:pt x="4785936" y="3874849"/>
                </a:lnTo>
                <a:lnTo>
                  <a:pt x="4785936" y="3860551"/>
                </a:lnTo>
                <a:lnTo>
                  <a:pt x="4800236" y="3860551"/>
                </a:lnTo>
                <a:lnTo>
                  <a:pt x="4800236" y="3839103"/>
                </a:lnTo>
                <a:lnTo>
                  <a:pt x="4785936" y="3839103"/>
                </a:lnTo>
                <a:lnTo>
                  <a:pt x="4785936" y="3824805"/>
                </a:lnTo>
                <a:lnTo>
                  <a:pt x="4800236" y="3824805"/>
                </a:lnTo>
                <a:lnTo>
                  <a:pt x="4800236" y="3803357"/>
                </a:lnTo>
                <a:lnTo>
                  <a:pt x="4785936" y="3803357"/>
                </a:lnTo>
                <a:lnTo>
                  <a:pt x="4785936" y="3789059"/>
                </a:lnTo>
                <a:lnTo>
                  <a:pt x="4800236" y="3789059"/>
                </a:lnTo>
                <a:lnTo>
                  <a:pt x="4800236" y="3767611"/>
                </a:lnTo>
                <a:lnTo>
                  <a:pt x="4785936" y="3767611"/>
                </a:lnTo>
                <a:lnTo>
                  <a:pt x="4785936" y="3753313"/>
                </a:lnTo>
                <a:lnTo>
                  <a:pt x="4800236" y="3753313"/>
                </a:lnTo>
                <a:lnTo>
                  <a:pt x="4800236" y="3731865"/>
                </a:lnTo>
                <a:lnTo>
                  <a:pt x="4785936" y="3731865"/>
                </a:lnTo>
                <a:lnTo>
                  <a:pt x="4785936" y="3717567"/>
                </a:lnTo>
                <a:lnTo>
                  <a:pt x="4800236" y="3717567"/>
                </a:lnTo>
                <a:lnTo>
                  <a:pt x="4800236" y="3696119"/>
                </a:lnTo>
                <a:lnTo>
                  <a:pt x="4785936" y="3696119"/>
                </a:lnTo>
                <a:lnTo>
                  <a:pt x="4785936" y="3681821"/>
                </a:lnTo>
                <a:lnTo>
                  <a:pt x="4800236" y="3681821"/>
                </a:lnTo>
                <a:lnTo>
                  <a:pt x="4800236" y="3660373"/>
                </a:lnTo>
                <a:lnTo>
                  <a:pt x="4785936" y="3660373"/>
                </a:lnTo>
                <a:lnTo>
                  <a:pt x="4785936" y="3646075"/>
                </a:lnTo>
                <a:lnTo>
                  <a:pt x="4800236" y="3646075"/>
                </a:lnTo>
                <a:lnTo>
                  <a:pt x="4800236" y="3610330"/>
                </a:lnTo>
                <a:lnTo>
                  <a:pt x="4785936" y="3610330"/>
                </a:lnTo>
                <a:lnTo>
                  <a:pt x="4785936" y="3596032"/>
                </a:lnTo>
                <a:lnTo>
                  <a:pt x="4800236" y="3596032"/>
                </a:lnTo>
                <a:lnTo>
                  <a:pt x="4800236" y="3574584"/>
                </a:lnTo>
                <a:lnTo>
                  <a:pt x="4785936" y="3574584"/>
                </a:lnTo>
                <a:lnTo>
                  <a:pt x="4785936" y="3560286"/>
                </a:lnTo>
                <a:lnTo>
                  <a:pt x="4800236" y="3560286"/>
                </a:lnTo>
                <a:lnTo>
                  <a:pt x="4800236" y="3538839"/>
                </a:lnTo>
                <a:lnTo>
                  <a:pt x="4785936" y="3538839"/>
                </a:lnTo>
                <a:lnTo>
                  <a:pt x="4785936" y="3524540"/>
                </a:lnTo>
                <a:lnTo>
                  <a:pt x="4800236" y="3524540"/>
                </a:lnTo>
                <a:lnTo>
                  <a:pt x="4800236" y="3503093"/>
                </a:lnTo>
                <a:lnTo>
                  <a:pt x="4785936" y="3503093"/>
                </a:lnTo>
                <a:lnTo>
                  <a:pt x="4785936" y="3485219"/>
                </a:lnTo>
                <a:lnTo>
                  <a:pt x="4800236" y="3485219"/>
                </a:lnTo>
                <a:lnTo>
                  <a:pt x="4800236" y="3463773"/>
                </a:lnTo>
                <a:lnTo>
                  <a:pt x="4785936" y="3463773"/>
                </a:lnTo>
                <a:lnTo>
                  <a:pt x="4785936" y="3449473"/>
                </a:lnTo>
                <a:lnTo>
                  <a:pt x="4800236" y="3449473"/>
                </a:lnTo>
                <a:lnTo>
                  <a:pt x="4800236" y="3428027"/>
                </a:lnTo>
                <a:lnTo>
                  <a:pt x="4785936" y="3428027"/>
                </a:lnTo>
                <a:lnTo>
                  <a:pt x="4785936" y="3413728"/>
                </a:lnTo>
                <a:lnTo>
                  <a:pt x="4800236" y="3413728"/>
                </a:lnTo>
                <a:lnTo>
                  <a:pt x="4800236" y="3392281"/>
                </a:lnTo>
                <a:lnTo>
                  <a:pt x="4785936" y="3392281"/>
                </a:lnTo>
                <a:lnTo>
                  <a:pt x="4785936" y="3377982"/>
                </a:lnTo>
                <a:lnTo>
                  <a:pt x="4800236" y="3377982"/>
                </a:lnTo>
                <a:lnTo>
                  <a:pt x="4800236" y="3356535"/>
                </a:lnTo>
                <a:lnTo>
                  <a:pt x="4785936" y="3356535"/>
                </a:lnTo>
                <a:lnTo>
                  <a:pt x="4785936" y="3342236"/>
                </a:lnTo>
                <a:lnTo>
                  <a:pt x="4800236" y="3342236"/>
                </a:lnTo>
                <a:lnTo>
                  <a:pt x="4800236" y="3320789"/>
                </a:lnTo>
                <a:lnTo>
                  <a:pt x="4785936" y="3320789"/>
                </a:lnTo>
                <a:lnTo>
                  <a:pt x="4785936" y="3306490"/>
                </a:lnTo>
                <a:lnTo>
                  <a:pt x="4800236" y="3306490"/>
                </a:lnTo>
                <a:lnTo>
                  <a:pt x="4800236" y="3285043"/>
                </a:lnTo>
                <a:lnTo>
                  <a:pt x="4785936" y="3285043"/>
                </a:lnTo>
                <a:lnTo>
                  <a:pt x="4785936" y="3270744"/>
                </a:lnTo>
                <a:lnTo>
                  <a:pt x="4800236" y="3270744"/>
                </a:lnTo>
                <a:lnTo>
                  <a:pt x="4800236" y="3249297"/>
                </a:lnTo>
                <a:lnTo>
                  <a:pt x="4785936" y="3249297"/>
                </a:lnTo>
                <a:lnTo>
                  <a:pt x="4785936" y="3234998"/>
                </a:lnTo>
                <a:lnTo>
                  <a:pt x="4800236" y="3234998"/>
                </a:lnTo>
                <a:lnTo>
                  <a:pt x="4800236" y="3183166"/>
                </a:lnTo>
                <a:lnTo>
                  <a:pt x="4785936" y="3183166"/>
                </a:lnTo>
                <a:lnTo>
                  <a:pt x="4785936" y="3168868"/>
                </a:lnTo>
                <a:lnTo>
                  <a:pt x="4800236" y="3168868"/>
                </a:lnTo>
                <a:lnTo>
                  <a:pt x="4800236" y="3149208"/>
                </a:lnTo>
                <a:lnTo>
                  <a:pt x="4785936" y="3149208"/>
                </a:lnTo>
                <a:lnTo>
                  <a:pt x="4785936" y="3134911"/>
                </a:lnTo>
                <a:lnTo>
                  <a:pt x="4800236" y="3134911"/>
                </a:lnTo>
                <a:lnTo>
                  <a:pt x="4800236" y="3106314"/>
                </a:lnTo>
                <a:lnTo>
                  <a:pt x="4814532" y="3106314"/>
                </a:lnTo>
                <a:lnTo>
                  <a:pt x="4814532" y="3002651"/>
                </a:lnTo>
                <a:lnTo>
                  <a:pt x="4871728" y="2975840"/>
                </a:lnTo>
                <a:lnTo>
                  <a:pt x="4871728" y="2943670"/>
                </a:lnTo>
                <a:lnTo>
                  <a:pt x="4919985" y="2943670"/>
                </a:lnTo>
                <a:lnTo>
                  <a:pt x="4919985" y="2907924"/>
                </a:lnTo>
                <a:lnTo>
                  <a:pt x="4937857" y="2907924"/>
                </a:lnTo>
                <a:lnTo>
                  <a:pt x="4937857" y="2943670"/>
                </a:lnTo>
                <a:lnTo>
                  <a:pt x="4953939" y="2943670"/>
                </a:lnTo>
                <a:lnTo>
                  <a:pt x="4953939" y="2873966"/>
                </a:lnTo>
                <a:lnTo>
                  <a:pt x="4966451" y="2873966"/>
                </a:lnTo>
                <a:lnTo>
                  <a:pt x="4966451" y="2943670"/>
                </a:lnTo>
                <a:lnTo>
                  <a:pt x="4995049" y="2943670"/>
                </a:lnTo>
                <a:lnTo>
                  <a:pt x="4995049" y="2975840"/>
                </a:lnTo>
                <a:lnTo>
                  <a:pt x="5068329" y="2975840"/>
                </a:lnTo>
                <a:lnTo>
                  <a:pt x="5068329" y="3106314"/>
                </a:lnTo>
                <a:lnTo>
                  <a:pt x="5120160" y="3106314"/>
                </a:lnTo>
                <a:lnTo>
                  <a:pt x="5120160" y="3134911"/>
                </a:lnTo>
                <a:lnTo>
                  <a:pt x="5134456" y="3134911"/>
                </a:lnTo>
                <a:lnTo>
                  <a:pt x="5134456" y="3149208"/>
                </a:lnTo>
                <a:lnTo>
                  <a:pt x="5120160" y="3149208"/>
                </a:lnTo>
                <a:lnTo>
                  <a:pt x="5120160" y="3168868"/>
                </a:lnTo>
                <a:lnTo>
                  <a:pt x="5134456" y="3168868"/>
                </a:lnTo>
                <a:lnTo>
                  <a:pt x="5134456" y="3183166"/>
                </a:lnTo>
                <a:lnTo>
                  <a:pt x="5120160" y="3183166"/>
                </a:lnTo>
                <a:lnTo>
                  <a:pt x="5120160" y="3234998"/>
                </a:lnTo>
                <a:lnTo>
                  <a:pt x="5134456" y="3234998"/>
                </a:lnTo>
                <a:lnTo>
                  <a:pt x="5134456" y="3249297"/>
                </a:lnTo>
                <a:lnTo>
                  <a:pt x="5120160" y="3249297"/>
                </a:lnTo>
                <a:lnTo>
                  <a:pt x="5120160" y="3270744"/>
                </a:lnTo>
                <a:lnTo>
                  <a:pt x="5134456" y="3270744"/>
                </a:lnTo>
                <a:lnTo>
                  <a:pt x="5134456" y="3285043"/>
                </a:lnTo>
                <a:lnTo>
                  <a:pt x="5120160" y="3285043"/>
                </a:lnTo>
                <a:lnTo>
                  <a:pt x="5120160" y="3306490"/>
                </a:lnTo>
                <a:lnTo>
                  <a:pt x="5134456" y="3306490"/>
                </a:lnTo>
                <a:lnTo>
                  <a:pt x="5134456" y="3320789"/>
                </a:lnTo>
                <a:lnTo>
                  <a:pt x="5120160" y="3320789"/>
                </a:lnTo>
                <a:lnTo>
                  <a:pt x="5120160" y="3342236"/>
                </a:lnTo>
                <a:lnTo>
                  <a:pt x="5134456" y="3342236"/>
                </a:lnTo>
                <a:lnTo>
                  <a:pt x="5134456" y="3356535"/>
                </a:lnTo>
                <a:lnTo>
                  <a:pt x="5120160" y="3356535"/>
                </a:lnTo>
                <a:lnTo>
                  <a:pt x="5120160" y="3377982"/>
                </a:lnTo>
                <a:lnTo>
                  <a:pt x="5134456" y="3377982"/>
                </a:lnTo>
                <a:lnTo>
                  <a:pt x="5134456" y="3392281"/>
                </a:lnTo>
                <a:lnTo>
                  <a:pt x="5120160" y="3392281"/>
                </a:lnTo>
                <a:lnTo>
                  <a:pt x="5120160" y="3413728"/>
                </a:lnTo>
                <a:lnTo>
                  <a:pt x="5134456" y="3413728"/>
                </a:lnTo>
                <a:lnTo>
                  <a:pt x="5134456" y="3428027"/>
                </a:lnTo>
                <a:lnTo>
                  <a:pt x="5120160" y="3428027"/>
                </a:lnTo>
                <a:lnTo>
                  <a:pt x="5120160" y="3449473"/>
                </a:lnTo>
                <a:lnTo>
                  <a:pt x="5134456" y="3449473"/>
                </a:lnTo>
                <a:lnTo>
                  <a:pt x="5134456" y="3463773"/>
                </a:lnTo>
                <a:lnTo>
                  <a:pt x="5120160" y="3463773"/>
                </a:lnTo>
                <a:lnTo>
                  <a:pt x="5120160" y="3485219"/>
                </a:lnTo>
                <a:lnTo>
                  <a:pt x="5134456" y="3485219"/>
                </a:lnTo>
                <a:lnTo>
                  <a:pt x="5134456" y="3499518"/>
                </a:lnTo>
                <a:lnTo>
                  <a:pt x="5120160" y="3499518"/>
                </a:lnTo>
                <a:lnTo>
                  <a:pt x="5120160" y="3520966"/>
                </a:lnTo>
                <a:lnTo>
                  <a:pt x="5134456" y="3520966"/>
                </a:lnTo>
                <a:lnTo>
                  <a:pt x="5134456" y="3535263"/>
                </a:lnTo>
                <a:lnTo>
                  <a:pt x="5120160" y="3535263"/>
                </a:lnTo>
                <a:lnTo>
                  <a:pt x="5120160" y="3556712"/>
                </a:lnTo>
                <a:lnTo>
                  <a:pt x="5134456" y="3556712"/>
                </a:lnTo>
                <a:lnTo>
                  <a:pt x="5134456" y="3571009"/>
                </a:lnTo>
                <a:lnTo>
                  <a:pt x="5120160" y="3571009"/>
                </a:lnTo>
                <a:lnTo>
                  <a:pt x="5120160" y="3592458"/>
                </a:lnTo>
                <a:lnTo>
                  <a:pt x="5134456" y="3592458"/>
                </a:lnTo>
                <a:lnTo>
                  <a:pt x="5134456" y="3606755"/>
                </a:lnTo>
                <a:lnTo>
                  <a:pt x="5120160" y="3606755"/>
                </a:lnTo>
                <a:lnTo>
                  <a:pt x="5120160" y="3628204"/>
                </a:lnTo>
                <a:lnTo>
                  <a:pt x="5134456" y="3628204"/>
                </a:lnTo>
                <a:lnTo>
                  <a:pt x="5134456" y="3642501"/>
                </a:lnTo>
                <a:lnTo>
                  <a:pt x="5120160" y="3642501"/>
                </a:lnTo>
                <a:lnTo>
                  <a:pt x="5120160" y="3663948"/>
                </a:lnTo>
                <a:lnTo>
                  <a:pt x="5134456" y="3663948"/>
                </a:lnTo>
                <a:lnTo>
                  <a:pt x="5134456" y="3678247"/>
                </a:lnTo>
                <a:lnTo>
                  <a:pt x="5120160" y="3678247"/>
                </a:lnTo>
                <a:lnTo>
                  <a:pt x="5120160" y="3699694"/>
                </a:lnTo>
                <a:lnTo>
                  <a:pt x="5134456" y="3699694"/>
                </a:lnTo>
                <a:lnTo>
                  <a:pt x="5134456" y="3713993"/>
                </a:lnTo>
                <a:lnTo>
                  <a:pt x="5120160" y="3713993"/>
                </a:lnTo>
                <a:lnTo>
                  <a:pt x="5120160" y="3735440"/>
                </a:lnTo>
                <a:lnTo>
                  <a:pt x="5134456" y="3735440"/>
                </a:lnTo>
                <a:lnTo>
                  <a:pt x="5134456" y="3749739"/>
                </a:lnTo>
                <a:lnTo>
                  <a:pt x="5120160" y="3749739"/>
                </a:lnTo>
                <a:lnTo>
                  <a:pt x="5120160" y="3771185"/>
                </a:lnTo>
                <a:lnTo>
                  <a:pt x="5134456" y="3771185"/>
                </a:lnTo>
                <a:lnTo>
                  <a:pt x="5134456" y="3785485"/>
                </a:lnTo>
                <a:lnTo>
                  <a:pt x="5120160" y="3785485"/>
                </a:lnTo>
                <a:lnTo>
                  <a:pt x="5120160" y="3806931"/>
                </a:lnTo>
                <a:lnTo>
                  <a:pt x="5134456" y="3806931"/>
                </a:lnTo>
                <a:lnTo>
                  <a:pt x="5134456" y="3821230"/>
                </a:lnTo>
                <a:lnTo>
                  <a:pt x="5120160" y="3821230"/>
                </a:lnTo>
                <a:lnTo>
                  <a:pt x="5120160" y="3842677"/>
                </a:lnTo>
                <a:lnTo>
                  <a:pt x="5134456" y="3842677"/>
                </a:lnTo>
                <a:lnTo>
                  <a:pt x="5134456" y="3856976"/>
                </a:lnTo>
                <a:lnTo>
                  <a:pt x="5120160" y="3856976"/>
                </a:lnTo>
                <a:lnTo>
                  <a:pt x="5120160" y="3878423"/>
                </a:lnTo>
                <a:lnTo>
                  <a:pt x="5134456" y="3878423"/>
                </a:lnTo>
                <a:lnTo>
                  <a:pt x="5134456" y="3892722"/>
                </a:lnTo>
                <a:lnTo>
                  <a:pt x="5120160" y="3892722"/>
                </a:lnTo>
                <a:lnTo>
                  <a:pt x="5120160" y="3914169"/>
                </a:lnTo>
                <a:lnTo>
                  <a:pt x="5134456" y="3914169"/>
                </a:lnTo>
                <a:lnTo>
                  <a:pt x="5134456" y="3928468"/>
                </a:lnTo>
                <a:lnTo>
                  <a:pt x="5120160" y="3928468"/>
                </a:lnTo>
                <a:lnTo>
                  <a:pt x="5120160" y="3949916"/>
                </a:lnTo>
                <a:lnTo>
                  <a:pt x="5134456" y="3949916"/>
                </a:lnTo>
                <a:lnTo>
                  <a:pt x="5134456" y="3964214"/>
                </a:lnTo>
                <a:lnTo>
                  <a:pt x="5120160" y="3964214"/>
                </a:lnTo>
                <a:lnTo>
                  <a:pt x="5120160" y="3985662"/>
                </a:lnTo>
                <a:lnTo>
                  <a:pt x="5134456" y="3985662"/>
                </a:lnTo>
                <a:lnTo>
                  <a:pt x="5134456" y="3999960"/>
                </a:lnTo>
                <a:lnTo>
                  <a:pt x="5120160" y="3999960"/>
                </a:lnTo>
                <a:lnTo>
                  <a:pt x="5120160" y="4021408"/>
                </a:lnTo>
                <a:lnTo>
                  <a:pt x="5134456" y="4021408"/>
                </a:lnTo>
                <a:lnTo>
                  <a:pt x="5134456" y="4035706"/>
                </a:lnTo>
                <a:lnTo>
                  <a:pt x="5120160" y="4035706"/>
                </a:lnTo>
                <a:lnTo>
                  <a:pt x="5120160" y="4057153"/>
                </a:lnTo>
                <a:lnTo>
                  <a:pt x="5134456" y="4057153"/>
                </a:lnTo>
                <a:lnTo>
                  <a:pt x="5134456" y="4071452"/>
                </a:lnTo>
                <a:lnTo>
                  <a:pt x="5120160" y="4071452"/>
                </a:lnTo>
                <a:lnTo>
                  <a:pt x="5120160" y="4092899"/>
                </a:lnTo>
                <a:lnTo>
                  <a:pt x="5134456" y="4092899"/>
                </a:lnTo>
                <a:lnTo>
                  <a:pt x="5134456" y="4105409"/>
                </a:lnTo>
                <a:lnTo>
                  <a:pt x="5141608" y="4105409"/>
                </a:lnTo>
                <a:lnTo>
                  <a:pt x="5141608" y="4092899"/>
                </a:lnTo>
                <a:lnTo>
                  <a:pt x="5155905" y="4092899"/>
                </a:lnTo>
                <a:lnTo>
                  <a:pt x="5155905" y="4069663"/>
                </a:lnTo>
                <a:lnTo>
                  <a:pt x="5141608" y="4069663"/>
                </a:lnTo>
                <a:lnTo>
                  <a:pt x="5141608" y="4055365"/>
                </a:lnTo>
                <a:lnTo>
                  <a:pt x="5155905" y="4055365"/>
                </a:lnTo>
                <a:lnTo>
                  <a:pt x="5155905" y="4033917"/>
                </a:lnTo>
                <a:lnTo>
                  <a:pt x="5141608" y="4033917"/>
                </a:lnTo>
                <a:lnTo>
                  <a:pt x="5141608" y="4019619"/>
                </a:lnTo>
                <a:lnTo>
                  <a:pt x="5155905" y="4019619"/>
                </a:lnTo>
                <a:lnTo>
                  <a:pt x="5155905" y="3996386"/>
                </a:lnTo>
                <a:lnTo>
                  <a:pt x="5141608" y="3996386"/>
                </a:lnTo>
                <a:lnTo>
                  <a:pt x="5141608" y="3982087"/>
                </a:lnTo>
                <a:lnTo>
                  <a:pt x="5155905" y="3982087"/>
                </a:lnTo>
                <a:lnTo>
                  <a:pt x="5155905" y="3960640"/>
                </a:lnTo>
                <a:lnTo>
                  <a:pt x="5141608" y="3960640"/>
                </a:lnTo>
                <a:lnTo>
                  <a:pt x="5141608" y="3946341"/>
                </a:lnTo>
                <a:lnTo>
                  <a:pt x="5155905" y="3946341"/>
                </a:lnTo>
                <a:lnTo>
                  <a:pt x="5155905" y="3924894"/>
                </a:lnTo>
                <a:lnTo>
                  <a:pt x="5141608" y="3924894"/>
                </a:lnTo>
                <a:lnTo>
                  <a:pt x="5141608" y="3910595"/>
                </a:lnTo>
                <a:lnTo>
                  <a:pt x="5155905" y="3910595"/>
                </a:lnTo>
                <a:lnTo>
                  <a:pt x="5155905" y="3889148"/>
                </a:lnTo>
                <a:lnTo>
                  <a:pt x="5141608" y="3889148"/>
                </a:lnTo>
                <a:lnTo>
                  <a:pt x="5141608" y="3874849"/>
                </a:lnTo>
                <a:lnTo>
                  <a:pt x="5155905" y="3874849"/>
                </a:lnTo>
                <a:lnTo>
                  <a:pt x="5155905" y="3851613"/>
                </a:lnTo>
                <a:lnTo>
                  <a:pt x="5141608" y="3851613"/>
                </a:lnTo>
                <a:lnTo>
                  <a:pt x="5141608" y="3837315"/>
                </a:lnTo>
                <a:lnTo>
                  <a:pt x="5155905" y="3837315"/>
                </a:lnTo>
                <a:lnTo>
                  <a:pt x="5155905" y="3824805"/>
                </a:lnTo>
                <a:lnTo>
                  <a:pt x="5141608" y="3824805"/>
                </a:lnTo>
                <a:lnTo>
                  <a:pt x="5141608" y="3810506"/>
                </a:lnTo>
                <a:lnTo>
                  <a:pt x="5155905" y="3810506"/>
                </a:lnTo>
                <a:lnTo>
                  <a:pt x="5155905" y="3789059"/>
                </a:lnTo>
                <a:lnTo>
                  <a:pt x="5141608" y="3789059"/>
                </a:lnTo>
                <a:lnTo>
                  <a:pt x="5141608" y="3774760"/>
                </a:lnTo>
                <a:lnTo>
                  <a:pt x="5155905" y="3774760"/>
                </a:lnTo>
                <a:lnTo>
                  <a:pt x="5155905" y="3751524"/>
                </a:lnTo>
                <a:lnTo>
                  <a:pt x="5141608" y="3751524"/>
                </a:lnTo>
                <a:lnTo>
                  <a:pt x="5141608" y="3735440"/>
                </a:lnTo>
                <a:lnTo>
                  <a:pt x="5155905" y="3735440"/>
                </a:lnTo>
                <a:lnTo>
                  <a:pt x="5155905" y="3713993"/>
                </a:lnTo>
                <a:lnTo>
                  <a:pt x="5141608" y="3713993"/>
                </a:lnTo>
                <a:lnTo>
                  <a:pt x="5141608" y="3699694"/>
                </a:lnTo>
                <a:lnTo>
                  <a:pt x="5155905" y="3699694"/>
                </a:lnTo>
                <a:lnTo>
                  <a:pt x="5155905" y="3678247"/>
                </a:lnTo>
                <a:lnTo>
                  <a:pt x="5141608" y="3678247"/>
                </a:lnTo>
                <a:lnTo>
                  <a:pt x="5141608" y="3663948"/>
                </a:lnTo>
                <a:lnTo>
                  <a:pt x="5155905" y="3663948"/>
                </a:lnTo>
                <a:lnTo>
                  <a:pt x="5155905" y="3640712"/>
                </a:lnTo>
                <a:lnTo>
                  <a:pt x="5141608" y="3640712"/>
                </a:lnTo>
                <a:lnTo>
                  <a:pt x="5141608" y="3626415"/>
                </a:lnTo>
                <a:lnTo>
                  <a:pt x="5155905" y="3626415"/>
                </a:lnTo>
                <a:lnTo>
                  <a:pt x="5155905" y="3603181"/>
                </a:lnTo>
                <a:lnTo>
                  <a:pt x="5141608" y="3603181"/>
                </a:lnTo>
                <a:lnTo>
                  <a:pt x="5141608" y="3588882"/>
                </a:lnTo>
                <a:lnTo>
                  <a:pt x="5155905" y="3588882"/>
                </a:lnTo>
                <a:lnTo>
                  <a:pt x="5155905" y="3567435"/>
                </a:lnTo>
                <a:lnTo>
                  <a:pt x="5141608" y="3567435"/>
                </a:lnTo>
                <a:lnTo>
                  <a:pt x="5141608" y="3553136"/>
                </a:lnTo>
                <a:lnTo>
                  <a:pt x="5155905" y="3553136"/>
                </a:lnTo>
                <a:lnTo>
                  <a:pt x="5155905" y="3531689"/>
                </a:lnTo>
                <a:lnTo>
                  <a:pt x="5141608" y="3531689"/>
                </a:lnTo>
                <a:lnTo>
                  <a:pt x="5141608" y="3517390"/>
                </a:lnTo>
                <a:lnTo>
                  <a:pt x="5155905" y="3517390"/>
                </a:lnTo>
                <a:lnTo>
                  <a:pt x="5155905" y="3495943"/>
                </a:lnTo>
                <a:lnTo>
                  <a:pt x="5141608" y="3495943"/>
                </a:lnTo>
                <a:lnTo>
                  <a:pt x="5141608" y="3481645"/>
                </a:lnTo>
                <a:lnTo>
                  <a:pt x="5155905" y="3481645"/>
                </a:lnTo>
                <a:lnTo>
                  <a:pt x="5155905" y="3458409"/>
                </a:lnTo>
                <a:lnTo>
                  <a:pt x="5141608" y="3458409"/>
                </a:lnTo>
                <a:lnTo>
                  <a:pt x="5141608" y="3444112"/>
                </a:lnTo>
                <a:lnTo>
                  <a:pt x="5155905" y="3444112"/>
                </a:lnTo>
                <a:lnTo>
                  <a:pt x="5155905" y="3420877"/>
                </a:lnTo>
                <a:lnTo>
                  <a:pt x="5141608" y="3420877"/>
                </a:lnTo>
                <a:lnTo>
                  <a:pt x="5141608" y="3406578"/>
                </a:lnTo>
                <a:lnTo>
                  <a:pt x="5155905" y="3406578"/>
                </a:lnTo>
                <a:lnTo>
                  <a:pt x="5155905" y="3377982"/>
                </a:lnTo>
                <a:lnTo>
                  <a:pt x="5141608" y="3377982"/>
                </a:lnTo>
                <a:lnTo>
                  <a:pt x="5141608" y="3363684"/>
                </a:lnTo>
                <a:lnTo>
                  <a:pt x="5155905" y="3363684"/>
                </a:lnTo>
                <a:lnTo>
                  <a:pt x="5155905" y="3342236"/>
                </a:lnTo>
                <a:lnTo>
                  <a:pt x="5141608" y="3342236"/>
                </a:lnTo>
                <a:lnTo>
                  <a:pt x="5141608" y="3327938"/>
                </a:lnTo>
                <a:lnTo>
                  <a:pt x="5155905" y="3327938"/>
                </a:lnTo>
                <a:lnTo>
                  <a:pt x="5155905" y="3306490"/>
                </a:lnTo>
                <a:lnTo>
                  <a:pt x="5141608" y="3306490"/>
                </a:lnTo>
                <a:lnTo>
                  <a:pt x="5141608" y="3288617"/>
                </a:lnTo>
                <a:lnTo>
                  <a:pt x="5155905" y="3288617"/>
                </a:lnTo>
                <a:lnTo>
                  <a:pt x="5155905" y="3267170"/>
                </a:lnTo>
                <a:lnTo>
                  <a:pt x="5141608" y="3267170"/>
                </a:lnTo>
                <a:lnTo>
                  <a:pt x="5141608" y="3252872"/>
                </a:lnTo>
                <a:lnTo>
                  <a:pt x="5155905" y="3252872"/>
                </a:lnTo>
                <a:lnTo>
                  <a:pt x="5155905" y="3231424"/>
                </a:lnTo>
                <a:lnTo>
                  <a:pt x="5141608" y="3231424"/>
                </a:lnTo>
                <a:lnTo>
                  <a:pt x="5141608" y="3217126"/>
                </a:lnTo>
                <a:lnTo>
                  <a:pt x="5155905" y="3217126"/>
                </a:lnTo>
                <a:lnTo>
                  <a:pt x="5155905" y="3163506"/>
                </a:lnTo>
                <a:lnTo>
                  <a:pt x="5141608" y="3163506"/>
                </a:lnTo>
                <a:lnTo>
                  <a:pt x="5141608" y="3145634"/>
                </a:lnTo>
                <a:lnTo>
                  <a:pt x="5155905" y="3145634"/>
                </a:lnTo>
                <a:lnTo>
                  <a:pt x="5155905" y="3125973"/>
                </a:lnTo>
                <a:lnTo>
                  <a:pt x="5141608" y="3125973"/>
                </a:lnTo>
                <a:lnTo>
                  <a:pt x="5141608" y="3111675"/>
                </a:lnTo>
                <a:lnTo>
                  <a:pt x="5155905" y="3111675"/>
                </a:lnTo>
                <a:lnTo>
                  <a:pt x="5155905" y="3081292"/>
                </a:lnTo>
                <a:lnTo>
                  <a:pt x="5170204" y="3081292"/>
                </a:lnTo>
                <a:lnTo>
                  <a:pt x="5170204" y="3056269"/>
                </a:lnTo>
                <a:lnTo>
                  <a:pt x="5150544" y="3056269"/>
                </a:lnTo>
                <a:lnTo>
                  <a:pt x="5150544" y="3009800"/>
                </a:lnTo>
                <a:lnTo>
                  <a:pt x="5170204" y="3009800"/>
                </a:lnTo>
                <a:lnTo>
                  <a:pt x="5170204" y="2977628"/>
                </a:lnTo>
                <a:lnTo>
                  <a:pt x="5227397" y="2950819"/>
                </a:lnTo>
                <a:lnTo>
                  <a:pt x="5336421" y="2950819"/>
                </a:lnTo>
                <a:lnTo>
                  <a:pt x="5336421" y="2866816"/>
                </a:lnTo>
                <a:lnTo>
                  <a:pt x="5359657" y="2866816"/>
                </a:lnTo>
                <a:lnTo>
                  <a:pt x="5359657" y="2906137"/>
                </a:lnTo>
                <a:lnTo>
                  <a:pt x="5398977" y="2906137"/>
                </a:lnTo>
                <a:lnTo>
                  <a:pt x="5398977" y="2950819"/>
                </a:lnTo>
                <a:lnTo>
                  <a:pt x="5423999" y="2950819"/>
                </a:lnTo>
                <a:lnTo>
                  <a:pt x="5423999" y="3011586"/>
                </a:lnTo>
                <a:lnTo>
                  <a:pt x="5475830" y="3011586"/>
                </a:lnTo>
                <a:lnTo>
                  <a:pt x="5475830" y="3058056"/>
                </a:lnTo>
                <a:lnTo>
                  <a:pt x="5423999" y="3058056"/>
                </a:lnTo>
                <a:lnTo>
                  <a:pt x="5423999" y="3083077"/>
                </a:lnTo>
                <a:lnTo>
                  <a:pt x="5475830" y="3083077"/>
                </a:lnTo>
                <a:lnTo>
                  <a:pt x="5475830" y="3113463"/>
                </a:lnTo>
                <a:lnTo>
                  <a:pt x="5490129" y="3113463"/>
                </a:lnTo>
                <a:lnTo>
                  <a:pt x="5490129" y="3127761"/>
                </a:lnTo>
                <a:lnTo>
                  <a:pt x="5475830" y="3127761"/>
                </a:lnTo>
                <a:lnTo>
                  <a:pt x="5475830" y="3147421"/>
                </a:lnTo>
                <a:lnTo>
                  <a:pt x="5490129" y="3147421"/>
                </a:lnTo>
                <a:lnTo>
                  <a:pt x="5490129" y="3161719"/>
                </a:lnTo>
                <a:lnTo>
                  <a:pt x="5475830" y="3161719"/>
                </a:lnTo>
                <a:lnTo>
                  <a:pt x="5475830" y="3215337"/>
                </a:lnTo>
                <a:lnTo>
                  <a:pt x="5490129" y="3215337"/>
                </a:lnTo>
                <a:lnTo>
                  <a:pt x="5490129" y="3229636"/>
                </a:lnTo>
                <a:lnTo>
                  <a:pt x="5475830" y="3229636"/>
                </a:lnTo>
                <a:lnTo>
                  <a:pt x="5475830" y="3251083"/>
                </a:lnTo>
                <a:lnTo>
                  <a:pt x="5490129" y="3251083"/>
                </a:lnTo>
                <a:lnTo>
                  <a:pt x="5490129" y="3265382"/>
                </a:lnTo>
                <a:lnTo>
                  <a:pt x="5475830" y="3265382"/>
                </a:lnTo>
                <a:lnTo>
                  <a:pt x="5475830" y="3286829"/>
                </a:lnTo>
                <a:lnTo>
                  <a:pt x="5490129" y="3286829"/>
                </a:lnTo>
                <a:lnTo>
                  <a:pt x="5490129" y="3301128"/>
                </a:lnTo>
                <a:lnTo>
                  <a:pt x="5475830" y="3301128"/>
                </a:lnTo>
                <a:lnTo>
                  <a:pt x="5475830" y="3322575"/>
                </a:lnTo>
                <a:lnTo>
                  <a:pt x="5490129" y="3322575"/>
                </a:lnTo>
                <a:lnTo>
                  <a:pt x="5490129" y="3336874"/>
                </a:lnTo>
                <a:lnTo>
                  <a:pt x="5475830" y="3336874"/>
                </a:lnTo>
                <a:lnTo>
                  <a:pt x="5475830" y="3358321"/>
                </a:lnTo>
                <a:lnTo>
                  <a:pt x="5490129" y="3358321"/>
                </a:lnTo>
                <a:lnTo>
                  <a:pt x="5490129" y="3372620"/>
                </a:lnTo>
                <a:lnTo>
                  <a:pt x="5475830" y="3372620"/>
                </a:lnTo>
                <a:lnTo>
                  <a:pt x="5475830" y="3394067"/>
                </a:lnTo>
                <a:lnTo>
                  <a:pt x="5490129" y="3394067"/>
                </a:lnTo>
                <a:lnTo>
                  <a:pt x="5490129" y="3408366"/>
                </a:lnTo>
                <a:lnTo>
                  <a:pt x="5475830" y="3408366"/>
                </a:lnTo>
                <a:lnTo>
                  <a:pt x="5475830" y="3431601"/>
                </a:lnTo>
                <a:lnTo>
                  <a:pt x="5490129" y="3431601"/>
                </a:lnTo>
                <a:lnTo>
                  <a:pt x="5490129" y="3445899"/>
                </a:lnTo>
                <a:lnTo>
                  <a:pt x="5475830" y="3445899"/>
                </a:lnTo>
                <a:lnTo>
                  <a:pt x="5475830" y="3469133"/>
                </a:lnTo>
                <a:lnTo>
                  <a:pt x="5490129" y="3469133"/>
                </a:lnTo>
                <a:lnTo>
                  <a:pt x="5490129" y="3483432"/>
                </a:lnTo>
                <a:lnTo>
                  <a:pt x="5475830" y="3483432"/>
                </a:lnTo>
                <a:lnTo>
                  <a:pt x="5475830" y="3504878"/>
                </a:lnTo>
                <a:lnTo>
                  <a:pt x="5490129" y="3504878"/>
                </a:lnTo>
                <a:lnTo>
                  <a:pt x="5490129" y="3519178"/>
                </a:lnTo>
                <a:lnTo>
                  <a:pt x="5475830" y="3519178"/>
                </a:lnTo>
                <a:lnTo>
                  <a:pt x="5475830" y="3540624"/>
                </a:lnTo>
                <a:lnTo>
                  <a:pt x="5490129" y="3540624"/>
                </a:lnTo>
                <a:lnTo>
                  <a:pt x="5490129" y="3554923"/>
                </a:lnTo>
                <a:lnTo>
                  <a:pt x="5475830" y="3554923"/>
                </a:lnTo>
                <a:lnTo>
                  <a:pt x="5475830" y="3576370"/>
                </a:lnTo>
                <a:lnTo>
                  <a:pt x="5490129" y="3576370"/>
                </a:lnTo>
                <a:lnTo>
                  <a:pt x="5490129" y="3590669"/>
                </a:lnTo>
                <a:lnTo>
                  <a:pt x="5475830" y="3590669"/>
                </a:lnTo>
                <a:lnTo>
                  <a:pt x="5475830" y="3613905"/>
                </a:lnTo>
                <a:lnTo>
                  <a:pt x="5490129" y="3613905"/>
                </a:lnTo>
                <a:lnTo>
                  <a:pt x="5490129" y="3628204"/>
                </a:lnTo>
                <a:lnTo>
                  <a:pt x="5475830" y="3628204"/>
                </a:lnTo>
                <a:lnTo>
                  <a:pt x="5475830" y="3651436"/>
                </a:lnTo>
                <a:lnTo>
                  <a:pt x="5490129" y="3651436"/>
                </a:lnTo>
                <a:lnTo>
                  <a:pt x="5490129" y="3665735"/>
                </a:lnTo>
                <a:lnTo>
                  <a:pt x="5475830" y="3665735"/>
                </a:lnTo>
                <a:lnTo>
                  <a:pt x="5475830" y="3687182"/>
                </a:lnTo>
                <a:lnTo>
                  <a:pt x="5490129" y="3687182"/>
                </a:lnTo>
                <a:lnTo>
                  <a:pt x="5490129" y="3701481"/>
                </a:lnTo>
                <a:lnTo>
                  <a:pt x="5475830" y="3701481"/>
                </a:lnTo>
                <a:lnTo>
                  <a:pt x="5475830" y="3722928"/>
                </a:lnTo>
                <a:lnTo>
                  <a:pt x="5490129" y="3722928"/>
                </a:lnTo>
                <a:lnTo>
                  <a:pt x="5490129" y="3737227"/>
                </a:lnTo>
                <a:lnTo>
                  <a:pt x="5475830" y="3737227"/>
                </a:lnTo>
                <a:lnTo>
                  <a:pt x="5475830" y="3760463"/>
                </a:lnTo>
                <a:lnTo>
                  <a:pt x="5490129" y="3760463"/>
                </a:lnTo>
                <a:lnTo>
                  <a:pt x="5490129" y="3774760"/>
                </a:lnTo>
                <a:lnTo>
                  <a:pt x="5475830" y="3774760"/>
                </a:lnTo>
                <a:lnTo>
                  <a:pt x="5475830" y="3796208"/>
                </a:lnTo>
                <a:lnTo>
                  <a:pt x="5490129" y="3796208"/>
                </a:lnTo>
                <a:lnTo>
                  <a:pt x="5490129" y="3810506"/>
                </a:lnTo>
                <a:lnTo>
                  <a:pt x="5475830" y="3810506"/>
                </a:lnTo>
                <a:lnTo>
                  <a:pt x="5475830" y="3833741"/>
                </a:lnTo>
                <a:lnTo>
                  <a:pt x="5490129" y="3833741"/>
                </a:lnTo>
                <a:lnTo>
                  <a:pt x="5490129" y="3848039"/>
                </a:lnTo>
                <a:lnTo>
                  <a:pt x="5475830" y="3848039"/>
                </a:lnTo>
                <a:lnTo>
                  <a:pt x="5475830" y="3871274"/>
                </a:lnTo>
                <a:lnTo>
                  <a:pt x="5490129" y="3871274"/>
                </a:lnTo>
                <a:lnTo>
                  <a:pt x="5490129" y="3885574"/>
                </a:lnTo>
                <a:lnTo>
                  <a:pt x="5475830" y="3885574"/>
                </a:lnTo>
                <a:lnTo>
                  <a:pt x="5475830" y="3907020"/>
                </a:lnTo>
                <a:lnTo>
                  <a:pt x="5490129" y="3907020"/>
                </a:lnTo>
                <a:lnTo>
                  <a:pt x="5490129" y="3921319"/>
                </a:lnTo>
                <a:lnTo>
                  <a:pt x="5475830" y="3921319"/>
                </a:lnTo>
                <a:lnTo>
                  <a:pt x="5475830" y="3942766"/>
                </a:lnTo>
                <a:lnTo>
                  <a:pt x="5490129" y="3942766"/>
                </a:lnTo>
                <a:lnTo>
                  <a:pt x="5490129" y="3957064"/>
                </a:lnTo>
                <a:lnTo>
                  <a:pt x="5475830" y="3957064"/>
                </a:lnTo>
                <a:lnTo>
                  <a:pt x="5475830" y="3978513"/>
                </a:lnTo>
                <a:lnTo>
                  <a:pt x="5490129" y="3978513"/>
                </a:lnTo>
                <a:lnTo>
                  <a:pt x="5490129" y="3992810"/>
                </a:lnTo>
                <a:lnTo>
                  <a:pt x="5475830" y="3992810"/>
                </a:lnTo>
                <a:lnTo>
                  <a:pt x="5475830" y="4016045"/>
                </a:lnTo>
                <a:lnTo>
                  <a:pt x="5490129" y="4016045"/>
                </a:lnTo>
                <a:lnTo>
                  <a:pt x="5490129" y="4030343"/>
                </a:lnTo>
                <a:lnTo>
                  <a:pt x="5475830" y="4030343"/>
                </a:lnTo>
                <a:lnTo>
                  <a:pt x="5475830" y="4051791"/>
                </a:lnTo>
                <a:lnTo>
                  <a:pt x="5490129" y="4051791"/>
                </a:lnTo>
                <a:lnTo>
                  <a:pt x="5490129" y="4066089"/>
                </a:lnTo>
                <a:lnTo>
                  <a:pt x="5475830" y="4066089"/>
                </a:lnTo>
                <a:lnTo>
                  <a:pt x="5475830" y="4089325"/>
                </a:lnTo>
                <a:lnTo>
                  <a:pt x="5490129" y="4089325"/>
                </a:lnTo>
                <a:lnTo>
                  <a:pt x="5490129" y="4101834"/>
                </a:lnTo>
                <a:lnTo>
                  <a:pt x="5518725" y="4101834"/>
                </a:lnTo>
                <a:lnTo>
                  <a:pt x="5518725" y="4087536"/>
                </a:lnTo>
                <a:lnTo>
                  <a:pt x="5533020" y="4087536"/>
                </a:lnTo>
                <a:lnTo>
                  <a:pt x="5533020" y="4064302"/>
                </a:lnTo>
                <a:lnTo>
                  <a:pt x="5518725" y="4064302"/>
                </a:lnTo>
                <a:lnTo>
                  <a:pt x="5518725" y="4048216"/>
                </a:lnTo>
                <a:lnTo>
                  <a:pt x="5533020" y="4048216"/>
                </a:lnTo>
                <a:lnTo>
                  <a:pt x="5533020" y="4024982"/>
                </a:lnTo>
                <a:lnTo>
                  <a:pt x="5518725" y="4024982"/>
                </a:lnTo>
                <a:lnTo>
                  <a:pt x="5518725" y="4008895"/>
                </a:lnTo>
                <a:lnTo>
                  <a:pt x="5533020" y="4008895"/>
                </a:lnTo>
                <a:lnTo>
                  <a:pt x="5533020" y="4003534"/>
                </a:lnTo>
                <a:lnTo>
                  <a:pt x="5518725" y="4003534"/>
                </a:lnTo>
                <a:lnTo>
                  <a:pt x="5518725" y="3987447"/>
                </a:lnTo>
                <a:lnTo>
                  <a:pt x="5533020" y="3987447"/>
                </a:lnTo>
                <a:lnTo>
                  <a:pt x="5533020" y="3964214"/>
                </a:lnTo>
                <a:lnTo>
                  <a:pt x="5518725" y="3964214"/>
                </a:lnTo>
                <a:lnTo>
                  <a:pt x="5518725" y="3948127"/>
                </a:lnTo>
                <a:lnTo>
                  <a:pt x="5533020" y="3948127"/>
                </a:lnTo>
                <a:lnTo>
                  <a:pt x="5533020" y="3924894"/>
                </a:lnTo>
                <a:lnTo>
                  <a:pt x="5518725" y="3924894"/>
                </a:lnTo>
                <a:lnTo>
                  <a:pt x="5518725" y="3908807"/>
                </a:lnTo>
                <a:lnTo>
                  <a:pt x="5533020" y="3908807"/>
                </a:lnTo>
                <a:lnTo>
                  <a:pt x="5533020" y="3885574"/>
                </a:lnTo>
                <a:lnTo>
                  <a:pt x="5518725" y="3885574"/>
                </a:lnTo>
                <a:lnTo>
                  <a:pt x="5518725" y="3869487"/>
                </a:lnTo>
                <a:lnTo>
                  <a:pt x="5533020" y="3869487"/>
                </a:lnTo>
                <a:lnTo>
                  <a:pt x="5533020" y="3846252"/>
                </a:lnTo>
                <a:lnTo>
                  <a:pt x="5518725" y="3846252"/>
                </a:lnTo>
                <a:lnTo>
                  <a:pt x="5518725" y="3830167"/>
                </a:lnTo>
                <a:lnTo>
                  <a:pt x="5533020" y="3830167"/>
                </a:lnTo>
                <a:lnTo>
                  <a:pt x="5533020" y="3806931"/>
                </a:lnTo>
                <a:lnTo>
                  <a:pt x="5518725" y="3806931"/>
                </a:lnTo>
                <a:lnTo>
                  <a:pt x="5518725" y="3789059"/>
                </a:lnTo>
                <a:lnTo>
                  <a:pt x="5533020" y="3789059"/>
                </a:lnTo>
                <a:lnTo>
                  <a:pt x="5533020" y="3765823"/>
                </a:lnTo>
                <a:lnTo>
                  <a:pt x="5518725" y="3765823"/>
                </a:lnTo>
                <a:lnTo>
                  <a:pt x="5518725" y="3749739"/>
                </a:lnTo>
                <a:lnTo>
                  <a:pt x="5533020" y="3749739"/>
                </a:lnTo>
                <a:lnTo>
                  <a:pt x="5533020" y="3726503"/>
                </a:lnTo>
                <a:lnTo>
                  <a:pt x="5518725" y="3726503"/>
                </a:lnTo>
                <a:lnTo>
                  <a:pt x="5518725" y="3710418"/>
                </a:lnTo>
                <a:lnTo>
                  <a:pt x="5533020" y="3710418"/>
                </a:lnTo>
                <a:lnTo>
                  <a:pt x="5533020" y="3687182"/>
                </a:lnTo>
                <a:lnTo>
                  <a:pt x="5518725" y="3687182"/>
                </a:lnTo>
                <a:lnTo>
                  <a:pt x="5518725" y="3671098"/>
                </a:lnTo>
                <a:lnTo>
                  <a:pt x="5533020" y="3671098"/>
                </a:lnTo>
                <a:lnTo>
                  <a:pt x="5533020" y="3647862"/>
                </a:lnTo>
                <a:lnTo>
                  <a:pt x="5518725" y="3647862"/>
                </a:lnTo>
                <a:lnTo>
                  <a:pt x="5518725" y="3628204"/>
                </a:lnTo>
                <a:lnTo>
                  <a:pt x="5533020" y="3628204"/>
                </a:lnTo>
                <a:lnTo>
                  <a:pt x="5533020" y="3604967"/>
                </a:lnTo>
                <a:lnTo>
                  <a:pt x="5518725" y="3604967"/>
                </a:lnTo>
                <a:lnTo>
                  <a:pt x="5518725" y="3588882"/>
                </a:lnTo>
                <a:lnTo>
                  <a:pt x="5533020" y="3588882"/>
                </a:lnTo>
                <a:lnTo>
                  <a:pt x="5533020" y="3565646"/>
                </a:lnTo>
                <a:lnTo>
                  <a:pt x="5518725" y="3565646"/>
                </a:lnTo>
                <a:lnTo>
                  <a:pt x="5518725" y="3549562"/>
                </a:lnTo>
                <a:lnTo>
                  <a:pt x="5533020" y="3549562"/>
                </a:lnTo>
                <a:lnTo>
                  <a:pt x="5533020" y="3526326"/>
                </a:lnTo>
                <a:lnTo>
                  <a:pt x="5518725" y="3526326"/>
                </a:lnTo>
                <a:lnTo>
                  <a:pt x="5518725" y="3510241"/>
                </a:lnTo>
                <a:lnTo>
                  <a:pt x="5533020" y="3510241"/>
                </a:lnTo>
                <a:lnTo>
                  <a:pt x="5533020" y="3485219"/>
                </a:lnTo>
                <a:lnTo>
                  <a:pt x="5518725" y="3485219"/>
                </a:lnTo>
                <a:lnTo>
                  <a:pt x="5518725" y="3469133"/>
                </a:lnTo>
                <a:lnTo>
                  <a:pt x="5533020" y="3469133"/>
                </a:lnTo>
                <a:lnTo>
                  <a:pt x="5533020" y="3445899"/>
                </a:lnTo>
                <a:lnTo>
                  <a:pt x="5518725" y="3445899"/>
                </a:lnTo>
                <a:lnTo>
                  <a:pt x="5518725" y="3429812"/>
                </a:lnTo>
                <a:lnTo>
                  <a:pt x="5533020" y="3429812"/>
                </a:lnTo>
                <a:lnTo>
                  <a:pt x="5533020" y="3406578"/>
                </a:lnTo>
                <a:lnTo>
                  <a:pt x="5518725" y="3406578"/>
                </a:lnTo>
                <a:lnTo>
                  <a:pt x="5518725" y="3390492"/>
                </a:lnTo>
                <a:lnTo>
                  <a:pt x="5533020" y="3390492"/>
                </a:lnTo>
                <a:lnTo>
                  <a:pt x="5533020" y="3367258"/>
                </a:lnTo>
                <a:lnTo>
                  <a:pt x="5518725" y="3367258"/>
                </a:lnTo>
                <a:lnTo>
                  <a:pt x="5518725" y="3351172"/>
                </a:lnTo>
                <a:lnTo>
                  <a:pt x="5533020" y="3351172"/>
                </a:lnTo>
                <a:lnTo>
                  <a:pt x="5533020" y="3327938"/>
                </a:lnTo>
                <a:lnTo>
                  <a:pt x="5518725" y="3327938"/>
                </a:lnTo>
                <a:lnTo>
                  <a:pt x="5518725" y="3311852"/>
                </a:lnTo>
                <a:lnTo>
                  <a:pt x="5533020" y="3311852"/>
                </a:lnTo>
                <a:lnTo>
                  <a:pt x="5533020" y="3288617"/>
                </a:lnTo>
                <a:lnTo>
                  <a:pt x="5518725" y="3288617"/>
                </a:lnTo>
                <a:lnTo>
                  <a:pt x="5518725" y="3270744"/>
                </a:lnTo>
                <a:lnTo>
                  <a:pt x="5533020" y="3270744"/>
                </a:lnTo>
                <a:lnTo>
                  <a:pt x="5533020" y="3247509"/>
                </a:lnTo>
                <a:lnTo>
                  <a:pt x="5518725" y="3247509"/>
                </a:lnTo>
                <a:lnTo>
                  <a:pt x="5518725" y="3231424"/>
                </a:lnTo>
                <a:lnTo>
                  <a:pt x="5533020" y="3231424"/>
                </a:lnTo>
                <a:lnTo>
                  <a:pt x="5533020" y="3208189"/>
                </a:lnTo>
                <a:lnTo>
                  <a:pt x="5518725" y="3208189"/>
                </a:lnTo>
                <a:lnTo>
                  <a:pt x="5518725" y="3192104"/>
                </a:lnTo>
                <a:lnTo>
                  <a:pt x="5533020" y="3192104"/>
                </a:lnTo>
                <a:lnTo>
                  <a:pt x="5533020" y="3168868"/>
                </a:lnTo>
                <a:lnTo>
                  <a:pt x="5518725" y="3168868"/>
                </a:lnTo>
                <a:lnTo>
                  <a:pt x="5518725" y="3152783"/>
                </a:lnTo>
                <a:lnTo>
                  <a:pt x="5533020" y="3152783"/>
                </a:lnTo>
                <a:lnTo>
                  <a:pt x="5533020" y="3095591"/>
                </a:lnTo>
                <a:lnTo>
                  <a:pt x="5518725" y="3095591"/>
                </a:lnTo>
                <a:lnTo>
                  <a:pt x="5518725" y="3079503"/>
                </a:lnTo>
                <a:lnTo>
                  <a:pt x="5533020" y="3079503"/>
                </a:lnTo>
                <a:lnTo>
                  <a:pt x="5533020" y="3059845"/>
                </a:lnTo>
                <a:lnTo>
                  <a:pt x="5518725" y="3059845"/>
                </a:lnTo>
                <a:lnTo>
                  <a:pt x="5518725" y="3043757"/>
                </a:lnTo>
                <a:lnTo>
                  <a:pt x="5533020" y="3043757"/>
                </a:lnTo>
                <a:lnTo>
                  <a:pt x="5533020" y="3011586"/>
                </a:lnTo>
                <a:lnTo>
                  <a:pt x="5547321" y="3011586"/>
                </a:lnTo>
                <a:lnTo>
                  <a:pt x="5547321" y="2947244"/>
                </a:lnTo>
                <a:lnTo>
                  <a:pt x="5504426" y="2947244"/>
                </a:lnTo>
                <a:lnTo>
                  <a:pt x="5504426" y="2920435"/>
                </a:lnTo>
                <a:lnTo>
                  <a:pt x="5547321" y="2920435"/>
                </a:lnTo>
                <a:lnTo>
                  <a:pt x="5547321" y="2898988"/>
                </a:lnTo>
                <a:lnTo>
                  <a:pt x="5504426" y="2898988"/>
                </a:lnTo>
                <a:lnTo>
                  <a:pt x="5504426" y="2868602"/>
                </a:lnTo>
                <a:lnTo>
                  <a:pt x="5547321" y="2868602"/>
                </a:lnTo>
                <a:lnTo>
                  <a:pt x="5583068" y="2868602"/>
                </a:lnTo>
                <a:lnTo>
                  <a:pt x="5606302" y="2868602"/>
                </a:lnTo>
                <a:lnTo>
                  <a:pt x="5606302" y="2834645"/>
                </a:lnTo>
                <a:lnTo>
                  <a:pt x="5731414" y="2834645"/>
                </a:lnTo>
                <a:lnTo>
                  <a:pt x="5731414" y="2868602"/>
                </a:lnTo>
                <a:lnTo>
                  <a:pt x="5804692" y="2868602"/>
                </a:lnTo>
                <a:lnTo>
                  <a:pt x="5804692" y="3009800"/>
                </a:lnTo>
                <a:lnTo>
                  <a:pt x="5858309" y="3009800"/>
                </a:lnTo>
                <a:lnTo>
                  <a:pt x="5858309" y="3041972"/>
                </a:lnTo>
                <a:lnTo>
                  <a:pt x="5872608" y="3041972"/>
                </a:lnTo>
                <a:lnTo>
                  <a:pt x="5872608" y="3058056"/>
                </a:lnTo>
                <a:lnTo>
                  <a:pt x="5858309" y="3058056"/>
                </a:lnTo>
                <a:lnTo>
                  <a:pt x="5858309" y="3077717"/>
                </a:lnTo>
                <a:lnTo>
                  <a:pt x="5872608" y="3077717"/>
                </a:lnTo>
                <a:lnTo>
                  <a:pt x="5872608" y="3093802"/>
                </a:lnTo>
                <a:lnTo>
                  <a:pt x="5858309" y="3093802"/>
                </a:lnTo>
                <a:lnTo>
                  <a:pt x="5858309" y="3150995"/>
                </a:lnTo>
                <a:lnTo>
                  <a:pt x="5872608" y="3150995"/>
                </a:lnTo>
                <a:lnTo>
                  <a:pt x="5872608" y="3167081"/>
                </a:lnTo>
                <a:lnTo>
                  <a:pt x="5858309" y="3167081"/>
                </a:lnTo>
                <a:lnTo>
                  <a:pt x="5858309" y="3190315"/>
                </a:lnTo>
                <a:lnTo>
                  <a:pt x="5872608" y="3190315"/>
                </a:lnTo>
                <a:lnTo>
                  <a:pt x="5872608" y="3206403"/>
                </a:lnTo>
                <a:lnTo>
                  <a:pt x="5858309" y="3206403"/>
                </a:lnTo>
                <a:lnTo>
                  <a:pt x="5858309" y="3229636"/>
                </a:lnTo>
                <a:lnTo>
                  <a:pt x="5872608" y="3229636"/>
                </a:lnTo>
                <a:lnTo>
                  <a:pt x="5872608" y="3245723"/>
                </a:lnTo>
                <a:lnTo>
                  <a:pt x="5858309" y="3245723"/>
                </a:lnTo>
                <a:lnTo>
                  <a:pt x="5858309" y="3268956"/>
                </a:lnTo>
                <a:lnTo>
                  <a:pt x="5872608" y="3268956"/>
                </a:lnTo>
                <a:lnTo>
                  <a:pt x="5872608" y="3285043"/>
                </a:lnTo>
                <a:lnTo>
                  <a:pt x="5858309" y="3285043"/>
                </a:lnTo>
                <a:lnTo>
                  <a:pt x="5858309" y="3308277"/>
                </a:lnTo>
                <a:lnTo>
                  <a:pt x="5872608" y="3308277"/>
                </a:lnTo>
                <a:lnTo>
                  <a:pt x="5872608" y="3324363"/>
                </a:lnTo>
                <a:lnTo>
                  <a:pt x="5858309" y="3324363"/>
                </a:lnTo>
                <a:lnTo>
                  <a:pt x="5858309" y="3347597"/>
                </a:lnTo>
                <a:lnTo>
                  <a:pt x="5872608" y="3347597"/>
                </a:lnTo>
                <a:lnTo>
                  <a:pt x="5872608" y="3363684"/>
                </a:lnTo>
                <a:lnTo>
                  <a:pt x="5858309" y="3363684"/>
                </a:lnTo>
                <a:lnTo>
                  <a:pt x="5858309" y="3386918"/>
                </a:lnTo>
                <a:lnTo>
                  <a:pt x="5872608" y="3386918"/>
                </a:lnTo>
                <a:lnTo>
                  <a:pt x="5872608" y="3403004"/>
                </a:lnTo>
                <a:lnTo>
                  <a:pt x="5858309" y="3403004"/>
                </a:lnTo>
                <a:lnTo>
                  <a:pt x="5858309" y="3426238"/>
                </a:lnTo>
                <a:lnTo>
                  <a:pt x="5872608" y="3426238"/>
                </a:lnTo>
                <a:lnTo>
                  <a:pt x="5872608" y="3442324"/>
                </a:lnTo>
                <a:lnTo>
                  <a:pt x="5858309" y="3442324"/>
                </a:lnTo>
                <a:lnTo>
                  <a:pt x="5858309" y="3465558"/>
                </a:lnTo>
                <a:lnTo>
                  <a:pt x="5872608" y="3465558"/>
                </a:lnTo>
                <a:lnTo>
                  <a:pt x="5872608" y="3481645"/>
                </a:lnTo>
                <a:lnTo>
                  <a:pt x="5858309" y="3481645"/>
                </a:lnTo>
                <a:lnTo>
                  <a:pt x="5858309" y="3504878"/>
                </a:lnTo>
                <a:lnTo>
                  <a:pt x="5872608" y="3504878"/>
                </a:lnTo>
                <a:lnTo>
                  <a:pt x="5872608" y="3520966"/>
                </a:lnTo>
                <a:lnTo>
                  <a:pt x="5858309" y="3520966"/>
                </a:lnTo>
                <a:lnTo>
                  <a:pt x="5858309" y="3544199"/>
                </a:lnTo>
                <a:lnTo>
                  <a:pt x="5872608" y="3544199"/>
                </a:lnTo>
                <a:lnTo>
                  <a:pt x="5872608" y="3560286"/>
                </a:lnTo>
                <a:lnTo>
                  <a:pt x="5858309" y="3560286"/>
                </a:lnTo>
                <a:lnTo>
                  <a:pt x="5858309" y="3583519"/>
                </a:lnTo>
                <a:lnTo>
                  <a:pt x="5872608" y="3583519"/>
                </a:lnTo>
                <a:lnTo>
                  <a:pt x="5872608" y="3599607"/>
                </a:lnTo>
                <a:lnTo>
                  <a:pt x="5858309" y="3599607"/>
                </a:lnTo>
                <a:lnTo>
                  <a:pt x="5858309" y="3622840"/>
                </a:lnTo>
                <a:lnTo>
                  <a:pt x="5872608" y="3622840"/>
                </a:lnTo>
                <a:lnTo>
                  <a:pt x="5872608" y="3638927"/>
                </a:lnTo>
                <a:lnTo>
                  <a:pt x="5858309" y="3638927"/>
                </a:lnTo>
                <a:lnTo>
                  <a:pt x="5858309" y="3662161"/>
                </a:lnTo>
                <a:lnTo>
                  <a:pt x="5872608" y="3662161"/>
                </a:lnTo>
                <a:lnTo>
                  <a:pt x="5872608" y="3678247"/>
                </a:lnTo>
                <a:lnTo>
                  <a:pt x="5858309" y="3678247"/>
                </a:lnTo>
                <a:lnTo>
                  <a:pt x="5858309" y="3701481"/>
                </a:lnTo>
                <a:lnTo>
                  <a:pt x="5872608" y="3701481"/>
                </a:lnTo>
                <a:lnTo>
                  <a:pt x="5872608" y="3717567"/>
                </a:lnTo>
                <a:lnTo>
                  <a:pt x="5858309" y="3717567"/>
                </a:lnTo>
                <a:lnTo>
                  <a:pt x="5858309" y="3740801"/>
                </a:lnTo>
                <a:lnTo>
                  <a:pt x="5872608" y="3740801"/>
                </a:lnTo>
                <a:lnTo>
                  <a:pt x="5872608" y="3756888"/>
                </a:lnTo>
                <a:lnTo>
                  <a:pt x="5858309" y="3756888"/>
                </a:lnTo>
                <a:lnTo>
                  <a:pt x="5858309" y="3780122"/>
                </a:lnTo>
                <a:lnTo>
                  <a:pt x="5872608" y="3780122"/>
                </a:lnTo>
                <a:lnTo>
                  <a:pt x="5872608" y="3796208"/>
                </a:lnTo>
                <a:lnTo>
                  <a:pt x="5858309" y="3796208"/>
                </a:lnTo>
                <a:lnTo>
                  <a:pt x="5858309" y="3819442"/>
                </a:lnTo>
                <a:lnTo>
                  <a:pt x="5872608" y="3819442"/>
                </a:lnTo>
                <a:lnTo>
                  <a:pt x="5872608" y="3835529"/>
                </a:lnTo>
                <a:lnTo>
                  <a:pt x="5858309" y="3835529"/>
                </a:lnTo>
                <a:lnTo>
                  <a:pt x="5858309" y="3858762"/>
                </a:lnTo>
                <a:lnTo>
                  <a:pt x="5872608" y="3858762"/>
                </a:lnTo>
                <a:lnTo>
                  <a:pt x="5872608" y="3874849"/>
                </a:lnTo>
                <a:lnTo>
                  <a:pt x="5858309" y="3874849"/>
                </a:lnTo>
                <a:lnTo>
                  <a:pt x="5858309" y="3898082"/>
                </a:lnTo>
                <a:lnTo>
                  <a:pt x="5872608" y="3898082"/>
                </a:lnTo>
                <a:lnTo>
                  <a:pt x="5872608" y="3914169"/>
                </a:lnTo>
                <a:lnTo>
                  <a:pt x="5858309" y="3914169"/>
                </a:lnTo>
                <a:lnTo>
                  <a:pt x="5858309" y="3937404"/>
                </a:lnTo>
                <a:lnTo>
                  <a:pt x="5872608" y="3937404"/>
                </a:lnTo>
                <a:lnTo>
                  <a:pt x="5872608" y="3953490"/>
                </a:lnTo>
                <a:lnTo>
                  <a:pt x="5858309" y="3953490"/>
                </a:lnTo>
                <a:lnTo>
                  <a:pt x="5858309" y="3976724"/>
                </a:lnTo>
                <a:lnTo>
                  <a:pt x="5872608" y="3976724"/>
                </a:lnTo>
                <a:lnTo>
                  <a:pt x="5872608" y="3992810"/>
                </a:lnTo>
                <a:lnTo>
                  <a:pt x="5858309" y="3992810"/>
                </a:lnTo>
                <a:lnTo>
                  <a:pt x="5858309" y="4016045"/>
                </a:lnTo>
                <a:lnTo>
                  <a:pt x="5872608" y="4016045"/>
                </a:lnTo>
                <a:lnTo>
                  <a:pt x="5872608" y="4032130"/>
                </a:lnTo>
                <a:lnTo>
                  <a:pt x="5858309" y="4032130"/>
                </a:lnTo>
                <a:lnTo>
                  <a:pt x="5858309" y="4055365"/>
                </a:lnTo>
                <a:lnTo>
                  <a:pt x="5872608" y="4055365"/>
                </a:lnTo>
                <a:lnTo>
                  <a:pt x="5872608" y="4071452"/>
                </a:lnTo>
                <a:lnTo>
                  <a:pt x="5858309" y="4071452"/>
                </a:lnTo>
                <a:lnTo>
                  <a:pt x="5858309" y="4094685"/>
                </a:lnTo>
                <a:lnTo>
                  <a:pt x="5872608" y="4094685"/>
                </a:lnTo>
                <a:lnTo>
                  <a:pt x="5872608" y="4108983"/>
                </a:lnTo>
                <a:lnTo>
                  <a:pt x="6262239" y="4108983"/>
                </a:lnTo>
                <a:lnTo>
                  <a:pt x="6262239" y="2226966"/>
                </a:lnTo>
                <a:lnTo>
                  <a:pt x="6301559" y="2226966"/>
                </a:lnTo>
                <a:lnTo>
                  <a:pt x="6301559" y="2198369"/>
                </a:lnTo>
                <a:lnTo>
                  <a:pt x="6519608" y="2198369"/>
                </a:lnTo>
                <a:lnTo>
                  <a:pt x="6519608" y="4121495"/>
                </a:lnTo>
                <a:lnTo>
                  <a:pt x="6769828" y="4121495"/>
                </a:lnTo>
                <a:lnTo>
                  <a:pt x="6769828" y="3058056"/>
                </a:lnTo>
                <a:lnTo>
                  <a:pt x="6753743" y="3058056"/>
                </a:lnTo>
                <a:lnTo>
                  <a:pt x="6753743" y="3036609"/>
                </a:lnTo>
                <a:lnTo>
                  <a:pt x="6769828" y="3036609"/>
                </a:lnTo>
                <a:lnTo>
                  <a:pt x="6803787" y="3036609"/>
                </a:lnTo>
                <a:lnTo>
                  <a:pt x="6803787" y="2965117"/>
                </a:lnTo>
                <a:lnTo>
                  <a:pt x="6778766" y="2965117"/>
                </a:lnTo>
                <a:lnTo>
                  <a:pt x="6778766" y="2943670"/>
                </a:lnTo>
                <a:lnTo>
                  <a:pt x="6853830" y="2943670"/>
                </a:lnTo>
                <a:lnTo>
                  <a:pt x="6936045" y="2777451"/>
                </a:lnTo>
                <a:lnTo>
                  <a:pt x="7220226" y="2777451"/>
                </a:lnTo>
                <a:lnTo>
                  <a:pt x="7302442" y="2945457"/>
                </a:lnTo>
                <a:lnTo>
                  <a:pt x="7377509" y="2945457"/>
                </a:lnTo>
                <a:lnTo>
                  <a:pt x="7377509" y="2966905"/>
                </a:lnTo>
                <a:lnTo>
                  <a:pt x="7352486" y="2966905"/>
                </a:lnTo>
                <a:lnTo>
                  <a:pt x="7352486" y="3036609"/>
                </a:lnTo>
                <a:lnTo>
                  <a:pt x="7386445" y="3036609"/>
                </a:lnTo>
                <a:lnTo>
                  <a:pt x="7402530" y="3036609"/>
                </a:lnTo>
                <a:lnTo>
                  <a:pt x="7402530" y="3058056"/>
                </a:lnTo>
                <a:lnTo>
                  <a:pt x="7386445" y="3058056"/>
                </a:lnTo>
                <a:lnTo>
                  <a:pt x="7386445" y="4121495"/>
                </a:lnTo>
                <a:lnTo>
                  <a:pt x="7624155" y="4121495"/>
                </a:lnTo>
                <a:lnTo>
                  <a:pt x="7624155" y="4089325"/>
                </a:lnTo>
                <a:lnTo>
                  <a:pt x="7633092" y="4089325"/>
                </a:lnTo>
                <a:lnTo>
                  <a:pt x="7640240" y="3880210"/>
                </a:lnTo>
                <a:lnTo>
                  <a:pt x="7622368" y="3880210"/>
                </a:lnTo>
                <a:lnTo>
                  <a:pt x="7613430" y="3844464"/>
                </a:lnTo>
                <a:lnTo>
                  <a:pt x="7645603" y="3844464"/>
                </a:lnTo>
                <a:lnTo>
                  <a:pt x="7654540" y="3596032"/>
                </a:lnTo>
                <a:lnTo>
                  <a:pt x="7631304" y="3596032"/>
                </a:lnTo>
                <a:lnTo>
                  <a:pt x="7622368" y="3560286"/>
                </a:lnTo>
                <a:lnTo>
                  <a:pt x="7654540" y="3560286"/>
                </a:lnTo>
                <a:lnTo>
                  <a:pt x="7661686" y="3379768"/>
                </a:lnTo>
                <a:lnTo>
                  <a:pt x="7634878" y="3379768"/>
                </a:lnTo>
                <a:lnTo>
                  <a:pt x="7625941" y="3344022"/>
                </a:lnTo>
                <a:lnTo>
                  <a:pt x="7661686" y="3344022"/>
                </a:lnTo>
                <a:lnTo>
                  <a:pt x="7667051" y="3201039"/>
                </a:lnTo>
                <a:lnTo>
                  <a:pt x="7642028" y="3201039"/>
                </a:lnTo>
                <a:lnTo>
                  <a:pt x="7633092" y="3165294"/>
                </a:lnTo>
                <a:lnTo>
                  <a:pt x="7668837" y="3165294"/>
                </a:lnTo>
                <a:lnTo>
                  <a:pt x="7672411" y="3061631"/>
                </a:lnTo>
                <a:lnTo>
                  <a:pt x="7650963" y="3061631"/>
                </a:lnTo>
                <a:lnTo>
                  <a:pt x="7643813" y="3025885"/>
                </a:lnTo>
                <a:lnTo>
                  <a:pt x="7674199" y="3025885"/>
                </a:lnTo>
                <a:lnTo>
                  <a:pt x="7675987" y="2965117"/>
                </a:lnTo>
                <a:lnTo>
                  <a:pt x="7656325" y="2965117"/>
                </a:lnTo>
                <a:lnTo>
                  <a:pt x="7649177" y="2929371"/>
                </a:lnTo>
                <a:lnTo>
                  <a:pt x="7677772" y="2929371"/>
                </a:lnTo>
                <a:lnTo>
                  <a:pt x="7679561" y="2886476"/>
                </a:lnTo>
                <a:lnTo>
                  <a:pt x="7661686" y="2886476"/>
                </a:lnTo>
                <a:lnTo>
                  <a:pt x="7654540" y="2854305"/>
                </a:lnTo>
                <a:lnTo>
                  <a:pt x="7681348" y="2854305"/>
                </a:lnTo>
                <a:lnTo>
                  <a:pt x="7683134" y="2822133"/>
                </a:lnTo>
                <a:lnTo>
                  <a:pt x="7665261" y="2822133"/>
                </a:lnTo>
                <a:lnTo>
                  <a:pt x="7658114" y="2791750"/>
                </a:lnTo>
                <a:lnTo>
                  <a:pt x="7684923" y="2791750"/>
                </a:lnTo>
                <a:lnTo>
                  <a:pt x="7686708" y="2763153"/>
                </a:lnTo>
                <a:lnTo>
                  <a:pt x="7668837" y="2763153"/>
                </a:lnTo>
                <a:lnTo>
                  <a:pt x="7661686" y="2736343"/>
                </a:lnTo>
                <a:lnTo>
                  <a:pt x="7688496" y="2736343"/>
                </a:lnTo>
                <a:lnTo>
                  <a:pt x="7688496" y="2720259"/>
                </a:lnTo>
                <a:lnTo>
                  <a:pt x="7670624" y="2720259"/>
                </a:lnTo>
                <a:lnTo>
                  <a:pt x="7663475" y="2697022"/>
                </a:lnTo>
                <a:lnTo>
                  <a:pt x="7688496" y="2697022"/>
                </a:lnTo>
                <a:lnTo>
                  <a:pt x="7688496" y="2679150"/>
                </a:lnTo>
                <a:lnTo>
                  <a:pt x="7674199" y="2679150"/>
                </a:lnTo>
                <a:lnTo>
                  <a:pt x="7667051" y="2655916"/>
                </a:lnTo>
                <a:lnTo>
                  <a:pt x="7690284" y="2655916"/>
                </a:lnTo>
                <a:lnTo>
                  <a:pt x="7690284" y="2636255"/>
                </a:lnTo>
                <a:lnTo>
                  <a:pt x="7675987" y="2636255"/>
                </a:lnTo>
                <a:lnTo>
                  <a:pt x="7668837" y="2614808"/>
                </a:lnTo>
                <a:lnTo>
                  <a:pt x="7690284" y="2614808"/>
                </a:lnTo>
                <a:lnTo>
                  <a:pt x="7690284" y="2595148"/>
                </a:lnTo>
                <a:lnTo>
                  <a:pt x="7681348" y="2595148"/>
                </a:lnTo>
                <a:lnTo>
                  <a:pt x="7674199" y="2571912"/>
                </a:lnTo>
                <a:lnTo>
                  <a:pt x="7690284" y="2571912"/>
                </a:lnTo>
                <a:lnTo>
                  <a:pt x="7690284" y="2557615"/>
                </a:lnTo>
                <a:lnTo>
                  <a:pt x="7722455" y="2557615"/>
                </a:lnTo>
                <a:lnTo>
                  <a:pt x="7722455" y="2534381"/>
                </a:lnTo>
                <a:lnTo>
                  <a:pt x="7734968" y="2534381"/>
                </a:lnTo>
                <a:lnTo>
                  <a:pt x="7734968" y="2518293"/>
                </a:lnTo>
                <a:lnTo>
                  <a:pt x="7743902" y="2518293"/>
                </a:lnTo>
                <a:lnTo>
                  <a:pt x="7743902" y="2495060"/>
                </a:lnTo>
                <a:lnTo>
                  <a:pt x="7751052" y="2495060"/>
                </a:lnTo>
                <a:lnTo>
                  <a:pt x="7751052" y="2480761"/>
                </a:lnTo>
                <a:lnTo>
                  <a:pt x="7779650" y="2480761"/>
                </a:lnTo>
                <a:lnTo>
                  <a:pt x="7779650" y="2450377"/>
                </a:lnTo>
                <a:lnTo>
                  <a:pt x="7792159" y="2450377"/>
                </a:lnTo>
                <a:lnTo>
                  <a:pt x="7792159" y="2423568"/>
                </a:lnTo>
                <a:lnTo>
                  <a:pt x="7785012" y="2423568"/>
                </a:lnTo>
                <a:lnTo>
                  <a:pt x="7785012" y="2403907"/>
                </a:lnTo>
                <a:lnTo>
                  <a:pt x="7792159" y="2403907"/>
                </a:lnTo>
                <a:lnTo>
                  <a:pt x="7792159" y="2378886"/>
                </a:lnTo>
                <a:lnTo>
                  <a:pt x="7808245" y="2378886"/>
                </a:lnTo>
                <a:lnTo>
                  <a:pt x="7808245" y="2284160"/>
                </a:lnTo>
                <a:lnTo>
                  <a:pt x="7826118" y="2284160"/>
                </a:lnTo>
                <a:lnTo>
                  <a:pt x="7826118" y="2378886"/>
                </a:lnTo>
                <a:lnTo>
                  <a:pt x="7842204" y="2378886"/>
                </a:lnTo>
                <a:lnTo>
                  <a:pt x="7842204" y="2403907"/>
                </a:lnTo>
                <a:lnTo>
                  <a:pt x="7849352" y="2403907"/>
                </a:lnTo>
                <a:lnTo>
                  <a:pt x="7849352" y="2423568"/>
                </a:lnTo>
                <a:lnTo>
                  <a:pt x="7842204" y="2423568"/>
                </a:lnTo>
                <a:lnTo>
                  <a:pt x="7842204" y="2450377"/>
                </a:lnTo>
                <a:lnTo>
                  <a:pt x="7854716" y="2450377"/>
                </a:lnTo>
                <a:lnTo>
                  <a:pt x="7854716" y="2480761"/>
                </a:lnTo>
                <a:lnTo>
                  <a:pt x="7883314" y="2480761"/>
                </a:lnTo>
                <a:lnTo>
                  <a:pt x="7883314" y="2495060"/>
                </a:lnTo>
                <a:lnTo>
                  <a:pt x="7890460" y="2495060"/>
                </a:lnTo>
                <a:lnTo>
                  <a:pt x="7890460" y="2518293"/>
                </a:lnTo>
                <a:lnTo>
                  <a:pt x="7899396" y="2518293"/>
                </a:lnTo>
                <a:lnTo>
                  <a:pt x="7899396" y="2534381"/>
                </a:lnTo>
                <a:lnTo>
                  <a:pt x="7910120" y="2534381"/>
                </a:lnTo>
                <a:lnTo>
                  <a:pt x="7910120" y="2557615"/>
                </a:lnTo>
                <a:lnTo>
                  <a:pt x="7942291" y="2557615"/>
                </a:lnTo>
                <a:lnTo>
                  <a:pt x="7942291" y="2571912"/>
                </a:lnTo>
                <a:lnTo>
                  <a:pt x="7958379" y="2571912"/>
                </a:lnTo>
                <a:lnTo>
                  <a:pt x="7951228" y="2595148"/>
                </a:lnTo>
                <a:lnTo>
                  <a:pt x="7942291" y="2595148"/>
                </a:lnTo>
                <a:lnTo>
                  <a:pt x="7942291" y="2614808"/>
                </a:lnTo>
                <a:lnTo>
                  <a:pt x="7967312" y="2614808"/>
                </a:lnTo>
                <a:lnTo>
                  <a:pt x="7960164" y="2636255"/>
                </a:lnTo>
                <a:lnTo>
                  <a:pt x="7945868" y="2636255"/>
                </a:lnTo>
                <a:lnTo>
                  <a:pt x="7945868" y="2655916"/>
                </a:lnTo>
                <a:lnTo>
                  <a:pt x="7967312" y="2655916"/>
                </a:lnTo>
                <a:lnTo>
                  <a:pt x="7960164" y="2679150"/>
                </a:lnTo>
                <a:lnTo>
                  <a:pt x="7945868" y="2679150"/>
                </a:lnTo>
                <a:lnTo>
                  <a:pt x="7945868" y="2697022"/>
                </a:lnTo>
                <a:lnTo>
                  <a:pt x="7970888" y="2697022"/>
                </a:lnTo>
                <a:lnTo>
                  <a:pt x="7963739" y="2720259"/>
                </a:lnTo>
                <a:lnTo>
                  <a:pt x="7945868" y="2720259"/>
                </a:lnTo>
                <a:lnTo>
                  <a:pt x="7945868" y="2736343"/>
                </a:lnTo>
                <a:lnTo>
                  <a:pt x="7972677" y="2736343"/>
                </a:lnTo>
                <a:lnTo>
                  <a:pt x="7965530" y="2763153"/>
                </a:lnTo>
                <a:lnTo>
                  <a:pt x="7947655" y="2763153"/>
                </a:lnTo>
                <a:lnTo>
                  <a:pt x="7949440" y="2791750"/>
                </a:lnTo>
                <a:lnTo>
                  <a:pt x="7976250" y="2791750"/>
                </a:lnTo>
                <a:lnTo>
                  <a:pt x="7969102" y="2822133"/>
                </a:lnTo>
                <a:lnTo>
                  <a:pt x="7951228" y="2822133"/>
                </a:lnTo>
                <a:lnTo>
                  <a:pt x="7953014" y="2854305"/>
                </a:lnTo>
                <a:lnTo>
                  <a:pt x="7979826" y="2854305"/>
                </a:lnTo>
                <a:lnTo>
                  <a:pt x="7972677" y="2886476"/>
                </a:lnTo>
                <a:lnTo>
                  <a:pt x="7954802" y="2886476"/>
                </a:lnTo>
                <a:lnTo>
                  <a:pt x="7956588" y="2929371"/>
                </a:lnTo>
                <a:lnTo>
                  <a:pt x="7985188" y="2929371"/>
                </a:lnTo>
                <a:lnTo>
                  <a:pt x="7978036" y="2965117"/>
                </a:lnTo>
                <a:lnTo>
                  <a:pt x="7958379" y="2965117"/>
                </a:lnTo>
                <a:lnTo>
                  <a:pt x="7960164" y="3025885"/>
                </a:lnTo>
                <a:lnTo>
                  <a:pt x="7990552" y="3025885"/>
                </a:lnTo>
                <a:lnTo>
                  <a:pt x="7983401" y="3061631"/>
                </a:lnTo>
                <a:lnTo>
                  <a:pt x="7961953" y="3061631"/>
                </a:lnTo>
                <a:lnTo>
                  <a:pt x="7965530" y="3165294"/>
                </a:lnTo>
                <a:lnTo>
                  <a:pt x="8001274" y="3165294"/>
                </a:lnTo>
                <a:lnTo>
                  <a:pt x="7992336" y="3201039"/>
                </a:lnTo>
                <a:lnTo>
                  <a:pt x="7967312" y="3201039"/>
                </a:lnTo>
                <a:lnTo>
                  <a:pt x="7972677" y="3344022"/>
                </a:lnTo>
                <a:lnTo>
                  <a:pt x="8008424" y="3344022"/>
                </a:lnTo>
                <a:lnTo>
                  <a:pt x="7999484" y="3379768"/>
                </a:lnTo>
                <a:lnTo>
                  <a:pt x="7972677" y="3379768"/>
                </a:lnTo>
                <a:lnTo>
                  <a:pt x="7979826" y="3560286"/>
                </a:lnTo>
                <a:lnTo>
                  <a:pt x="8010208" y="3560286"/>
                </a:lnTo>
                <a:lnTo>
                  <a:pt x="8010208" y="2148325"/>
                </a:lnTo>
                <a:lnTo>
                  <a:pt x="8371242" y="2148325"/>
                </a:lnTo>
                <a:lnTo>
                  <a:pt x="8371242" y="4121495"/>
                </a:lnTo>
                <a:lnTo>
                  <a:pt x="8532098" y="4121495"/>
                </a:lnTo>
                <a:lnTo>
                  <a:pt x="8532098" y="4019619"/>
                </a:lnTo>
                <a:lnTo>
                  <a:pt x="8560697" y="4019619"/>
                </a:lnTo>
                <a:lnTo>
                  <a:pt x="8560697" y="3994597"/>
                </a:lnTo>
                <a:lnTo>
                  <a:pt x="8542822" y="3994597"/>
                </a:lnTo>
                <a:lnTo>
                  <a:pt x="8542822" y="3978513"/>
                </a:lnTo>
                <a:lnTo>
                  <a:pt x="8560697" y="3978513"/>
                </a:lnTo>
                <a:lnTo>
                  <a:pt x="8560697" y="3953490"/>
                </a:lnTo>
                <a:lnTo>
                  <a:pt x="8542822" y="3953490"/>
                </a:lnTo>
                <a:lnTo>
                  <a:pt x="8542822" y="3937404"/>
                </a:lnTo>
                <a:lnTo>
                  <a:pt x="8560697" y="3937404"/>
                </a:lnTo>
                <a:lnTo>
                  <a:pt x="8560697" y="3930254"/>
                </a:lnTo>
                <a:lnTo>
                  <a:pt x="8585718" y="3930254"/>
                </a:lnTo>
                <a:lnTo>
                  <a:pt x="8585718" y="3910595"/>
                </a:lnTo>
                <a:lnTo>
                  <a:pt x="8641122" y="3910595"/>
                </a:lnTo>
                <a:cubicBezTo>
                  <a:pt x="8598227" y="3865913"/>
                  <a:pt x="8571419" y="3810506"/>
                  <a:pt x="8571419" y="3747950"/>
                </a:cubicBezTo>
                <a:cubicBezTo>
                  <a:pt x="8571419" y="3615690"/>
                  <a:pt x="8692955" y="3506667"/>
                  <a:pt x="8848450" y="3494155"/>
                </a:cubicBezTo>
                <a:lnTo>
                  <a:pt x="8848450" y="3476281"/>
                </a:lnTo>
                <a:lnTo>
                  <a:pt x="8909217" y="3476281"/>
                </a:lnTo>
                <a:lnTo>
                  <a:pt x="8909217" y="3494155"/>
                </a:lnTo>
                <a:cubicBezTo>
                  <a:pt x="9064712" y="3506667"/>
                  <a:pt x="9186245" y="3615690"/>
                  <a:pt x="9186245" y="3747950"/>
                </a:cubicBezTo>
                <a:cubicBezTo>
                  <a:pt x="9186245" y="3808719"/>
                  <a:pt x="9159440" y="3865913"/>
                  <a:pt x="9116544" y="3910595"/>
                </a:cubicBezTo>
                <a:lnTo>
                  <a:pt x="9171948" y="3910595"/>
                </a:lnTo>
                <a:lnTo>
                  <a:pt x="9171948" y="3930254"/>
                </a:lnTo>
                <a:lnTo>
                  <a:pt x="9196969" y="3930254"/>
                </a:lnTo>
                <a:lnTo>
                  <a:pt x="9196969" y="3937404"/>
                </a:lnTo>
                <a:lnTo>
                  <a:pt x="9214843" y="3937404"/>
                </a:lnTo>
                <a:lnTo>
                  <a:pt x="9214843" y="3953490"/>
                </a:lnTo>
                <a:lnTo>
                  <a:pt x="9196969" y="3953490"/>
                </a:lnTo>
                <a:lnTo>
                  <a:pt x="9196969" y="3978513"/>
                </a:lnTo>
                <a:lnTo>
                  <a:pt x="9214843" y="3978513"/>
                </a:lnTo>
                <a:lnTo>
                  <a:pt x="9214843" y="3994597"/>
                </a:lnTo>
                <a:lnTo>
                  <a:pt x="9196969" y="3994597"/>
                </a:lnTo>
                <a:lnTo>
                  <a:pt x="9196969" y="4019619"/>
                </a:lnTo>
                <a:lnTo>
                  <a:pt x="9218417" y="4019619"/>
                </a:lnTo>
                <a:lnTo>
                  <a:pt x="9218417" y="3454834"/>
                </a:lnTo>
                <a:lnTo>
                  <a:pt x="9486513" y="3454834"/>
                </a:lnTo>
                <a:lnTo>
                  <a:pt x="9486513" y="3596032"/>
                </a:lnTo>
                <a:lnTo>
                  <a:pt x="9593751" y="3596032"/>
                </a:lnTo>
                <a:lnTo>
                  <a:pt x="9627709" y="3596032"/>
                </a:lnTo>
                <a:lnTo>
                  <a:pt x="9627709" y="3647862"/>
                </a:lnTo>
                <a:lnTo>
                  <a:pt x="9593751" y="3647862"/>
                </a:lnTo>
                <a:lnTo>
                  <a:pt x="9593751" y="3672884"/>
                </a:lnTo>
                <a:lnTo>
                  <a:pt x="9649155" y="3672884"/>
                </a:lnTo>
                <a:lnTo>
                  <a:pt x="9650944" y="3733652"/>
                </a:lnTo>
                <a:cubicBezTo>
                  <a:pt x="9706351" y="3760463"/>
                  <a:pt x="9808224" y="3780122"/>
                  <a:pt x="9926185" y="3783696"/>
                </a:cubicBezTo>
                <a:lnTo>
                  <a:pt x="9926185" y="3174231"/>
                </a:lnTo>
                <a:lnTo>
                  <a:pt x="10171046" y="3052694"/>
                </a:lnTo>
                <a:lnTo>
                  <a:pt x="10171046" y="2877540"/>
                </a:lnTo>
                <a:lnTo>
                  <a:pt x="10224664" y="2877540"/>
                </a:lnTo>
                <a:lnTo>
                  <a:pt x="10228238" y="2881115"/>
                </a:lnTo>
                <a:lnTo>
                  <a:pt x="10228238" y="2730982"/>
                </a:lnTo>
                <a:lnTo>
                  <a:pt x="10255048" y="2730982"/>
                </a:lnTo>
                <a:lnTo>
                  <a:pt x="10255048" y="2897199"/>
                </a:lnTo>
                <a:lnTo>
                  <a:pt x="10421268" y="3009800"/>
                </a:lnTo>
                <a:lnTo>
                  <a:pt x="10421268" y="1899891"/>
                </a:lnTo>
                <a:cubicBezTo>
                  <a:pt x="10349775" y="1862359"/>
                  <a:pt x="10301518" y="1796228"/>
                  <a:pt x="10301518" y="1721162"/>
                </a:cubicBezTo>
                <a:cubicBezTo>
                  <a:pt x="10301518" y="1617498"/>
                  <a:pt x="10394455" y="1529922"/>
                  <a:pt x="10517781" y="1513836"/>
                </a:cubicBezTo>
                <a:lnTo>
                  <a:pt x="10517781" y="1444133"/>
                </a:lnTo>
                <a:cubicBezTo>
                  <a:pt x="10494543" y="1440558"/>
                  <a:pt x="10478460" y="1433409"/>
                  <a:pt x="10478460" y="1424472"/>
                </a:cubicBezTo>
                <a:cubicBezTo>
                  <a:pt x="10478460" y="1415535"/>
                  <a:pt x="10494543" y="1408387"/>
                  <a:pt x="10517781" y="1404812"/>
                </a:cubicBezTo>
                <a:lnTo>
                  <a:pt x="10517781" y="1211784"/>
                </a:lnTo>
                <a:cubicBezTo>
                  <a:pt x="10492757" y="1199272"/>
                  <a:pt x="10476671" y="1177825"/>
                  <a:pt x="10476671" y="1152803"/>
                </a:cubicBezTo>
                <a:cubicBezTo>
                  <a:pt x="10476671" y="1124205"/>
                  <a:pt x="10498118" y="1099183"/>
                  <a:pt x="10530289" y="1088460"/>
                </a:cubicBezTo>
                <a:lnTo>
                  <a:pt x="10530289" y="1077737"/>
                </a:lnTo>
                <a:cubicBezTo>
                  <a:pt x="10503481" y="1075949"/>
                  <a:pt x="10485610" y="1074162"/>
                  <a:pt x="10485610" y="1070587"/>
                </a:cubicBezTo>
                <a:cubicBezTo>
                  <a:pt x="10485610" y="1067013"/>
                  <a:pt x="10503481" y="1063438"/>
                  <a:pt x="10530289" y="1063438"/>
                </a:cubicBezTo>
                <a:lnTo>
                  <a:pt x="10530289" y="836453"/>
                </a:lnTo>
                <a:cubicBezTo>
                  <a:pt x="10517781" y="834664"/>
                  <a:pt x="10508841" y="831090"/>
                  <a:pt x="10508841" y="827515"/>
                </a:cubicBezTo>
                <a:cubicBezTo>
                  <a:pt x="10508841" y="822154"/>
                  <a:pt x="10523142" y="818579"/>
                  <a:pt x="10544590" y="816793"/>
                </a:cubicBezTo>
                <a:lnTo>
                  <a:pt x="10544590" y="613040"/>
                </a:lnTo>
                <a:cubicBezTo>
                  <a:pt x="10532078" y="609466"/>
                  <a:pt x="10524929" y="604105"/>
                  <a:pt x="10524929" y="596955"/>
                </a:cubicBezTo>
                <a:cubicBezTo>
                  <a:pt x="10524929" y="589807"/>
                  <a:pt x="10535653" y="582658"/>
                  <a:pt x="10549950" y="580870"/>
                </a:cubicBezTo>
                <a:cubicBezTo>
                  <a:pt x="10549950" y="559422"/>
                  <a:pt x="10549950" y="536187"/>
                  <a:pt x="10549950" y="512952"/>
                </a:cubicBezTo>
                <a:lnTo>
                  <a:pt x="10549950" y="241283"/>
                </a:lnTo>
                <a:cubicBezTo>
                  <a:pt x="10549950" y="107238"/>
                  <a:pt x="10555311" y="0"/>
                  <a:pt x="10562461" y="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/>
              </a:gs>
              <a:gs pos="100000">
                <a:schemeClr val="accent1">
                  <a:alpha val="31000"/>
                </a:schemeClr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wrap="square" anchor="ctr">
            <a:noAutofit/>
          </a:bodyPr>
          <a:lstStyle/>
          <a:p>
            <a:pPr lvl="0" algn="ctr"/>
            <a:endParaRPr/>
          </a:p>
        </p:txBody>
      </p:sp>
      <p:sp>
        <p:nvSpPr>
          <p:cNvPr id="1049199" name="任意多边形 1049198" descr="047a3da6-2346-4985-86f8-5cdd8fa045c3"/>
          <p:cNvSpPr/>
          <p:nvPr/>
        </p:nvSpPr>
        <p:spPr>
          <a:xfrm>
            <a:off x="4000499" y="-3"/>
            <a:ext cx="8197851" cy="1700584"/>
          </a:xfrm>
          <a:custGeom>
            <a:avLst/>
            <a:gdLst>
              <a:gd name="connsiteX0" fmla="*/ 0 w 12192000"/>
              <a:gd name="connsiteY0" fmla="*/ 0 h 2609850"/>
              <a:gd name="connsiteX1" fmla="*/ 12192000 w 12192000"/>
              <a:gd name="connsiteY1" fmla="*/ 0 h 2609850"/>
              <a:gd name="connsiteX2" fmla="*/ 12192000 w 12192000"/>
              <a:gd name="connsiteY2" fmla="*/ 2609850 h 2609850"/>
              <a:gd name="connsiteX3" fmla="*/ 0 w 12192000"/>
              <a:gd name="connsiteY3" fmla="*/ 2609850 h 2609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2609850">
                <a:moveTo>
                  <a:pt x="0" y="0"/>
                </a:moveTo>
                <a:lnTo>
                  <a:pt x="12192000" y="0"/>
                </a:lnTo>
                <a:lnTo>
                  <a:pt x="12192000" y="2609850"/>
                </a:lnTo>
                <a:lnTo>
                  <a:pt x="0" y="260985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49200" name="任意多边形 1049199" descr="792de2c4-9be5-48d4-9a71-0b9acf2d8069"/>
          <p:cNvSpPr/>
          <p:nvPr/>
        </p:nvSpPr>
        <p:spPr>
          <a:xfrm flipH="1">
            <a:off x="-2" y="5314839"/>
            <a:ext cx="6918759" cy="1543161"/>
          </a:xfrm>
          <a:custGeom>
            <a:avLst/>
            <a:gdLst>
              <a:gd name="connsiteX0" fmla="*/ 0 w 12192000"/>
              <a:gd name="connsiteY0" fmla="*/ 0 h 2609850"/>
              <a:gd name="connsiteX1" fmla="*/ 12192000 w 12192000"/>
              <a:gd name="connsiteY1" fmla="*/ 0 h 2609850"/>
              <a:gd name="connsiteX2" fmla="*/ 12192000 w 12192000"/>
              <a:gd name="connsiteY2" fmla="*/ 2609850 h 2609850"/>
              <a:gd name="connsiteX3" fmla="*/ 0 w 12192000"/>
              <a:gd name="connsiteY3" fmla="*/ 2609850 h 2609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2609850">
                <a:moveTo>
                  <a:pt x="0" y="0"/>
                </a:moveTo>
                <a:lnTo>
                  <a:pt x="12192000" y="0"/>
                </a:lnTo>
                <a:lnTo>
                  <a:pt x="12192000" y="2609850"/>
                </a:lnTo>
                <a:lnTo>
                  <a:pt x="0" y="2609850"/>
                </a:lnTo>
                <a:close/>
              </a:path>
            </a:pathLst>
          </a:custGeom>
          <a:blipFill>
            <a:blip r:embed="rId4"/>
            <a:stretch>
              <a:fillRect l="-63819" t="-380050" r="-3990" b="-23379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94" name="组合 193" descr="caeacae4-f149-4520-a9b9-3ff9e62ec837"/>
          <p:cNvGrpSpPr/>
          <p:nvPr/>
        </p:nvGrpSpPr>
        <p:grpSpPr>
          <a:xfrm>
            <a:off x="530717" y="457237"/>
            <a:ext cx="1096700" cy="947343"/>
            <a:chOff x="530717" y="457237"/>
            <a:chExt cx="1096700" cy="947343"/>
          </a:xfrm>
        </p:grpSpPr>
        <p:sp>
          <p:nvSpPr>
            <p:cNvPr id="1049201" name="任意多边形 1049200" descr="92041974-5c33-400c-ac14-b3d9d62e2198"/>
            <p:cNvSpPr/>
            <p:nvPr/>
          </p:nvSpPr>
          <p:spPr bwMode="auto">
            <a:xfrm flipH="1">
              <a:off x="881751" y="457237"/>
              <a:ext cx="745666" cy="623512"/>
            </a:xfrm>
            <a:custGeom>
              <a:avLst/>
              <a:gdLst>
                <a:gd name="connsiteX0" fmla="*/ 1781918 w 2917739"/>
                <a:gd name="connsiteY0" fmla="*/ 0 h 2876752"/>
                <a:gd name="connsiteX1" fmla="*/ 1799789 w 2917739"/>
                <a:gd name="connsiteY1" fmla="*/ 357187 h 2876752"/>
                <a:gd name="connsiteX2" fmla="*/ 1841486 w 2917739"/>
                <a:gd name="connsiteY2" fmla="*/ 547687 h 2876752"/>
                <a:gd name="connsiteX3" fmla="*/ 1802767 w 2917739"/>
                <a:gd name="connsiteY3" fmla="*/ 639217 h 2876752"/>
                <a:gd name="connsiteX4" fmla="*/ 1776773 w 2917739"/>
                <a:gd name="connsiteY4" fmla="*/ 669041 h 2876752"/>
                <a:gd name="connsiteX5" fmla="*/ 1784486 w 2917739"/>
                <a:gd name="connsiteY5" fmla="*/ 669939 h 2876752"/>
                <a:gd name="connsiteX6" fmla="*/ 1918530 w 2917739"/>
                <a:gd name="connsiteY6" fmla="*/ 690020 h 2876752"/>
                <a:gd name="connsiteX7" fmla="*/ 2907481 w 2917739"/>
                <a:gd name="connsiteY7" fmla="*/ 422275 h 2876752"/>
                <a:gd name="connsiteX8" fmla="*/ 2758542 w 2917739"/>
                <a:gd name="connsiteY8" fmla="*/ 820918 h 2876752"/>
                <a:gd name="connsiteX9" fmla="*/ 2710882 w 2917739"/>
                <a:gd name="connsiteY9" fmla="*/ 1047014 h 2876752"/>
                <a:gd name="connsiteX10" fmla="*/ 2514283 w 2917739"/>
                <a:gd name="connsiteY10" fmla="*/ 1160062 h 2876752"/>
                <a:gd name="connsiteX11" fmla="*/ 2216407 w 2917739"/>
                <a:gd name="connsiteY11" fmla="*/ 1433758 h 2876752"/>
                <a:gd name="connsiteX12" fmla="*/ 2168746 w 2917739"/>
                <a:gd name="connsiteY12" fmla="*/ 1612255 h 2876752"/>
                <a:gd name="connsiteX13" fmla="*/ 2019808 w 2917739"/>
                <a:gd name="connsiteY13" fmla="*/ 1707453 h 2876752"/>
                <a:gd name="connsiteX14" fmla="*/ 1835125 w 2917739"/>
                <a:gd name="connsiteY14" fmla="*/ 1743152 h 2876752"/>
                <a:gd name="connsiteX15" fmla="*/ 1419563 w 2917739"/>
                <a:gd name="connsiteY15" fmla="*/ 1848333 h 2876752"/>
                <a:gd name="connsiteX16" fmla="*/ 1405010 w 2917739"/>
                <a:gd name="connsiteY16" fmla="*/ 1844535 h 2876752"/>
                <a:gd name="connsiteX17" fmla="*/ 1415907 w 2917739"/>
                <a:gd name="connsiteY17" fmla="*/ 1894792 h 2876752"/>
                <a:gd name="connsiteX18" fmla="*/ 1424379 w 2917739"/>
                <a:gd name="connsiteY18" fmla="*/ 2029658 h 2876752"/>
                <a:gd name="connsiteX19" fmla="*/ 1422441 w 2917739"/>
                <a:gd name="connsiteY19" fmla="*/ 2059988 h 2876752"/>
                <a:gd name="connsiteX20" fmla="*/ 1423675 w 2917739"/>
                <a:gd name="connsiteY20" fmla="*/ 2058988 h 2876752"/>
                <a:gd name="connsiteX21" fmla="*/ 2132795 w 2917739"/>
                <a:gd name="connsiteY21" fmla="*/ 2261199 h 2876752"/>
                <a:gd name="connsiteX22" fmla="*/ 2019574 w 2917739"/>
                <a:gd name="connsiteY22" fmla="*/ 2469357 h 2876752"/>
                <a:gd name="connsiteX23" fmla="*/ 1971902 w 2917739"/>
                <a:gd name="connsiteY23" fmla="*/ 2606147 h 2876752"/>
                <a:gd name="connsiteX24" fmla="*/ 1846764 w 2917739"/>
                <a:gd name="connsiteY24" fmla="*/ 2665620 h 2876752"/>
                <a:gd name="connsiteX25" fmla="*/ 1727584 w 2917739"/>
                <a:gd name="connsiteY25" fmla="*/ 2790515 h 2876752"/>
                <a:gd name="connsiteX26" fmla="*/ 1548814 w 2917739"/>
                <a:gd name="connsiteY26" fmla="*/ 2802410 h 2876752"/>
                <a:gd name="connsiteX27" fmla="*/ 1483265 w 2917739"/>
                <a:gd name="connsiteY27" fmla="*/ 2867831 h 2876752"/>
                <a:gd name="connsiteX28" fmla="*/ 1387921 w 2917739"/>
                <a:gd name="connsiteY28" fmla="*/ 2867831 h 2876752"/>
                <a:gd name="connsiteX29" fmla="*/ 935038 w 2917739"/>
                <a:gd name="connsiteY29" fmla="*/ 2582357 h 2876752"/>
                <a:gd name="connsiteX30" fmla="*/ 939380 w 2917739"/>
                <a:gd name="connsiteY30" fmla="*/ 2576364 h 2876752"/>
                <a:gd name="connsiteX31" fmla="*/ 893061 w 2917739"/>
                <a:gd name="connsiteY31" fmla="*/ 2584090 h 2876752"/>
                <a:gd name="connsiteX32" fmla="*/ 560416 w 2917739"/>
                <a:gd name="connsiteY32" fmla="*/ 2499601 h 2876752"/>
                <a:gd name="connsiteX33" fmla="*/ 322081 w 2917739"/>
                <a:gd name="connsiteY33" fmla="*/ 2118888 h 2876752"/>
                <a:gd name="connsiteX34" fmla="*/ 333998 w 2917739"/>
                <a:gd name="connsiteY34" fmla="*/ 1898788 h 2876752"/>
                <a:gd name="connsiteX35" fmla="*/ 244622 w 2917739"/>
                <a:gd name="connsiteY35" fmla="*/ 1678689 h 2876752"/>
                <a:gd name="connsiteX36" fmla="*/ 153012 w 2917739"/>
                <a:gd name="connsiteY36" fmla="*/ 1558973 h 2876752"/>
                <a:gd name="connsiteX37" fmla="*/ 131035 w 2917739"/>
                <a:gd name="connsiteY37" fmla="*/ 1510107 h 2876752"/>
                <a:gd name="connsiteX38" fmla="*/ 119459 w 2917739"/>
                <a:gd name="connsiteY38" fmla="*/ 1507590 h 2876752"/>
                <a:gd name="connsiteX39" fmla="*/ 0 w 2917739"/>
                <a:gd name="connsiteY39" fmla="*/ 1481621 h 2876752"/>
                <a:gd name="connsiteX40" fmla="*/ 67602 w 2917739"/>
                <a:gd name="connsiteY40" fmla="*/ 1410042 h 2876752"/>
                <a:gd name="connsiteX41" fmla="*/ 95746 w 2917739"/>
                <a:gd name="connsiteY41" fmla="*/ 1380242 h 2876752"/>
                <a:gd name="connsiteX42" fmla="*/ 90077 w 2917739"/>
                <a:gd name="connsiteY42" fmla="*/ 1344822 h 2876752"/>
                <a:gd name="connsiteX43" fmla="*/ 167163 w 2917739"/>
                <a:gd name="connsiteY43" fmla="*/ 1137363 h 2876752"/>
                <a:gd name="connsiteX44" fmla="*/ 512749 w 2917739"/>
                <a:gd name="connsiteY44" fmla="*/ 1113569 h 2876752"/>
                <a:gd name="connsiteX45" fmla="*/ 649221 w 2917739"/>
                <a:gd name="connsiteY45" fmla="*/ 1261007 h 2876752"/>
                <a:gd name="connsiteX46" fmla="*/ 683163 w 2917739"/>
                <a:gd name="connsiteY46" fmla="*/ 1300870 h 2876752"/>
                <a:gd name="connsiteX47" fmla="*/ 685873 w 2917739"/>
                <a:gd name="connsiteY47" fmla="*/ 1226344 h 2876752"/>
                <a:gd name="connsiteX48" fmla="*/ 662046 w 2917739"/>
                <a:gd name="connsiteY48" fmla="*/ 988219 h 2876752"/>
                <a:gd name="connsiteX49" fmla="*/ 703743 w 2917739"/>
                <a:gd name="connsiteY49" fmla="*/ 750094 h 2876752"/>
                <a:gd name="connsiteX50" fmla="*/ 888403 w 2917739"/>
                <a:gd name="connsiteY50" fmla="*/ 613172 h 2876752"/>
                <a:gd name="connsiteX51" fmla="*/ 1108803 w 2917739"/>
                <a:gd name="connsiteY51" fmla="*/ 553641 h 2876752"/>
                <a:gd name="connsiteX52" fmla="*/ 1781918 w 2917739"/>
                <a:gd name="connsiteY52" fmla="*/ 0 h 28767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917739" h="2876752">
                  <a:moveTo>
                    <a:pt x="1781918" y="0"/>
                  </a:moveTo>
                  <a:cubicBezTo>
                    <a:pt x="1859356" y="107156"/>
                    <a:pt x="1865313" y="250031"/>
                    <a:pt x="1799789" y="357187"/>
                  </a:cubicBezTo>
                  <a:cubicBezTo>
                    <a:pt x="1841486" y="410766"/>
                    <a:pt x="1859356" y="482203"/>
                    <a:pt x="1841486" y="547687"/>
                  </a:cubicBezTo>
                  <a:cubicBezTo>
                    <a:pt x="1835529" y="580430"/>
                    <a:pt x="1822127" y="611684"/>
                    <a:pt x="1802767" y="639217"/>
                  </a:cubicBezTo>
                  <a:lnTo>
                    <a:pt x="1776773" y="669041"/>
                  </a:lnTo>
                  <a:lnTo>
                    <a:pt x="1784486" y="669939"/>
                  </a:lnTo>
                  <a:cubicBezTo>
                    <a:pt x="1829167" y="676633"/>
                    <a:pt x="1873849" y="684070"/>
                    <a:pt x="1918530" y="690020"/>
                  </a:cubicBezTo>
                  <a:cubicBezTo>
                    <a:pt x="2264067" y="737619"/>
                    <a:pt x="2633434" y="642421"/>
                    <a:pt x="2907481" y="422275"/>
                  </a:cubicBezTo>
                  <a:cubicBezTo>
                    <a:pt x="2943226" y="571022"/>
                    <a:pt x="2883651" y="731670"/>
                    <a:pt x="2758542" y="820918"/>
                  </a:cubicBezTo>
                  <a:cubicBezTo>
                    <a:pt x="2776415" y="892317"/>
                    <a:pt x="2758542" y="981565"/>
                    <a:pt x="2710882" y="1047014"/>
                  </a:cubicBezTo>
                  <a:cubicBezTo>
                    <a:pt x="2669179" y="1106513"/>
                    <a:pt x="2591731" y="1154112"/>
                    <a:pt x="2514283" y="1160062"/>
                  </a:cubicBezTo>
                  <a:cubicBezTo>
                    <a:pt x="2472581" y="1296910"/>
                    <a:pt x="2353430" y="1415908"/>
                    <a:pt x="2216407" y="1433758"/>
                  </a:cubicBezTo>
                  <a:cubicBezTo>
                    <a:pt x="2234279" y="1493257"/>
                    <a:pt x="2204491" y="1558706"/>
                    <a:pt x="2168746" y="1612255"/>
                  </a:cubicBezTo>
                  <a:cubicBezTo>
                    <a:pt x="2133001" y="1659854"/>
                    <a:pt x="2073426" y="1689603"/>
                    <a:pt x="2019808" y="1707453"/>
                  </a:cubicBezTo>
                  <a:cubicBezTo>
                    <a:pt x="1960233" y="1731253"/>
                    <a:pt x="1894700" y="1737202"/>
                    <a:pt x="1835125" y="1743152"/>
                  </a:cubicBezTo>
                  <a:cubicBezTo>
                    <a:pt x="1715229" y="1836863"/>
                    <a:pt x="1563405" y="1875909"/>
                    <a:pt x="1419563" y="1848333"/>
                  </a:cubicBezTo>
                  <a:lnTo>
                    <a:pt x="1405010" y="1844535"/>
                  </a:lnTo>
                  <a:lnTo>
                    <a:pt x="1415907" y="1894792"/>
                  </a:lnTo>
                  <a:cubicBezTo>
                    <a:pt x="1423262" y="1940429"/>
                    <a:pt x="1425869" y="1986531"/>
                    <a:pt x="1424379" y="2029658"/>
                  </a:cubicBezTo>
                  <a:lnTo>
                    <a:pt x="1422441" y="2059988"/>
                  </a:lnTo>
                  <a:lnTo>
                    <a:pt x="1423675" y="2058988"/>
                  </a:lnTo>
                  <a:cubicBezTo>
                    <a:pt x="1626281" y="2213620"/>
                    <a:pt x="1882518" y="2290936"/>
                    <a:pt x="2132795" y="2261199"/>
                  </a:cubicBezTo>
                  <a:cubicBezTo>
                    <a:pt x="2144713" y="2344462"/>
                    <a:pt x="2091082" y="2433673"/>
                    <a:pt x="2019574" y="2469357"/>
                  </a:cubicBezTo>
                  <a:cubicBezTo>
                    <a:pt x="2019574" y="2516936"/>
                    <a:pt x="2001697" y="2564515"/>
                    <a:pt x="1971902" y="2606147"/>
                  </a:cubicBezTo>
                  <a:cubicBezTo>
                    <a:pt x="1942107" y="2641831"/>
                    <a:pt x="1894435" y="2659673"/>
                    <a:pt x="1846764" y="2665620"/>
                  </a:cubicBezTo>
                  <a:cubicBezTo>
                    <a:pt x="1834846" y="2725094"/>
                    <a:pt x="1787174" y="2766726"/>
                    <a:pt x="1727584" y="2790515"/>
                  </a:cubicBezTo>
                  <a:cubicBezTo>
                    <a:pt x="1673953" y="2808358"/>
                    <a:pt x="1608404" y="2802410"/>
                    <a:pt x="1548814" y="2802410"/>
                  </a:cubicBezTo>
                  <a:cubicBezTo>
                    <a:pt x="1536896" y="2832147"/>
                    <a:pt x="1513060" y="2855937"/>
                    <a:pt x="1483265" y="2867831"/>
                  </a:cubicBezTo>
                  <a:cubicBezTo>
                    <a:pt x="1453470" y="2879726"/>
                    <a:pt x="1417716" y="2879726"/>
                    <a:pt x="1387921" y="2867831"/>
                  </a:cubicBezTo>
                  <a:cubicBezTo>
                    <a:pt x="1298536" y="2701305"/>
                    <a:pt x="1119766" y="2588305"/>
                    <a:pt x="935038" y="2582357"/>
                  </a:cubicBezTo>
                  <a:lnTo>
                    <a:pt x="939380" y="2576364"/>
                  </a:lnTo>
                  <a:lnTo>
                    <a:pt x="893061" y="2584090"/>
                  </a:lnTo>
                  <a:cubicBezTo>
                    <a:pt x="777151" y="2591061"/>
                    <a:pt x="658729" y="2562061"/>
                    <a:pt x="560416" y="2499601"/>
                  </a:cubicBezTo>
                  <a:cubicBezTo>
                    <a:pt x="429332" y="2416320"/>
                    <a:pt x="333998" y="2273552"/>
                    <a:pt x="322081" y="2118888"/>
                  </a:cubicBezTo>
                  <a:cubicBezTo>
                    <a:pt x="310164" y="2041556"/>
                    <a:pt x="328039" y="1970172"/>
                    <a:pt x="333998" y="1898788"/>
                  </a:cubicBezTo>
                  <a:cubicBezTo>
                    <a:pt x="339956" y="1815508"/>
                    <a:pt x="310164" y="1732227"/>
                    <a:pt x="244622" y="1678689"/>
                  </a:cubicBezTo>
                  <a:cubicBezTo>
                    <a:pt x="208872" y="1645972"/>
                    <a:pt x="177591" y="1604331"/>
                    <a:pt x="153012" y="1558973"/>
                  </a:cubicBezTo>
                  <a:lnTo>
                    <a:pt x="131035" y="1510107"/>
                  </a:lnTo>
                  <a:lnTo>
                    <a:pt x="119459" y="1507590"/>
                  </a:lnTo>
                  <a:cubicBezTo>
                    <a:pt x="102394" y="1503880"/>
                    <a:pt x="68262" y="1496460"/>
                    <a:pt x="0" y="1481621"/>
                  </a:cubicBezTo>
                  <a:cubicBezTo>
                    <a:pt x="0" y="1481621"/>
                    <a:pt x="0" y="1481621"/>
                    <a:pt x="67602" y="1410042"/>
                  </a:cubicBezTo>
                  <a:lnTo>
                    <a:pt x="95746" y="1380242"/>
                  </a:lnTo>
                  <a:lnTo>
                    <a:pt x="90077" y="1344822"/>
                  </a:lnTo>
                  <a:cubicBezTo>
                    <a:pt x="85608" y="1272323"/>
                    <a:pt x="104601" y="1199824"/>
                    <a:pt x="167163" y="1137363"/>
                  </a:cubicBezTo>
                  <a:cubicBezTo>
                    <a:pt x="274414" y="1030288"/>
                    <a:pt x="405498" y="1042185"/>
                    <a:pt x="512749" y="1113569"/>
                  </a:cubicBezTo>
                  <a:cubicBezTo>
                    <a:pt x="575312" y="1153722"/>
                    <a:pt x="605197" y="1203914"/>
                    <a:pt x="649221" y="1261007"/>
                  </a:cubicBezTo>
                  <a:lnTo>
                    <a:pt x="683163" y="1300870"/>
                  </a:lnTo>
                  <a:lnTo>
                    <a:pt x="685873" y="1226344"/>
                  </a:lnTo>
                  <a:cubicBezTo>
                    <a:pt x="685873" y="1148953"/>
                    <a:pt x="668003" y="1065609"/>
                    <a:pt x="662046" y="988219"/>
                  </a:cubicBezTo>
                  <a:cubicBezTo>
                    <a:pt x="656089" y="904875"/>
                    <a:pt x="662046" y="821531"/>
                    <a:pt x="703743" y="750094"/>
                  </a:cubicBezTo>
                  <a:cubicBezTo>
                    <a:pt x="745441" y="684609"/>
                    <a:pt x="810965" y="642938"/>
                    <a:pt x="888403" y="613172"/>
                  </a:cubicBezTo>
                  <a:cubicBezTo>
                    <a:pt x="959884" y="589359"/>
                    <a:pt x="1031366" y="571500"/>
                    <a:pt x="1108803" y="553641"/>
                  </a:cubicBezTo>
                  <a:cubicBezTo>
                    <a:pt x="1394728" y="470297"/>
                    <a:pt x="1638956" y="261937"/>
                    <a:pt x="17819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wrap="square" anchor="ctr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1049202" name="任意多边形 1049201" descr="40de4a38-aa11-48ad-b549-52923345d7d1"/>
            <p:cNvSpPr/>
            <p:nvPr/>
          </p:nvSpPr>
          <p:spPr bwMode="auto">
            <a:xfrm flipH="1">
              <a:off x="530717" y="996361"/>
              <a:ext cx="488194" cy="408219"/>
            </a:xfrm>
            <a:custGeom>
              <a:avLst/>
              <a:gdLst>
                <a:gd name="connsiteX0" fmla="*/ 1781918 w 2917739"/>
                <a:gd name="connsiteY0" fmla="*/ 0 h 2876752"/>
                <a:gd name="connsiteX1" fmla="*/ 1799789 w 2917739"/>
                <a:gd name="connsiteY1" fmla="*/ 357187 h 2876752"/>
                <a:gd name="connsiteX2" fmla="*/ 1841486 w 2917739"/>
                <a:gd name="connsiteY2" fmla="*/ 547687 h 2876752"/>
                <a:gd name="connsiteX3" fmla="*/ 1802767 w 2917739"/>
                <a:gd name="connsiteY3" fmla="*/ 639217 h 2876752"/>
                <a:gd name="connsiteX4" fmla="*/ 1776773 w 2917739"/>
                <a:gd name="connsiteY4" fmla="*/ 669041 h 2876752"/>
                <a:gd name="connsiteX5" fmla="*/ 1784486 w 2917739"/>
                <a:gd name="connsiteY5" fmla="*/ 669939 h 2876752"/>
                <a:gd name="connsiteX6" fmla="*/ 1918530 w 2917739"/>
                <a:gd name="connsiteY6" fmla="*/ 690020 h 2876752"/>
                <a:gd name="connsiteX7" fmla="*/ 2907481 w 2917739"/>
                <a:gd name="connsiteY7" fmla="*/ 422275 h 2876752"/>
                <a:gd name="connsiteX8" fmla="*/ 2758542 w 2917739"/>
                <a:gd name="connsiteY8" fmla="*/ 820918 h 2876752"/>
                <a:gd name="connsiteX9" fmla="*/ 2710882 w 2917739"/>
                <a:gd name="connsiteY9" fmla="*/ 1047014 h 2876752"/>
                <a:gd name="connsiteX10" fmla="*/ 2514283 w 2917739"/>
                <a:gd name="connsiteY10" fmla="*/ 1160062 h 2876752"/>
                <a:gd name="connsiteX11" fmla="*/ 2216407 w 2917739"/>
                <a:gd name="connsiteY11" fmla="*/ 1433758 h 2876752"/>
                <a:gd name="connsiteX12" fmla="*/ 2168746 w 2917739"/>
                <a:gd name="connsiteY12" fmla="*/ 1612255 h 2876752"/>
                <a:gd name="connsiteX13" fmla="*/ 2019808 w 2917739"/>
                <a:gd name="connsiteY13" fmla="*/ 1707453 h 2876752"/>
                <a:gd name="connsiteX14" fmla="*/ 1835125 w 2917739"/>
                <a:gd name="connsiteY14" fmla="*/ 1743152 h 2876752"/>
                <a:gd name="connsiteX15" fmla="*/ 1419563 w 2917739"/>
                <a:gd name="connsiteY15" fmla="*/ 1848333 h 2876752"/>
                <a:gd name="connsiteX16" fmla="*/ 1405010 w 2917739"/>
                <a:gd name="connsiteY16" fmla="*/ 1844535 h 2876752"/>
                <a:gd name="connsiteX17" fmla="*/ 1415907 w 2917739"/>
                <a:gd name="connsiteY17" fmla="*/ 1894792 h 2876752"/>
                <a:gd name="connsiteX18" fmla="*/ 1424379 w 2917739"/>
                <a:gd name="connsiteY18" fmla="*/ 2029658 h 2876752"/>
                <a:gd name="connsiteX19" fmla="*/ 1422441 w 2917739"/>
                <a:gd name="connsiteY19" fmla="*/ 2059988 h 2876752"/>
                <a:gd name="connsiteX20" fmla="*/ 1423675 w 2917739"/>
                <a:gd name="connsiteY20" fmla="*/ 2058988 h 2876752"/>
                <a:gd name="connsiteX21" fmla="*/ 2132795 w 2917739"/>
                <a:gd name="connsiteY21" fmla="*/ 2261199 h 2876752"/>
                <a:gd name="connsiteX22" fmla="*/ 2019574 w 2917739"/>
                <a:gd name="connsiteY22" fmla="*/ 2469357 h 2876752"/>
                <a:gd name="connsiteX23" fmla="*/ 1971902 w 2917739"/>
                <a:gd name="connsiteY23" fmla="*/ 2606147 h 2876752"/>
                <a:gd name="connsiteX24" fmla="*/ 1846764 w 2917739"/>
                <a:gd name="connsiteY24" fmla="*/ 2665620 h 2876752"/>
                <a:gd name="connsiteX25" fmla="*/ 1727584 w 2917739"/>
                <a:gd name="connsiteY25" fmla="*/ 2790515 h 2876752"/>
                <a:gd name="connsiteX26" fmla="*/ 1548814 w 2917739"/>
                <a:gd name="connsiteY26" fmla="*/ 2802410 h 2876752"/>
                <a:gd name="connsiteX27" fmla="*/ 1483265 w 2917739"/>
                <a:gd name="connsiteY27" fmla="*/ 2867831 h 2876752"/>
                <a:gd name="connsiteX28" fmla="*/ 1387921 w 2917739"/>
                <a:gd name="connsiteY28" fmla="*/ 2867831 h 2876752"/>
                <a:gd name="connsiteX29" fmla="*/ 935038 w 2917739"/>
                <a:gd name="connsiteY29" fmla="*/ 2582357 h 2876752"/>
                <a:gd name="connsiteX30" fmla="*/ 939380 w 2917739"/>
                <a:gd name="connsiteY30" fmla="*/ 2576364 h 2876752"/>
                <a:gd name="connsiteX31" fmla="*/ 893061 w 2917739"/>
                <a:gd name="connsiteY31" fmla="*/ 2584090 h 2876752"/>
                <a:gd name="connsiteX32" fmla="*/ 560416 w 2917739"/>
                <a:gd name="connsiteY32" fmla="*/ 2499601 h 2876752"/>
                <a:gd name="connsiteX33" fmla="*/ 322081 w 2917739"/>
                <a:gd name="connsiteY33" fmla="*/ 2118888 h 2876752"/>
                <a:gd name="connsiteX34" fmla="*/ 333998 w 2917739"/>
                <a:gd name="connsiteY34" fmla="*/ 1898788 h 2876752"/>
                <a:gd name="connsiteX35" fmla="*/ 244622 w 2917739"/>
                <a:gd name="connsiteY35" fmla="*/ 1678689 h 2876752"/>
                <a:gd name="connsiteX36" fmla="*/ 153012 w 2917739"/>
                <a:gd name="connsiteY36" fmla="*/ 1558973 h 2876752"/>
                <a:gd name="connsiteX37" fmla="*/ 131035 w 2917739"/>
                <a:gd name="connsiteY37" fmla="*/ 1510107 h 2876752"/>
                <a:gd name="connsiteX38" fmla="*/ 119459 w 2917739"/>
                <a:gd name="connsiteY38" fmla="*/ 1507590 h 2876752"/>
                <a:gd name="connsiteX39" fmla="*/ 0 w 2917739"/>
                <a:gd name="connsiteY39" fmla="*/ 1481621 h 2876752"/>
                <a:gd name="connsiteX40" fmla="*/ 67602 w 2917739"/>
                <a:gd name="connsiteY40" fmla="*/ 1410042 h 2876752"/>
                <a:gd name="connsiteX41" fmla="*/ 95746 w 2917739"/>
                <a:gd name="connsiteY41" fmla="*/ 1380242 h 2876752"/>
                <a:gd name="connsiteX42" fmla="*/ 90077 w 2917739"/>
                <a:gd name="connsiteY42" fmla="*/ 1344822 h 2876752"/>
                <a:gd name="connsiteX43" fmla="*/ 167163 w 2917739"/>
                <a:gd name="connsiteY43" fmla="*/ 1137363 h 2876752"/>
                <a:gd name="connsiteX44" fmla="*/ 512749 w 2917739"/>
                <a:gd name="connsiteY44" fmla="*/ 1113569 h 2876752"/>
                <a:gd name="connsiteX45" fmla="*/ 649221 w 2917739"/>
                <a:gd name="connsiteY45" fmla="*/ 1261007 h 2876752"/>
                <a:gd name="connsiteX46" fmla="*/ 683163 w 2917739"/>
                <a:gd name="connsiteY46" fmla="*/ 1300870 h 2876752"/>
                <a:gd name="connsiteX47" fmla="*/ 685873 w 2917739"/>
                <a:gd name="connsiteY47" fmla="*/ 1226344 h 2876752"/>
                <a:gd name="connsiteX48" fmla="*/ 662046 w 2917739"/>
                <a:gd name="connsiteY48" fmla="*/ 988219 h 2876752"/>
                <a:gd name="connsiteX49" fmla="*/ 703743 w 2917739"/>
                <a:gd name="connsiteY49" fmla="*/ 750094 h 2876752"/>
                <a:gd name="connsiteX50" fmla="*/ 888403 w 2917739"/>
                <a:gd name="connsiteY50" fmla="*/ 613172 h 2876752"/>
                <a:gd name="connsiteX51" fmla="*/ 1108803 w 2917739"/>
                <a:gd name="connsiteY51" fmla="*/ 553641 h 2876752"/>
                <a:gd name="connsiteX52" fmla="*/ 1781918 w 2917739"/>
                <a:gd name="connsiteY52" fmla="*/ 0 h 28767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917739" h="2876752">
                  <a:moveTo>
                    <a:pt x="1781918" y="0"/>
                  </a:moveTo>
                  <a:cubicBezTo>
                    <a:pt x="1859356" y="107156"/>
                    <a:pt x="1865313" y="250031"/>
                    <a:pt x="1799789" y="357187"/>
                  </a:cubicBezTo>
                  <a:cubicBezTo>
                    <a:pt x="1841486" y="410766"/>
                    <a:pt x="1859356" y="482203"/>
                    <a:pt x="1841486" y="547687"/>
                  </a:cubicBezTo>
                  <a:cubicBezTo>
                    <a:pt x="1835529" y="580430"/>
                    <a:pt x="1822127" y="611684"/>
                    <a:pt x="1802767" y="639217"/>
                  </a:cubicBezTo>
                  <a:lnTo>
                    <a:pt x="1776773" y="669041"/>
                  </a:lnTo>
                  <a:lnTo>
                    <a:pt x="1784486" y="669939"/>
                  </a:lnTo>
                  <a:cubicBezTo>
                    <a:pt x="1829167" y="676633"/>
                    <a:pt x="1873849" y="684070"/>
                    <a:pt x="1918530" y="690020"/>
                  </a:cubicBezTo>
                  <a:cubicBezTo>
                    <a:pt x="2264067" y="737619"/>
                    <a:pt x="2633434" y="642421"/>
                    <a:pt x="2907481" y="422275"/>
                  </a:cubicBezTo>
                  <a:cubicBezTo>
                    <a:pt x="2943226" y="571022"/>
                    <a:pt x="2883651" y="731670"/>
                    <a:pt x="2758542" y="820918"/>
                  </a:cubicBezTo>
                  <a:cubicBezTo>
                    <a:pt x="2776415" y="892317"/>
                    <a:pt x="2758542" y="981565"/>
                    <a:pt x="2710882" y="1047014"/>
                  </a:cubicBezTo>
                  <a:cubicBezTo>
                    <a:pt x="2669179" y="1106513"/>
                    <a:pt x="2591731" y="1154112"/>
                    <a:pt x="2514283" y="1160062"/>
                  </a:cubicBezTo>
                  <a:cubicBezTo>
                    <a:pt x="2472581" y="1296910"/>
                    <a:pt x="2353430" y="1415908"/>
                    <a:pt x="2216407" y="1433758"/>
                  </a:cubicBezTo>
                  <a:cubicBezTo>
                    <a:pt x="2234279" y="1493257"/>
                    <a:pt x="2204491" y="1558706"/>
                    <a:pt x="2168746" y="1612255"/>
                  </a:cubicBezTo>
                  <a:cubicBezTo>
                    <a:pt x="2133001" y="1659854"/>
                    <a:pt x="2073426" y="1689603"/>
                    <a:pt x="2019808" y="1707453"/>
                  </a:cubicBezTo>
                  <a:cubicBezTo>
                    <a:pt x="1960233" y="1731253"/>
                    <a:pt x="1894700" y="1737202"/>
                    <a:pt x="1835125" y="1743152"/>
                  </a:cubicBezTo>
                  <a:cubicBezTo>
                    <a:pt x="1715229" y="1836863"/>
                    <a:pt x="1563405" y="1875909"/>
                    <a:pt x="1419563" y="1848333"/>
                  </a:cubicBezTo>
                  <a:lnTo>
                    <a:pt x="1405010" y="1844535"/>
                  </a:lnTo>
                  <a:lnTo>
                    <a:pt x="1415907" y="1894792"/>
                  </a:lnTo>
                  <a:cubicBezTo>
                    <a:pt x="1423262" y="1940429"/>
                    <a:pt x="1425869" y="1986531"/>
                    <a:pt x="1424379" y="2029658"/>
                  </a:cubicBezTo>
                  <a:lnTo>
                    <a:pt x="1422441" y="2059988"/>
                  </a:lnTo>
                  <a:lnTo>
                    <a:pt x="1423675" y="2058988"/>
                  </a:lnTo>
                  <a:cubicBezTo>
                    <a:pt x="1626281" y="2213620"/>
                    <a:pt x="1882518" y="2290936"/>
                    <a:pt x="2132795" y="2261199"/>
                  </a:cubicBezTo>
                  <a:cubicBezTo>
                    <a:pt x="2144713" y="2344462"/>
                    <a:pt x="2091082" y="2433673"/>
                    <a:pt x="2019574" y="2469357"/>
                  </a:cubicBezTo>
                  <a:cubicBezTo>
                    <a:pt x="2019574" y="2516936"/>
                    <a:pt x="2001697" y="2564515"/>
                    <a:pt x="1971902" y="2606147"/>
                  </a:cubicBezTo>
                  <a:cubicBezTo>
                    <a:pt x="1942107" y="2641831"/>
                    <a:pt x="1894435" y="2659673"/>
                    <a:pt x="1846764" y="2665620"/>
                  </a:cubicBezTo>
                  <a:cubicBezTo>
                    <a:pt x="1834846" y="2725094"/>
                    <a:pt x="1787174" y="2766726"/>
                    <a:pt x="1727584" y="2790515"/>
                  </a:cubicBezTo>
                  <a:cubicBezTo>
                    <a:pt x="1673953" y="2808358"/>
                    <a:pt x="1608404" y="2802410"/>
                    <a:pt x="1548814" y="2802410"/>
                  </a:cubicBezTo>
                  <a:cubicBezTo>
                    <a:pt x="1536896" y="2832147"/>
                    <a:pt x="1513060" y="2855937"/>
                    <a:pt x="1483265" y="2867831"/>
                  </a:cubicBezTo>
                  <a:cubicBezTo>
                    <a:pt x="1453470" y="2879726"/>
                    <a:pt x="1417716" y="2879726"/>
                    <a:pt x="1387921" y="2867831"/>
                  </a:cubicBezTo>
                  <a:cubicBezTo>
                    <a:pt x="1298536" y="2701305"/>
                    <a:pt x="1119766" y="2588305"/>
                    <a:pt x="935038" y="2582357"/>
                  </a:cubicBezTo>
                  <a:lnTo>
                    <a:pt x="939380" y="2576364"/>
                  </a:lnTo>
                  <a:lnTo>
                    <a:pt x="893061" y="2584090"/>
                  </a:lnTo>
                  <a:cubicBezTo>
                    <a:pt x="777151" y="2591061"/>
                    <a:pt x="658729" y="2562061"/>
                    <a:pt x="560416" y="2499601"/>
                  </a:cubicBezTo>
                  <a:cubicBezTo>
                    <a:pt x="429332" y="2416320"/>
                    <a:pt x="333998" y="2273552"/>
                    <a:pt x="322081" y="2118888"/>
                  </a:cubicBezTo>
                  <a:cubicBezTo>
                    <a:pt x="310164" y="2041556"/>
                    <a:pt x="328039" y="1970172"/>
                    <a:pt x="333998" y="1898788"/>
                  </a:cubicBezTo>
                  <a:cubicBezTo>
                    <a:pt x="339956" y="1815508"/>
                    <a:pt x="310164" y="1732227"/>
                    <a:pt x="244622" y="1678689"/>
                  </a:cubicBezTo>
                  <a:cubicBezTo>
                    <a:pt x="208872" y="1645972"/>
                    <a:pt x="177591" y="1604331"/>
                    <a:pt x="153012" y="1558973"/>
                  </a:cubicBezTo>
                  <a:lnTo>
                    <a:pt x="131035" y="1510107"/>
                  </a:lnTo>
                  <a:lnTo>
                    <a:pt x="119459" y="1507590"/>
                  </a:lnTo>
                  <a:cubicBezTo>
                    <a:pt x="102394" y="1503880"/>
                    <a:pt x="68262" y="1496460"/>
                    <a:pt x="0" y="1481621"/>
                  </a:cubicBezTo>
                  <a:cubicBezTo>
                    <a:pt x="0" y="1481621"/>
                    <a:pt x="0" y="1481621"/>
                    <a:pt x="67602" y="1410042"/>
                  </a:cubicBezTo>
                  <a:lnTo>
                    <a:pt x="95746" y="1380242"/>
                  </a:lnTo>
                  <a:lnTo>
                    <a:pt x="90077" y="1344822"/>
                  </a:lnTo>
                  <a:cubicBezTo>
                    <a:pt x="85608" y="1272323"/>
                    <a:pt x="104601" y="1199824"/>
                    <a:pt x="167163" y="1137363"/>
                  </a:cubicBezTo>
                  <a:cubicBezTo>
                    <a:pt x="274414" y="1030288"/>
                    <a:pt x="405498" y="1042185"/>
                    <a:pt x="512749" y="1113569"/>
                  </a:cubicBezTo>
                  <a:cubicBezTo>
                    <a:pt x="575312" y="1153722"/>
                    <a:pt x="605197" y="1203914"/>
                    <a:pt x="649221" y="1261007"/>
                  </a:cubicBezTo>
                  <a:lnTo>
                    <a:pt x="683163" y="1300870"/>
                  </a:lnTo>
                  <a:lnTo>
                    <a:pt x="685873" y="1226344"/>
                  </a:lnTo>
                  <a:cubicBezTo>
                    <a:pt x="685873" y="1148953"/>
                    <a:pt x="668003" y="1065609"/>
                    <a:pt x="662046" y="988219"/>
                  </a:cubicBezTo>
                  <a:cubicBezTo>
                    <a:pt x="656089" y="904875"/>
                    <a:pt x="662046" y="821531"/>
                    <a:pt x="703743" y="750094"/>
                  </a:cubicBezTo>
                  <a:cubicBezTo>
                    <a:pt x="745441" y="684609"/>
                    <a:pt x="810965" y="642938"/>
                    <a:pt x="888403" y="613172"/>
                  </a:cubicBezTo>
                  <a:cubicBezTo>
                    <a:pt x="959884" y="589359"/>
                    <a:pt x="1031366" y="571500"/>
                    <a:pt x="1108803" y="553641"/>
                  </a:cubicBezTo>
                  <a:cubicBezTo>
                    <a:pt x="1394728" y="470297"/>
                    <a:pt x="1638956" y="261937"/>
                    <a:pt x="17819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wrap="square" anchor="ctr">
              <a:noAutofit/>
            </a:bodyPr>
            <a:lstStyle/>
            <a:p>
              <a:pPr algn="ctr"/>
              <a:endParaRPr/>
            </a:p>
          </p:txBody>
        </p:sp>
      </p:grpSp>
      <p:sp>
        <p:nvSpPr>
          <p:cNvPr id="1049203" name="矩形 1049202" descr="6cf50439-5265-45ae-bd87-dbe16441e059"/>
          <p:cNvSpPr/>
          <p:nvPr/>
        </p:nvSpPr>
        <p:spPr>
          <a:xfrm>
            <a:off x="3973741" y="3263900"/>
            <a:ext cx="2103802" cy="130175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72000">
                <a:schemeClr val="accent1">
                  <a:alpha val="3000"/>
                </a:schemeClr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wrap="square" anchor="ctr">
            <a:noAutofit/>
          </a:bodyPr>
          <a:lstStyle/>
          <a:p>
            <a:pPr lvl="0"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49204" name="标题 1049203" descr="659c932d-81fb-4227-bf33-a354434e4ba8"/>
          <p:cNvSpPr>
            <a:spLocks noGrp="1"/>
          </p:cNvSpPr>
          <p:nvPr>
            <p:ph type="title" hasCustomPrompt="1"/>
          </p:nvPr>
        </p:nvSpPr>
        <p:spPr>
          <a:xfrm>
            <a:off x="2024743" y="1360489"/>
            <a:ext cx="7888514" cy="2137114"/>
          </a:xfrm>
          <a:prstGeom prst="rect">
            <a:avLst/>
          </a:prstGeom>
          <a:noFill/>
        </p:spPr>
        <p:txBody>
          <a:bodyPr wrap="square" anchor="b">
            <a:noAutofit/>
          </a:bodyPr>
          <a:lstStyle>
            <a:lvl1pPr algn="ctr">
              <a:lnSpc>
                <a:spcPct val="100000"/>
              </a:lnSpc>
              <a:defRPr sz="7200">
                <a:ln w="19050">
                  <a:noFill/>
                </a:ln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Click to add title</a:t>
            </a:r>
            <a:endParaRPr lang="en-US"/>
          </a:p>
        </p:txBody>
      </p:sp>
      <p:sp>
        <p:nvSpPr>
          <p:cNvPr id="1049205" name="文本占位符 1049204" descr="93c0efeb-373e-4f3d-9e22-388b39dbd9c1"/>
          <p:cNvSpPr>
            <a:spLocks noGrp="1"/>
          </p:cNvSpPr>
          <p:nvPr>
            <p:ph type="body" sz="quarter" idx="13" hasCustomPrompt="1"/>
          </p:nvPr>
        </p:nvSpPr>
        <p:spPr>
          <a:xfrm>
            <a:off x="6013904" y="3663680"/>
            <a:ext cx="2184400" cy="276999"/>
          </a:xfrm>
          <a:prstGeom prst="rect">
            <a:avLst/>
          </a:prstGeom>
          <a:noFill/>
        </p:spPr>
        <p:txBody>
          <a:bodyPr wrap="square" lIns="90000">
            <a:normAutofit/>
          </a:bodyPr>
          <a:lstStyle>
            <a:lvl1pPr marL="0" indent="0" algn="ctr">
              <a:lnSpc>
                <a:spcPct val="100000"/>
              </a:lnSpc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Presenter name</a:t>
            </a:r>
            <a:endParaRPr lang="en-US"/>
          </a:p>
        </p:txBody>
      </p:sp>
      <p:sp>
        <p:nvSpPr>
          <p:cNvPr id="1049206" name="文本占位符 1049205" descr="0731e23a-cd14-4cd1-919a-2c2cb3131236"/>
          <p:cNvSpPr>
            <a:spLocks noGrp="1"/>
          </p:cNvSpPr>
          <p:nvPr>
            <p:ph type="body" sz="quarter" idx="14" hasCustomPrompt="1"/>
          </p:nvPr>
        </p:nvSpPr>
        <p:spPr>
          <a:xfrm>
            <a:off x="3739696" y="3663680"/>
            <a:ext cx="2184400" cy="276999"/>
          </a:xfrm>
          <a:prstGeom prst="rect">
            <a:avLst/>
          </a:prstGeom>
          <a:noFill/>
        </p:spPr>
        <p:txBody>
          <a:bodyPr wrap="none">
            <a:normAutofit/>
          </a:bodyPr>
          <a:lstStyle>
            <a:lvl1pPr marL="0" indent="0" algn="ctr">
              <a:lnSpc>
                <a:spcPct val="100000"/>
              </a:lnSpc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100000">
              <a:schemeClr val="accent2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-2" y="0"/>
            <a:ext cx="12192000" cy="6858000"/>
            <a:chOff x="-2" y="0"/>
            <a:chExt cx="12192000" cy="6858000"/>
          </a:xfrm>
        </p:grpSpPr>
        <p:grpSp>
          <p:nvGrpSpPr>
            <p:cNvPr id="13" name="组合 12"/>
            <p:cNvGrpSpPr/>
            <p:nvPr/>
          </p:nvGrpSpPr>
          <p:grpSpPr>
            <a:xfrm flipH="1">
              <a:off x="-2" y="0"/>
              <a:ext cx="12192000" cy="6858000"/>
              <a:chOff x="0" y="0"/>
              <a:chExt cx="12192000" cy="6858000"/>
            </a:xfrm>
          </p:grpSpPr>
          <p:sp>
            <p:nvSpPr>
              <p:cNvPr id="1048576" name="任意多边形 1048575"/>
              <p:cNvSpPr/>
              <p:nvPr/>
            </p:nvSpPr>
            <p:spPr>
              <a:xfrm flipH="1">
                <a:off x="0" y="0"/>
                <a:ext cx="12192000" cy="6858000"/>
              </a:xfrm>
              <a:custGeom>
                <a:avLst/>
                <a:gdLst>
                  <a:gd name="connsiteX0" fmla="*/ 0 w 12192000"/>
                  <a:gd name="connsiteY0" fmla="*/ 0 h 6858000"/>
                  <a:gd name="connsiteX1" fmla="*/ 12192000 w 12192000"/>
                  <a:gd name="connsiteY1" fmla="*/ 0 h 6858000"/>
                  <a:gd name="connsiteX2" fmla="*/ 12192000 w 12192000"/>
                  <a:gd name="connsiteY2" fmla="*/ 6858000 h 6858000"/>
                  <a:gd name="connsiteX3" fmla="*/ 0 w 12192000"/>
                  <a:gd name="connsiteY3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92000" h="6858000">
                    <a:moveTo>
                      <a:pt x="0" y="0"/>
                    </a:moveTo>
                    <a:lnTo>
                      <a:pt x="12192000" y="0"/>
                    </a:lnTo>
                    <a:lnTo>
                      <a:pt x="12192000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blipFill>
                <a:blip r:embed="rId9">
                  <a:alphaModFix amt="40000"/>
                </a:blip>
                <a:stretch>
                  <a:fillRect l="-2" t="-25627" r="-25623" b="1"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4" name="组合 13"/>
              <p:cNvGrpSpPr/>
              <p:nvPr/>
            </p:nvGrpSpPr>
            <p:grpSpPr>
              <a:xfrm>
                <a:off x="530717" y="457237"/>
                <a:ext cx="1096700" cy="947343"/>
                <a:chOff x="530717" y="457237"/>
                <a:chExt cx="1096700" cy="947343"/>
              </a:xfrm>
            </p:grpSpPr>
            <p:sp>
              <p:nvSpPr>
                <p:cNvPr id="1048577" name="任意多边形 1048576"/>
                <p:cNvSpPr/>
                <p:nvPr/>
              </p:nvSpPr>
              <p:spPr bwMode="auto">
                <a:xfrm flipH="1">
                  <a:off x="881751" y="457237"/>
                  <a:ext cx="745666" cy="623512"/>
                </a:xfrm>
                <a:custGeom>
                  <a:avLst/>
                  <a:gdLst>
                    <a:gd name="connsiteX0" fmla="*/ 1781918 w 2917739"/>
                    <a:gd name="connsiteY0" fmla="*/ 0 h 2876752"/>
                    <a:gd name="connsiteX1" fmla="*/ 1799789 w 2917739"/>
                    <a:gd name="connsiteY1" fmla="*/ 357187 h 2876752"/>
                    <a:gd name="connsiteX2" fmla="*/ 1841486 w 2917739"/>
                    <a:gd name="connsiteY2" fmla="*/ 547687 h 2876752"/>
                    <a:gd name="connsiteX3" fmla="*/ 1802767 w 2917739"/>
                    <a:gd name="connsiteY3" fmla="*/ 639217 h 2876752"/>
                    <a:gd name="connsiteX4" fmla="*/ 1776773 w 2917739"/>
                    <a:gd name="connsiteY4" fmla="*/ 669041 h 2876752"/>
                    <a:gd name="connsiteX5" fmla="*/ 1784486 w 2917739"/>
                    <a:gd name="connsiteY5" fmla="*/ 669939 h 2876752"/>
                    <a:gd name="connsiteX6" fmla="*/ 1918530 w 2917739"/>
                    <a:gd name="connsiteY6" fmla="*/ 690020 h 2876752"/>
                    <a:gd name="connsiteX7" fmla="*/ 2907481 w 2917739"/>
                    <a:gd name="connsiteY7" fmla="*/ 422275 h 2876752"/>
                    <a:gd name="connsiteX8" fmla="*/ 2758542 w 2917739"/>
                    <a:gd name="connsiteY8" fmla="*/ 820918 h 2876752"/>
                    <a:gd name="connsiteX9" fmla="*/ 2710882 w 2917739"/>
                    <a:gd name="connsiteY9" fmla="*/ 1047014 h 2876752"/>
                    <a:gd name="connsiteX10" fmla="*/ 2514283 w 2917739"/>
                    <a:gd name="connsiteY10" fmla="*/ 1160062 h 2876752"/>
                    <a:gd name="connsiteX11" fmla="*/ 2216407 w 2917739"/>
                    <a:gd name="connsiteY11" fmla="*/ 1433758 h 2876752"/>
                    <a:gd name="connsiteX12" fmla="*/ 2168746 w 2917739"/>
                    <a:gd name="connsiteY12" fmla="*/ 1612255 h 2876752"/>
                    <a:gd name="connsiteX13" fmla="*/ 2019808 w 2917739"/>
                    <a:gd name="connsiteY13" fmla="*/ 1707453 h 2876752"/>
                    <a:gd name="connsiteX14" fmla="*/ 1835125 w 2917739"/>
                    <a:gd name="connsiteY14" fmla="*/ 1743152 h 2876752"/>
                    <a:gd name="connsiteX15" fmla="*/ 1419563 w 2917739"/>
                    <a:gd name="connsiteY15" fmla="*/ 1848333 h 2876752"/>
                    <a:gd name="connsiteX16" fmla="*/ 1405010 w 2917739"/>
                    <a:gd name="connsiteY16" fmla="*/ 1844535 h 2876752"/>
                    <a:gd name="connsiteX17" fmla="*/ 1415907 w 2917739"/>
                    <a:gd name="connsiteY17" fmla="*/ 1894792 h 2876752"/>
                    <a:gd name="connsiteX18" fmla="*/ 1424379 w 2917739"/>
                    <a:gd name="connsiteY18" fmla="*/ 2029658 h 2876752"/>
                    <a:gd name="connsiteX19" fmla="*/ 1422441 w 2917739"/>
                    <a:gd name="connsiteY19" fmla="*/ 2059988 h 2876752"/>
                    <a:gd name="connsiteX20" fmla="*/ 1423675 w 2917739"/>
                    <a:gd name="connsiteY20" fmla="*/ 2058988 h 2876752"/>
                    <a:gd name="connsiteX21" fmla="*/ 2132795 w 2917739"/>
                    <a:gd name="connsiteY21" fmla="*/ 2261199 h 2876752"/>
                    <a:gd name="connsiteX22" fmla="*/ 2019574 w 2917739"/>
                    <a:gd name="connsiteY22" fmla="*/ 2469357 h 2876752"/>
                    <a:gd name="connsiteX23" fmla="*/ 1971902 w 2917739"/>
                    <a:gd name="connsiteY23" fmla="*/ 2606147 h 2876752"/>
                    <a:gd name="connsiteX24" fmla="*/ 1846764 w 2917739"/>
                    <a:gd name="connsiteY24" fmla="*/ 2665620 h 2876752"/>
                    <a:gd name="connsiteX25" fmla="*/ 1727584 w 2917739"/>
                    <a:gd name="connsiteY25" fmla="*/ 2790515 h 2876752"/>
                    <a:gd name="connsiteX26" fmla="*/ 1548814 w 2917739"/>
                    <a:gd name="connsiteY26" fmla="*/ 2802410 h 2876752"/>
                    <a:gd name="connsiteX27" fmla="*/ 1483265 w 2917739"/>
                    <a:gd name="connsiteY27" fmla="*/ 2867831 h 2876752"/>
                    <a:gd name="connsiteX28" fmla="*/ 1387921 w 2917739"/>
                    <a:gd name="connsiteY28" fmla="*/ 2867831 h 2876752"/>
                    <a:gd name="connsiteX29" fmla="*/ 935038 w 2917739"/>
                    <a:gd name="connsiteY29" fmla="*/ 2582357 h 2876752"/>
                    <a:gd name="connsiteX30" fmla="*/ 939380 w 2917739"/>
                    <a:gd name="connsiteY30" fmla="*/ 2576364 h 2876752"/>
                    <a:gd name="connsiteX31" fmla="*/ 893061 w 2917739"/>
                    <a:gd name="connsiteY31" fmla="*/ 2584090 h 2876752"/>
                    <a:gd name="connsiteX32" fmla="*/ 560416 w 2917739"/>
                    <a:gd name="connsiteY32" fmla="*/ 2499601 h 2876752"/>
                    <a:gd name="connsiteX33" fmla="*/ 322081 w 2917739"/>
                    <a:gd name="connsiteY33" fmla="*/ 2118888 h 2876752"/>
                    <a:gd name="connsiteX34" fmla="*/ 333998 w 2917739"/>
                    <a:gd name="connsiteY34" fmla="*/ 1898788 h 2876752"/>
                    <a:gd name="connsiteX35" fmla="*/ 244622 w 2917739"/>
                    <a:gd name="connsiteY35" fmla="*/ 1678689 h 2876752"/>
                    <a:gd name="connsiteX36" fmla="*/ 153012 w 2917739"/>
                    <a:gd name="connsiteY36" fmla="*/ 1558973 h 2876752"/>
                    <a:gd name="connsiteX37" fmla="*/ 131035 w 2917739"/>
                    <a:gd name="connsiteY37" fmla="*/ 1510107 h 2876752"/>
                    <a:gd name="connsiteX38" fmla="*/ 119459 w 2917739"/>
                    <a:gd name="connsiteY38" fmla="*/ 1507590 h 2876752"/>
                    <a:gd name="connsiteX39" fmla="*/ 0 w 2917739"/>
                    <a:gd name="connsiteY39" fmla="*/ 1481621 h 2876752"/>
                    <a:gd name="connsiteX40" fmla="*/ 67602 w 2917739"/>
                    <a:gd name="connsiteY40" fmla="*/ 1410042 h 2876752"/>
                    <a:gd name="connsiteX41" fmla="*/ 95746 w 2917739"/>
                    <a:gd name="connsiteY41" fmla="*/ 1380242 h 2876752"/>
                    <a:gd name="connsiteX42" fmla="*/ 90077 w 2917739"/>
                    <a:gd name="connsiteY42" fmla="*/ 1344822 h 2876752"/>
                    <a:gd name="connsiteX43" fmla="*/ 167163 w 2917739"/>
                    <a:gd name="connsiteY43" fmla="*/ 1137363 h 2876752"/>
                    <a:gd name="connsiteX44" fmla="*/ 512749 w 2917739"/>
                    <a:gd name="connsiteY44" fmla="*/ 1113569 h 2876752"/>
                    <a:gd name="connsiteX45" fmla="*/ 649221 w 2917739"/>
                    <a:gd name="connsiteY45" fmla="*/ 1261007 h 2876752"/>
                    <a:gd name="connsiteX46" fmla="*/ 683163 w 2917739"/>
                    <a:gd name="connsiteY46" fmla="*/ 1300870 h 2876752"/>
                    <a:gd name="connsiteX47" fmla="*/ 685873 w 2917739"/>
                    <a:gd name="connsiteY47" fmla="*/ 1226344 h 2876752"/>
                    <a:gd name="connsiteX48" fmla="*/ 662046 w 2917739"/>
                    <a:gd name="connsiteY48" fmla="*/ 988219 h 2876752"/>
                    <a:gd name="connsiteX49" fmla="*/ 703743 w 2917739"/>
                    <a:gd name="connsiteY49" fmla="*/ 750094 h 2876752"/>
                    <a:gd name="connsiteX50" fmla="*/ 888403 w 2917739"/>
                    <a:gd name="connsiteY50" fmla="*/ 613172 h 2876752"/>
                    <a:gd name="connsiteX51" fmla="*/ 1108803 w 2917739"/>
                    <a:gd name="connsiteY51" fmla="*/ 553641 h 2876752"/>
                    <a:gd name="connsiteX52" fmla="*/ 1781918 w 2917739"/>
                    <a:gd name="connsiteY52" fmla="*/ 0 h 28767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</a:cxnLst>
                  <a:rect l="l" t="t" r="r" b="b"/>
                  <a:pathLst>
                    <a:path w="2917739" h="2876752">
                      <a:moveTo>
                        <a:pt x="1781918" y="0"/>
                      </a:moveTo>
                      <a:cubicBezTo>
                        <a:pt x="1859356" y="107156"/>
                        <a:pt x="1865313" y="250031"/>
                        <a:pt x="1799789" y="357187"/>
                      </a:cubicBezTo>
                      <a:cubicBezTo>
                        <a:pt x="1841486" y="410766"/>
                        <a:pt x="1859356" y="482203"/>
                        <a:pt x="1841486" y="547687"/>
                      </a:cubicBezTo>
                      <a:cubicBezTo>
                        <a:pt x="1835529" y="580430"/>
                        <a:pt x="1822127" y="611684"/>
                        <a:pt x="1802767" y="639217"/>
                      </a:cubicBezTo>
                      <a:lnTo>
                        <a:pt x="1776773" y="669041"/>
                      </a:lnTo>
                      <a:lnTo>
                        <a:pt x="1784486" y="669939"/>
                      </a:lnTo>
                      <a:cubicBezTo>
                        <a:pt x="1829167" y="676633"/>
                        <a:pt x="1873849" y="684070"/>
                        <a:pt x="1918530" y="690020"/>
                      </a:cubicBezTo>
                      <a:cubicBezTo>
                        <a:pt x="2264067" y="737619"/>
                        <a:pt x="2633434" y="642421"/>
                        <a:pt x="2907481" y="422275"/>
                      </a:cubicBezTo>
                      <a:cubicBezTo>
                        <a:pt x="2943226" y="571022"/>
                        <a:pt x="2883651" y="731670"/>
                        <a:pt x="2758542" y="820918"/>
                      </a:cubicBezTo>
                      <a:cubicBezTo>
                        <a:pt x="2776415" y="892317"/>
                        <a:pt x="2758542" y="981565"/>
                        <a:pt x="2710882" y="1047014"/>
                      </a:cubicBezTo>
                      <a:cubicBezTo>
                        <a:pt x="2669179" y="1106513"/>
                        <a:pt x="2591731" y="1154112"/>
                        <a:pt x="2514283" y="1160062"/>
                      </a:cubicBezTo>
                      <a:cubicBezTo>
                        <a:pt x="2472581" y="1296910"/>
                        <a:pt x="2353430" y="1415908"/>
                        <a:pt x="2216407" y="1433758"/>
                      </a:cubicBezTo>
                      <a:cubicBezTo>
                        <a:pt x="2234279" y="1493257"/>
                        <a:pt x="2204491" y="1558706"/>
                        <a:pt x="2168746" y="1612255"/>
                      </a:cubicBezTo>
                      <a:cubicBezTo>
                        <a:pt x="2133001" y="1659854"/>
                        <a:pt x="2073426" y="1689603"/>
                        <a:pt x="2019808" y="1707453"/>
                      </a:cubicBezTo>
                      <a:cubicBezTo>
                        <a:pt x="1960233" y="1731253"/>
                        <a:pt x="1894700" y="1737202"/>
                        <a:pt x="1835125" y="1743152"/>
                      </a:cubicBezTo>
                      <a:cubicBezTo>
                        <a:pt x="1715229" y="1836863"/>
                        <a:pt x="1563405" y="1875909"/>
                        <a:pt x="1419563" y="1848333"/>
                      </a:cubicBezTo>
                      <a:lnTo>
                        <a:pt x="1405010" y="1844535"/>
                      </a:lnTo>
                      <a:lnTo>
                        <a:pt x="1415907" y="1894792"/>
                      </a:lnTo>
                      <a:cubicBezTo>
                        <a:pt x="1423262" y="1940429"/>
                        <a:pt x="1425869" y="1986531"/>
                        <a:pt x="1424379" y="2029658"/>
                      </a:cubicBezTo>
                      <a:lnTo>
                        <a:pt x="1422441" y="2059988"/>
                      </a:lnTo>
                      <a:lnTo>
                        <a:pt x="1423675" y="2058988"/>
                      </a:lnTo>
                      <a:cubicBezTo>
                        <a:pt x="1626281" y="2213620"/>
                        <a:pt x="1882518" y="2290936"/>
                        <a:pt x="2132795" y="2261199"/>
                      </a:cubicBezTo>
                      <a:cubicBezTo>
                        <a:pt x="2144713" y="2344462"/>
                        <a:pt x="2091082" y="2433673"/>
                        <a:pt x="2019574" y="2469357"/>
                      </a:cubicBezTo>
                      <a:cubicBezTo>
                        <a:pt x="2019574" y="2516936"/>
                        <a:pt x="2001697" y="2564515"/>
                        <a:pt x="1971902" y="2606147"/>
                      </a:cubicBezTo>
                      <a:cubicBezTo>
                        <a:pt x="1942107" y="2641831"/>
                        <a:pt x="1894435" y="2659673"/>
                        <a:pt x="1846764" y="2665620"/>
                      </a:cubicBezTo>
                      <a:cubicBezTo>
                        <a:pt x="1834846" y="2725094"/>
                        <a:pt x="1787174" y="2766726"/>
                        <a:pt x="1727584" y="2790515"/>
                      </a:cubicBezTo>
                      <a:cubicBezTo>
                        <a:pt x="1673953" y="2808358"/>
                        <a:pt x="1608404" y="2802410"/>
                        <a:pt x="1548814" y="2802410"/>
                      </a:cubicBezTo>
                      <a:cubicBezTo>
                        <a:pt x="1536896" y="2832147"/>
                        <a:pt x="1513060" y="2855937"/>
                        <a:pt x="1483265" y="2867831"/>
                      </a:cubicBezTo>
                      <a:cubicBezTo>
                        <a:pt x="1453470" y="2879726"/>
                        <a:pt x="1417716" y="2879726"/>
                        <a:pt x="1387921" y="2867831"/>
                      </a:cubicBezTo>
                      <a:cubicBezTo>
                        <a:pt x="1298536" y="2701305"/>
                        <a:pt x="1119766" y="2588305"/>
                        <a:pt x="935038" y="2582357"/>
                      </a:cubicBezTo>
                      <a:lnTo>
                        <a:pt x="939380" y="2576364"/>
                      </a:lnTo>
                      <a:lnTo>
                        <a:pt x="893061" y="2584090"/>
                      </a:lnTo>
                      <a:cubicBezTo>
                        <a:pt x="777151" y="2591061"/>
                        <a:pt x="658729" y="2562061"/>
                        <a:pt x="560416" y="2499601"/>
                      </a:cubicBezTo>
                      <a:cubicBezTo>
                        <a:pt x="429332" y="2416320"/>
                        <a:pt x="333998" y="2273552"/>
                        <a:pt x="322081" y="2118888"/>
                      </a:cubicBezTo>
                      <a:cubicBezTo>
                        <a:pt x="310164" y="2041556"/>
                        <a:pt x="328039" y="1970172"/>
                        <a:pt x="333998" y="1898788"/>
                      </a:cubicBezTo>
                      <a:cubicBezTo>
                        <a:pt x="339956" y="1815508"/>
                        <a:pt x="310164" y="1732227"/>
                        <a:pt x="244622" y="1678689"/>
                      </a:cubicBezTo>
                      <a:cubicBezTo>
                        <a:pt x="208872" y="1645972"/>
                        <a:pt x="177591" y="1604331"/>
                        <a:pt x="153012" y="1558973"/>
                      </a:cubicBezTo>
                      <a:lnTo>
                        <a:pt x="131035" y="1510107"/>
                      </a:lnTo>
                      <a:lnTo>
                        <a:pt x="119459" y="1507590"/>
                      </a:lnTo>
                      <a:cubicBezTo>
                        <a:pt x="102394" y="1503880"/>
                        <a:pt x="68262" y="1496460"/>
                        <a:pt x="0" y="1481621"/>
                      </a:cubicBezTo>
                      <a:cubicBezTo>
                        <a:pt x="0" y="1481621"/>
                        <a:pt x="0" y="1481621"/>
                        <a:pt x="67602" y="1410042"/>
                      </a:cubicBezTo>
                      <a:lnTo>
                        <a:pt x="95746" y="1380242"/>
                      </a:lnTo>
                      <a:lnTo>
                        <a:pt x="90077" y="1344822"/>
                      </a:lnTo>
                      <a:cubicBezTo>
                        <a:pt x="85608" y="1272323"/>
                        <a:pt x="104601" y="1199824"/>
                        <a:pt x="167163" y="1137363"/>
                      </a:cubicBezTo>
                      <a:cubicBezTo>
                        <a:pt x="274414" y="1030288"/>
                        <a:pt x="405498" y="1042185"/>
                        <a:pt x="512749" y="1113569"/>
                      </a:cubicBezTo>
                      <a:cubicBezTo>
                        <a:pt x="575312" y="1153722"/>
                        <a:pt x="605197" y="1203914"/>
                        <a:pt x="649221" y="1261007"/>
                      </a:cubicBezTo>
                      <a:lnTo>
                        <a:pt x="683163" y="1300870"/>
                      </a:lnTo>
                      <a:lnTo>
                        <a:pt x="685873" y="1226344"/>
                      </a:lnTo>
                      <a:cubicBezTo>
                        <a:pt x="685873" y="1148953"/>
                        <a:pt x="668003" y="1065609"/>
                        <a:pt x="662046" y="988219"/>
                      </a:cubicBezTo>
                      <a:cubicBezTo>
                        <a:pt x="656089" y="904875"/>
                        <a:pt x="662046" y="821531"/>
                        <a:pt x="703743" y="750094"/>
                      </a:cubicBezTo>
                      <a:cubicBezTo>
                        <a:pt x="745441" y="684609"/>
                        <a:pt x="810965" y="642938"/>
                        <a:pt x="888403" y="613172"/>
                      </a:cubicBezTo>
                      <a:cubicBezTo>
                        <a:pt x="959884" y="589359"/>
                        <a:pt x="1031366" y="571500"/>
                        <a:pt x="1108803" y="553641"/>
                      </a:cubicBezTo>
                      <a:cubicBezTo>
                        <a:pt x="1394728" y="470297"/>
                        <a:pt x="1638956" y="261937"/>
                        <a:pt x="1781918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wrap="square" anchor="ctr">
                  <a:noAutofit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1048578" name="任意多边形 1048577"/>
                <p:cNvSpPr/>
                <p:nvPr/>
              </p:nvSpPr>
              <p:spPr bwMode="auto">
                <a:xfrm flipH="1">
                  <a:off x="530717" y="996361"/>
                  <a:ext cx="488194" cy="408219"/>
                </a:xfrm>
                <a:custGeom>
                  <a:avLst/>
                  <a:gdLst>
                    <a:gd name="connsiteX0" fmla="*/ 1781918 w 2917739"/>
                    <a:gd name="connsiteY0" fmla="*/ 0 h 2876752"/>
                    <a:gd name="connsiteX1" fmla="*/ 1799789 w 2917739"/>
                    <a:gd name="connsiteY1" fmla="*/ 357187 h 2876752"/>
                    <a:gd name="connsiteX2" fmla="*/ 1841486 w 2917739"/>
                    <a:gd name="connsiteY2" fmla="*/ 547687 h 2876752"/>
                    <a:gd name="connsiteX3" fmla="*/ 1802767 w 2917739"/>
                    <a:gd name="connsiteY3" fmla="*/ 639217 h 2876752"/>
                    <a:gd name="connsiteX4" fmla="*/ 1776773 w 2917739"/>
                    <a:gd name="connsiteY4" fmla="*/ 669041 h 2876752"/>
                    <a:gd name="connsiteX5" fmla="*/ 1784486 w 2917739"/>
                    <a:gd name="connsiteY5" fmla="*/ 669939 h 2876752"/>
                    <a:gd name="connsiteX6" fmla="*/ 1918530 w 2917739"/>
                    <a:gd name="connsiteY6" fmla="*/ 690020 h 2876752"/>
                    <a:gd name="connsiteX7" fmla="*/ 2907481 w 2917739"/>
                    <a:gd name="connsiteY7" fmla="*/ 422275 h 2876752"/>
                    <a:gd name="connsiteX8" fmla="*/ 2758542 w 2917739"/>
                    <a:gd name="connsiteY8" fmla="*/ 820918 h 2876752"/>
                    <a:gd name="connsiteX9" fmla="*/ 2710882 w 2917739"/>
                    <a:gd name="connsiteY9" fmla="*/ 1047014 h 2876752"/>
                    <a:gd name="connsiteX10" fmla="*/ 2514283 w 2917739"/>
                    <a:gd name="connsiteY10" fmla="*/ 1160062 h 2876752"/>
                    <a:gd name="connsiteX11" fmla="*/ 2216407 w 2917739"/>
                    <a:gd name="connsiteY11" fmla="*/ 1433758 h 2876752"/>
                    <a:gd name="connsiteX12" fmla="*/ 2168746 w 2917739"/>
                    <a:gd name="connsiteY12" fmla="*/ 1612255 h 2876752"/>
                    <a:gd name="connsiteX13" fmla="*/ 2019808 w 2917739"/>
                    <a:gd name="connsiteY13" fmla="*/ 1707453 h 2876752"/>
                    <a:gd name="connsiteX14" fmla="*/ 1835125 w 2917739"/>
                    <a:gd name="connsiteY14" fmla="*/ 1743152 h 2876752"/>
                    <a:gd name="connsiteX15" fmla="*/ 1419563 w 2917739"/>
                    <a:gd name="connsiteY15" fmla="*/ 1848333 h 2876752"/>
                    <a:gd name="connsiteX16" fmla="*/ 1405010 w 2917739"/>
                    <a:gd name="connsiteY16" fmla="*/ 1844535 h 2876752"/>
                    <a:gd name="connsiteX17" fmla="*/ 1415907 w 2917739"/>
                    <a:gd name="connsiteY17" fmla="*/ 1894792 h 2876752"/>
                    <a:gd name="connsiteX18" fmla="*/ 1424379 w 2917739"/>
                    <a:gd name="connsiteY18" fmla="*/ 2029658 h 2876752"/>
                    <a:gd name="connsiteX19" fmla="*/ 1422441 w 2917739"/>
                    <a:gd name="connsiteY19" fmla="*/ 2059988 h 2876752"/>
                    <a:gd name="connsiteX20" fmla="*/ 1423675 w 2917739"/>
                    <a:gd name="connsiteY20" fmla="*/ 2058988 h 2876752"/>
                    <a:gd name="connsiteX21" fmla="*/ 2132795 w 2917739"/>
                    <a:gd name="connsiteY21" fmla="*/ 2261199 h 2876752"/>
                    <a:gd name="connsiteX22" fmla="*/ 2019574 w 2917739"/>
                    <a:gd name="connsiteY22" fmla="*/ 2469357 h 2876752"/>
                    <a:gd name="connsiteX23" fmla="*/ 1971902 w 2917739"/>
                    <a:gd name="connsiteY23" fmla="*/ 2606147 h 2876752"/>
                    <a:gd name="connsiteX24" fmla="*/ 1846764 w 2917739"/>
                    <a:gd name="connsiteY24" fmla="*/ 2665620 h 2876752"/>
                    <a:gd name="connsiteX25" fmla="*/ 1727584 w 2917739"/>
                    <a:gd name="connsiteY25" fmla="*/ 2790515 h 2876752"/>
                    <a:gd name="connsiteX26" fmla="*/ 1548814 w 2917739"/>
                    <a:gd name="connsiteY26" fmla="*/ 2802410 h 2876752"/>
                    <a:gd name="connsiteX27" fmla="*/ 1483265 w 2917739"/>
                    <a:gd name="connsiteY27" fmla="*/ 2867831 h 2876752"/>
                    <a:gd name="connsiteX28" fmla="*/ 1387921 w 2917739"/>
                    <a:gd name="connsiteY28" fmla="*/ 2867831 h 2876752"/>
                    <a:gd name="connsiteX29" fmla="*/ 935038 w 2917739"/>
                    <a:gd name="connsiteY29" fmla="*/ 2582357 h 2876752"/>
                    <a:gd name="connsiteX30" fmla="*/ 939380 w 2917739"/>
                    <a:gd name="connsiteY30" fmla="*/ 2576364 h 2876752"/>
                    <a:gd name="connsiteX31" fmla="*/ 893061 w 2917739"/>
                    <a:gd name="connsiteY31" fmla="*/ 2584090 h 2876752"/>
                    <a:gd name="connsiteX32" fmla="*/ 560416 w 2917739"/>
                    <a:gd name="connsiteY32" fmla="*/ 2499601 h 2876752"/>
                    <a:gd name="connsiteX33" fmla="*/ 322081 w 2917739"/>
                    <a:gd name="connsiteY33" fmla="*/ 2118888 h 2876752"/>
                    <a:gd name="connsiteX34" fmla="*/ 333998 w 2917739"/>
                    <a:gd name="connsiteY34" fmla="*/ 1898788 h 2876752"/>
                    <a:gd name="connsiteX35" fmla="*/ 244622 w 2917739"/>
                    <a:gd name="connsiteY35" fmla="*/ 1678689 h 2876752"/>
                    <a:gd name="connsiteX36" fmla="*/ 153012 w 2917739"/>
                    <a:gd name="connsiteY36" fmla="*/ 1558973 h 2876752"/>
                    <a:gd name="connsiteX37" fmla="*/ 131035 w 2917739"/>
                    <a:gd name="connsiteY37" fmla="*/ 1510107 h 2876752"/>
                    <a:gd name="connsiteX38" fmla="*/ 119459 w 2917739"/>
                    <a:gd name="connsiteY38" fmla="*/ 1507590 h 2876752"/>
                    <a:gd name="connsiteX39" fmla="*/ 0 w 2917739"/>
                    <a:gd name="connsiteY39" fmla="*/ 1481621 h 2876752"/>
                    <a:gd name="connsiteX40" fmla="*/ 67602 w 2917739"/>
                    <a:gd name="connsiteY40" fmla="*/ 1410042 h 2876752"/>
                    <a:gd name="connsiteX41" fmla="*/ 95746 w 2917739"/>
                    <a:gd name="connsiteY41" fmla="*/ 1380242 h 2876752"/>
                    <a:gd name="connsiteX42" fmla="*/ 90077 w 2917739"/>
                    <a:gd name="connsiteY42" fmla="*/ 1344822 h 2876752"/>
                    <a:gd name="connsiteX43" fmla="*/ 167163 w 2917739"/>
                    <a:gd name="connsiteY43" fmla="*/ 1137363 h 2876752"/>
                    <a:gd name="connsiteX44" fmla="*/ 512749 w 2917739"/>
                    <a:gd name="connsiteY44" fmla="*/ 1113569 h 2876752"/>
                    <a:gd name="connsiteX45" fmla="*/ 649221 w 2917739"/>
                    <a:gd name="connsiteY45" fmla="*/ 1261007 h 2876752"/>
                    <a:gd name="connsiteX46" fmla="*/ 683163 w 2917739"/>
                    <a:gd name="connsiteY46" fmla="*/ 1300870 h 2876752"/>
                    <a:gd name="connsiteX47" fmla="*/ 685873 w 2917739"/>
                    <a:gd name="connsiteY47" fmla="*/ 1226344 h 2876752"/>
                    <a:gd name="connsiteX48" fmla="*/ 662046 w 2917739"/>
                    <a:gd name="connsiteY48" fmla="*/ 988219 h 2876752"/>
                    <a:gd name="connsiteX49" fmla="*/ 703743 w 2917739"/>
                    <a:gd name="connsiteY49" fmla="*/ 750094 h 2876752"/>
                    <a:gd name="connsiteX50" fmla="*/ 888403 w 2917739"/>
                    <a:gd name="connsiteY50" fmla="*/ 613172 h 2876752"/>
                    <a:gd name="connsiteX51" fmla="*/ 1108803 w 2917739"/>
                    <a:gd name="connsiteY51" fmla="*/ 553641 h 2876752"/>
                    <a:gd name="connsiteX52" fmla="*/ 1781918 w 2917739"/>
                    <a:gd name="connsiteY52" fmla="*/ 0 h 28767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</a:cxnLst>
                  <a:rect l="l" t="t" r="r" b="b"/>
                  <a:pathLst>
                    <a:path w="2917739" h="2876752">
                      <a:moveTo>
                        <a:pt x="1781918" y="0"/>
                      </a:moveTo>
                      <a:cubicBezTo>
                        <a:pt x="1859356" y="107156"/>
                        <a:pt x="1865313" y="250031"/>
                        <a:pt x="1799789" y="357187"/>
                      </a:cubicBezTo>
                      <a:cubicBezTo>
                        <a:pt x="1841486" y="410766"/>
                        <a:pt x="1859356" y="482203"/>
                        <a:pt x="1841486" y="547687"/>
                      </a:cubicBezTo>
                      <a:cubicBezTo>
                        <a:pt x="1835529" y="580430"/>
                        <a:pt x="1822127" y="611684"/>
                        <a:pt x="1802767" y="639217"/>
                      </a:cubicBezTo>
                      <a:lnTo>
                        <a:pt x="1776773" y="669041"/>
                      </a:lnTo>
                      <a:lnTo>
                        <a:pt x="1784486" y="669939"/>
                      </a:lnTo>
                      <a:cubicBezTo>
                        <a:pt x="1829167" y="676633"/>
                        <a:pt x="1873849" y="684070"/>
                        <a:pt x="1918530" y="690020"/>
                      </a:cubicBezTo>
                      <a:cubicBezTo>
                        <a:pt x="2264067" y="737619"/>
                        <a:pt x="2633434" y="642421"/>
                        <a:pt x="2907481" y="422275"/>
                      </a:cubicBezTo>
                      <a:cubicBezTo>
                        <a:pt x="2943226" y="571022"/>
                        <a:pt x="2883651" y="731670"/>
                        <a:pt x="2758542" y="820918"/>
                      </a:cubicBezTo>
                      <a:cubicBezTo>
                        <a:pt x="2776415" y="892317"/>
                        <a:pt x="2758542" y="981565"/>
                        <a:pt x="2710882" y="1047014"/>
                      </a:cubicBezTo>
                      <a:cubicBezTo>
                        <a:pt x="2669179" y="1106513"/>
                        <a:pt x="2591731" y="1154112"/>
                        <a:pt x="2514283" y="1160062"/>
                      </a:cubicBezTo>
                      <a:cubicBezTo>
                        <a:pt x="2472581" y="1296910"/>
                        <a:pt x="2353430" y="1415908"/>
                        <a:pt x="2216407" y="1433758"/>
                      </a:cubicBezTo>
                      <a:cubicBezTo>
                        <a:pt x="2234279" y="1493257"/>
                        <a:pt x="2204491" y="1558706"/>
                        <a:pt x="2168746" y="1612255"/>
                      </a:cubicBezTo>
                      <a:cubicBezTo>
                        <a:pt x="2133001" y="1659854"/>
                        <a:pt x="2073426" y="1689603"/>
                        <a:pt x="2019808" y="1707453"/>
                      </a:cubicBezTo>
                      <a:cubicBezTo>
                        <a:pt x="1960233" y="1731253"/>
                        <a:pt x="1894700" y="1737202"/>
                        <a:pt x="1835125" y="1743152"/>
                      </a:cubicBezTo>
                      <a:cubicBezTo>
                        <a:pt x="1715229" y="1836863"/>
                        <a:pt x="1563405" y="1875909"/>
                        <a:pt x="1419563" y="1848333"/>
                      </a:cubicBezTo>
                      <a:lnTo>
                        <a:pt x="1405010" y="1844535"/>
                      </a:lnTo>
                      <a:lnTo>
                        <a:pt x="1415907" y="1894792"/>
                      </a:lnTo>
                      <a:cubicBezTo>
                        <a:pt x="1423262" y="1940429"/>
                        <a:pt x="1425869" y="1986531"/>
                        <a:pt x="1424379" y="2029658"/>
                      </a:cubicBezTo>
                      <a:lnTo>
                        <a:pt x="1422441" y="2059988"/>
                      </a:lnTo>
                      <a:lnTo>
                        <a:pt x="1423675" y="2058988"/>
                      </a:lnTo>
                      <a:cubicBezTo>
                        <a:pt x="1626281" y="2213620"/>
                        <a:pt x="1882518" y="2290936"/>
                        <a:pt x="2132795" y="2261199"/>
                      </a:cubicBezTo>
                      <a:cubicBezTo>
                        <a:pt x="2144713" y="2344462"/>
                        <a:pt x="2091082" y="2433673"/>
                        <a:pt x="2019574" y="2469357"/>
                      </a:cubicBezTo>
                      <a:cubicBezTo>
                        <a:pt x="2019574" y="2516936"/>
                        <a:pt x="2001697" y="2564515"/>
                        <a:pt x="1971902" y="2606147"/>
                      </a:cubicBezTo>
                      <a:cubicBezTo>
                        <a:pt x="1942107" y="2641831"/>
                        <a:pt x="1894435" y="2659673"/>
                        <a:pt x="1846764" y="2665620"/>
                      </a:cubicBezTo>
                      <a:cubicBezTo>
                        <a:pt x="1834846" y="2725094"/>
                        <a:pt x="1787174" y="2766726"/>
                        <a:pt x="1727584" y="2790515"/>
                      </a:cubicBezTo>
                      <a:cubicBezTo>
                        <a:pt x="1673953" y="2808358"/>
                        <a:pt x="1608404" y="2802410"/>
                        <a:pt x="1548814" y="2802410"/>
                      </a:cubicBezTo>
                      <a:cubicBezTo>
                        <a:pt x="1536896" y="2832147"/>
                        <a:pt x="1513060" y="2855937"/>
                        <a:pt x="1483265" y="2867831"/>
                      </a:cubicBezTo>
                      <a:cubicBezTo>
                        <a:pt x="1453470" y="2879726"/>
                        <a:pt x="1417716" y="2879726"/>
                        <a:pt x="1387921" y="2867831"/>
                      </a:cubicBezTo>
                      <a:cubicBezTo>
                        <a:pt x="1298536" y="2701305"/>
                        <a:pt x="1119766" y="2588305"/>
                        <a:pt x="935038" y="2582357"/>
                      </a:cubicBezTo>
                      <a:lnTo>
                        <a:pt x="939380" y="2576364"/>
                      </a:lnTo>
                      <a:lnTo>
                        <a:pt x="893061" y="2584090"/>
                      </a:lnTo>
                      <a:cubicBezTo>
                        <a:pt x="777151" y="2591061"/>
                        <a:pt x="658729" y="2562061"/>
                        <a:pt x="560416" y="2499601"/>
                      </a:cubicBezTo>
                      <a:cubicBezTo>
                        <a:pt x="429332" y="2416320"/>
                        <a:pt x="333998" y="2273552"/>
                        <a:pt x="322081" y="2118888"/>
                      </a:cubicBezTo>
                      <a:cubicBezTo>
                        <a:pt x="310164" y="2041556"/>
                        <a:pt x="328039" y="1970172"/>
                        <a:pt x="333998" y="1898788"/>
                      </a:cubicBezTo>
                      <a:cubicBezTo>
                        <a:pt x="339956" y="1815508"/>
                        <a:pt x="310164" y="1732227"/>
                        <a:pt x="244622" y="1678689"/>
                      </a:cubicBezTo>
                      <a:cubicBezTo>
                        <a:pt x="208872" y="1645972"/>
                        <a:pt x="177591" y="1604331"/>
                        <a:pt x="153012" y="1558973"/>
                      </a:cubicBezTo>
                      <a:lnTo>
                        <a:pt x="131035" y="1510107"/>
                      </a:lnTo>
                      <a:lnTo>
                        <a:pt x="119459" y="1507590"/>
                      </a:lnTo>
                      <a:cubicBezTo>
                        <a:pt x="102394" y="1503880"/>
                        <a:pt x="68262" y="1496460"/>
                        <a:pt x="0" y="1481621"/>
                      </a:cubicBezTo>
                      <a:cubicBezTo>
                        <a:pt x="0" y="1481621"/>
                        <a:pt x="0" y="1481621"/>
                        <a:pt x="67602" y="1410042"/>
                      </a:cubicBezTo>
                      <a:lnTo>
                        <a:pt x="95746" y="1380242"/>
                      </a:lnTo>
                      <a:lnTo>
                        <a:pt x="90077" y="1344822"/>
                      </a:lnTo>
                      <a:cubicBezTo>
                        <a:pt x="85608" y="1272323"/>
                        <a:pt x="104601" y="1199824"/>
                        <a:pt x="167163" y="1137363"/>
                      </a:cubicBezTo>
                      <a:cubicBezTo>
                        <a:pt x="274414" y="1030288"/>
                        <a:pt x="405498" y="1042185"/>
                        <a:pt x="512749" y="1113569"/>
                      </a:cubicBezTo>
                      <a:cubicBezTo>
                        <a:pt x="575312" y="1153722"/>
                        <a:pt x="605197" y="1203914"/>
                        <a:pt x="649221" y="1261007"/>
                      </a:cubicBezTo>
                      <a:lnTo>
                        <a:pt x="683163" y="1300870"/>
                      </a:lnTo>
                      <a:lnTo>
                        <a:pt x="685873" y="1226344"/>
                      </a:lnTo>
                      <a:cubicBezTo>
                        <a:pt x="685873" y="1148953"/>
                        <a:pt x="668003" y="1065609"/>
                        <a:pt x="662046" y="988219"/>
                      </a:cubicBezTo>
                      <a:cubicBezTo>
                        <a:pt x="656089" y="904875"/>
                        <a:pt x="662046" y="821531"/>
                        <a:pt x="703743" y="750094"/>
                      </a:cubicBezTo>
                      <a:cubicBezTo>
                        <a:pt x="745441" y="684609"/>
                        <a:pt x="810965" y="642938"/>
                        <a:pt x="888403" y="613172"/>
                      </a:cubicBezTo>
                      <a:cubicBezTo>
                        <a:pt x="959884" y="589359"/>
                        <a:pt x="1031366" y="571500"/>
                        <a:pt x="1108803" y="553641"/>
                      </a:cubicBezTo>
                      <a:cubicBezTo>
                        <a:pt x="1394728" y="470297"/>
                        <a:pt x="1638956" y="261937"/>
                        <a:pt x="1781918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wrap="square" anchor="ctr">
                  <a:noAutofit/>
                </a:bodyPr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048579" name="任意多边形 1048578"/>
            <p:cNvSpPr/>
            <p:nvPr/>
          </p:nvSpPr>
          <p:spPr>
            <a:xfrm flipH="1">
              <a:off x="-2" y="5955813"/>
              <a:ext cx="4044954" cy="902187"/>
            </a:xfrm>
            <a:custGeom>
              <a:avLst/>
              <a:gdLst>
                <a:gd name="connsiteX0" fmla="*/ 0 w 12192000"/>
                <a:gd name="connsiteY0" fmla="*/ 0 h 2609850"/>
                <a:gd name="connsiteX1" fmla="*/ 12192000 w 12192000"/>
                <a:gd name="connsiteY1" fmla="*/ 0 h 2609850"/>
                <a:gd name="connsiteX2" fmla="*/ 12192000 w 12192000"/>
                <a:gd name="connsiteY2" fmla="*/ 2609850 h 2609850"/>
                <a:gd name="connsiteX3" fmla="*/ 0 w 12192000"/>
                <a:gd name="connsiteY3" fmla="*/ 2609850 h 260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92000" h="2609850">
                  <a:moveTo>
                    <a:pt x="0" y="0"/>
                  </a:moveTo>
                  <a:lnTo>
                    <a:pt x="12192000" y="0"/>
                  </a:lnTo>
                  <a:lnTo>
                    <a:pt x="12192000" y="2609850"/>
                  </a:lnTo>
                  <a:lnTo>
                    <a:pt x="0" y="2609850"/>
                  </a:lnTo>
                  <a:close/>
                </a:path>
              </a:pathLst>
            </a:custGeom>
            <a:blipFill>
              <a:blip r:embed="rId10"/>
              <a:stretch>
                <a:fillRect l="-63819" t="-380050" r="-3990" b="-23379"/>
              </a:stretch>
            </a:blip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048580" name="标题占位符 1048579"/>
          <p:cNvSpPr>
            <a:spLocks noGrp="1"/>
          </p:cNvSpPr>
          <p:nvPr>
            <p:ph type="title"/>
          </p:nvPr>
        </p:nvSpPr>
        <p:spPr>
          <a:xfrm>
            <a:off x="660400" y="128587"/>
            <a:ext cx="10858500" cy="9001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lvl="0"/>
            <a:r>
              <a:rPr lang="zh-CN" altLang="en-US"/>
              <a:t>Click to add title</a:t>
            </a:r>
            <a:endParaRPr lang="en-US"/>
          </a:p>
        </p:txBody>
      </p:sp>
      <p:sp>
        <p:nvSpPr>
          <p:cNvPr id="1048581" name="文本占位符 1048580"/>
          <p:cNvSpPr>
            <a:spLocks noGrp="1"/>
          </p:cNvSpPr>
          <p:nvPr>
            <p:ph type="body" idx="1"/>
          </p:nvPr>
        </p:nvSpPr>
        <p:spPr>
          <a:xfrm>
            <a:off x="660400" y="1130300"/>
            <a:ext cx="10858500" cy="5003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Click to add text</a:t>
            </a:r>
            <a:endParaRPr lang="en-US"/>
          </a:p>
          <a:p>
            <a:pPr lvl="1"/>
            <a:r>
              <a:rPr lang="zh-CN" altLang="en-US"/>
              <a:t>Second level</a:t>
            </a:r>
            <a:endParaRPr lang="en-US"/>
          </a:p>
          <a:p>
            <a:pPr lvl="2"/>
            <a:r>
              <a:rPr lang="zh-CN" altLang="en-US"/>
              <a:t>Third level</a:t>
            </a:r>
            <a:endParaRPr lang="en-US"/>
          </a:p>
          <a:p>
            <a:pPr lvl="3"/>
            <a:r>
              <a:rPr lang="zh-CN" altLang="en-US"/>
              <a:t>Fourth level</a:t>
            </a:r>
            <a:endParaRPr lang="en-US"/>
          </a:p>
          <a:p>
            <a:pPr lvl="4"/>
            <a:r>
              <a:rPr lang="zh-CN" altLang="en-US"/>
              <a:t>Fifth level</a:t>
            </a:r>
            <a:endParaRPr lang="en-US"/>
          </a:p>
        </p:txBody>
      </p:sp>
      <p:sp>
        <p:nvSpPr>
          <p:cNvPr id="1048582" name="日期占位符 1048581"/>
          <p:cNvSpPr>
            <a:spLocks noGrp="1"/>
          </p:cNvSpPr>
          <p:nvPr>
            <p:ph type="dt" sz="half" idx="2"/>
          </p:nvPr>
        </p:nvSpPr>
        <p:spPr>
          <a:xfrm>
            <a:off x="4718050" y="6409690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048583" name="页脚占位符 1048582"/>
          <p:cNvSpPr>
            <a:spLocks noGrp="1"/>
          </p:cNvSpPr>
          <p:nvPr>
            <p:ph type="ftr" sz="quarter" idx="3"/>
          </p:nvPr>
        </p:nvSpPr>
        <p:spPr>
          <a:xfrm>
            <a:off x="660399" y="6409690"/>
            <a:ext cx="3657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  <p:sp>
        <p:nvSpPr>
          <p:cNvPr id="1048584" name="灯片编号占位符 1048583"/>
          <p:cNvSpPr>
            <a:spLocks noGrp="1"/>
          </p:cNvSpPr>
          <p:nvPr>
            <p:ph type="sldNum" sz="quarter" idx="4"/>
          </p:nvPr>
        </p:nvSpPr>
        <p:spPr>
          <a:xfrm>
            <a:off x="7861300" y="6409690"/>
            <a:ext cx="3657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B1146-E542-4D4E-B8E9-6919A11DDD4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sldNum="0" hd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标题 1048595" descr="9abe4ee0-e332-4793-a955-12f438684a3f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sz="7200" b="1" i="0" u="none" dirty="0" err="1">
                <a:solidFill>
                  <a:srgbClr val="2F2F2F"/>
                </a:solidFill>
                <a:ea typeface="微软雅黑"/>
              </a:rPr>
              <a:t>三农问题：挑战与对策</a:t>
            </a:r>
            <a:endParaRPr lang="en-US" sz="7200" b="1" i="0" u="none" dirty="0">
              <a:solidFill>
                <a:srgbClr val="2F2F2F"/>
              </a:solidFill>
              <a:ea typeface="微软雅黑"/>
            </a:endParaRPr>
          </a:p>
        </p:txBody>
      </p:sp>
      <p:sp>
        <p:nvSpPr>
          <p:cNvPr id="1048597" name="副标题 1048596" descr="b68ca31d-c762-4970-a91a-70d701cc99df"/>
          <p:cNvSpPr>
            <a:spLocks noGrp="1"/>
          </p:cNvSpPr>
          <p:nvPr>
            <p:ph type="subTitle" sz="quarter" idx="1"/>
          </p:nvPr>
        </p:nvSpPr>
        <p:spPr/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1000"/>
              </a:spcBef>
            </a:pPr>
            <a:r>
              <a:rPr lang="en-US" sz="2800" b="0" i="0" u="none">
                <a:solidFill>
                  <a:srgbClr val="2F2F2F"/>
                </a:solidFill>
                <a:ea typeface="微软雅黑"/>
              </a:rPr>
              <a:t>探索农业、农村、农民的未来发展</a:t>
            </a:r>
          </a:p>
        </p:txBody>
      </p:sp>
      <p:sp>
        <p:nvSpPr>
          <p:cNvPr id="1048598" name="文本占位符 1048597" descr="eef8cf70-a376-493b-95ad-546598919737"/>
          <p:cNvSpPr>
            <a:spLocks noGrp="1"/>
          </p:cNvSpPr>
          <p:nvPr>
            <p:ph type="body" sz="quarter" idx="13"/>
          </p:nvPr>
        </p:nvSpPr>
        <p:spPr>
          <a:xfrm>
            <a:off x="628503" y="4646428"/>
            <a:ext cx="3554652" cy="169057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1000"/>
              </a:spcBef>
            </a:pPr>
            <a:r>
              <a:rPr lang="zh-CN" altLang="en-US" sz="2400" dirty="0">
                <a:solidFill>
                  <a:srgbClr val="2F2F2F"/>
                </a:solidFill>
                <a:ea typeface="微软雅黑"/>
              </a:rPr>
              <a:t>制作者</a:t>
            </a:r>
            <a:r>
              <a:rPr lang="en-US" sz="2400" b="0" i="0" u="none" strike="noStrike" dirty="0" smtClean="0">
                <a:solidFill>
                  <a:srgbClr val="2F2F2F"/>
                </a:solidFill>
                <a:ea typeface="微软雅黑"/>
              </a:rPr>
              <a:t>：</a:t>
            </a:r>
            <a:endParaRPr lang="en-US" sz="2400" b="0" i="0" u="none" strike="noStrike" dirty="0">
              <a:solidFill>
                <a:srgbClr val="2F2F2F"/>
              </a:solidFill>
              <a:ea typeface="微软雅黑"/>
            </a:endParaRPr>
          </a:p>
          <a:p>
            <a:pPr algn="l">
              <a:lnSpc>
                <a:spcPct val="100000"/>
              </a:lnSpc>
              <a:spcBef>
                <a:spcPts val="1000"/>
              </a:spcBef>
            </a:pPr>
            <a:r>
              <a:rPr lang="en-US" sz="2400" b="0" i="0" u="none" strike="noStrike" dirty="0" err="1">
                <a:solidFill>
                  <a:srgbClr val="2F2F2F"/>
                </a:solidFill>
                <a:ea typeface="微软雅黑"/>
              </a:rPr>
              <a:t>吴晓敏、关秋晴、杨文静</a:t>
            </a:r>
            <a:r>
              <a:rPr lang="en-US" sz="2400" b="0" i="0" u="none" strike="noStrike" dirty="0">
                <a:solidFill>
                  <a:srgbClr val="2F2F2F"/>
                </a:solidFill>
                <a:ea typeface="微软雅黑"/>
              </a:rPr>
              <a:t>     （统计241</a:t>
            </a:r>
            <a:r>
              <a:rPr lang="en-US" sz="2000" b="0" i="0" u="none" strike="noStrike" dirty="0">
                <a:solidFill>
                  <a:srgbClr val="2F2F2F"/>
                </a:solidFill>
                <a:ea typeface="微软雅黑"/>
              </a:rPr>
              <a:t>）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标题 1048603" descr="0d0c025c-f983-4e5a-837c-37bea7bc505f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sz="2800" b="1" i="0" u="none">
                <a:solidFill>
                  <a:srgbClr val="2F2F2F"/>
                </a:solidFill>
                <a:ea typeface="微软雅黑"/>
              </a:rPr>
              <a:t>目录</a:t>
            </a:r>
          </a:p>
        </p:txBody>
      </p:sp>
      <p:grpSp>
        <p:nvGrpSpPr>
          <p:cNvPr id="41" name="33fd8b5e-e584-4588-84a5-a1baadc66682.source.4.zh-Hans.pptx" descr="af949fbb-f317-48da-8754-a32cfe8b6cf9"/>
          <p:cNvGrpSpPr/>
          <p:nvPr/>
        </p:nvGrpSpPr>
        <p:grpSpPr>
          <a:xfrm>
            <a:off x="660399" y="1130300"/>
            <a:ext cx="10871167" cy="5020898"/>
            <a:chOff x="660399" y="1130300"/>
            <a:chExt cx="10871167" cy="5020898"/>
          </a:xfrm>
        </p:grpSpPr>
        <p:sp>
          <p:nvSpPr>
            <p:cNvPr id="1048605" name="Title" descr="ee56cf67-fbee-4c74-8ca9-5eb16a1f75d3"/>
            <p:cNvSpPr txBox="1"/>
            <p:nvPr/>
          </p:nvSpPr>
          <p:spPr>
            <a:xfrm>
              <a:off x="660434" y="1130300"/>
              <a:ext cx="10871132" cy="1032483"/>
            </a:xfrm>
            <a:prstGeom prst="rect">
              <a:avLst/>
            </a:prstGeom>
            <a:noFill/>
          </p:spPr>
          <p:txBody>
            <a:bodyPr vert="horz" wrap="square" rtlCol="0" anchor="t" anchorCtr="1">
              <a:normAutofit/>
            </a:bodyPr>
            <a:lstStyle/>
            <a:p>
              <a:pPr algn="ctr"/>
              <a:endParaRPr sz="1800"/>
            </a:p>
          </p:txBody>
        </p:sp>
        <p:grpSp>
          <p:nvGrpSpPr>
            <p:cNvPr id="42" name="组合 36" descr="287e599b-0835-4b79-bf91-bad6229ce0b5"/>
            <p:cNvGrpSpPr/>
            <p:nvPr/>
          </p:nvGrpSpPr>
          <p:grpSpPr>
            <a:xfrm>
              <a:off x="660399" y="2251240"/>
              <a:ext cx="6358340" cy="2970993"/>
              <a:chOff x="660399" y="2251240"/>
              <a:chExt cx="6358340" cy="2970993"/>
            </a:xfrm>
          </p:grpSpPr>
          <p:sp>
            <p:nvSpPr>
              <p:cNvPr id="1048606" name="PictureMisc" descr="6d547361-235c-45b1-b0ac-b72acbd04fa5"/>
              <p:cNvSpPr/>
              <p:nvPr/>
            </p:nvSpPr>
            <p:spPr>
              <a:xfrm>
                <a:off x="5173264" y="3372206"/>
                <a:ext cx="1845475" cy="1850027"/>
              </a:xfrm>
              <a:custGeom>
                <a:avLst/>
                <a:gdLst>
                  <a:gd name="connsiteX0" fmla="*/ 1333631 w 1845475"/>
                  <a:gd name="connsiteY0" fmla="*/ 1048989 h 1850027"/>
                  <a:gd name="connsiteX1" fmla="*/ 1845475 w 1845475"/>
                  <a:gd name="connsiteY1" fmla="*/ 1048989 h 1850027"/>
                  <a:gd name="connsiteX2" fmla="*/ 1593272 w 1845475"/>
                  <a:gd name="connsiteY2" fmla="*/ 1630151 h 1850027"/>
                  <a:gd name="connsiteX3" fmla="*/ 1046360 w 1845475"/>
                  <a:gd name="connsiteY3" fmla="*/ 1850027 h 1850027"/>
                  <a:gd name="connsiteX4" fmla="*/ 1046360 w 1845475"/>
                  <a:gd name="connsiteY4" fmla="*/ 1328144 h 1850027"/>
                  <a:gd name="connsiteX5" fmla="*/ 1115343 w 1845475"/>
                  <a:gd name="connsiteY5" fmla="*/ 1134448 h 1850027"/>
                  <a:gd name="connsiteX6" fmla="*/ 1333631 w 1845475"/>
                  <a:gd name="connsiteY6" fmla="*/ 1048989 h 1850027"/>
                  <a:gd name="connsiteX7" fmla="*/ 0 w 1845475"/>
                  <a:gd name="connsiteY7" fmla="*/ 1048978 h 1850027"/>
                  <a:gd name="connsiteX8" fmla="*/ 511814 w 1845475"/>
                  <a:gd name="connsiteY8" fmla="*/ 1048978 h 1850027"/>
                  <a:gd name="connsiteX9" fmla="*/ 730122 w 1845475"/>
                  <a:gd name="connsiteY9" fmla="*/ 1134437 h 1850027"/>
                  <a:gd name="connsiteX10" fmla="*/ 799110 w 1845475"/>
                  <a:gd name="connsiteY10" fmla="*/ 1328133 h 1850027"/>
                  <a:gd name="connsiteX11" fmla="*/ 799110 w 1845475"/>
                  <a:gd name="connsiteY11" fmla="*/ 1850015 h 1850027"/>
                  <a:gd name="connsiteX12" fmla="*/ 249250 w 1845475"/>
                  <a:gd name="connsiteY12" fmla="*/ 1630139 h 1850027"/>
                  <a:gd name="connsiteX13" fmla="*/ 0 w 1845475"/>
                  <a:gd name="connsiteY13" fmla="*/ 1048978 h 1850027"/>
                  <a:gd name="connsiteX14" fmla="*/ 1046362 w 1845475"/>
                  <a:gd name="connsiteY14" fmla="*/ 11 h 1850027"/>
                  <a:gd name="connsiteX15" fmla="*/ 1593270 w 1845475"/>
                  <a:gd name="connsiteY15" fmla="*/ 222617 h 1850027"/>
                  <a:gd name="connsiteX16" fmla="*/ 1845472 w 1845475"/>
                  <a:gd name="connsiteY16" fmla="*/ 801049 h 1850027"/>
                  <a:gd name="connsiteX17" fmla="*/ 1333631 w 1845475"/>
                  <a:gd name="connsiteY17" fmla="*/ 801049 h 1850027"/>
                  <a:gd name="connsiteX18" fmla="*/ 1115344 w 1845475"/>
                  <a:gd name="connsiteY18" fmla="*/ 715589 h 1850027"/>
                  <a:gd name="connsiteX19" fmla="*/ 1046362 w 1845475"/>
                  <a:gd name="connsiteY19" fmla="*/ 521893 h 1850027"/>
                  <a:gd name="connsiteX20" fmla="*/ 801283 w 1845475"/>
                  <a:gd name="connsiteY20" fmla="*/ 0 h 1850027"/>
                  <a:gd name="connsiteX21" fmla="*/ 801283 w 1845475"/>
                  <a:gd name="connsiteY21" fmla="*/ 521883 h 1850027"/>
                  <a:gd name="connsiteX22" fmla="*/ 732301 w 1845475"/>
                  <a:gd name="connsiteY22" fmla="*/ 715579 h 1850027"/>
                  <a:gd name="connsiteX23" fmla="*/ 514012 w 1845475"/>
                  <a:gd name="connsiteY23" fmla="*/ 801039 h 1850027"/>
                  <a:gd name="connsiteX24" fmla="*/ 2167 w 1845475"/>
                  <a:gd name="connsiteY24" fmla="*/ 801039 h 1850027"/>
                  <a:gd name="connsiteX25" fmla="*/ 255189 w 1845475"/>
                  <a:gd name="connsiteY25" fmla="*/ 217071 h 1850027"/>
                  <a:gd name="connsiteX26" fmla="*/ 801283 w 1845475"/>
                  <a:gd name="connsiteY26" fmla="*/ 0 h 18500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1845475" h="1850027">
                    <a:moveTo>
                      <a:pt x="1333631" y="1048989"/>
                    </a:moveTo>
                    <a:lnTo>
                      <a:pt x="1845475" y="1048989"/>
                    </a:lnTo>
                    <a:cubicBezTo>
                      <a:pt x="1844174" y="1268977"/>
                      <a:pt x="1753065" y="1478905"/>
                      <a:pt x="1593272" y="1630151"/>
                    </a:cubicBezTo>
                    <a:cubicBezTo>
                      <a:pt x="1445416" y="1770066"/>
                      <a:pt x="1249923" y="1848643"/>
                      <a:pt x="1046360" y="1850027"/>
                    </a:cubicBezTo>
                    <a:lnTo>
                      <a:pt x="1046360" y="1328144"/>
                    </a:lnTo>
                    <a:cubicBezTo>
                      <a:pt x="1042233" y="1256897"/>
                      <a:pt x="1067111" y="1187033"/>
                      <a:pt x="1115343" y="1134448"/>
                    </a:cubicBezTo>
                    <a:cubicBezTo>
                      <a:pt x="1170975" y="1073710"/>
                      <a:pt x="1251559" y="1042182"/>
                      <a:pt x="1333631" y="1048989"/>
                    </a:cubicBezTo>
                    <a:close/>
                    <a:moveTo>
                      <a:pt x="0" y="1048978"/>
                    </a:moveTo>
                    <a:lnTo>
                      <a:pt x="511814" y="1048978"/>
                    </a:lnTo>
                    <a:cubicBezTo>
                      <a:pt x="593893" y="1042171"/>
                      <a:pt x="674485" y="1073699"/>
                      <a:pt x="730122" y="1134437"/>
                    </a:cubicBezTo>
                    <a:cubicBezTo>
                      <a:pt x="778358" y="1187022"/>
                      <a:pt x="803238" y="1256885"/>
                      <a:pt x="799110" y="1328133"/>
                    </a:cubicBezTo>
                    <a:lnTo>
                      <a:pt x="799110" y="1850015"/>
                    </a:lnTo>
                    <a:cubicBezTo>
                      <a:pt x="594414" y="1849866"/>
                      <a:pt x="397603" y="1771176"/>
                      <a:pt x="249250" y="1630139"/>
                    </a:cubicBezTo>
                    <a:cubicBezTo>
                      <a:pt x="90038" y="1478743"/>
                      <a:pt x="-74" y="1268667"/>
                      <a:pt x="0" y="1048978"/>
                    </a:cubicBezTo>
                    <a:close/>
                    <a:moveTo>
                      <a:pt x="1046362" y="11"/>
                    </a:moveTo>
                    <a:cubicBezTo>
                      <a:pt x="1250184" y="2629"/>
                      <a:pt x="1445527" y="82142"/>
                      <a:pt x="1593270" y="222617"/>
                    </a:cubicBezTo>
                    <a:cubicBezTo>
                      <a:pt x="1751947" y="373489"/>
                      <a:pt x="1842906" y="582108"/>
                      <a:pt x="1845472" y="801049"/>
                    </a:cubicBezTo>
                    <a:lnTo>
                      <a:pt x="1333631" y="801049"/>
                    </a:lnTo>
                    <a:cubicBezTo>
                      <a:pt x="1251560" y="807855"/>
                      <a:pt x="1170976" y="776327"/>
                      <a:pt x="1115344" y="715589"/>
                    </a:cubicBezTo>
                    <a:cubicBezTo>
                      <a:pt x="1067113" y="663004"/>
                      <a:pt x="1042235" y="593141"/>
                      <a:pt x="1046362" y="521893"/>
                    </a:cubicBezTo>
                    <a:close/>
                    <a:moveTo>
                      <a:pt x="801283" y="0"/>
                    </a:moveTo>
                    <a:lnTo>
                      <a:pt x="801283" y="521883"/>
                    </a:lnTo>
                    <a:cubicBezTo>
                      <a:pt x="805411" y="593131"/>
                      <a:pt x="780532" y="662994"/>
                      <a:pt x="732301" y="715579"/>
                    </a:cubicBezTo>
                    <a:cubicBezTo>
                      <a:pt x="676669" y="776317"/>
                      <a:pt x="596084" y="807845"/>
                      <a:pt x="514012" y="801039"/>
                    </a:cubicBezTo>
                    <a:lnTo>
                      <a:pt x="2167" y="801039"/>
                    </a:lnTo>
                    <a:cubicBezTo>
                      <a:pt x="2502" y="579854"/>
                      <a:pt x="94020" y="368580"/>
                      <a:pt x="255189" y="217071"/>
                    </a:cubicBezTo>
                    <a:cubicBezTo>
                      <a:pt x="403082" y="78054"/>
                      <a:pt x="598315" y="449"/>
                      <a:pt x="801283" y="0"/>
                    </a:cubicBezTo>
                    <a:close/>
                  </a:path>
                </a:pathLst>
              </a:custGeom>
              <a:blipFill rotWithShape="1">
                <a:blip r:embed="rId2"/>
                <a:stretch>
                  <a:fillRect l="-25740" t="1251" r="-29220" b="-1251"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 sz="1600"/>
              </a:p>
            </p:txBody>
          </p:sp>
          <p:sp>
            <p:nvSpPr>
              <p:cNvPr id="1048607" name="ComponentBackground1" descr="4984a659-97f1-4509-bf42-aa6705cb9cc5"/>
              <p:cNvSpPr/>
              <p:nvPr/>
            </p:nvSpPr>
            <p:spPr>
              <a:xfrm>
                <a:off x="4129097" y="2443241"/>
                <a:ext cx="1843559" cy="17305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2" h="21560" extrusionOk="0">
                    <a:moveTo>
                      <a:pt x="21468" y="11606"/>
                    </a:moveTo>
                    <a:lnTo>
                      <a:pt x="21468" y="3088"/>
                    </a:lnTo>
                    <a:cubicBezTo>
                      <a:pt x="21502" y="2381"/>
                      <a:pt x="21295" y="1685"/>
                      <a:pt x="20885" y="1129"/>
                    </a:cubicBezTo>
                    <a:cubicBezTo>
                      <a:pt x="20332" y="379"/>
                      <a:pt x="19476" y="-40"/>
                      <a:pt x="18584" y="3"/>
                    </a:cubicBezTo>
                    <a:lnTo>
                      <a:pt x="13083" y="3"/>
                    </a:lnTo>
                    <a:cubicBezTo>
                      <a:pt x="12215" y="-2"/>
                      <a:pt x="11362" y="249"/>
                      <a:pt x="10619" y="729"/>
                    </a:cubicBezTo>
                    <a:cubicBezTo>
                      <a:pt x="9987" y="1135"/>
                      <a:pt x="9453" y="1695"/>
                      <a:pt x="9061" y="2362"/>
                    </a:cubicBezTo>
                    <a:lnTo>
                      <a:pt x="303" y="18656"/>
                    </a:lnTo>
                    <a:cubicBezTo>
                      <a:pt x="-48" y="19208"/>
                      <a:pt x="-98" y="19918"/>
                      <a:pt x="171" y="20520"/>
                    </a:cubicBezTo>
                    <a:cubicBezTo>
                      <a:pt x="421" y="21079"/>
                      <a:pt x="913" y="21468"/>
                      <a:pt x="1485" y="21560"/>
                    </a:cubicBezTo>
                    <a:lnTo>
                      <a:pt x="12270" y="21560"/>
                    </a:lnTo>
                    <a:cubicBezTo>
                      <a:pt x="12281" y="18946"/>
                      <a:pt x="13248" y="16441"/>
                      <a:pt x="14964" y="14581"/>
                    </a:cubicBezTo>
                    <a:cubicBezTo>
                      <a:pt x="16684" y="12716"/>
                      <a:pt x="19019" y="11648"/>
                      <a:pt x="21468" y="11606"/>
                    </a:cubicBezTo>
                    <a:close/>
                  </a:path>
                </a:pathLst>
              </a:custGeom>
              <a:solidFill>
                <a:schemeClr val="tx2">
                  <a:alpha val="50000"/>
                </a:schemeClr>
              </a:solidFill>
              <a:ln w="12700">
                <a:miter lim="400000"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 sz="1600"/>
              </a:p>
            </p:txBody>
          </p:sp>
          <p:sp>
            <p:nvSpPr>
              <p:cNvPr id="1048608" name="Number1" descr="4bf03b23-b1a2-45f7-ba62-420ddd6eed05"/>
              <p:cNvSpPr/>
              <p:nvPr/>
            </p:nvSpPr>
            <p:spPr>
              <a:xfrm>
                <a:off x="4977729" y="2723698"/>
                <a:ext cx="718542" cy="648512"/>
              </a:xfrm>
              <a:prstGeom prst="rect">
                <a:avLst/>
              </a:prstGeom>
              <a:ln w="12700">
                <a:miter lim="400000"/>
              </a:ln>
            </p:spPr>
            <p:txBody>
              <a:bodyPr wrap="square" lIns="91440" tIns="45720" rIns="91440" bIns="45720" anchor="ctr">
                <a:noAutofit/>
              </a:bodyPr>
              <a:lstStyle>
                <a:lvl1pPr algn="r">
                  <a:defRPr sz="5500" cap="none">
                    <a:solidFill>
                      <a:srgbClr val="FFFFFF"/>
                    </a:solidFill>
                  </a:defRPr>
                </a:lvl1pPr>
              </a:lstStyle>
              <a:p>
                <a:pPr algn="r"/>
                <a:r>
                  <a:rPr lang="en-US" sz="3200" b="1" i="0" u="none">
                    <a:solidFill>
                      <a:srgbClr val="FFFFFF"/>
                    </a:solidFill>
                    <a:latin typeface="Arial"/>
                  </a:rPr>
                  <a:t>01</a:t>
                </a:r>
              </a:p>
            </p:txBody>
          </p:sp>
          <p:sp>
            <p:nvSpPr>
              <p:cNvPr id="1048609" name="Text1" descr="499f6433-a1ce-4311-b5bb-c597499515f3"/>
              <p:cNvSpPr/>
              <p:nvPr/>
            </p:nvSpPr>
            <p:spPr bwMode="auto">
              <a:xfrm>
                <a:off x="660399" y="3010701"/>
                <a:ext cx="3468663" cy="1017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lnSpc>
                    <a:spcPct val="120000"/>
                  </a:lnSpc>
                </a:pPr>
                <a:endParaRPr sz="1000"/>
              </a:p>
            </p:txBody>
          </p:sp>
          <p:sp>
            <p:nvSpPr>
              <p:cNvPr id="1048610" name="Bullet1" descr="7ad7b858-1a9b-481c-9d8b-bfac4dbde3df"/>
              <p:cNvSpPr txBox="1"/>
              <p:nvPr/>
            </p:nvSpPr>
            <p:spPr bwMode="auto">
              <a:xfrm>
                <a:off x="660399" y="2251240"/>
                <a:ext cx="3468663" cy="72429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b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spcBef>
                    <a:spcPct val="0"/>
                  </a:spcBef>
                </a:pPr>
                <a:r>
                  <a:rPr lang="en-US" sz="1600" b="1" i="0" u="none">
                    <a:solidFill>
                      <a:srgbClr val="2F2F2F"/>
                    </a:solidFill>
                    <a:ea typeface="微软雅黑"/>
                  </a:rPr>
                  <a:t>三农问题概述</a:t>
                </a:r>
              </a:p>
            </p:txBody>
          </p:sp>
        </p:grpSp>
        <p:grpSp>
          <p:nvGrpSpPr>
            <p:cNvPr id="43" name="组合 38" descr="3fca6880-e89e-49e2-9657-f82fc97cf690"/>
            <p:cNvGrpSpPr/>
            <p:nvPr/>
          </p:nvGrpSpPr>
          <p:grpSpPr>
            <a:xfrm>
              <a:off x="660399" y="2251240"/>
              <a:ext cx="10871167" cy="3774421"/>
              <a:chOff x="660399" y="2251240"/>
              <a:chExt cx="10871167" cy="3774421"/>
            </a:xfrm>
          </p:grpSpPr>
          <p:sp>
            <p:nvSpPr>
              <p:cNvPr id="1048611" name="ComponentBackground2" descr="2aca377e-861a-4a19-ba51-32c956d5aa64"/>
              <p:cNvSpPr/>
              <p:nvPr/>
            </p:nvSpPr>
            <p:spPr>
              <a:xfrm>
                <a:off x="6219310" y="2443244"/>
                <a:ext cx="1843593" cy="17305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2" h="21560" extrusionOk="0">
                    <a:moveTo>
                      <a:pt x="4" y="11606"/>
                    </a:moveTo>
                    <a:lnTo>
                      <a:pt x="4" y="3088"/>
                    </a:lnTo>
                    <a:cubicBezTo>
                      <a:pt x="-30" y="2381"/>
                      <a:pt x="177" y="1685"/>
                      <a:pt x="587" y="1129"/>
                    </a:cubicBezTo>
                    <a:cubicBezTo>
                      <a:pt x="1140" y="379"/>
                      <a:pt x="1996" y="-40"/>
                      <a:pt x="2888" y="3"/>
                    </a:cubicBezTo>
                    <a:lnTo>
                      <a:pt x="8389" y="3"/>
                    </a:lnTo>
                    <a:cubicBezTo>
                      <a:pt x="9257" y="-2"/>
                      <a:pt x="10110" y="249"/>
                      <a:pt x="10853" y="729"/>
                    </a:cubicBezTo>
                    <a:cubicBezTo>
                      <a:pt x="11485" y="1135"/>
                      <a:pt x="12019" y="1695"/>
                      <a:pt x="12411" y="2362"/>
                    </a:cubicBezTo>
                    <a:lnTo>
                      <a:pt x="21169" y="18656"/>
                    </a:lnTo>
                    <a:cubicBezTo>
                      <a:pt x="21520" y="19208"/>
                      <a:pt x="21570" y="19918"/>
                      <a:pt x="21301" y="20520"/>
                    </a:cubicBezTo>
                    <a:cubicBezTo>
                      <a:pt x="21051" y="21079"/>
                      <a:pt x="20559" y="21468"/>
                      <a:pt x="19987" y="21560"/>
                    </a:cubicBezTo>
                    <a:lnTo>
                      <a:pt x="9202" y="21560"/>
                    </a:lnTo>
                    <a:cubicBezTo>
                      <a:pt x="9191" y="18946"/>
                      <a:pt x="8224" y="16441"/>
                      <a:pt x="6508" y="14581"/>
                    </a:cubicBezTo>
                    <a:cubicBezTo>
                      <a:pt x="4788" y="12716"/>
                      <a:pt x="2453" y="11648"/>
                      <a:pt x="4" y="1160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 sz="1600"/>
              </a:p>
            </p:txBody>
          </p:sp>
          <p:sp>
            <p:nvSpPr>
              <p:cNvPr id="1048612" name="Number2" descr="e6b8777e-4f02-4572-bd42-e5296f35e434"/>
              <p:cNvSpPr/>
              <p:nvPr/>
            </p:nvSpPr>
            <p:spPr>
              <a:xfrm>
                <a:off x="6495695" y="2723701"/>
                <a:ext cx="718542" cy="648512"/>
              </a:xfrm>
              <a:prstGeom prst="rect">
                <a:avLst/>
              </a:prstGeom>
              <a:ln w="12700">
                <a:miter lim="400000"/>
              </a:ln>
            </p:spPr>
            <p:txBody>
              <a:bodyPr wrap="square" lIns="91440" tIns="45720" rIns="91440" bIns="45720" anchor="ctr">
                <a:noAutofit/>
              </a:bodyPr>
              <a:lstStyle>
                <a:lvl1pPr>
                  <a:defRPr sz="5500" cap="none">
                    <a:solidFill>
                      <a:srgbClr val="FFFFFF"/>
                    </a:solidFill>
                  </a:defRPr>
                </a:lvl1pPr>
              </a:lstStyle>
              <a:p>
                <a:pPr algn="l"/>
                <a:r>
                  <a:rPr lang="en-US" sz="3200" b="1" i="0" u="none">
                    <a:solidFill>
                      <a:srgbClr val="FFFFFF"/>
                    </a:solidFill>
                    <a:latin typeface="Arial"/>
                  </a:rPr>
                  <a:t>02</a:t>
                </a:r>
              </a:p>
            </p:txBody>
          </p:sp>
          <p:sp>
            <p:nvSpPr>
              <p:cNvPr id="1048613" name="Text2" descr="63cd5b8e-54bc-4a03-84e5-4e0417b22d1e"/>
              <p:cNvSpPr/>
              <p:nvPr/>
            </p:nvSpPr>
            <p:spPr bwMode="auto">
              <a:xfrm>
                <a:off x="660399" y="5008440"/>
                <a:ext cx="3468663" cy="1017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lnSpc>
                    <a:spcPct val="120000"/>
                  </a:lnSpc>
                </a:pPr>
                <a:endParaRPr sz="1000"/>
              </a:p>
            </p:txBody>
          </p:sp>
          <p:sp>
            <p:nvSpPr>
              <p:cNvPr id="1048614" name="Bullet2" descr="ef296fe9-45e5-4f5b-b70d-98b1feb50cb0"/>
              <p:cNvSpPr txBox="1"/>
              <p:nvPr/>
            </p:nvSpPr>
            <p:spPr bwMode="auto">
              <a:xfrm>
                <a:off x="8062903" y="2251240"/>
                <a:ext cx="3468663" cy="72429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b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l">
                  <a:spcBef>
                    <a:spcPct val="0"/>
                  </a:spcBef>
                </a:pPr>
                <a:r>
                  <a:rPr lang="en-US" sz="1600" b="1" i="0" u="none">
                    <a:solidFill>
                      <a:srgbClr val="2F2F2F"/>
                    </a:solidFill>
                    <a:ea typeface="微软雅黑"/>
                  </a:rPr>
                  <a:t>三农问题的现状与挑战</a:t>
                </a:r>
              </a:p>
            </p:txBody>
          </p:sp>
        </p:grpSp>
        <p:grpSp>
          <p:nvGrpSpPr>
            <p:cNvPr id="44" name="组合 37" descr="d1717f51-d0c4-4a82-a3ed-8275f2c177ac"/>
            <p:cNvGrpSpPr/>
            <p:nvPr/>
          </p:nvGrpSpPr>
          <p:grpSpPr>
            <a:xfrm>
              <a:off x="660399" y="3010701"/>
              <a:ext cx="10871167" cy="3140493"/>
              <a:chOff x="660399" y="3010701"/>
              <a:chExt cx="10871167" cy="3140493"/>
            </a:xfrm>
          </p:grpSpPr>
          <p:sp>
            <p:nvSpPr>
              <p:cNvPr id="1048615" name="ComponentBackground3" descr="4a80e267-c5a5-43c4-a133-bf92c3c358e7"/>
              <p:cNvSpPr/>
              <p:nvPr/>
            </p:nvSpPr>
            <p:spPr>
              <a:xfrm rot="10800000">
                <a:off x="4129097" y="4420621"/>
                <a:ext cx="1843592" cy="17305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2" h="21560" extrusionOk="0">
                    <a:moveTo>
                      <a:pt x="4" y="11606"/>
                    </a:moveTo>
                    <a:lnTo>
                      <a:pt x="4" y="3088"/>
                    </a:lnTo>
                    <a:cubicBezTo>
                      <a:pt x="-30" y="2381"/>
                      <a:pt x="177" y="1685"/>
                      <a:pt x="587" y="1129"/>
                    </a:cubicBezTo>
                    <a:cubicBezTo>
                      <a:pt x="1140" y="379"/>
                      <a:pt x="1996" y="-40"/>
                      <a:pt x="2888" y="3"/>
                    </a:cubicBezTo>
                    <a:lnTo>
                      <a:pt x="8389" y="3"/>
                    </a:lnTo>
                    <a:cubicBezTo>
                      <a:pt x="9257" y="-2"/>
                      <a:pt x="10110" y="249"/>
                      <a:pt x="10853" y="729"/>
                    </a:cubicBezTo>
                    <a:cubicBezTo>
                      <a:pt x="11485" y="1135"/>
                      <a:pt x="12019" y="1695"/>
                      <a:pt x="12411" y="2362"/>
                    </a:cubicBezTo>
                    <a:lnTo>
                      <a:pt x="21169" y="18656"/>
                    </a:lnTo>
                    <a:cubicBezTo>
                      <a:pt x="21520" y="19208"/>
                      <a:pt x="21570" y="19918"/>
                      <a:pt x="21301" y="20520"/>
                    </a:cubicBezTo>
                    <a:cubicBezTo>
                      <a:pt x="21051" y="21079"/>
                      <a:pt x="20559" y="21468"/>
                      <a:pt x="19987" y="21560"/>
                    </a:cubicBezTo>
                    <a:lnTo>
                      <a:pt x="9202" y="21560"/>
                    </a:lnTo>
                    <a:cubicBezTo>
                      <a:pt x="9191" y="18946"/>
                      <a:pt x="8224" y="16441"/>
                      <a:pt x="6508" y="14581"/>
                    </a:cubicBezTo>
                    <a:cubicBezTo>
                      <a:pt x="4788" y="12716"/>
                      <a:pt x="2453" y="11648"/>
                      <a:pt x="4" y="11606"/>
                    </a:cubicBezTo>
                    <a:close/>
                  </a:path>
                </a:pathLst>
              </a:custGeom>
              <a:solidFill>
                <a:schemeClr val="tx2">
                  <a:alpha val="50000"/>
                </a:schemeClr>
              </a:solidFill>
              <a:ln w="12700">
                <a:miter lim="400000"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 sz="1600"/>
              </a:p>
            </p:txBody>
          </p:sp>
          <p:sp>
            <p:nvSpPr>
              <p:cNvPr id="1048616" name="Number3" descr="87d8cc68-309e-4989-8991-c33b7cae8970"/>
              <p:cNvSpPr/>
              <p:nvPr/>
            </p:nvSpPr>
            <p:spPr>
              <a:xfrm>
                <a:off x="4977762" y="5222225"/>
                <a:ext cx="718542" cy="648512"/>
              </a:xfrm>
              <a:prstGeom prst="rect">
                <a:avLst/>
              </a:prstGeom>
              <a:ln w="12700">
                <a:miter lim="400000"/>
              </a:ln>
            </p:spPr>
            <p:txBody>
              <a:bodyPr wrap="square" lIns="91440" tIns="45720" rIns="91440" bIns="45720" anchor="ctr">
                <a:noAutofit/>
              </a:bodyPr>
              <a:lstStyle>
                <a:lvl1pPr algn="r">
                  <a:defRPr sz="5500" cap="none">
                    <a:solidFill>
                      <a:srgbClr val="FFFFFF"/>
                    </a:solidFill>
                  </a:defRPr>
                </a:lvl1pPr>
              </a:lstStyle>
              <a:p>
                <a:pPr algn="r"/>
                <a:r>
                  <a:rPr lang="en-US" sz="3200" b="1" i="0" u="none">
                    <a:solidFill>
                      <a:srgbClr val="FFFFFF"/>
                    </a:solidFill>
                    <a:latin typeface="Arial"/>
                  </a:rPr>
                  <a:t>04</a:t>
                </a:r>
              </a:p>
            </p:txBody>
          </p:sp>
          <p:sp>
            <p:nvSpPr>
              <p:cNvPr id="1048617" name="Bullet3" descr="0001dc6a-3f6e-4d57-9f2a-c9f36d746cd9"/>
              <p:cNvSpPr txBox="1"/>
              <p:nvPr/>
            </p:nvSpPr>
            <p:spPr bwMode="auto">
              <a:xfrm>
                <a:off x="660399" y="4248979"/>
                <a:ext cx="3468663" cy="72429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b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spcBef>
                    <a:spcPct val="0"/>
                  </a:spcBef>
                </a:pPr>
                <a:r>
                  <a:rPr lang="en-US" sz="1600" b="1" i="0" u="none">
                    <a:solidFill>
                      <a:srgbClr val="2F2F2F"/>
                    </a:solidFill>
                    <a:ea typeface="微软雅黑"/>
                  </a:rPr>
                  <a:t>解决三农问题的对策</a:t>
                </a:r>
              </a:p>
            </p:txBody>
          </p:sp>
          <p:sp>
            <p:nvSpPr>
              <p:cNvPr id="1048618" name="Text3" descr="a0d75416-0098-441d-939e-18b93e56c289"/>
              <p:cNvSpPr/>
              <p:nvPr/>
            </p:nvSpPr>
            <p:spPr bwMode="auto">
              <a:xfrm>
                <a:off x="8062903" y="3010701"/>
                <a:ext cx="3468663" cy="1017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l">
                  <a:lnSpc>
                    <a:spcPct val="120000"/>
                  </a:lnSpc>
                </a:pPr>
                <a:endParaRPr sz="1000"/>
              </a:p>
            </p:txBody>
          </p:sp>
        </p:grpSp>
        <p:grpSp>
          <p:nvGrpSpPr>
            <p:cNvPr id="45" name="组合 39" descr="b0cc2f32-0b9f-4f1d-a79e-186f3643e6ab"/>
            <p:cNvGrpSpPr/>
            <p:nvPr/>
          </p:nvGrpSpPr>
          <p:grpSpPr>
            <a:xfrm>
              <a:off x="6219344" y="4248979"/>
              <a:ext cx="5312222" cy="1902219"/>
              <a:chOff x="6219344" y="4248979"/>
              <a:chExt cx="5312222" cy="1902219"/>
            </a:xfrm>
          </p:grpSpPr>
          <p:sp>
            <p:nvSpPr>
              <p:cNvPr id="1048619" name="ComponentBackground4" descr="8e596a4a-4c61-4594-9dd1-82e57b1340d4"/>
              <p:cNvSpPr/>
              <p:nvPr/>
            </p:nvSpPr>
            <p:spPr>
              <a:xfrm rot="10800000">
                <a:off x="6219344" y="4420625"/>
                <a:ext cx="1843559" cy="17305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2" h="21560" extrusionOk="0">
                    <a:moveTo>
                      <a:pt x="21468" y="11606"/>
                    </a:moveTo>
                    <a:lnTo>
                      <a:pt x="21468" y="3088"/>
                    </a:lnTo>
                    <a:cubicBezTo>
                      <a:pt x="21502" y="2381"/>
                      <a:pt x="21295" y="1685"/>
                      <a:pt x="20885" y="1129"/>
                    </a:cubicBezTo>
                    <a:cubicBezTo>
                      <a:pt x="20332" y="379"/>
                      <a:pt x="19476" y="-40"/>
                      <a:pt x="18584" y="3"/>
                    </a:cubicBezTo>
                    <a:lnTo>
                      <a:pt x="13083" y="3"/>
                    </a:lnTo>
                    <a:cubicBezTo>
                      <a:pt x="12215" y="-2"/>
                      <a:pt x="11362" y="249"/>
                      <a:pt x="10619" y="729"/>
                    </a:cubicBezTo>
                    <a:cubicBezTo>
                      <a:pt x="9987" y="1135"/>
                      <a:pt x="9453" y="1695"/>
                      <a:pt x="9061" y="2362"/>
                    </a:cubicBezTo>
                    <a:lnTo>
                      <a:pt x="303" y="18656"/>
                    </a:lnTo>
                    <a:cubicBezTo>
                      <a:pt x="-48" y="19208"/>
                      <a:pt x="-98" y="19918"/>
                      <a:pt x="171" y="20520"/>
                    </a:cubicBezTo>
                    <a:cubicBezTo>
                      <a:pt x="421" y="21079"/>
                      <a:pt x="913" y="21468"/>
                      <a:pt x="1485" y="21560"/>
                    </a:cubicBezTo>
                    <a:lnTo>
                      <a:pt x="12270" y="21560"/>
                    </a:lnTo>
                    <a:cubicBezTo>
                      <a:pt x="12281" y="18946"/>
                      <a:pt x="13248" y="16441"/>
                      <a:pt x="14964" y="14581"/>
                    </a:cubicBezTo>
                    <a:cubicBezTo>
                      <a:pt x="16684" y="12716"/>
                      <a:pt x="19019" y="11648"/>
                      <a:pt x="21468" y="11606"/>
                    </a:cubicBezTo>
                    <a:close/>
                  </a:path>
                </a:pathLst>
              </a:custGeom>
              <a:solidFill>
                <a:schemeClr val="tx2">
                  <a:alpha val="50000"/>
                </a:schemeClr>
              </a:solidFill>
              <a:ln w="12700">
                <a:miter lim="400000"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 sz="1600"/>
              </a:p>
            </p:txBody>
          </p:sp>
          <p:sp>
            <p:nvSpPr>
              <p:cNvPr id="1048620" name="Number4" descr="439d4c16-af54-40d2-b9cf-e0eb1bc50d47"/>
              <p:cNvSpPr/>
              <p:nvPr/>
            </p:nvSpPr>
            <p:spPr>
              <a:xfrm>
                <a:off x="6495728" y="5222229"/>
                <a:ext cx="718542" cy="648512"/>
              </a:xfrm>
              <a:prstGeom prst="rect">
                <a:avLst/>
              </a:prstGeom>
              <a:ln w="12700">
                <a:miter lim="400000"/>
              </a:ln>
            </p:spPr>
            <p:txBody>
              <a:bodyPr wrap="square" lIns="91440" tIns="45720" rIns="91440" bIns="45720" anchor="ctr">
                <a:noAutofit/>
              </a:bodyPr>
              <a:lstStyle>
                <a:lvl1pPr>
                  <a:defRPr sz="5500" cap="none">
                    <a:solidFill>
                      <a:srgbClr val="FFFFFF"/>
                    </a:solidFill>
                  </a:defRPr>
                </a:lvl1pPr>
              </a:lstStyle>
              <a:p>
                <a:pPr algn="l"/>
                <a:r>
                  <a:rPr lang="en-US" sz="3200" b="1" i="0" u="none">
                    <a:solidFill>
                      <a:srgbClr val="FFFFFF"/>
                    </a:solidFill>
                    <a:latin typeface="Arial"/>
                  </a:rPr>
                  <a:t>03</a:t>
                </a:r>
              </a:p>
            </p:txBody>
          </p:sp>
          <p:sp>
            <p:nvSpPr>
              <p:cNvPr id="1048621" name="Text4" descr="d94504ff-f617-4460-82a7-d7d4ea89aeab"/>
              <p:cNvSpPr/>
              <p:nvPr/>
            </p:nvSpPr>
            <p:spPr bwMode="auto">
              <a:xfrm>
                <a:off x="8062903" y="5008440"/>
                <a:ext cx="3468663" cy="1017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l">
                  <a:lnSpc>
                    <a:spcPct val="120000"/>
                  </a:lnSpc>
                </a:pPr>
                <a:endParaRPr sz="1000"/>
              </a:p>
            </p:txBody>
          </p:sp>
          <p:sp>
            <p:nvSpPr>
              <p:cNvPr id="1048622" name="Bullet4" descr="d2094f9f-c800-40fc-b3e8-5cc74672abff"/>
              <p:cNvSpPr txBox="1"/>
              <p:nvPr/>
            </p:nvSpPr>
            <p:spPr bwMode="auto">
              <a:xfrm>
                <a:off x="8062903" y="4248979"/>
                <a:ext cx="3468663" cy="72429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b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l">
                  <a:spcBef>
                    <a:spcPct val="0"/>
                  </a:spcBef>
                </a:pPr>
                <a:r>
                  <a:rPr lang="en-US" sz="1600" b="1" i="0" u="none">
                    <a:solidFill>
                      <a:srgbClr val="2F2F2F"/>
                    </a:solidFill>
                    <a:ea typeface="微软雅黑"/>
                  </a:rPr>
                  <a:t>成功案例分享</a:t>
                </a:r>
              </a:p>
            </p:txBody>
          </p:sp>
        </p:grpSp>
      </p:grp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标题 1048634" descr="3da62bd3-8b2e-43c3-ab94-4f90df700a1f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sz="8000" b="1" i="0" u="none">
                <a:solidFill>
                  <a:srgbClr val="2F2F2F"/>
                </a:solidFill>
                <a:ea typeface="微软雅黑"/>
              </a:rPr>
              <a:t>三农问题概述</a:t>
            </a:r>
          </a:p>
        </p:txBody>
      </p:sp>
      <p:sp>
        <p:nvSpPr>
          <p:cNvPr id="1048636" name="文本占位符 1048635" descr="cc1af634-09d8-496b-9d60-42647fcb3b6c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algn="ctr">
              <a:lnSpc>
                <a:spcPct val="120000"/>
              </a:lnSpc>
              <a:spcBef>
                <a:spcPts val="1000"/>
              </a:spcBef>
            </a:pPr>
            <a:r>
              <a:rPr lang="en-US" sz="3200" b="0" i="0" u="none">
                <a:solidFill>
                  <a:srgbClr val="2F2F2F"/>
                </a:solidFill>
                <a:ea typeface="微软雅黑"/>
              </a:rPr>
              <a:t>理解三农问题的核心与影响</a:t>
            </a:r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dirty="0" smtClean="0"/>
              <a:t>制作时间：</a:t>
            </a:r>
            <a:r>
              <a:rPr lang="en-US" altLang="zh-CN" dirty="0" smtClean="0"/>
              <a:t>2025.4.20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标题 1048636" descr="0d0c025c-f983-4e5a-837c-37bea7bc505f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sz="4000" b="1" i="0" u="none">
                <a:solidFill>
                  <a:srgbClr val="2F2F2F"/>
                </a:solidFill>
                <a:ea typeface="微软雅黑"/>
              </a:rPr>
              <a:t>基本定义与发展背景</a:t>
            </a:r>
          </a:p>
        </p:txBody>
      </p:sp>
      <p:grpSp>
        <p:nvGrpSpPr>
          <p:cNvPr id="51" name="08813637-6c93-4d66-b036-831d7a807c40.source.4.zh-Hans.pptx" descr="1a9b7a5d-71df-4e2b-b973-c9513ab81810"/>
          <p:cNvGrpSpPr/>
          <p:nvPr/>
        </p:nvGrpSpPr>
        <p:grpSpPr>
          <a:xfrm>
            <a:off x="660400" y="1130300"/>
            <a:ext cx="10858500" cy="5003800"/>
            <a:chOff x="660400" y="1130300"/>
            <a:chExt cx="10858500" cy="5003800"/>
          </a:xfrm>
        </p:grpSpPr>
        <p:sp>
          <p:nvSpPr>
            <p:cNvPr id="1048638" name="Title" descr="3c78c18c-881f-4c7f-adf5-17cd64865912"/>
            <p:cNvSpPr/>
            <p:nvPr/>
          </p:nvSpPr>
          <p:spPr>
            <a:xfrm>
              <a:off x="660400" y="1130300"/>
              <a:ext cx="10858500" cy="599203"/>
            </a:xfrm>
            <a:prstGeom prst="snip2SameRect">
              <a:avLst>
                <a:gd name="adj1" fmla="val 0"/>
                <a:gd name="adj2" fmla="val 0"/>
              </a:avLst>
            </a:prstGeom>
            <a:ln>
              <a:noFill/>
            </a:ln>
          </p:spPr>
          <p:txBody>
            <a:bodyPr wrap="square" lIns="91440" tIns="45720" rIns="91440" bIns="45720" anchor="t" anchorCtr="1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sz="3600" b="1" i="0" u="none">
                  <a:solidFill>
                    <a:srgbClr val="2F2F2F"/>
                  </a:solidFill>
                  <a:ea typeface="微软雅黑"/>
                </a:rPr>
                <a:t>认识三农问题的范畴与背景</a:t>
              </a:r>
            </a:p>
          </p:txBody>
        </p:sp>
        <p:grpSp>
          <p:nvGrpSpPr>
            <p:cNvPr id="52" name="组合 53" descr="2ef0c8f1-2bd1-42d7-99e8-23a07700eef7"/>
            <p:cNvGrpSpPr/>
            <p:nvPr/>
          </p:nvGrpSpPr>
          <p:grpSpPr>
            <a:xfrm>
              <a:off x="1395054" y="1847036"/>
              <a:ext cx="9324617" cy="4287064"/>
              <a:chOff x="1395054" y="1847036"/>
              <a:chExt cx="9324617" cy="4287064"/>
            </a:xfrm>
          </p:grpSpPr>
          <p:grpSp>
            <p:nvGrpSpPr>
              <p:cNvPr id="53" name="组合 6" descr="ae1ecea0-fc99-45cd-8154-2e28915adb33"/>
              <p:cNvGrpSpPr/>
              <p:nvPr/>
            </p:nvGrpSpPr>
            <p:grpSpPr>
              <a:xfrm>
                <a:off x="4205879" y="1847036"/>
                <a:ext cx="3739230" cy="4287064"/>
                <a:chOff x="3979602" y="1283540"/>
                <a:chExt cx="4157275" cy="4766357"/>
              </a:xfrm>
            </p:grpSpPr>
            <p:sp>
              <p:nvSpPr>
                <p:cNvPr id="1048639" name="任意多边形: 形状 7" descr="351657d6-c323-4ccc-a415-92f33b0dcc16"/>
                <p:cNvSpPr/>
                <p:nvPr/>
              </p:nvSpPr>
              <p:spPr>
                <a:xfrm>
                  <a:off x="4025093" y="1283540"/>
                  <a:ext cx="4111784" cy="474788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lnTo>
                        <a:pt x="21600" y="5400"/>
                      </a:lnTo>
                      <a:lnTo>
                        <a:pt x="21600" y="16200"/>
                      </a:lnTo>
                      <a:lnTo>
                        <a:pt x="10800" y="21600"/>
                      </a:lnTo>
                      <a:lnTo>
                        <a:pt x="0" y="16200"/>
                      </a:lnTo>
                      <a:lnTo>
                        <a:pt x="0" y="5400"/>
                      </a:lnTo>
                      <a:close/>
                    </a:path>
                  </a:pathLst>
                </a:custGeom>
                <a:solidFill>
                  <a:schemeClr val="tx2">
                    <a:alpha val="50000"/>
                  </a:schemeClr>
                </a:solidFill>
                <a:ln w="12700">
                  <a:miter lim="400000"/>
                </a:ln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 sz="2800"/>
                </a:p>
              </p:txBody>
            </p:sp>
            <p:sp>
              <p:nvSpPr>
                <p:cNvPr id="1048640" name="任意多边形: 形状 8" descr="e828dd94-386f-406e-93dc-0b49ad86ac2c"/>
                <p:cNvSpPr/>
                <p:nvPr/>
              </p:nvSpPr>
              <p:spPr>
                <a:xfrm>
                  <a:off x="4061489" y="1767264"/>
                  <a:ext cx="3746227" cy="418953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3710"/>
                      </a:moveTo>
                      <a:lnTo>
                        <a:pt x="4555" y="13467"/>
                      </a:lnTo>
                      <a:lnTo>
                        <a:pt x="11605" y="21600"/>
                      </a:lnTo>
                      <a:lnTo>
                        <a:pt x="19215" y="13693"/>
                      </a:lnTo>
                      <a:lnTo>
                        <a:pt x="21600" y="4536"/>
                      </a:lnTo>
                      <a:lnTo>
                        <a:pt x="11578" y="0"/>
                      </a:lnTo>
                      <a:lnTo>
                        <a:pt x="0" y="3710"/>
                      </a:lnTo>
                      <a:close/>
                    </a:path>
                  </a:pathLst>
                </a:custGeom>
                <a:solidFill>
                  <a:schemeClr val="tx2">
                    <a:alpha val="80000"/>
                  </a:schemeClr>
                </a:solidFill>
                <a:ln w="88900">
                  <a:solidFill>
                    <a:srgbClr val="FFFFFF"/>
                  </a:solidFill>
                  <a:round/>
                </a:ln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 sz="2800"/>
                </a:p>
              </p:txBody>
            </p:sp>
            <p:sp>
              <p:nvSpPr>
                <p:cNvPr id="1048641" name="直接连接符 9" descr="2185703c-3c8a-4d76-9a53-07f9013cebf1"/>
                <p:cNvSpPr/>
                <p:nvPr/>
              </p:nvSpPr>
              <p:spPr>
                <a:xfrm>
                  <a:off x="4057262" y="2476096"/>
                  <a:ext cx="4067181" cy="2366170"/>
                </a:xfrm>
                <a:prstGeom prst="line">
                  <a:avLst/>
                </a:prstGeom>
                <a:ln w="38100">
                  <a:solidFill>
                    <a:srgbClr val="FFFFFF"/>
                  </a:solidFill>
                  <a:custDash>
                    <a:ds d="200000" sp="200000"/>
                  </a:custDash>
                  <a:miter lim="400000"/>
                </a:ln>
              </p:spPr>
              <p:txBody>
                <a:bodyPr wrap="square" lIns="91440" tIns="45720" rIns="91440" bIns="45720" anchor="ctr">
                  <a:normAutofit fontScale="25000" lnSpcReduction="20000"/>
                </a:bodyPr>
                <a:lstStyle/>
                <a:p>
                  <a:pPr algn="ctr"/>
                  <a:endParaRPr sz="2800"/>
                </a:p>
              </p:txBody>
            </p:sp>
            <p:sp>
              <p:nvSpPr>
                <p:cNvPr id="1048642" name="直接连接符 10" descr="0685c13b-1683-4640-9a0c-b79ecafa41be"/>
                <p:cNvSpPr/>
                <p:nvPr/>
              </p:nvSpPr>
              <p:spPr>
                <a:xfrm flipH="1">
                  <a:off x="4057469" y="2479098"/>
                  <a:ext cx="4067181" cy="2366170"/>
                </a:xfrm>
                <a:prstGeom prst="line">
                  <a:avLst/>
                </a:prstGeom>
                <a:solidFill>
                  <a:srgbClr val="09BAF7"/>
                </a:solidFill>
                <a:ln w="38100">
                  <a:solidFill>
                    <a:srgbClr val="FFFFFF"/>
                  </a:solidFill>
                  <a:custDash>
                    <a:ds d="200000" sp="200000"/>
                  </a:custDash>
                  <a:miter lim="400000"/>
                </a:ln>
              </p:spPr>
              <p:txBody>
                <a:bodyPr wrap="square" lIns="91440" tIns="45720" rIns="91440" bIns="45720" anchor="ctr">
                  <a:normAutofit fontScale="25000" lnSpcReduction="20000"/>
                </a:bodyPr>
                <a:lstStyle/>
                <a:p>
                  <a:pPr algn="ctr"/>
                  <a:endParaRPr sz="2800"/>
                </a:p>
              </p:txBody>
            </p:sp>
            <p:sp>
              <p:nvSpPr>
                <p:cNvPr id="1048643" name="直接连接符 11" descr="e82fc6e1-1510-4e8a-800b-236701bf0043"/>
                <p:cNvSpPr/>
                <p:nvPr/>
              </p:nvSpPr>
              <p:spPr>
                <a:xfrm>
                  <a:off x="6081993" y="1313170"/>
                  <a:ext cx="1952" cy="4736727"/>
                </a:xfrm>
                <a:prstGeom prst="line">
                  <a:avLst/>
                </a:prstGeom>
                <a:ln w="38100">
                  <a:solidFill>
                    <a:srgbClr val="FFFFFF"/>
                  </a:solidFill>
                  <a:custDash>
                    <a:ds d="200000" sp="200000"/>
                  </a:custDash>
                  <a:miter lim="400000"/>
                </a:ln>
              </p:spPr>
              <p:txBody>
                <a:bodyPr wrap="square" lIns="91440" tIns="45720" rIns="91440" bIns="45720" anchor="ctr">
                  <a:normAutofit fontScale="25000" lnSpcReduction="20000"/>
                </a:bodyPr>
                <a:lstStyle/>
                <a:p>
                  <a:pPr algn="ctr"/>
                  <a:endParaRPr sz="2800"/>
                </a:p>
              </p:txBody>
            </p:sp>
            <p:sp>
              <p:nvSpPr>
                <p:cNvPr id="1048644" name="任意多边形: 形状 12" descr="7b7a5c16-ff62-41a4-aab9-075e191bd9e6"/>
                <p:cNvSpPr/>
                <p:nvPr/>
              </p:nvSpPr>
              <p:spPr>
                <a:xfrm>
                  <a:off x="7701717" y="2596948"/>
                  <a:ext cx="168650" cy="16865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chemeClr val="accent1"/>
                </a:solidFill>
                <a:ln w="88900">
                  <a:solidFill>
                    <a:srgbClr val="FFFFFF"/>
                  </a:solidFill>
                  <a:miter lim="400000"/>
                </a:ln>
              </p:spPr>
              <p:txBody>
                <a:bodyPr wrap="square" lIns="91440" tIns="45720" rIns="91440" bIns="45720" anchor="ctr">
                  <a:normAutofit fontScale="25000" lnSpcReduction="20000"/>
                </a:bodyPr>
                <a:lstStyle/>
                <a:p>
                  <a:pPr algn="ctr"/>
                  <a:endParaRPr sz="2800"/>
                </a:p>
              </p:txBody>
            </p:sp>
            <p:sp>
              <p:nvSpPr>
                <p:cNvPr id="1048645" name="任意多边形: 形状 13" descr="42e99827-2095-429e-8588-12efc280a57a"/>
                <p:cNvSpPr/>
                <p:nvPr/>
              </p:nvSpPr>
              <p:spPr>
                <a:xfrm>
                  <a:off x="7328076" y="4341147"/>
                  <a:ext cx="168650" cy="16865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chemeClr val="accent1"/>
                </a:solidFill>
                <a:ln w="88900">
                  <a:solidFill>
                    <a:srgbClr val="FFFFFF"/>
                  </a:solidFill>
                  <a:miter lim="400000"/>
                </a:ln>
              </p:spPr>
              <p:txBody>
                <a:bodyPr wrap="square" lIns="91440" tIns="45720" rIns="91440" bIns="45720" anchor="ctr">
                  <a:normAutofit fontScale="25000" lnSpcReduction="20000"/>
                </a:bodyPr>
                <a:lstStyle/>
                <a:p>
                  <a:pPr algn="ctr"/>
                  <a:endParaRPr sz="2800"/>
                </a:p>
              </p:txBody>
            </p:sp>
            <p:sp>
              <p:nvSpPr>
                <p:cNvPr id="1048646" name="任意多边形: 形状 14" descr="11bf96aa-95f2-4b8b-bc99-0c5764128641"/>
                <p:cNvSpPr/>
                <p:nvPr/>
              </p:nvSpPr>
              <p:spPr>
                <a:xfrm>
                  <a:off x="5997182" y="5880257"/>
                  <a:ext cx="168650" cy="16865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chemeClr val="accent1"/>
                </a:solidFill>
                <a:ln w="88900">
                  <a:solidFill>
                    <a:srgbClr val="FFFFFF"/>
                  </a:solidFill>
                  <a:miter lim="400000"/>
                </a:ln>
              </p:spPr>
              <p:txBody>
                <a:bodyPr wrap="square" lIns="91440" tIns="45720" rIns="91440" bIns="45720" anchor="ctr">
                  <a:normAutofit fontScale="25000" lnSpcReduction="20000"/>
                </a:bodyPr>
                <a:lstStyle/>
                <a:p>
                  <a:pPr algn="ctr"/>
                  <a:endParaRPr sz="2800"/>
                </a:p>
              </p:txBody>
            </p:sp>
            <p:sp>
              <p:nvSpPr>
                <p:cNvPr id="1048647" name="任意多边形: 形状 15" descr="c0e41d43-4f7e-4708-a635-971b5d525f10"/>
                <p:cNvSpPr/>
                <p:nvPr/>
              </p:nvSpPr>
              <p:spPr>
                <a:xfrm>
                  <a:off x="4779447" y="4294613"/>
                  <a:ext cx="168650" cy="16865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chemeClr val="accent1"/>
                </a:solidFill>
                <a:ln w="88900">
                  <a:solidFill>
                    <a:srgbClr val="FFFFFF"/>
                  </a:solidFill>
                  <a:miter lim="400000"/>
                </a:ln>
              </p:spPr>
              <p:txBody>
                <a:bodyPr wrap="square" lIns="91440" tIns="45720" rIns="91440" bIns="45720" anchor="ctr">
                  <a:normAutofit fontScale="25000" lnSpcReduction="20000"/>
                </a:bodyPr>
                <a:lstStyle/>
                <a:p>
                  <a:pPr algn="ctr"/>
                  <a:endParaRPr sz="2800"/>
                </a:p>
              </p:txBody>
            </p:sp>
            <p:sp>
              <p:nvSpPr>
                <p:cNvPr id="1048648" name="任意多边形: 形状 16" descr="55414c74-6ebf-49c9-a02d-c3b48a4917fa"/>
                <p:cNvSpPr/>
                <p:nvPr/>
              </p:nvSpPr>
              <p:spPr>
                <a:xfrm>
                  <a:off x="6008839" y="1730157"/>
                  <a:ext cx="168650" cy="16865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chemeClr val="accent1">
                    <a:lumMod val="100000"/>
                  </a:schemeClr>
                </a:solidFill>
                <a:ln w="88900">
                  <a:solidFill>
                    <a:srgbClr val="FFFFFF"/>
                  </a:solidFill>
                  <a:miter lim="400000"/>
                </a:ln>
              </p:spPr>
              <p:txBody>
                <a:bodyPr wrap="square" lIns="91440" tIns="45720" rIns="91440" bIns="45720" anchor="ctr">
                  <a:normAutofit fontScale="25000" lnSpcReduction="20000"/>
                </a:bodyPr>
                <a:lstStyle/>
                <a:p>
                  <a:pPr algn="ctr"/>
                  <a:endParaRPr sz="2800"/>
                </a:p>
              </p:txBody>
            </p:sp>
            <p:sp>
              <p:nvSpPr>
                <p:cNvPr id="1048649" name="任意多边形: 形状 17" descr="5732b6b3-7d5e-4259-b445-c857a0de4e06"/>
                <p:cNvSpPr/>
                <p:nvPr/>
              </p:nvSpPr>
              <p:spPr>
                <a:xfrm>
                  <a:off x="5438156" y="3014650"/>
                  <a:ext cx="1285661" cy="128566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>
                  <a:miter lim="400000"/>
                </a:ln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 sz="2800"/>
                </a:p>
              </p:txBody>
            </p:sp>
            <p:sp>
              <p:nvSpPr>
                <p:cNvPr id="1048650" name="IconMisc" descr="23cbe678-b1d0-4e4d-aaa0-20b36d7d1ad5"/>
                <p:cNvSpPr/>
                <p:nvPr/>
              </p:nvSpPr>
              <p:spPr>
                <a:xfrm>
                  <a:off x="5848653" y="3368467"/>
                  <a:ext cx="484396" cy="626133"/>
                </a:xfrm>
                <a:custGeom>
                  <a:avLst/>
                  <a:gdLst>
                    <a:gd name="connsiteX0" fmla="*/ 43815 w 258763"/>
                    <a:gd name="connsiteY0" fmla="*/ 130175 h 330201"/>
                    <a:gd name="connsiteX1" fmla="*/ 28575 w 258763"/>
                    <a:gd name="connsiteY1" fmla="*/ 147060 h 330201"/>
                    <a:gd name="connsiteX2" fmla="*/ 28575 w 258763"/>
                    <a:gd name="connsiteY2" fmla="*/ 227590 h 330201"/>
                    <a:gd name="connsiteX3" fmla="*/ 43815 w 258763"/>
                    <a:gd name="connsiteY3" fmla="*/ 244475 h 330201"/>
                    <a:gd name="connsiteX4" fmla="*/ 60325 w 258763"/>
                    <a:gd name="connsiteY4" fmla="*/ 227590 h 330201"/>
                    <a:gd name="connsiteX5" fmla="*/ 60325 w 258763"/>
                    <a:gd name="connsiteY5" fmla="*/ 147060 h 330201"/>
                    <a:gd name="connsiteX6" fmla="*/ 43815 w 258763"/>
                    <a:gd name="connsiteY6" fmla="*/ 130175 h 330201"/>
                    <a:gd name="connsiteX7" fmla="*/ 221457 w 258763"/>
                    <a:gd name="connsiteY7" fmla="*/ 98425 h 330201"/>
                    <a:gd name="connsiteX8" fmla="*/ 211138 w 258763"/>
                    <a:gd name="connsiteY8" fmla="*/ 110021 h 330201"/>
                    <a:gd name="connsiteX9" fmla="*/ 211138 w 258763"/>
                    <a:gd name="connsiteY9" fmla="*/ 265918 h 330201"/>
                    <a:gd name="connsiteX10" fmla="*/ 221457 w 258763"/>
                    <a:gd name="connsiteY10" fmla="*/ 276225 h 330201"/>
                    <a:gd name="connsiteX11" fmla="*/ 231776 w 258763"/>
                    <a:gd name="connsiteY11" fmla="*/ 265918 h 330201"/>
                    <a:gd name="connsiteX12" fmla="*/ 231776 w 258763"/>
                    <a:gd name="connsiteY12" fmla="*/ 110021 h 330201"/>
                    <a:gd name="connsiteX13" fmla="*/ 221457 w 258763"/>
                    <a:gd name="connsiteY13" fmla="*/ 98425 h 330201"/>
                    <a:gd name="connsiteX14" fmla="*/ 80216 w 258763"/>
                    <a:gd name="connsiteY14" fmla="*/ 71438 h 330201"/>
                    <a:gd name="connsiteX15" fmla="*/ 236768 w 258763"/>
                    <a:gd name="connsiteY15" fmla="*/ 71438 h 330201"/>
                    <a:gd name="connsiteX16" fmla="*/ 258763 w 258763"/>
                    <a:gd name="connsiteY16" fmla="*/ 93324 h 330201"/>
                    <a:gd name="connsiteX17" fmla="*/ 258763 w 258763"/>
                    <a:gd name="connsiteY17" fmla="*/ 274844 h 330201"/>
                    <a:gd name="connsiteX18" fmla="*/ 204423 w 258763"/>
                    <a:gd name="connsiteY18" fmla="*/ 330201 h 330201"/>
                    <a:gd name="connsiteX19" fmla="*/ 113856 w 258763"/>
                    <a:gd name="connsiteY19" fmla="*/ 330201 h 330201"/>
                    <a:gd name="connsiteX20" fmla="*/ 59515 w 258763"/>
                    <a:gd name="connsiteY20" fmla="*/ 274844 h 330201"/>
                    <a:gd name="connsiteX21" fmla="*/ 59515 w 258763"/>
                    <a:gd name="connsiteY21" fmla="*/ 267120 h 330201"/>
                    <a:gd name="connsiteX22" fmla="*/ 42696 w 258763"/>
                    <a:gd name="connsiteY22" fmla="*/ 270982 h 330201"/>
                    <a:gd name="connsiteX23" fmla="*/ 0 w 258763"/>
                    <a:gd name="connsiteY23" fmla="*/ 227211 h 330201"/>
                    <a:gd name="connsiteX24" fmla="*/ 0 w 258763"/>
                    <a:gd name="connsiteY24" fmla="*/ 147394 h 330201"/>
                    <a:gd name="connsiteX25" fmla="*/ 42696 w 258763"/>
                    <a:gd name="connsiteY25" fmla="*/ 103623 h 330201"/>
                    <a:gd name="connsiteX26" fmla="*/ 59515 w 258763"/>
                    <a:gd name="connsiteY26" fmla="*/ 107485 h 330201"/>
                    <a:gd name="connsiteX27" fmla="*/ 59515 w 258763"/>
                    <a:gd name="connsiteY27" fmla="*/ 93324 h 330201"/>
                    <a:gd name="connsiteX28" fmla="*/ 80216 w 258763"/>
                    <a:gd name="connsiteY28" fmla="*/ 71438 h 330201"/>
                    <a:gd name="connsiteX29" fmla="*/ 107950 w 258763"/>
                    <a:gd name="connsiteY29" fmla="*/ 0 h 330201"/>
                    <a:gd name="connsiteX30" fmla="*/ 109247 w 258763"/>
                    <a:gd name="connsiteY30" fmla="*/ 1290 h 330201"/>
                    <a:gd name="connsiteX31" fmla="*/ 113139 w 258763"/>
                    <a:gd name="connsiteY31" fmla="*/ 2580 h 330201"/>
                    <a:gd name="connsiteX32" fmla="*/ 119624 w 258763"/>
                    <a:gd name="connsiteY32" fmla="*/ 5160 h 330201"/>
                    <a:gd name="connsiteX33" fmla="*/ 126110 w 258763"/>
                    <a:gd name="connsiteY33" fmla="*/ 7739 h 330201"/>
                    <a:gd name="connsiteX34" fmla="*/ 144269 w 258763"/>
                    <a:gd name="connsiteY34" fmla="*/ 12899 h 330201"/>
                    <a:gd name="connsiteX35" fmla="*/ 145566 w 258763"/>
                    <a:gd name="connsiteY35" fmla="*/ 12899 h 330201"/>
                    <a:gd name="connsiteX36" fmla="*/ 146863 w 258763"/>
                    <a:gd name="connsiteY36" fmla="*/ 14189 h 330201"/>
                    <a:gd name="connsiteX37" fmla="*/ 148161 w 258763"/>
                    <a:gd name="connsiteY37" fmla="*/ 14189 h 330201"/>
                    <a:gd name="connsiteX38" fmla="*/ 149458 w 258763"/>
                    <a:gd name="connsiteY38" fmla="*/ 14189 h 330201"/>
                    <a:gd name="connsiteX39" fmla="*/ 152052 w 258763"/>
                    <a:gd name="connsiteY39" fmla="*/ 14189 h 330201"/>
                    <a:gd name="connsiteX40" fmla="*/ 154646 w 258763"/>
                    <a:gd name="connsiteY40" fmla="*/ 15478 h 330201"/>
                    <a:gd name="connsiteX41" fmla="*/ 155943 w 258763"/>
                    <a:gd name="connsiteY41" fmla="*/ 15478 h 330201"/>
                    <a:gd name="connsiteX42" fmla="*/ 157240 w 258763"/>
                    <a:gd name="connsiteY42" fmla="*/ 15478 h 330201"/>
                    <a:gd name="connsiteX43" fmla="*/ 158537 w 258763"/>
                    <a:gd name="connsiteY43" fmla="*/ 16768 h 330201"/>
                    <a:gd name="connsiteX44" fmla="*/ 159835 w 258763"/>
                    <a:gd name="connsiteY44" fmla="*/ 16768 h 330201"/>
                    <a:gd name="connsiteX45" fmla="*/ 162429 w 258763"/>
                    <a:gd name="connsiteY45" fmla="*/ 16768 h 330201"/>
                    <a:gd name="connsiteX46" fmla="*/ 165023 w 258763"/>
                    <a:gd name="connsiteY46" fmla="*/ 18058 h 330201"/>
                    <a:gd name="connsiteX47" fmla="*/ 166320 w 258763"/>
                    <a:gd name="connsiteY47" fmla="*/ 18058 h 330201"/>
                    <a:gd name="connsiteX48" fmla="*/ 167617 w 258763"/>
                    <a:gd name="connsiteY48" fmla="*/ 18058 h 330201"/>
                    <a:gd name="connsiteX49" fmla="*/ 168914 w 258763"/>
                    <a:gd name="connsiteY49" fmla="*/ 18058 h 330201"/>
                    <a:gd name="connsiteX50" fmla="*/ 170211 w 258763"/>
                    <a:gd name="connsiteY50" fmla="*/ 18058 h 330201"/>
                    <a:gd name="connsiteX51" fmla="*/ 176697 w 258763"/>
                    <a:gd name="connsiteY51" fmla="*/ 20638 h 330201"/>
                    <a:gd name="connsiteX52" fmla="*/ 188371 w 258763"/>
                    <a:gd name="connsiteY52" fmla="*/ 24507 h 330201"/>
                    <a:gd name="connsiteX53" fmla="*/ 193559 w 258763"/>
                    <a:gd name="connsiteY53" fmla="*/ 27087 h 330201"/>
                    <a:gd name="connsiteX54" fmla="*/ 194856 w 258763"/>
                    <a:gd name="connsiteY54" fmla="*/ 28377 h 330201"/>
                    <a:gd name="connsiteX55" fmla="*/ 196154 w 258763"/>
                    <a:gd name="connsiteY55" fmla="*/ 29667 h 330201"/>
                    <a:gd name="connsiteX56" fmla="*/ 197451 w 258763"/>
                    <a:gd name="connsiteY56" fmla="*/ 29667 h 330201"/>
                    <a:gd name="connsiteX57" fmla="*/ 198748 w 258763"/>
                    <a:gd name="connsiteY57" fmla="*/ 30957 h 330201"/>
                    <a:gd name="connsiteX58" fmla="*/ 207828 w 258763"/>
                    <a:gd name="connsiteY58" fmla="*/ 38696 h 330201"/>
                    <a:gd name="connsiteX59" fmla="*/ 213016 w 258763"/>
                    <a:gd name="connsiteY59" fmla="*/ 47725 h 330201"/>
                    <a:gd name="connsiteX60" fmla="*/ 214313 w 258763"/>
                    <a:gd name="connsiteY60" fmla="*/ 55464 h 330201"/>
                    <a:gd name="connsiteX61" fmla="*/ 214313 w 258763"/>
                    <a:gd name="connsiteY61" fmla="*/ 58044 h 330201"/>
                    <a:gd name="connsiteX62" fmla="*/ 213016 w 258763"/>
                    <a:gd name="connsiteY62" fmla="*/ 59334 h 330201"/>
                    <a:gd name="connsiteX63" fmla="*/ 213016 w 258763"/>
                    <a:gd name="connsiteY63" fmla="*/ 60623 h 330201"/>
                    <a:gd name="connsiteX64" fmla="*/ 213016 w 258763"/>
                    <a:gd name="connsiteY64" fmla="*/ 61913 h 330201"/>
                    <a:gd name="connsiteX65" fmla="*/ 211719 w 258763"/>
                    <a:gd name="connsiteY65" fmla="*/ 60623 h 330201"/>
                    <a:gd name="connsiteX66" fmla="*/ 210422 w 258763"/>
                    <a:gd name="connsiteY66" fmla="*/ 59334 h 330201"/>
                    <a:gd name="connsiteX67" fmla="*/ 209125 w 258763"/>
                    <a:gd name="connsiteY67" fmla="*/ 58044 h 330201"/>
                    <a:gd name="connsiteX68" fmla="*/ 203936 w 258763"/>
                    <a:gd name="connsiteY68" fmla="*/ 54174 h 330201"/>
                    <a:gd name="connsiteX69" fmla="*/ 197451 w 258763"/>
                    <a:gd name="connsiteY69" fmla="*/ 51594 h 330201"/>
                    <a:gd name="connsiteX70" fmla="*/ 189668 w 258763"/>
                    <a:gd name="connsiteY70" fmla="*/ 50305 h 330201"/>
                    <a:gd name="connsiteX71" fmla="*/ 187074 w 258763"/>
                    <a:gd name="connsiteY71" fmla="*/ 50305 h 330201"/>
                    <a:gd name="connsiteX72" fmla="*/ 184480 w 258763"/>
                    <a:gd name="connsiteY72" fmla="*/ 49015 h 330201"/>
                    <a:gd name="connsiteX73" fmla="*/ 180588 w 258763"/>
                    <a:gd name="connsiteY73" fmla="*/ 47725 h 330201"/>
                    <a:gd name="connsiteX74" fmla="*/ 170211 w 258763"/>
                    <a:gd name="connsiteY74" fmla="*/ 46435 h 330201"/>
                    <a:gd name="connsiteX75" fmla="*/ 165023 w 258763"/>
                    <a:gd name="connsiteY75" fmla="*/ 45145 h 330201"/>
                    <a:gd name="connsiteX76" fmla="*/ 163726 w 258763"/>
                    <a:gd name="connsiteY76" fmla="*/ 45145 h 330201"/>
                    <a:gd name="connsiteX77" fmla="*/ 162429 w 258763"/>
                    <a:gd name="connsiteY77" fmla="*/ 45145 h 330201"/>
                    <a:gd name="connsiteX78" fmla="*/ 159835 w 258763"/>
                    <a:gd name="connsiteY78" fmla="*/ 43855 h 330201"/>
                    <a:gd name="connsiteX79" fmla="*/ 158537 w 258763"/>
                    <a:gd name="connsiteY79" fmla="*/ 43855 h 330201"/>
                    <a:gd name="connsiteX80" fmla="*/ 155943 w 258763"/>
                    <a:gd name="connsiteY80" fmla="*/ 42565 h 330201"/>
                    <a:gd name="connsiteX81" fmla="*/ 152052 w 258763"/>
                    <a:gd name="connsiteY81" fmla="*/ 42565 h 330201"/>
                    <a:gd name="connsiteX82" fmla="*/ 149458 w 258763"/>
                    <a:gd name="connsiteY82" fmla="*/ 41276 h 330201"/>
                    <a:gd name="connsiteX83" fmla="*/ 146863 w 258763"/>
                    <a:gd name="connsiteY83" fmla="*/ 39986 h 330201"/>
                    <a:gd name="connsiteX84" fmla="*/ 135189 w 258763"/>
                    <a:gd name="connsiteY84" fmla="*/ 34826 h 330201"/>
                    <a:gd name="connsiteX85" fmla="*/ 124813 w 258763"/>
                    <a:gd name="connsiteY85" fmla="*/ 27087 h 330201"/>
                    <a:gd name="connsiteX86" fmla="*/ 117030 w 258763"/>
                    <a:gd name="connsiteY86" fmla="*/ 19348 h 330201"/>
                    <a:gd name="connsiteX87" fmla="*/ 111841 w 258763"/>
                    <a:gd name="connsiteY87" fmla="*/ 12899 h 330201"/>
                    <a:gd name="connsiteX88" fmla="*/ 109247 w 258763"/>
                    <a:gd name="connsiteY88" fmla="*/ 6450 h 330201"/>
                    <a:gd name="connsiteX89" fmla="*/ 107950 w 258763"/>
                    <a:gd name="connsiteY89" fmla="*/ 1290 h 330201"/>
                    <a:gd name="connsiteX90" fmla="*/ 107950 w 258763"/>
                    <a:gd name="connsiteY90" fmla="*/ 0 h 330201"/>
                    <a:gd name="connsiteX91" fmla="*/ 9525 w 258763"/>
                    <a:gd name="connsiteY91" fmla="*/ 0 h 330201"/>
                    <a:gd name="connsiteX92" fmla="*/ 10822 w 258763"/>
                    <a:gd name="connsiteY92" fmla="*/ 1290 h 330201"/>
                    <a:gd name="connsiteX93" fmla="*/ 14713 w 258763"/>
                    <a:gd name="connsiteY93" fmla="*/ 2580 h 330201"/>
                    <a:gd name="connsiteX94" fmla="*/ 19902 w 258763"/>
                    <a:gd name="connsiteY94" fmla="*/ 5160 h 330201"/>
                    <a:gd name="connsiteX95" fmla="*/ 27684 w 258763"/>
                    <a:gd name="connsiteY95" fmla="*/ 7739 h 330201"/>
                    <a:gd name="connsiteX96" fmla="*/ 45844 w 258763"/>
                    <a:gd name="connsiteY96" fmla="*/ 12899 h 330201"/>
                    <a:gd name="connsiteX97" fmla="*/ 47141 w 258763"/>
                    <a:gd name="connsiteY97" fmla="*/ 12899 h 330201"/>
                    <a:gd name="connsiteX98" fmla="*/ 48438 w 258763"/>
                    <a:gd name="connsiteY98" fmla="*/ 12899 h 330201"/>
                    <a:gd name="connsiteX99" fmla="*/ 48438 w 258763"/>
                    <a:gd name="connsiteY99" fmla="*/ 14189 h 330201"/>
                    <a:gd name="connsiteX100" fmla="*/ 49735 w 258763"/>
                    <a:gd name="connsiteY100" fmla="*/ 14189 h 330201"/>
                    <a:gd name="connsiteX101" fmla="*/ 52329 w 258763"/>
                    <a:gd name="connsiteY101" fmla="*/ 14189 h 330201"/>
                    <a:gd name="connsiteX102" fmla="*/ 54924 w 258763"/>
                    <a:gd name="connsiteY102" fmla="*/ 15478 h 330201"/>
                    <a:gd name="connsiteX103" fmla="*/ 56221 w 258763"/>
                    <a:gd name="connsiteY103" fmla="*/ 15478 h 330201"/>
                    <a:gd name="connsiteX104" fmla="*/ 57518 w 258763"/>
                    <a:gd name="connsiteY104" fmla="*/ 15478 h 330201"/>
                    <a:gd name="connsiteX105" fmla="*/ 58815 w 258763"/>
                    <a:gd name="connsiteY105" fmla="*/ 15478 h 330201"/>
                    <a:gd name="connsiteX106" fmla="*/ 60112 w 258763"/>
                    <a:gd name="connsiteY106" fmla="*/ 16768 h 330201"/>
                    <a:gd name="connsiteX107" fmla="*/ 62706 w 258763"/>
                    <a:gd name="connsiteY107" fmla="*/ 16768 h 330201"/>
                    <a:gd name="connsiteX108" fmla="*/ 65301 w 258763"/>
                    <a:gd name="connsiteY108" fmla="*/ 18058 h 330201"/>
                    <a:gd name="connsiteX109" fmla="*/ 66598 w 258763"/>
                    <a:gd name="connsiteY109" fmla="*/ 18058 h 330201"/>
                    <a:gd name="connsiteX110" fmla="*/ 69192 w 258763"/>
                    <a:gd name="connsiteY110" fmla="*/ 18058 h 330201"/>
                    <a:gd name="connsiteX111" fmla="*/ 70489 w 258763"/>
                    <a:gd name="connsiteY111" fmla="*/ 18058 h 330201"/>
                    <a:gd name="connsiteX112" fmla="*/ 71786 w 258763"/>
                    <a:gd name="connsiteY112" fmla="*/ 18058 h 330201"/>
                    <a:gd name="connsiteX113" fmla="*/ 76975 w 258763"/>
                    <a:gd name="connsiteY113" fmla="*/ 20638 h 330201"/>
                    <a:gd name="connsiteX114" fmla="*/ 89946 w 258763"/>
                    <a:gd name="connsiteY114" fmla="*/ 24507 h 330201"/>
                    <a:gd name="connsiteX115" fmla="*/ 95134 w 258763"/>
                    <a:gd name="connsiteY115" fmla="*/ 27087 h 330201"/>
                    <a:gd name="connsiteX116" fmla="*/ 96431 w 258763"/>
                    <a:gd name="connsiteY116" fmla="*/ 28377 h 330201"/>
                    <a:gd name="connsiteX117" fmla="*/ 97728 w 258763"/>
                    <a:gd name="connsiteY117" fmla="*/ 28377 h 330201"/>
                    <a:gd name="connsiteX118" fmla="*/ 99025 w 258763"/>
                    <a:gd name="connsiteY118" fmla="*/ 29667 h 330201"/>
                    <a:gd name="connsiteX119" fmla="*/ 100323 w 258763"/>
                    <a:gd name="connsiteY119" fmla="*/ 30957 h 330201"/>
                    <a:gd name="connsiteX120" fmla="*/ 108105 w 258763"/>
                    <a:gd name="connsiteY120" fmla="*/ 38696 h 330201"/>
                    <a:gd name="connsiteX121" fmla="*/ 113294 w 258763"/>
                    <a:gd name="connsiteY121" fmla="*/ 47725 h 330201"/>
                    <a:gd name="connsiteX122" fmla="*/ 114591 w 258763"/>
                    <a:gd name="connsiteY122" fmla="*/ 55464 h 330201"/>
                    <a:gd name="connsiteX123" fmla="*/ 114591 w 258763"/>
                    <a:gd name="connsiteY123" fmla="*/ 58044 h 330201"/>
                    <a:gd name="connsiteX124" fmla="*/ 114591 w 258763"/>
                    <a:gd name="connsiteY124" fmla="*/ 59334 h 330201"/>
                    <a:gd name="connsiteX125" fmla="*/ 114591 w 258763"/>
                    <a:gd name="connsiteY125" fmla="*/ 60623 h 330201"/>
                    <a:gd name="connsiteX126" fmla="*/ 113294 w 258763"/>
                    <a:gd name="connsiteY126" fmla="*/ 61913 h 330201"/>
                    <a:gd name="connsiteX127" fmla="*/ 111997 w 258763"/>
                    <a:gd name="connsiteY127" fmla="*/ 60623 h 330201"/>
                    <a:gd name="connsiteX128" fmla="*/ 111997 w 258763"/>
                    <a:gd name="connsiteY128" fmla="*/ 59334 h 330201"/>
                    <a:gd name="connsiteX129" fmla="*/ 110700 w 258763"/>
                    <a:gd name="connsiteY129" fmla="*/ 58044 h 330201"/>
                    <a:gd name="connsiteX130" fmla="*/ 109403 w 258763"/>
                    <a:gd name="connsiteY130" fmla="*/ 58044 h 330201"/>
                    <a:gd name="connsiteX131" fmla="*/ 104214 w 258763"/>
                    <a:gd name="connsiteY131" fmla="*/ 54174 h 330201"/>
                    <a:gd name="connsiteX132" fmla="*/ 97728 w 258763"/>
                    <a:gd name="connsiteY132" fmla="*/ 51594 h 330201"/>
                    <a:gd name="connsiteX133" fmla="*/ 89946 w 258763"/>
                    <a:gd name="connsiteY133" fmla="*/ 50305 h 330201"/>
                    <a:gd name="connsiteX134" fmla="*/ 88649 w 258763"/>
                    <a:gd name="connsiteY134" fmla="*/ 50305 h 330201"/>
                    <a:gd name="connsiteX135" fmla="*/ 86054 w 258763"/>
                    <a:gd name="connsiteY135" fmla="*/ 49015 h 330201"/>
                    <a:gd name="connsiteX136" fmla="*/ 80866 w 258763"/>
                    <a:gd name="connsiteY136" fmla="*/ 47725 h 330201"/>
                    <a:gd name="connsiteX137" fmla="*/ 71786 w 258763"/>
                    <a:gd name="connsiteY137" fmla="*/ 46435 h 330201"/>
                    <a:gd name="connsiteX138" fmla="*/ 66598 w 258763"/>
                    <a:gd name="connsiteY138" fmla="*/ 45145 h 330201"/>
                    <a:gd name="connsiteX139" fmla="*/ 65301 w 258763"/>
                    <a:gd name="connsiteY139" fmla="*/ 45145 h 330201"/>
                    <a:gd name="connsiteX140" fmla="*/ 64003 w 258763"/>
                    <a:gd name="connsiteY140" fmla="*/ 45145 h 330201"/>
                    <a:gd name="connsiteX141" fmla="*/ 62706 w 258763"/>
                    <a:gd name="connsiteY141" fmla="*/ 45145 h 330201"/>
                    <a:gd name="connsiteX142" fmla="*/ 61409 w 258763"/>
                    <a:gd name="connsiteY142" fmla="*/ 43855 h 330201"/>
                    <a:gd name="connsiteX143" fmla="*/ 60112 w 258763"/>
                    <a:gd name="connsiteY143" fmla="*/ 43855 h 330201"/>
                    <a:gd name="connsiteX144" fmla="*/ 56221 w 258763"/>
                    <a:gd name="connsiteY144" fmla="*/ 42565 h 330201"/>
                    <a:gd name="connsiteX145" fmla="*/ 53627 w 258763"/>
                    <a:gd name="connsiteY145" fmla="*/ 42565 h 330201"/>
                    <a:gd name="connsiteX146" fmla="*/ 51032 w 258763"/>
                    <a:gd name="connsiteY146" fmla="*/ 41276 h 330201"/>
                    <a:gd name="connsiteX147" fmla="*/ 47141 w 258763"/>
                    <a:gd name="connsiteY147" fmla="*/ 39986 h 330201"/>
                    <a:gd name="connsiteX148" fmla="*/ 36764 w 258763"/>
                    <a:gd name="connsiteY148" fmla="*/ 34826 h 330201"/>
                    <a:gd name="connsiteX149" fmla="*/ 26387 w 258763"/>
                    <a:gd name="connsiteY149" fmla="*/ 27087 h 330201"/>
                    <a:gd name="connsiteX150" fmla="*/ 18605 w 258763"/>
                    <a:gd name="connsiteY150" fmla="*/ 19348 h 330201"/>
                    <a:gd name="connsiteX151" fmla="*/ 13416 w 258763"/>
                    <a:gd name="connsiteY151" fmla="*/ 12899 h 330201"/>
                    <a:gd name="connsiteX152" fmla="*/ 10822 w 258763"/>
                    <a:gd name="connsiteY152" fmla="*/ 6450 h 330201"/>
                    <a:gd name="connsiteX153" fmla="*/ 9525 w 258763"/>
                    <a:gd name="connsiteY153" fmla="*/ 1290 h 330201"/>
                    <a:gd name="connsiteX154" fmla="*/ 9525 w 258763"/>
                    <a:gd name="connsiteY154" fmla="*/ 0 h 3302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</a:cxnLst>
                  <a:rect l="l" t="t" r="r" b="b"/>
                  <a:pathLst>
                    <a:path w="258763" h="330201">
                      <a:moveTo>
                        <a:pt x="43815" y="130175"/>
                      </a:moveTo>
                      <a:cubicBezTo>
                        <a:pt x="34925" y="130175"/>
                        <a:pt x="28575" y="137968"/>
                        <a:pt x="28575" y="147060"/>
                      </a:cubicBezTo>
                      <a:cubicBezTo>
                        <a:pt x="28575" y="147060"/>
                        <a:pt x="28575" y="147060"/>
                        <a:pt x="28575" y="227590"/>
                      </a:cubicBezTo>
                      <a:cubicBezTo>
                        <a:pt x="28575" y="236682"/>
                        <a:pt x="34925" y="244475"/>
                        <a:pt x="43815" y="244475"/>
                      </a:cubicBezTo>
                      <a:cubicBezTo>
                        <a:pt x="52705" y="244475"/>
                        <a:pt x="60325" y="236682"/>
                        <a:pt x="60325" y="227590"/>
                      </a:cubicBezTo>
                      <a:cubicBezTo>
                        <a:pt x="60325" y="227590"/>
                        <a:pt x="60325" y="227590"/>
                        <a:pt x="60325" y="147060"/>
                      </a:cubicBezTo>
                      <a:cubicBezTo>
                        <a:pt x="60325" y="137968"/>
                        <a:pt x="52705" y="130175"/>
                        <a:pt x="43815" y="130175"/>
                      </a:cubicBezTo>
                      <a:close/>
                      <a:moveTo>
                        <a:pt x="221457" y="98425"/>
                      </a:moveTo>
                      <a:cubicBezTo>
                        <a:pt x="215008" y="98425"/>
                        <a:pt x="211138" y="103579"/>
                        <a:pt x="211138" y="110021"/>
                      </a:cubicBezTo>
                      <a:lnTo>
                        <a:pt x="211138" y="265918"/>
                      </a:lnTo>
                      <a:cubicBezTo>
                        <a:pt x="211138" y="271072"/>
                        <a:pt x="215008" y="276225"/>
                        <a:pt x="221457" y="276225"/>
                      </a:cubicBezTo>
                      <a:cubicBezTo>
                        <a:pt x="227907" y="276225"/>
                        <a:pt x="231776" y="271072"/>
                        <a:pt x="231776" y="265918"/>
                      </a:cubicBezTo>
                      <a:cubicBezTo>
                        <a:pt x="231776" y="265918"/>
                        <a:pt x="231776" y="265918"/>
                        <a:pt x="231776" y="110021"/>
                      </a:cubicBezTo>
                      <a:cubicBezTo>
                        <a:pt x="231776" y="103579"/>
                        <a:pt x="227907" y="98425"/>
                        <a:pt x="221457" y="98425"/>
                      </a:cubicBezTo>
                      <a:close/>
                      <a:moveTo>
                        <a:pt x="80216" y="71438"/>
                      </a:moveTo>
                      <a:cubicBezTo>
                        <a:pt x="80216" y="71438"/>
                        <a:pt x="80216" y="71438"/>
                        <a:pt x="236768" y="71438"/>
                      </a:cubicBezTo>
                      <a:cubicBezTo>
                        <a:pt x="258763" y="71438"/>
                        <a:pt x="258763" y="71438"/>
                        <a:pt x="258763" y="93324"/>
                      </a:cubicBezTo>
                      <a:cubicBezTo>
                        <a:pt x="258763" y="93324"/>
                        <a:pt x="258763" y="93324"/>
                        <a:pt x="258763" y="274844"/>
                      </a:cubicBezTo>
                      <a:cubicBezTo>
                        <a:pt x="258763" y="330201"/>
                        <a:pt x="258763" y="330201"/>
                        <a:pt x="204423" y="330201"/>
                      </a:cubicBezTo>
                      <a:cubicBezTo>
                        <a:pt x="204423" y="330201"/>
                        <a:pt x="204423" y="330201"/>
                        <a:pt x="113856" y="330201"/>
                      </a:cubicBezTo>
                      <a:cubicBezTo>
                        <a:pt x="59515" y="330201"/>
                        <a:pt x="59515" y="330201"/>
                        <a:pt x="59515" y="274844"/>
                      </a:cubicBezTo>
                      <a:cubicBezTo>
                        <a:pt x="59515" y="274844"/>
                        <a:pt x="59515" y="274844"/>
                        <a:pt x="59515" y="267120"/>
                      </a:cubicBezTo>
                      <a:cubicBezTo>
                        <a:pt x="54340" y="269694"/>
                        <a:pt x="49165" y="270982"/>
                        <a:pt x="42696" y="270982"/>
                      </a:cubicBezTo>
                      <a:cubicBezTo>
                        <a:pt x="19407" y="270982"/>
                        <a:pt x="0" y="251671"/>
                        <a:pt x="0" y="227211"/>
                      </a:cubicBezTo>
                      <a:cubicBezTo>
                        <a:pt x="0" y="227211"/>
                        <a:pt x="0" y="227211"/>
                        <a:pt x="0" y="147394"/>
                      </a:cubicBezTo>
                      <a:cubicBezTo>
                        <a:pt x="0" y="122933"/>
                        <a:pt x="19407" y="103623"/>
                        <a:pt x="42696" y="103623"/>
                      </a:cubicBezTo>
                      <a:cubicBezTo>
                        <a:pt x="49165" y="103623"/>
                        <a:pt x="54340" y="104910"/>
                        <a:pt x="59515" y="107485"/>
                      </a:cubicBezTo>
                      <a:cubicBezTo>
                        <a:pt x="59515" y="107485"/>
                        <a:pt x="59515" y="107485"/>
                        <a:pt x="59515" y="93324"/>
                      </a:cubicBezTo>
                      <a:cubicBezTo>
                        <a:pt x="59515" y="71438"/>
                        <a:pt x="59515" y="71438"/>
                        <a:pt x="80216" y="71438"/>
                      </a:cubicBezTo>
                      <a:close/>
                      <a:moveTo>
                        <a:pt x="107950" y="0"/>
                      </a:moveTo>
                      <a:cubicBezTo>
                        <a:pt x="107950" y="0"/>
                        <a:pt x="107950" y="0"/>
                        <a:pt x="109247" y="1290"/>
                      </a:cubicBezTo>
                      <a:cubicBezTo>
                        <a:pt x="110544" y="1290"/>
                        <a:pt x="111841" y="2580"/>
                        <a:pt x="113139" y="2580"/>
                      </a:cubicBezTo>
                      <a:cubicBezTo>
                        <a:pt x="114436" y="3870"/>
                        <a:pt x="117030" y="3870"/>
                        <a:pt x="119624" y="5160"/>
                      </a:cubicBezTo>
                      <a:cubicBezTo>
                        <a:pt x="120921" y="6450"/>
                        <a:pt x="123515" y="6450"/>
                        <a:pt x="126110" y="7739"/>
                      </a:cubicBezTo>
                      <a:cubicBezTo>
                        <a:pt x="131298" y="10319"/>
                        <a:pt x="137784" y="11609"/>
                        <a:pt x="144269" y="12899"/>
                      </a:cubicBezTo>
                      <a:cubicBezTo>
                        <a:pt x="144269" y="12899"/>
                        <a:pt x="144269" y="12899"/>
                        <a:pt x="145566" y="12899"/>
                      </a:cubicBezTo>
                      <a:cubicBezTo>
                        <a:pt x="145566" y="12899"/>
                        <a:pt x="146863" y="12899"/>
                        <a:pt x="146863" y="14189"/>
                      </a:cubicBezTo>
                      <a:cubicBezTo>
                        <a:pt x="146863" y="14189"/>
                        <a:pt x="146863" y="14189"/>
                        <a:pt x="148161" y="14189"/>
                      </a:cubicBezTo>
                      <a:cubicBezTo>
                        <a:pt x="148161" y="14189"/>
                        <a:pt x="149458" y="14189"/>
                        <a:pt x="149458" y="14189"/>
                      </a:cubicBezTo>
                      <a:cubicBezTo>
                        <a:pt x="149458" y="14189"/>
                        <a:pt x="150755" y="14189"/>
                        <a:pt x="152052" y="14189"/>
                      </a:cubicBezTo>
                      <a:cubicBezTo>
                        <a:pt x="152052" y="15478"/>
                        <a:pt x="153349" y="15478"/>
                        <a:pt x="154646" y="15478"/>
                      </a:cubicBezTo>
                      <a:cubicBezTo>
                        <a:pt x="154646" y="15478"/>
                        <a:pt x="154646" y="15478"/>
                        <a:pt x="155943" y="15478"/>
                      </a:cubicBezTo>
                      <a:cubicBezTo>
                        <a:pt x="155943" y="15478"/>
                        <a:pt x="155943" y="15478"/>
                        <a:pt x="157240" y="15478"/>
                      </a:cubicBezTo>
                      <a:cubicBezTo>
                        <a:pt x="157240" y="15478"/>
                        <a:pt x="157240" y="15478"/>
                        <a:pt x="158537" y="16768"/>
                      </a:cubicBezTo>
                      <a:cubicBezTo>
                        <a:pt x="158537" y="16768"/>
                        <a:pt x="158537" y="16768"/>
                        <a:pt x="159835" y="16768"/>
                      </a:cubicBezTo>
                      <a:cubicBezTo>
                        <a:pt x="161132" y="16768"/>
                        <a:pt x="161132" y="16768"/>
                        <a:pt x="162429" y="16768"/>
                      </a:cubicBezTo>
                      <a:cubicBezTo>
                        <a:pt x="163726" y="16768"/>
                        <a:pt x="163726" y="16768"/>
                        <a:pt x="165023" y="18058"/>
                      </a:cubicBezTo>
                      <a:cubicBezTo>
                        <a:pt x="165023" y="18058"/>
                        <a:pt x="165023" y="18058"/>
                        <a:pt x="166320" y="18058"/>
                      </a:cubicBezTo>
                      <a:cubicBezTo>
                        <a:pt x="166320" y="18058"/>
                        <a:pt x="166320" y="18058"/>
                        <a:pt x="167617" y="18058"/>
                      </a:cubicBezTo>
                      <a:cubicBezTo>
                        <a:pt x="167617" y="18058"/>
                        <a:pt x="167617" y="18058"/>
                        <a:pt x="168914" y="18058"/>
                      </a:cubicBezTo>
                      <a:cubicBezTo>
                        <a:pt x="168914" y="18058"/>
                        <a:pt x="168914" y="18058"/>
                        <a:pt x="170211" y="18058"/>
                      </a:cubicBezTo>
                      <a:cubicBezTo>
                        <a:pt x="172806" y="19348"/>
                        <a:pt x="174103" y="19348"/>
                        <a:pt x="176697" y="20638"/>
                      </a:cubicBezTo>
                      <a:cubicBezTo>
                        <a:pt x="180588" y="21928"/>
                        <a:pt x="184480" y="23218"/>
                        <a:pt x="188371" y="24507"/>
                      </a:cubicBezTo>
                      <a:cubicBezTo>
                        <a:pt x="190965" y="25797"/>
                        <a:pt x="192262" y="25797"/>
                        <a:pt x="193559" y="27087"/>
                      </a:cubicBezTo>
                      <a:cubicBezTo>
                        <a:pt x="194856" y="28377"/>
                        <a:pt x="194856" y="28377"/>
                        <a:pt x="194856" y="28377"/>
                      </a:cubicBezTo>
                      <a:cubicBezTo>
                        <a:pt x="196154" y="28377"/>
                        <a:pt x="196154" y="28377"/>
                        <a:pt x="196154" y="29667"/>
                      </a:cubicBezTo>
                      <a:cubicBezTo>
                        <a:pt x="197451" y="29667"/>
                        <a:pt x="197451" y="29667"/>
                        <a:pt x="197451" y="29667"/>
                      </a:cubicBezTo>
                      <a:cubicBezTo>
                        <a:pt x="198748" y="29667"/>
                        <a:pt x="198748" y="30957"/>
                        <a:pt x="198748" y="30957"/>
                      </a:cubicBezTo>
                      <a:cubicBezTo>
                        <a:pt x="202639" y="33536"/>
                        <a:pt x="205233" y="36116"/>
                        <a:pt x="207828" y="38696"/>
                      </a:cubicBezTo>
                      <a:cubicBezTo>
                        <a:pt x="210422" y="41276"/>
                        <a:pt x="211719" y="45145"/>
                        <a:pt x="213016" y="47725"/>
                      </a:cubicBezTo>
                      <a:cubicBezTo>
                        <a:pt x="214313" y="50305"/>
                        <a:pt x="214313" y="52884"/>
                        <a:pt x="214313" y="55464"/>
                      </a:cubicBezTo>
                      <a:cubicBezTo>
                        <a:pt x="214313" y="56754"/>
                        <a:pt x="214313" y="56754"/>
                        <a:pt x="214313" y="58044"/>
                      </a:cubicBezTo>
                      <a:cubicBezTo>
                        <a:pt x="214313" y="58044"/>
                        <a:pt x="214313" y="59334"/>
                        <a:pt x="213016" y="59334"/>
                      </a:cubicBezTo>
                      <a:cubicBezTo>
                        <a:pt x="213016" y="59334"/>
                        <a:pt x="213016" y="59334"/>
                        <a:pt x="213016" y="60623"/>
                      </a:cubicBezTo>
                      <a:cubicBezTo>
                        <a:pt x="213016" y="61913"/>
                        <a:pt x="213016" y="61913"/>
                        <a:pt x="213016" y="61913"/>
                      </a:cubicBezTo>
                      <a:cubicBezTo>
                        <a:pt x="213016" y="61913"/>
                        <a:pt x="213016" y="61913"/>
                        <a:pt x="211719" y="60623"/>
                      </a:cubicBezTo>
                      <a:cubicBezTo>
                        <a:pt x="211719" y="60623"/>
                        <a:pt x="211719" y="59334"/>
                        <a:pt x="210422" y="59334"/>
                      </a:cubicBezTo>
                      <a:cubicBezTo>
                        <a:pt x="210422" y="59334"/>
                        <a:pt x="210422" y="58044"/>
                        <a:pt x="209125" y="58044"/>
                      </a:cubicBezTo>
                      <a:cubicBezTo>
                        <a:pt x="207828" y="56754"/>
                        <a:pt x="205233" y="55464"/>
                        <a:pt x="203936" y="54174"/>
                      </a:cubicBezTo>
                      <a:cubicBezTo>
                        <a:pt x="201342" y="54174"/>
                        <a:pt x="200045" y="52884"/>
                        <a:pt x="197451" y="51594"/>
                      </a:cubicBezTo>
                      <a:cubicBezTo>
                        <a:pt x="194856" y="51594"/>
                        <a:pt x="192262" y="50305"/>
                        <a:pt x="189668" y="50305"/>
                      </a:cubicBezTo>
                      <a:cubicBezTo>
                        <a:pt x="188371" y="50305"/>
                        <a:pt x="188371" y="50305"/>
                        <a:pt x="187074" y="50305"/>
                      </a:cubicBezTo>
                      <a:cubicBezTo>
                        <a:pt x="187074" y="49015"/>
                        <a:pt x="185777" y="49015"/>
                        <a:pt x="184480" y="49015"/>
                      </a:cubicBezTo>
                      <a:cubicBezTo>
                        <a:pt x="183182" y="49015"/>
                        <a:pt x="181885" y="49015"/>
                        <a:pt x="180588" y="47725"/>
                      </a:cubicBezTo>
                      <a:cubicBezTo>
                        <a:pt x="176697" y="47725"/>
                        <a:pt x="174103" y="47725"/>
                        <a:pt x="170211" y="46435"/>
                      </a:cubicBezTo>
                      <a:cubicBezTo>
                        <a:pt x="168914" y="46435"/>
                        <a:pt x="166320" y="45145"/>
                        <a:pt x="165023" y="45145"/>
                      </a:cubicBezTo>
                      <a:cubicBezTo>
                        <a:pt x="165023" y="45145"/>
                        <a:pt x="165023" y="45145"/>
                        <a:pt x="163726" y="45145"/>
                      </a:cubicBezTo>
                      <a:cubicBezTo>
                        <a:pt x="163726" y="45145"/>
                        <a:pt x="163726" y="45145"/>
                        <a:pt x="162429" y="45145"/>
                      </a:cubicBezTo>
                      <a:cubicBezTo>
                        <a:pt x="162429" y="45145"/>
                        <a:pt x="162429" y="45145"/>
                        <a:pt x="159835" y="43855"/>
                      </a:cubicBezTo>
                      <a:cubicBezTo>
                        <a:pt x="159835" y="43855"/>
                        <a:pt x="159835" y="43855"/>
                        <a:pt x="158537" y="43855"/>
                      </a:cubicBezTo>
                      <a:cubicBezTo>
                        <a:pt x="157240" y="43855"/>
                        <a:pt x="157240" y="43855"/>
                        <a:pt x="155943" y="42565"/>
                      </a:cubicBezTo>
                      <a:cubicBezTo>
                        <a:pt x="154646" y="42565"/>
                        <a:pt x="153349" y="42565"/>
                        <a:pt x="152052" y="42565"/>
                      </a:cubicBezTo>
                      <a:cubicBezTo>
                        <a:pt x="152052" y="41276"/>
                        <a:pt x="150755" y="41276"/>
                        <a:pt x="149458" y="41276"/>
                      </a:cubicBezTo>
                      <a:cubicBezTo>
                        <a:pt x="148161" y="41276"/>
                        <a:pt x="146863" y="39986"/>
                        <a:pt x="146863" y="39986"/>
                      </a:cubicBezTo>
                      <a:cubicBezTo>
                        <a:pt x="142972" y="38696"/>
                        <a:pt x="139081" y="36116"/>
                        <a:pt x="135189" y="34826"/>
                      </a:cubicBezTo>
                      <a:cubicBezTo>
                        <a:pt x="131298" y="32247"/>
                        <a:pt x="128704" y="29667"/>
                        <a:pt x="124813" y="27087"/>
                      </a:cubicBezTo>
                      <a:cubicBezTo>
                        <a:pt x="122218" y="24507"/>
                        <a:pt x="119624" y="21928"/>
                        <a:pt x="117030" y="19348"/>
                      </a:cubicBezTo>
                      <a:cubicBezTo>
                        <a:pt x="115733" y="16768"/>
                        <a:pt x="113139" y="15478"/>
                        <a:pt x="111841" y="12899"/>
                      </a:cubicBezTo>
                      <a:cubicBezTo>
                        <a:pt x="110544" y="10319"/>
                        <a:pt x="110544" y="7739"/>
                        <a:pt x="109247" y="6450"/>
                      </a:cubicBezTo>
                      <a:cubicBezTo>
                        <a:pt x="109247" y="3870"/>
                        <a:pt x="107950" y="2580"/>
                        <a:pt x="107950" y="1290"/>
                      </a:cubicBezTo>
                      <a:cubicBezTo>
                        <a:pt x="107950" y="1290"/>
                        <a:pt x="107950" y="0"/>
                        <a:pt x="107950" y="0"/>
                      </a:cubicBezTo>
                      <a:close/>
                      <a:moveTo>
                        <a:pt x="9525" y="0"/>
                      </a:moveTo>
                      <a:cubicBezTo>
                        <a:pt x="9525" y="0"/>
                        <a:pt x="9525" y="0"/>
                        <a:pt x="10822" y="1290"/>
                      </a:cubicBezTo>
                      <a:cubicBezTo>
                        <a:pt x="12119" y="1290"/>
                        <a:pt x="12119" y="2580"/>
                        <a:pt x="14713" y="2580"/>
                      </a:cubicBezTo>
                      <a:cubicBezTo>
                        <a:pt x="16010" y="3870"/>
                        <a:pt x="17308" y="3870"/>
                        <a:pt x="19902" y="5160"/>
                      </a:cubicBezTo>
                      <a:cubicBezTo>
                        <a:pt x="22496" y="6450"/>
                        <a:pt x="25090" y="6450"/>
                        <a:pt x="27684" y="7739"/>
                      </a:cubicBezTo>
                      <a:cubicBezTo>
                        <a:pt x="32873" y="9029"/>
                        <a:pt x="39358" y="11609"/>
                        <a:pt x="45844" y="12899"/>
                      </a:cubicBezTo>
                      <a:cubicBezTo>
                        <a:pt x="45844" y="12899"/>
                        <a:pt x="45844" y="12899"/>
                        <a:pt x="47141" y="12899"/>
                      </a:cubicBezTo>
                      <a:cubicBezTo>
                        <a:pt x="47141" y="12899"/>
                        <a:pt x="47141" y="12899"/>
                        <a:pt x="48438" y="12899"/>
                      </a:cubicBezTo>
                      <a:cubicBezTo>
                        <a:pt x="48438" y="12899"/>
                        <a:pt x="48438" y="12899"/>
                        <a:pt x="48438" y="14189"/>
                      </a:cubicBezTo>
                      <a:cubicBezTo>
                        <a:pt x="49735" y="14189"/>
                        <a:pt x="49735" y="14189"/>
                        <a:pt x="49735" y="14189"/>
                      </a:cubicBezTo>
                      <a:cubicBezTo>
                        <a:pt x="51032" y="14189"/>
                        <a:pt x="52329" y="14189"/>
                        <a:pt x="52329" y="14189"/>
                      </a:cubicBezTo>
                      <a:cubicBezTo>
                        <a:pt x="53627" y="15478"/>
                        <a:pt x="54924" y="15478"/>
                        <a:pt x="54924" y="15478"/>
                      </a:cubicBezTo>
                      <a:cubicBezTo>
                        <a:pt x="56221" y="15478"/>
                        <a:pt x="56221" y="15478"/>
                        <a:pt x="56221" y="15478"/>
                      </a:cubicBezTo>
                      <a:cubicBezTo>
                        <a:pt x="57518" y="15478"/>
                        <a:pt x="57518" y="15478"/>
                        <a:pt x="57518" y="15478"/>
                      </a:cubicBezTo>
                      <a:cubicBezTo>
                        <a:pt x="58815" y="15478"/>
                        <a:pt x="58815" y="15478"/>
                        <a:pt x="58815" y="15478"/>
                      </a:cubicBezTo>
                      <a:cubicBezTo>
                        <a:pt x="60112" y="16768"/>
                        <a:pt x="60112" y="16768"/>
                        <a:pt x="60112" y="16768"/>
                      </a:cubicBezTo>
                      <a:cubicBezTo>
                        <a:pt x="61409" y="16768"/>
                        <a:pt x="62706" y="16768"/>
                        <a:pt x="62706" y="16768"/>
                      </a:cubicBezTo>
                      <a:cubicBezTo>
                        <a:pt x="64003" y="16768"/>
                        <a:pt x="65301" y="16768"/>
                        <a:pt x="65301" y="18058"/>
                      </a:cubicBezTo>
                      <a:cubicBezTo>
                        <a:pt x="65301" y="18058"/>
                        <a:pt x="65301" y="18058"/>
                        <a:pt x="66598" y="18058"/>
                      </a:cubicBezTo>
                      <a:cubicBezTo>
                        <a:pt x="66598" y="18058"/>
                        <a:pt x="66598" y="18058"/>
                        <a:pt x="69192" y="18058"/>
                      </a:cubicBezTo>
                      <a:cubicBezTo>
                        <a:pt x="69192" y="18058"/>
                        <a:pt x="69192" y="18058"/>
                        <a:pt x="70489" y="18058"/>
                      </a:cubicBezTo>
                      <a:cubicBezTo>
                        <a:pt x="70489" y="18058"/>
                        <a:pt x="70489" y="18058"/>
                        <a:pt x="71786" y="18058"/>
                      </a:cubicBezTo>
                      <a:cubicBezTo>
                        <a:pt x="73083" y="19348"/>
                        <a:pt x="75677" y="19348"/>
                        <a:pt x="76975" y="20638"/>
                      </a:cubicBezTo>
                      <a:cubicBezTo>
                        <a:pt x="82163" y="20638"/>
                        <a:pt x="86054" y="23218"/>
                        <a:pt x="89946" y="24507"/>
                      </a:cubicBezTo>
                      <a:cubicBezTo>
                        <a:pt x="91243" y="25797"/>
                        <a:pt x="93837" y="25797"/>
                        <a:pt x="95134" y="27087"/>
                      </a:cubicBezTo>
                      <a:cubicBezTo>
                        <a:pt x="95134" y="27087"/>
                        <a:pt x="96431" y="28377"/>
                        <a:pt x="96431" y="28377"/>
                      </a:cubicBezTo>
                      <a:cubicBezTo>
                        <a:pt x="96431" y="28377"/>
                        <a:pt x="97728" y="28377"/>
                        <a:pt x="97728" y="28377"/>
                      </a:cubicBezTo>
                      <a:cubicBezTo>
                        <a:pt x="97728" y="29667"/>
                        <a:pt x="99025" y="29667"/>
                        <a:pt x="99025" y="29667"/>
                      </a:cubicBezTo>
                      <a:cubicBezTo>
                        <a:pt x="99025" y="29667"/>
                        <a:pt x="100323" y="30957"/>
                        <a:pt x="100323" y="30957"/>
                      </a:cubicBezTo>
                      <a:cubicBezTo>
                        <a:pt x="102917" y="33536"/>
                        <a:pt x="106808" y="36116"/>
                        <a:pt x="108105" y="38696"/>
                      </a:cubicBezTo>
                      <a:cubicBezTo>
                        <a:pt x="110700" y="41276"/>
                        <a:pt x="111997" y="45145"/>
                        <a:pt x="113294" y="47725"/>
                      </a:cubicBezTo>
                      <a:cubicBezTo>
                        <a:pt x="114591" y="50305"/>
                        <a:pt x="115888" y="52884"/>
                        <a:pt x="114591" y="55464"/>
                      </a:cubicBezTo>
                      <a:cubicBezTo>
                        <a:pt x="114591" y="56754"/>
                        <a:pt x="114591" y="56754"/>
                        <a:pt x="114591" y="58044"/>
                      </a:cubicBezTo>
                      <a:cubicBezTo>
                        <a:pt x="114591" y="58044"/>
                        <a:pt x="114591" y="59334"/>
                        <a:pt x="114591" y="59334"/>
                      </a:cubicBezTo>
                      <a:cubicBezTo>
                        <a:pt x="114591" y="59334"/>
                        <a:pt x="114591" y="59334"/>
                        <a:pt x="114591" y="60623"/>
                      </a:cubicBezTo>
                      <a:cubicBezTo>
                        <a:pt x="114591" y="60623"/>
                        <a:pt x="113294" y="60623"/>
                        <a:pt x="113294" y="61913"/>
                      </a:cubicBezTo>
                      <a:cubicBezTo>
                        <a:pt x="113294" y="60623"/>
                        <a:pt x="113294" y="60623"/>
                        <a:pt x="111997" y="60623"/>
                      </a:cubicBezTo>
                      <a:cubicBezTo>
                        <a:pt x="111997" y="60623"/>
                        <a:pt x="111997" y="59334"/>
                        <a:pt x="111997" y="59334"/>
                      </a:cubicBezTo>
                      <a:cubicBezTo>
                        <a:pt x="110700" y="59334"/>
                        <a:pt x="110700" y="58044"/>
                        <a:pt x="110700" y="58044"/>
                      </a:cubicBezTo>
                      <a:cubicBezTo>
                        <a:pt x="110700" y="58044"/>
                        <a:pt x="110700" y="58044"/>
                        <a:pt x="109403" y="58044"/>
                      </a:cubicBezTo>
                      <a:cubicBezTo>
                        <a:pt x="108105" y="56754"/>
                        <a:pt x="106808" y="55464"/>
                        <a:pt x="104214" y="54174"/>
                      </a:cubicBezTo>
                      <a:cubicBezTo>
                        <a:pt x="102917" y="54174"/>
                        <a:pt x="100323" y="52884"/>
                        <a:pt x="97728" y="51594"/>
                      </a:cubicBezTo>
                      <a:cubicBezTo>
                        <a:pt x="96431" y="51594"/>
                        <a:pt x="93837" y="50305"/>
                        <a:pt x="89946" y="50305"/>
                      </a:cubicBezTo>
                      <a:cubicBezTo>
                        <a:pt x="89946" y="50305"/>
                        <a:pt x="88649" y="50305"/>
                        <a:pt x="88649" y="50305"/>
                      </a:cubicBezTo>
                      <a:cubicBezTo>
                        <a:pt x="87351" y="49015"/>
                        <a:pt x="87351" y="49015"/>
                        <a:pt x="86054" y="49015"/>
                      </a:cubicBezTo>
                      <a:cubicBezTo>
                        <a:pt x="84757" y="49015"/>
                        <a:pt x="83460" y="49015"/>
                        <a:pt x="80866" y="47725"/>
                      </a:cubicBezTo>
                      <a:cubicBezTo>
                        <a:pt x="78272" y="47725"/>
                        <a:pt x="74380" y="47725"/>
                        <a:pt x="71786" y="46435"/>
                      </a:cubicBezTo>
                      <a:cubicBezTo>
                        <a:pt x="69192" y="46435"/>
                        <a:pt x="67895" y="45145"/>
                        <a:pt x="66598" y="45145"/>
                      </a:cubicBezTo>
                      <a:cubicBezTo>
                        <a:pt x="66598" y="45145"/>
                        <a:pt x="66598" y="45145"/>
                        <a:pt x="65301" y="45145"/>
                      </a:cubicBezTo>
                      <a:cubicBezTo>
                        <a:pt x="65301" y="45145"/>
                        <a:pt x="65301" y="45145"/>
                        <a:pt x="64003" y="45145"/>
                      </a:cubicBezTo>
                      <a:cubicBezTo>
                        <a:pt x="64003" y="45145"/>
                        <a:pt x="64003" y="45145"/>
                        <a:pt x="62706" y="45145"/>
                      </a:cubicBezTo>
                      <a:cubicBezTo>
                        <a:pt x="62706" y="45145"/>
                        <a:pt x="62706" y="45145"/>
                        <a:pt x="61409" y="43855"/>
                      </a:cubicBezTo>
                      <a:cubicBezTo>
                        <a:pt x="61409" y="43855"/>
                        <a:pt x="61409" y="43855"/>
                        <a:pt x="60112" y="43855"/>
                      </a:cubicBezTo>
                      <a:cubicBezTo>
                        <a:pt x="58815" y="43855"/>
                        <a:pt x="57518" y="43855"/>
                        <a:pt x="56221" y="42565"/>
                      </a:cubicBezTo>
                      <a:cubicBezTo>
                        <a:pt x="56221" y="42565"/>
                        <a:pt x="54924" y="42565"/>
                        <a:pt x="53627" y="42565"/>
                      </a:cubicBezTo>
                      <a:cubicBezTo>
                        <a:pt x="52329" y="41276"/>
                        <a:pt x="51032" y="41276"/>
                        <a:pt x="51032" y="41276"/>
                      </a:cubicBezTo>
                      <a:cubicBezTo>
                        <a:pt x="49735" y="41276"/>
                        <a:pt x="48438" y="39986"/>
                        <a:pt x="47141" y="39986"/>
                      </a:cubicBezTo>
                      <a:cubicBezTo>
                        <a:pt x="43250" y="38696"/>
                        <a:pt x="39358" y="36116"/>
                        <a:pt x="36764" y="34826"/>
                      </a:cubicBezTo>
                      <a:cubicBezTo>
                        <a:pt x="32873" y="32247"/>
                        <a:pt x="28982" y="29667"/>
                        <a:pt x="26387" y="27087"/>
                      </a:cubicBezTo>
                      <a:cubicBezTo>
                        <a:pt x="23793" y="24507"/>
                        <a:pt x="21199" y="21928"/>
                        <a:pt x="18605" y="19348"/>
                      </a:cubicBezTo>
                      <a:cubicBezTo>
                        <a:pt x="16010" y="18058"/>
                        <a:pt x="14713" y="15478"/>
                        <a:pt x="13416" y="12899"/>
                      </a:cubicBezTo>
                      <a:cubicBezTo>
                        <a:pt x="12119" y="10319"/>
                        <a:pt x="10822" y="7739"/>
                        <a:pt x="10822" y="6450"/>
                      </a:cubicBezTo>
                      <a:cubicBezTo>
                        <a:pt x="9525" y="3870"/>
                        <a:pt x="9525" y="2580"/>
                        <a:pt x="9525" y="1290"/>
                      </a:cubicBezTo>
                      <a:cubicBezTo>
                        <a:pt x="9525" y="0"/>
                        <a:pt x="9525" y="0"/>
                        <a:pt x="9525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>
                  <a:miter lim="400000"/>
                </a:ln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 sz="2800"/>
                </a:p>
              </p:txBody>
            </p:sp>
            <p:sp>
              <p:nvSpPr>
                <p:cNvPr id="1048651" name="任意多边形: 形状 19" descr="0f642739-6922-4f48-8ad9-572091c8d046"/>
                <p:cNvSpPr/>
                <p:nvPr/>
              </p:nvSpPr>
              <p:spPr>
                <a:xfrm>
                  <a:off x="3979602" y="2398330"/>
                  <a:ext cx="168650" cy="16865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chemeClr val="accent1"/>
                </a:solidFill>
                <a:ln w="88900">
                  <a:solidFill>
                    <a:srgbClr val="FFFFFF"/>
                  </a:solidFill>
                  <a:miter lim="400000"/>
                </a:ln>
              </p:spPr>
              <p:txBody>
                <a:bodyPr wrap="square" lIns="91440" tIns="45720" rIns="91440" bIns="45720" anchor="ctr">
                  <a:normAutofit fontScale="25000" lnSpcReduction="20000"/>
                </a:bodyPr>
                <a:lstStyle/>
                <a:p>
                  <a:pPr algn="ctr"/>
                  <a:endParaRPr sz="2800"/>
                </a:p>
              </p:txBody>
            </p:sp>
          </p:grpSp>
          <p:grpSp>
            <p:nvGrpSpPr>
              <p:cNvPr id="54" name="组合 52" descr="928ffe9e-7b22-4429-84ae-cf90ab700507"/>
              <p:cNvGrpSpPr/>
              <p:nvPr/>
            </p:nvGrpSpPr>
            <p:grpSpPr>
              <a:xfrm>
                <a:off x="1395054" y="2236229"/>
                <a:ext cx="9324617" cy="3605131"/>
                <a:chOff x="1395054" y="2236229"/>
                <a:chExt cx="9324617" cy="3605131"/>
              </a:xfrm>
            </p:grpSpPr>
            <p:grpSp>
              <p:nvGrpSpPr>
                <p:cNvPr id="55" name="组合 39" descr="4047a00d-9530-41a7-be49-04f04176d2a4"/>
                <p:cNvGrpSpPr/>
                <p:nvPr/>
              </p:nvGrpSpPr>
              <p:grpSpPr>
                <a:xfrm>
                  <a:off x="1395054" y="2236229"/>
                  <a:ext cx="2590435" cy="1425724"/>
                  <a:chOff x="1395054" y="2236229"/>
                  <a:chExt cx="2590435" cy="1425724"/>
                </a:xfrm>
              </p:grpSpPr>
              <p:sp>
                <p:nvSpPr>
                  <p:cNvPr id="1048652" name="Bullet1" descr="3cd779e2-9324-4bc9-bf63-14f6b3322917"/>
                  <p:cNvSpPr txBox="1"/>
                  <p:nvPr/>
                </p:nvSpPr>
                <p:spPr>
                  <a:xfrm>
                    <a:off x="1395054" y="2236229"/>
                    <a:ext cx="2590435" cy="568810"/>
                  </a:xfrm>
                  <a:prstGeom prst="rect">
                    <a:avLst/>
                  </a:prstGeom>
                  <a:noFill/>
                </p:spPr>
                <p:txBody>
                  <a:bodyPr wrap="square" lIns="91440" tIns="45720" rIns="91440" bIns="45720" rtlCol="0" anchor="b" anchorCtr="0">
                    <a:normAutofit/>
                  </a:bodyPr>
                  <a:lstStyle/>
                  <a:p>
                    <a:pPr algn="r"/>
                    <a:r>
                      <a:rPr lang="en-US" sz="2800" b="1" i="0" u="none">
                        <a:solidFill>
                          <a:srgbClr val="2F2F2F"/>
                        </a:solidFill>
                        <a:ea typeface="微软雅黑"/>
                      </a:rPr>
                      <a:t>基本定义</a:t>
                    </a:r>
                  </a:p>
                </p:txBody>
              </p:sp>
              <p:sp>
                <p:nvSpPr>
                  <p:cNvPr id="1048653" name="Text1" descr="2d9fc4d2-fe91-443c-97a7-464d44cc94b8"/>
                  <p:cNvSpPr txBox="1"/>
                  <p:nvPr/>
                </p:nvSpPr>
                <p:spPr>
                  <a:xfrm>
                    <a:off x="1395054" y="2805039"/>
                    <a:ext cx="2590435" cy="856914"/>
                  </a:xfrm>
                  <a:prstGeom prst="rect">
                    <a:avLst/>
                  </a:prstGeom>
                  <a:noFill/>
                </p:spPr>
                <p:txBody>
                  <a:bodyPr wrap="square" lIns="91440" tIns="45720" rIns="91440" bIns="45720" rtlCol="0" anchor="t" anchorCtr="0">
                    <a:no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en-US" sz="1800" b="0" i="0" u="none">
                        <a:solidFill>
                          <a:srgbClr val="2F2F2F"/>
                        </a:solidFill>
                        <a:latin typeface="微软雅黑"/>
                      </a:rPr>
                      <a:t>“三农”问题指农业、农村、农民问题，是关乎国计民生的根本性问题。</a:t>
                    </a:r>
                  </a:p>
                </p:txBody>
              </p:sp>
            </p:grpSp>
            <p:grpSp>
              <p:nvGrpSpPr>
                <p:cNvPr id="56" name="组合 40" descr="cb20604f-5737-4478-9320-c152699cbe19"/>
                <p:cNvGrpSpPr/>
                <p:nvPr/>
              </p:nvGrpSpPr>
              <p:grpSpPr>
                <a:xfrm>
                  <a:off x="1395054" y="4415636"/>
                  <a:ext cx="2590435" cy="1425724"/>
                  <a:chOff x="1395054" y="2236229"/>
                  <a:chExt cx="2590435" cy="1425724"/>
                </a:xfrm>
              </p:grpSpPr>
              <p:sp>
                <p:nvSpPr>
                  <p:cNvPr id="1048654" name="Bullet2" descr="7f669acc-e8d0-444e-87e0-71e1b03e8ac2"/>
                  <p:cNvSpPr txBox="1"/>
                  <p:nvPr/>
                </p:nvSpPr>
                <p:spPr>
                  <a:xfrm>
                    <a:off x="1395054" y="2236229"/>
                    <a:ext cx="2590435" cy="568810"/>
                  </a:xfrm>
                  <a:prstGeom prst="rect">
                    <a:avLst/>
                  </a:prstGeom>
                  <a:noFill/>
                </p:spPr>
                <p:txBody>
                  <a:bodyPr wrap="square" lIns="91440" tIns="45720" rIns="91440" bIns="45720" rtlCol="0" anchor="b" anchorCtr="0">
                    <a:normAutofit/>
                  </a:bodyPr>
                  <a:lstStyle/>
                  <a:p>
                    <a:pPr algn="r"/>
                    <a:r>
                      <a:rPr lang="en-US" sz="2800" b="1" i="0" u="none">
                        <a:solidFill>
                          <a:srgbClr val="2F2F2F"/>
                        </a:solidFill>
                        <a:ea typeface="微软雅黑"/>
                      </a:rPr>
                      <a:t>发展背景</a:t>
                    </a:r>
                  </a:p>
                </p:txBody>
              </p:sp>
              <p:sp>
                <p:nvSpPr>
                  <p:cNvPr id="1048655" name="Text2" descr="dffd14a6-0971-41c7-8744-4cdf490303d8"/>
                  <p:cNvSpPr txBox="1"/>
                  <p:nvPr/>
                </p:nvSpPr>
                <p:spPr>
                  <a:xfrm>
                    <a:off x="1395054" y="2805039"/>
                    <a:ext cx="2590435" cy="856914"/>
                  </a:xfrm>
                  <a:prstGeom prst="rect">
                    <a:avLst/>
                  </a:prstGeom>
                  <a:noFill/>
                </p:spPr>
                <p:txBody>
                  <a:bodyPr wrap="square" lIns="91440" tIns="45720" rIns="91440" bIns="45720" rtlCol="0" anchor="t" anchorCtr="0">
                    <a:no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en-US" sz="1800" b="0" i="0" u="none">
                        <a:solidFill>
                          <a:srgbClr val="2F2F2F"/>
                        </a:solidFill>
                        <a:ea typeface="微软雅黑"/>
                      </a:rPr>
                      <a:t>我国经济快速发展，但“三农”领域面临诸多困境，发展相对滞后。</a:t>
                    </a:r>
                  </a:p>
                </p:txBody>
              </p:sp>
            </p:grpSp>
            <p:grpSp>
              <p:nvGrpSpPr>
                <p:cNvPr id="57" name="组合 46" descr="767fb323-8198-4516-8993-2c24e23faa1f"/>
                <p:cNvGrpSpPr/>
                <p:nvPr/>
              </p:nvGrpSpPr>
              <p:grpSpPr>
                <a:xfrm>
                  <a:off x="8129236" y="2236229"/>
                  <a:ext cx="2590435" cy="1425724"/>
                  <a:chOff x="1395054" y="2236229"/>
                  <a:chExt cx="2590435" cy="1425724"/>
                </a:xfrm>
              </p:grpSpPr>
              <p:sp>
                <p:nvSpPr>
                  <p:cNvPr id="1048656" name="Bullet3" descr="41c948ed-c7f2-4be8-a2c1-347c5db7a808"/>
                  <p:cNvSpPr txBox="1"/>
                  <p:nvPr/>
                </p:nvSpPr>
                <p:spPr>
                  <a:xfrm>
                    <a:off x="1395054" y="2236229"/>
                    <a:ext cx="2590435" cy="568810"/>
                  </a:xfrm>
                  <a:prstGeom prst="rect">
                    <a:avLst/>
                  </a:prstGeom>
                  <a:noFill/>
                </p:spPr>
                <p:txBody>
                  <a:bodyPr wrap="square" lIns="91440" tIns="45720" rIns="91440" bIns="45720" rtlCol="0" anchor="b" anchorCtr="0">
                    <a:normAutofit/>
                  </a:bodyPr>
                  <a:lstStyle/>
                  <a:p>
                    <a:pPr algn="l"/>
                    <a:r>
                      <a:rPr lang="en-US" sz="2800" b="1" i="0" u="none">
                        <a:solidFill>
                          <a:srgbClr val="2F2F2F"/>
                        </a:solidFill>
                        <a:ea typeface="微软雅黑"/>
                      </a:rPr>
                      <a:t>经济关联</a:t>
                    </a:r>
                  </a:p>
                </p:txBody>
              </p:sp>
              <p:sp>
                <p:nvSpPr>
                  <p:cNvPr id="1048657" name="Text3" descr="06dc7845-9385-43a4-9681-ff1e2e8d9fc5"/>
                  <p:cNvSpPr txBox="1"/>
                  <p:nvPr/>
                </p:nvSpPr>
                <p:spPr>
                  <a:xfrm>
                    <a:off x="1395054" y="2805039"/>
                    <a:ext cx="2590435" cy="856914"/>
                  </a:xfrm>
                  <a:prstGeom prst="rect">
                    <a:avLst/>
                  </a:prstGeom>
                  <a:noFill/>
                </p:spPr>
                <p:txBody>
                  <a:bodyPr wrap="square" lIns="91440" tIns="45720" rIns="91440" bIns="45720" rtlCol="0" anchor="t" anchorCtr="0">
                    <a:noAutofit/>
                  </a:bodyPr>
                  <a:lstStyle/>
                  <a:p>
                    <a:pPr algn="l">
                      <a:lnSpc>
                        <a:spcPct val="120000"/>
                      </a:lnSpc>
                    </a:pPr>
                    <a:r>
                      <a:rPr lang="en-US" sz="1800" b="0" i="0" u="none">
                        <a:solidFill>
                          <a:srgbClr val="2F2F2F"/>
                        </a:solidFill>
                        <a:latin typeface="微软雅黑"/>
                      </a:rPr>
                      <a:t>“三农”问题影响国家经济稳定，制约整体经济发展。</a:t>
                    </a:r>
                  </a:p>
                </p:txBody>
              </p:sp>
            </p:grpSp>
            <p:grpSp>
              <p:nvGrpSpPr>
                <p:cNvPr id="58" name="组合 49" descr="574dd3aa-8d72-45b7-9940-f7759bf9da89"/>
                <p:cNvGrpSpPr/>
                <p:nvPr/>
              </p:nvGrpSpPr>
              <p:grpSpPr>
                <a:xfrm>
                  <a:off x="8129236" y="4415636"/>
                  <a:ext cx="2590435" cy="1425724"/>
                  <a:chOff x="1395054" y="2236229"/>
                  <a:chExt cx="2590435" cy="1425724"/>
                </a:xfrm>
              </p:grpSpPr>
              <p:sp>
                <p:nvSpPr>
                  <p:cNvPr id="1048658" name="Bullet4" descr="b7c862f9-fccc-4170-90a9-5fba270bc6d2"/>
                  <p:cNvSpPr txBox="1"/>
                  <p:nvPr/>
                </p:nvSpPr>
                <p:spPr>
                  <a:xfrm>
                    <a:off x="1395054" y="2236229"/>
                    <a:ext cx="2590435" cy="568810"/>
                  </a:xfrm>
                  <a:prstGeom prst="rect">
                    <a:avLst/>
                  </a:prstGeom>
                  <a:noFill/>
                </p:spPr>
                <p:txBody>
                  <a:bodyPr wrap="square" lIns="91440" tIns="45720" rIns="91440" bIns="45720" rtlCol="0" anchor="b" anchorCtr="0">
                    <a:normAutofit/>
                  </a:bodyPr>
                  <a:lstStyle/>
                  <a:p>
                    <a:pPr algn="l"/>
                    <a:r>
                      <a:rPr lang="en-US" sz="2800" b="1" i="0" u="none">
                        <a:solidFill>
                          <a:srgbClr val="2F2F2F"/>
                        </a:solidFill>
                        <a:ea typeface="微软雅黑"/>
                      </a:rPr>
                      <a:t>社会影响</a:t>
                    </a:r>
                  </a:p>
                </p:txBody>
              </p:sp>
              <p:sp>
                <p:nvSpPr>
                  <p:cNvPr id="1048659" name="Text4" descr="e38009b1-4902-4136-9b3d-96043cd416c6"/>
                  <p:cNvSpPr txBox="1"/>
                  <p:nvPr/>
                </p:nvSpPr>
                <p:spPr>
                  <a:xfrm>
                    <a:off x="1395054" y="2805039"/>
                    <a:ext cx="2590435" cy="856914"/>
                  </a:xfrm>
                  <a:prstGeom prst="rect">
                    <a:avLst/>
                  </a:prstGeom>
                  <a:noFill/>
                </p:spPr>
                <p:txBody>
                  <a:bodyPr wrap="square" lIns="91440" tIns="45720" rIns="91440" bIns="45720" rtlCol="0" anchor="t" anchorCtr="0">
                    <a:normAutofit fontScale="92500"/>
                  </a:bodyPr>
                  <a:lstStyle/>
                  <a:p>
                    <a:pPr algn="l">
                      <a:lnSpc>
                        <a:spcPct val="120000"/>
                      </a:lnSpc>
                    </a:pPr>
                    <a:r>
                      <a:rPr lang="en-US" sz="1800" b="0" i="0" u="none">
                        <a:solidFill>
                          <a:srgbClr val="2F2F2F"/>
                        </a:solidFill>
                        <a:ea typeface="微软雅黑"/>
                      </a:rPr>
                      <a:t>解决“三农”问题对社会和谐稳定具有重要意义。</a:t>
                    </a:r>
                  </a:p>
                </p:txBody>
              </p:sp>
            </p:grpSp>
          </p:grpSp>
        </p:grpSp>
      </p:grp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0" name="标题 1048659" descr="0d0c025c-f983-4e5a-837c-37bea7bc505f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sz="4000" b="1" i="0" u="none">
                <a:solidFill>
                  <a:srgbClr val="2F2F2F"/>
                </a:solidFill>
                <a:ea typeface="微软雅黑"/>
              </a:rPr>
              <a:t>农业现状</a:t>
            </a:r>
          </a:p>
        </p:txBody>
      </p:sp>
      <p:grpSp>
        <p:nvGrpSpPr>
          <p:cNvPr id="60" name="11fa7128-f083-4866-8c56-45c9b3dc4b33.source.4.zh-Hans.pptx" descr="68fc7f89-c7d9-42bb-a6b7-a94af88626a3"/>
          <p:cNvGrpSpPr/>
          <p:nvPr/>
        </p:nvGrpSpPr>
        <p:grpSpPr>
          <a:xfrm>
            <a:off x="660400" y="1130300"/>
            <a:ext cx="10858500" cy="4906156"/>
            <a:chOff x="660400" y="1130300"/>
            <a:chExt cx="10858500" cy="4906156"/>
          </a:xfrm>
        </p:grpSpPr>
        <p:sp>
          <p:nvSpPr>
            <p:cNvPr id="1048661" name="椭圆 50" descr="a335f9b9-7bfa-4053-a328-6096c97b5d95"/>
            <p:cNvSpPr/>
            <p:nvPr/>
          </p:nvSpPr>
          <p:spPr>
            <a:xfrm flipV="1">
              <a:off x="837436" y="5962810"/>
              <a:ext cx="73645" cy="7364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000"/>
            </a:p>
          </p:txBody>
        </p:sp>
        <p:sp>
          <p:nvSpPr>
            <p:cNvPr id="1048662" name="椭圆 51" descr="bfd90dc1-e62f-45cf-8b52-1d2194904b4d"/>
            <p:cNvSpPr/>
            <p:nvPr/>
          </p:nvSpPr>
          <p:spPr>
            <a:xfrm flipV="1">
              <a:off x="1056202" y="5962810"/>
              <a:ext cx="73645" cy="7364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000"/>
            </a:p>
          </p:txBody>
        </p:sp>
        <p:sp>
          <p:nvSpPr>
            <p:cNvPr id="1048663" name="椭圆 52" descr="8e171fe3-3a61-476c-bc31-52f6799da2a7"/>
            <p:cNvSpPr/>
            <p:nvPr/>
          </p:nvSpPr>
          <p:spPr>
            <a:xfrm flipV="1">
              <a:off x="1274967" y="5962810"/>
              <a:ext cx="73645" cy="7364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000"/>
            </a:p>
          </p:txBody>
        </p:sp>
        <p:sp>
          <p:nvSpPr>
            <p:cNvPr id="1048664" name="圆角矩形 48" descr="04af1dfc-d98e-4a00-b023-8e3a75623c03"/>
            <p:cNvSpPr/>
            <p:nvPr/>
          </p:nvSpPr>
          <p:spPr>
            <a:xfrm>
              <a:off x="660401" y="2998220"/>
              <a:ext cx="2395220" cy="1684594"/>
            </a:xfrm>
            <a:prstGeom prst="roundRect">
              <a:avLst>
                <a:gd name="adj" fmla="val 4850"/>
              </a:avLst>
            </a:prstGeom>
            <a:solidFill>
              <a:schemeClr val="bg1"/>
            </a:solidFill>
            <a:ln w="12700" cap="rnd">
              <a:solidFill>
                <a:schemeClr val="tx2"/>
              </a:solidFill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000"/>
            </a:p>
          </p:txBody>
        </p:sp>
        <p:grpSp>
          <p:nvGrpSpPr>
            <p:cNvPr id="61" name="组合 32" descr="75f25824-2050-4bd6-a282-9b899e5b71cb"/>
            <p:cNvGrpSpPr/>
            <p:nvPr/>
          </p:nvGrpSpPr>
          <p:grpSpPr>
            <a:xfrm>
              <a:off x="757343" y="2776110"/>
              <a:ext cx="2520389" cy="1906704"/>
              <a:chOff x="757343" y="2776110"/>
              <a:chExt cx="2520389" cy="1906704"/>
            </a:xfrm>
          </p:grpSpPr>
          <p:grpSp>
            <p:nvGrpSpPr>
              <p:cNvPr id="62" name="组合 12" descr="601ba2e2-3be6-4c56-aacf-dd03d0eab16b"/>
              <p:cNvGrpSpPr/>
              <p:nvPr/>
            </p:nvGrpSpPr>
            <p:grpSpPr>
              <a:xfrm>
                <a:off x="2833510" y="2776110"/>
                <a:ext cx="444222" cy="444220"/>
                <a:chOff x="2833510" y="2776110"/>
                <a:chExt cx="444222" cy="444220"/>
              </a:xfrm>
            </p:grpSpPr>
            <p:sp>
              <p:nvSpPr>
                <p:cNvPr id="1048665" name="圆角矩形 10" descr="f07663c8-0796-4678-bad2-3ba28d716955"/>
                <p:cNvSpPr/>
                <p:nvPr/>
              </p:nvSpPr>
              <p:spPr>
                <a:xfrm>
                  <a:off x="2833510" y="2776110"/>
                  <a:ext cx="444222" cy="444220"/>
                </a:xfrm>
                <a:prstGeom prst="roundRect">
                  <a:avLst/>
                </a:prstGeom>
                <a:solidFill>
                  <a:schemeClr val="accent1"/>
                </a:solidFill>
                <a:ln w="12700" cap="rnd">
                  <a:noFill/>
                  <a:prstDash val="solid"/>
                  <a:round/>
                  <a:headEnd/>
                  <a:tailE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sz="2000"/>
                </a:p>
              </p:txBody>
            </p:sp>
            <p:sp>
              <p:nvSpPr>
                <p:cNvPr id="1048666" name="Icon1" descr="57d02035-cc34-4590-ae92-27584279fc4c"/>
                <p:cNvSpPr/>
                <p:nvPr/>
              </p:nvSpPr>
              <p:spPr bwMode="auto">
                <a:xfrm>
                  <a:off x="2952841" y="2921135"/>
                  <a:ext cx="205561" cy="154170"/>
                </a:xfrm>
                <a:custGeom>
                  <a:avLst/>
                  <a:gdLst>
                    <a:gd name="connsiteX0" fmla="*/ 505433 w 533400"/>
                    <a:gd name="connsiteY0" fmla="*/ 621 h 400050"/>
                    <a:gd name="connsiteX1" fmla="*/ 534008 w 533400"/>
                    <a:gd name="connsiteY1" fmla="*/ 29196 h 400050"/>
                    <a:gd name="connsiteX2" fmla="*/ 534008 w 533400"/>
                    <a:gd name="connsiteY2" fmla="*/ 372096 h 400050"/>
                    <a:gd name="connsiteX3" fmla="*/ 505433 w 533400"/>
                    <a:gd name="connsiteY3" fmla="*/ 400671 h 400050"/>
                    <a:gd name="connsiteX4" fmla="*/ 29183 w 533400"/>
                    <a:gd name="connsiteY4" fmla="*/ 400671 h 400050"/>
                    <a:gd name="connsiteX5" fmla="*/ 608 w 533400"/>
                    <a:gd name="connsiteY5" fmla="*/ 372096 h 400050"/>
                    <a:gd name="connsiteX6" fmla="*/ 608 w 533400"/>
                    <a:gd name="connsiteY6" fmla="*/ 29196 h 400050"/>
                    <a:gd name="connsiteX7" fmla="*/ 29183 w 533400"/>
                    <a:gd name="connsiteY7" fmla="*/ 621 h 400050"/>
                    <a:gd name="connsiteX8" fmla="*/ 505433 w 533400"/>
                    <a:gd name="connsiteY8" fmla="*/ 621 h 400050"/>
                    <a:gd name="connsiteX9" fmla="*/ 391419 w 533400"/>
                    <a:gd name="connsiteY9" fmla="*/ 198646 h 400050"/>
                    <a:gd name="connsiteX10" fmla="*/ 351414 w 533400"/>
                    <a:gd name="connsiteY10" fmla="*/ 204170 h 400050"/>
                    <a:gd name="connsiteX11" fmla="*/ 351414 w 533400"/>
                    <a:gd name="connsiteY11" fmla="*/ 204170 h 400050"/>
                    <a:gd name="connsiteX12" fmla="*/ 267118 w 533400"/>
                    <a:gd name="connsiteY12" fmla="*/ 315613 h 400050"/>
                    <a:gd name="connsiteX13" fmla="*/ 264641 w 533400"/>
                    <a:gd name="connsiteY13" fmla="*/ 318470 h 400050"/>
                    <a:gd name="connsiteX14" fmla="*/ 224255 w 533400"/>
                    <a:gd name="connsiteY14" fmla="*/ 318756 h 400050"/>
                    <a:gd name="connsiteX15" fmla="*/ 224255 w 533400"/>
                    <a:gd name="connsiteY15" fmla="*/ 318756 h 400050"/>
                    <a:gd name="connsiteX16" fmla="*/ 162152 w 533400"/>
                    <a:gd name="connsiteY16" fmla="*/ 257415 h 400050"/>
                    <a:gd name="connsiteX17" fmla="*/ 160247 w 533400"/>
                    <a:gd name="connsiteY17" fmla="*/ 255701 h 400050"/>
                    <a:gd name="connsiteX18" fmla="*/ 120052 w 533400"/>
                    <a:gd name="connsiteY18" fmla="*/ 259606 h 400050"/>
                    <a:gd name="connsiteX19" fmla="*/ 120052 w 533400"/>
                    <a:gd name="connsiteY19" fmla="*/ 259606 h 400050"/>
                    <a:gd name="connsiteX20" fmla="*/ 32517 w 533400"/>
                    <a:gd name="connsiteY20" fmla="*/ 366095 h 400050"/>
                    <a:gd name="connsiteX21" fmla="*/ 30326 w 533400"/>
                    <a:gd name="connsiteY21" fmla="*/ 372096 h 400050"/>
                    <a:gd name="connsiteX22" fmla="*/ 39851 w 533400"/>
                    <a:gd name="connsiteY22" fmla="*/ 381621 h 400050"/>
                    <a:gd name="connsiteX23" fmla="*/ 39851 w 533400"/>
                    <a:gd name="connsiteY23" fmla="*/ 381621 h 400050"/>
                    <a:gd name="connsiteX24" fmla="*/ 497242 w 533400"/>
                    <a:gd name="connsiteY24" fmla="*/ 381621 h 400050"/>
                    <a:gd name="connsiteX25" fmla="*/ 502480 w 533400"/>
                    <a:gd name="connsiteY25" fmla="*/ 380002 h 400050"/>
                    <a:gd name="connsiteX26" fmla="*/ 505147 w 533400"/>
                    <a:gd name="connsiteY26" fmla="*/ 366762 h 400050"/>
                    <a:gd name="connsiteX27" fmla="*/ 505147 w 533400"/>
                    <a:gd name="connsiteY27" fmla="*/ 366762 h 400050"/>
                    <a:gd name="connsiteX28" fmla="*/ 397991 w 533400"/>
                    <a:gd name="connsiteY28" fmla="*/ 205504 h 400050"/>
                    <a:gd name="connsiteX29" fmla="*/ 391419 w 533400"/>
                    <a:gd name="connsiteY29" fmla="*/ 198646 h 400050"/>
                    <a:gd name="connsiteX30" fmla="*/ 95858 w 533400"/>
                    <a:gd name="connsiteY30" fmla="*/ 57771 h 400050"/>
                    <a:gd name="connsiteX31" fmla="*/ 57758 w 533400"/>
                    <a:gd name="connsiteY31" fmla="*/ 95871 h 400050"/>
                    <a:gd name="connsiteX32" fmla="*/ 95858 w 533400"/>
                    <a:gd name="connsiteY32" fmla="*/ 133971 h 400050"/>
                    <a:gd name="connsiteX33" fmla="*/ 133958 w 533400"/>
                    <a:gd name="connsiteY33" fmla="*/ 95871 h 400050"/>
                    <a:gd name="connsiteX34" fmla="*/ 95858 w 533400"/>
                    <a:gd name="connsiteY34" fmla="*/ 57771 h 4000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</a:cxnLst>
                  <a:rect l="l" t="t" r="r" b="b"/>
                  <a:pathLst>
                    <a:path w="533400" h="400050">
                      <a:moveTo>
                        <a:pt x="505433" y="621"/>
                      </a:moveTo>
                      <a:cubicBezTo>
                        <a:pt x="521245" y="621"/>
                        <a:pt x="534008" y="13385"/>
                        <a:pt x="534008" y="29196"/>
                      </a:cubicBezTo>
                      <a:lnTo>
                        <a:pt x="534008" y="372096"/>
                      </a:lnTo>
                      <a:cubicBezTo>
                        <a:pt x="534008" y="387907"/>
                        <a:pt x="521245" y="400671"/>
                        <a:pt x="505433" y="400671"/>
                      </a:cubicBezTo>
                      <a:lnTo>
                        <a:pt x="29183" y="400671"/>
                      </a:lnTo>
                      <a:cubicBezTo>
                        <a:pt x="13371" y="400671"/>
                        <a:pt x="608" y="387907"/>
                        <a:pt x="608" y="372096"/>
                      </a:cubicBezTo>
                      <a:lnTo>
                        <a:pt x="608" y="29196"/>
                      </a:lnTo>
                      <a:cubicBezTo>
                        <a:pt x="608" y="13385"/>
                        <a:pt x="13371" y="621"/>
                        <a:pt x="29183" y="621"/>
                      </a:cubicBezTo>
                      <a:lnTo>
                        <a:pt x="505433" y="621"/>
                      </a:lnTo>
                      <a:close/>
                      <a:moveTo>
                        <a:pt x="391419" y="198646"/>
                      </a:moveTo>
                      <a:cubicBezTo>
                        <a:pt x="378846" y="189121"/>
                        <a:pt x="360939" y="191597"/>
                        <a:pt x="351414" y="204170"/>
                      </a:cubicBezTo>
                      <a:lnTo>
                        <a:pt x="351414" y="204170"/>
                      </a:lnTo>
                      <a:lnTo>
                        <a:pt x="267118" y="315613"/>
                      </a:lnTo>
                      <a:cubicBezTo>
                        <a:pt x="266355" y="316660"/>
                        <a:pt x="265498" y="317518"/>
                        <a:pt x="264641" y="318470"/>
                      </a:cubicBezTo>
                      <a:cubicBezTo>
                        <a:pt x="253592" y="329710"/>
                        <a:pt x="235495" y="329805"/>
                        <a:pt x="224255" y="318756"/>
                      </a:cubicBezTo>
                      <a:lnTo>
                        <a:pt x="224255" y="318756"/>
                      </a:lnTo>
                      <a:lnTo>
                        <a:pt x="162152" y="257415"/>
                      </a:lnTo>
                      <a:cubicBezTo>
                        <a:pt x="161485" y="256844"/>
                        <a:pt x="160914" y="256177"/>
                        <a:pt x="160247" y="255701"/>
                      </a:cubicBezTo>
                      <a:cubicBezTo>
                        <a:pt x="148055" y="245699"/>
                        <a:pt x="130053" y="247414"/>
                        <a:pt x="120052" y="259606"/>
                      </a:cubicBezTo>
                      <a:lnTo>
                        <a:pt x="120052" y="259606"/>
                      </a:lnTo>
                      <a:lnTo>
                        <a:pt x="32517" y="366095"/>
                      </a:lnTo>
                      <a:cubicBezTo>
                        <a:pt x="31088" y="367810"/>
                        <a:pt x="30326" y="369905"/>
                        <a:pt x="30326" y="372096"/>
                      </a:cubicBezTo>
                      <a:cubicBezTo>
                        <a:pt x="30326" y="377335"/>
                        <a:pt x="34612" y="381621"/>
                        <a:pt x="39851" y="381621"/>
                      </a:cubicBezTo>
                      <a:lnTo>
                        <a:pt x="39851" y="381621"/>
                      </a:lnTo>
                      <a:lnTo>
                        <a:pt x="497242" y="381621"/>
                      </a:lnTo>
                      <a:cubicBezTo>
                        <a:pt x="499146" y="381621"/>
                        <a:pt x="500956" y="381050"/>
                        <a:pt x="502480" y="380002"/>
                      </a:cubicBezTo>
                      <a:cubicBezTo>
                        <a:pt x="506862" y="377049"/>
                        <a:pt x="508005" y="371144"/>
                        <a:pt x="505147" y="366762"/>
                      </a:cubicBezTo>
                      <a:lnTo>
                        <a:pt x="505147" y="366762"/>
                      </a:lnTo>
                      <a:lnTo>
                        <a:pt x="397991" y="205504"/>
                      </a:lnTo>
                      <a:cubicBezTo>
                        <a:pt x="396181" y="202932"/>
                        <a:pt x="393990" y="200551"/>
                        <a:pt x="391419" y="198646"/>
                      </a:cubicBezTo>
                      <a:close/>
                      <a:moveTo>
                        <a:pt x="95858" y="57771"/>
                      </a:moveTo>
                      <a:cubicBezTo>
                        <a:pt x="74808" y="57771"/>
                        <a:pt x="57758" y="74821"/>
                        <a:pt x="57758" y="95871"/>
                      </a:cubicBezTo>
                      <a:cubicBezTo>
                        <a:pt x="57758" y="116921"/>
                        <a:pt x="74808" y="133971"/>
                        <a:pt x="95858" y="133971"/>
                      </a:cubicBezTo>
                      <a:cubicBezTo>
                        <a:pt x="116908" y="133971"/>
                        <a:pt x="133958" y="116921"/>
                        <a:pt x="133958" y="95871"/>
                      </a:cubicBezTo>
                      <a:cubicBezTo>
                        <a:pt x="133958" y="74821"/>
                        <a:pt x="116908" y="57771"/>
                        <a:pt x="95858" y="5777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/>
                <a:lstStyle/>
                <a:p>
                  <a:pPr algn="l"/>
                  <a:endParaRPr sz="2000"/>
                </a:p>
              </p:txBody>
            </p:sp>
          </p:grpSp>
          <p:grpSp>
            <p:nvGrpSpPr>
              <p:cNvPr id="63" name="组合 28" descr="7ec77c78-ebcb-4bb0-92af-e3712d4f8e2c"/>
              <p:cNvGrpSpPr/>
              <p:nvPr/>
            </p:nvGrpSpPr>
            <p:grpSpPr>
              <a:xfrm>
                <a:off x="757343" y="3079253"/>
                <a:ext cx="1972847" cy="1603561"/>
                <a:chOff x="757343" y="3079253"/>
                <a:chExt cx="1972847" cy="1603561"/>
              </a:xfrm>
            </p:grpSpPr>
            <p:sp>
              <p:nvSpPr>
                <p:cNvPr id="1048667" name="Bullet1" descr="1bfd1cae-427c-4b76-8c78-89c129820ed5"/>
                <p:cNvSpPr txBox="1"/>
                <p:nvPr/>
              </p:nvSpPr>
              <p:spPr>
                <a:xfrm>
                  <a:off x="757343" y="3079253"/>
                  <a:ext cx="1972847" cy="32403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l"/>
                  <a:r>
                    <a:rPr lang="en-US" sz="2000" b="1" i="0" u="none">
                      <a:solidFill>
                        <a:srgbClr val="2F2F2F"/>
                      </a:solidFill>
                      <a:ea typeface="微软雅黑"/>
                    </a:rPr>
                    <a:t>生产方式传统</a:t>
                  </a:r>
                </a:p>
              </p:txBody>
            </p:sp>
            <p:sp>
              <p:nvSpPr>
                <p:cNvPr id="1048668" name="Text1" descr="c314f0ab-ec36-49e6-b5c2-80e219c94e26"/>
                <p:cNvSpPr txBox="1"/>
                <p:nvPr/>
              </p:nvSpPr>
              <p:spPr>
                <a:xfrm>
                  <a:off x="757343" y="3403286"/>
                  <a:ext cx="1972847" cy="127952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l">
                    <a:lnSpc>
                      <a:spcPct val="120000"/>
                    </a:lnSpc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1400" b="0" i="0" u="none" strike="noStrike">
                      <a:solidFill>
                        <a:srgbClr val="2F2F2F"/>
                      </a:solidFill>
                      <a:ea typeface="微软雅黑"/>
                    </a:rPr>
                    <a:t>不少地区依赖人力和畜力，缺乏现代科技支撑，生产效率低下。</a:t>
                  </a:r>
                </a:p>
              </p:txBody>
            </p:sp>
          </p:grpSp>
        </p:grpSp>
        <p:sp>
          <p:nvSpPr>
            <p:cNvPr id="1048669" name="圆角矩形 73" descr="0a3d6035-a657-4cb0-ac82-74244028aacc"/>
            <p:cNvSpPr/>
            <p:nvPr/>
          </p:nvSpPr>
          <p:spPr>
            <a:xfrm>
              <a:off x="3378201" y="3315103"/>
              <a:ext cx="2395220" cy="1684594"/>
            </a:xfrm>
            <a:prstGeom prst="roundRect">
              <a:avLst>
                <a:gd name="adj" fmla="val 4850"/>
              </a:avLst>
            </a:prstGeom>
            <a:solidFill>
              <a:schemeClr val="bg1"/>
            </a:solidFill>
            <a:ln w="12700" cap="rnd">
              <a:solidFill>
                <a:schemeClr val="tx2"/>
              </a:solidFill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000"/>
            </a:p>
          </p:txBody>
        </p:sp>
        <p:grpSp>
          <p:nvGrpSpPr>
            <p:cNvPr id="64" name="组合 33" descr="0164e9a3-5825-419d-a7d8-069e59d9c2d9"/>
            <p:cNvGrpSpPr/>
            <p:nvPr/>
          </p:nvGrpSpPr>
          <p:grpSpPr>
            <a:xfrm>
              <a:off x="3475143" y="3092993"/>
              <a:ext cx="2520389" cy="1906704"/>
              <a:chOff x="3475143" y="3092993"/>
              <a:chExt cx="2520389" cy="1906704"/>
            </a:xfrm>
          </p:grpSpPr>
          <p:grpSp>
            <p:nvGrpSpPr>
              <p:cNvPr id="65" name="组合 19" descr="a18b1144-79ca-4d2e-9a77-e28cfb432408"/>
              <p:cNvGrpSpPr/>
              <p:nvPr/>
            </p:nvGrpSpPr>
            <p:grpSpPr>
              <a:xfrm>
                <a:off x="5551310" y="3092993"/>
                <a:ext cx="444222" cy="444220"/>
                <a:chOff x="5551310" y="3092993"/>
                <a:chExt cx="444222" cy="444220"/>
              </a:xfrm>
            </p:grpSpPr>
            <p:sp>
              <p:nvSpPr>
                <p:cNvPr id="1048670" name="圆角矩形 20" descr="fed1c57e-4f29-416d-994d-2d1f6705869b"/>
                <p:cNvSpPr/>
                <p:nvPr/>
              </p:nvSpPr>
              <p:spPr>
                <a:xfrm>
                  <a:off x="5551310" y="3092993"/>
                  <a:ext cx="444222" cy="444220"/>
                </a:xfrm>
                <a:prstGeom prst="roundRect">
                  <a:avLst/>
                </a:prstGeom>
                <a:solidFill>
                  <a:schemeClr val="accent2"/>
                </a:solidFill>
                <a:ln w="12700" cap="rnd">
                  <a:noFill/>
                  <a:prstDash val="solid"/>
                  <a:round/>
                  <a:headEnd/>
                  <a:tailE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sz="2000"/>
                </a:p>
              </p:txBody>
            </p:sp>
            <p:sp>
              <p:nvSpPr>
                <p:cNvPr id="1048671" name="Icon2" descr="e0009be9-6b55-4afc-817f-14fc9f9c580b"/>
                <p:cNvSpPr/>
                <p:nvPr/>
              </p:nvSpPr>
              <p:spPr bwMode="auto">
                <a:xfrm>
                  <a:off x="5670641" y="3229537"/>
                  <a:ext cx="205561" cy="171132"/>
                </a:xfrm>
                <a:custGeom>
                  <a:avLst/>
                  <a:gdLst>
                    <a:gd name="connsiteX0" fmla="*/ 483573 w 526297"/>
                    <a:gd name="connsiteY0" fmla="*/ 133971 h 438150"/>
                    <a:gd name="connsiteX1" fmla="*/ 527674 w 526297"/>
                    <a:gd name="connsiteY1" fmla="*/ 178072 h 438150"/>
                    <a:gd name="connsiteX2" fmla="*/ 527579 w 526297"/>
                    <a:gd name="connsiteY2" fmla="*/ 181501 h 438150"/>
                    <a:gd name="connsiteX3" fmla="*/ 514244 w 526297"/>
                    <a:gd name="connsiteY3" fmla="*/ 355237 h 438150"/>
                    <a:gd name="connsiteX4" fmla="*/ 485764 w 526297"/>
                    <a:gd name="connsiteY4" fmla="*/ 381621 h 438150"/>
                    <a:gd name="connsiteX5" fmla="*/ 454998 w 526297"/>
                    <a:gd name="connsiteY5" fmla="*/ 381621 h 438150"/>
                    <a:gd name="connsiteX6" fmla="*/ 454998 w 526297"/>
                    <a:gd name="connsiteY6" fmla="*/ 438771 h 438150"/>
                    <a:gd name="connsiteX7" fmla="*/ 435948 w 526297"/>
                    <a:gd name="connsiteY7" fmla="*/ 438771 h 438150"/>
                    <a:gd name="connsiteX8" fmla="*/ 435948 w 526297"/>
                    <a:gd name="connsiteY8" fmla="*/ 381621 h 438150"/>
                    <a:gd name="connsiteX9" fmla="*/ 93048 w 526297"/>
                    <a:gd name="connsiteY9" fmla="*/ 381621 h 438150"/>
                    <a:gd name="connsiteX10" fmla="*/ 93048 w 526297"/>
                    <a:gd name="connsiteY10" fmla="*/ 438771 h 438150"/>
                    <a:gd name="connsiteX11" fmla="*/ 73998 w 526297"/>
                    <a:gd name="connsiteY11" fmla="*/ 438771 h 438150"/>
                    <a:gd name="connsiteX12" fmla="*/ 73998 w 526297"/>
                    <a:gd name="connsiteY12" fmla="*/ 381621 h 438150"/>
                    <a:gd name="connsiteX13" fmla="*/ 43328 w 526297"/>
                    <a:gd name="connsiteY13" fmla="*/ 381621 h 438150"/>
                    <a:gd name="connsiteX14" fmla="*/ 14848 w 526297"/>
                    <a:gd name="connsiteY14" fmla="*/ 355237 h 438150"/>
                    <a:gd name="connsiteX15" fmla="*/ 1513 w 526297"/>
                    <a:gd name="connsiteY15" fmla="*/ 181501 h 438150"/>
                    <a:gd name="connsiteX16" fmla="*/ 42089 w 526297"/>
                    <a:gd name="connsiteY16" fmla="*/ 134162 h 438150"/>
                    <a:gd name="connsiteX17" fmla="*/ 45518 w 526297"/>
                    <a:gd name="connsiteY17" fmla="*/ 134066 h 438150"/>
                    <a:gd name="connsiteX18" fmla="*/ 101906 w 526297"/>
                    <a:gd name="connsiteY18" fmla="*/ 180834 h 438150"/>
                    <a:gd name="connsiteX19" fmla="*/ 121623 w 526297"/>
                    <a:gd name="connsiteY19" fmla="*/ 286371 h 438150"/>
                    <a:gd name="connsiteX20" fmla="*/ 407373 w 526297"/>
                    <a:gd name="connsiteY20" fmla="*/ 286371 h 438150"/>
                    <a:gd name="connsiteX21" fmla="*/ 427185 w 526297"/>
                    <a:gd name="connsiteY21" fmla="*/ 180739 h 438150"/>
                    <a:gd name="connsiteX22" fmla="*/ 483573 w 526297"/>
                    <a:gd name="connsiteY22" fmla="*/ 133971 h 438150"/>
                    <a:gd name="connsiteX23" fmla="*/ 416898 w 526297"/>
                    <a:gd name="connsiteY23" fmla="*/ 621 h 438150"/>
                    <a:gd name="connsiteX24" fmla="*/ 483573 w 526297"/>
                    <a:gd name="connsiteY24" fmla="*/ 67296 h 438150"/>
                    <a:gd name="connsiteX25" fmla="*/ 483573 w 526297"/>
                    <a:gd name="connsiteY25" fmla="*/ 115397 h 438150"/>
                    <a:gd name="connsiteX26" fmla="*/ 476429 w 526297"/>
                    <a:gd name="connsiteY26" fmla="*/ 114921 h 438150"/>
                    <a:gd name="connsiteX27" fmla="*/ 412040 w 526297"/>
                    <a:gd name="connsiteY27" fmla="*/ 166451 h 438150"/>
                    <a:gd name="connsiteX28" fmla="*/ 411564 w 526297"/>
                    <a:gd name="connsiteY28" fmla="*/ 168737 h 438150"/>
                    <a:gd name="connsiteX29" fmla="*/ 393086 w 526297"/>
                    <a:gd name="connsiteY29" fmla="*/ 267321 h 438150"/>
                    <a:gd name="connsiteX30" fmla="*/ 135911 w 526297"/>
                    <a:gd name="connsiteY30" fmla="*/ 267321 h 438150"/>
                    <a:gd name="connsiteX31" fmla="*/ 117432 w 526297"/>
                    <a:gd name="connsiteY31" fmla="*/ 168737 h 438150"/>
                    <a:gd name="connsiteX32" fmla="*/ 52567 w 526297"/>
                    <a:gd name="connsiteY32" fmla="*/ 114921 h 438150"/>
                    <a:gd name="connsiteX33" fmla="*/ 54948 w 526297"/>
                    <a:gd name="connsiteY33" fmla="*/ 67296 h 438150"/>
                    <a:gd name="connsiteX34" fmla="*/ 121623 w 526297"/>
                    <a:gd name="connsiteY34" fmla="*/ 621 h 438150"/>
                    <a:gd name="connsiteX35" fmla="*/ 416898 w 526297"/>
                    <a:gd name="connsiteY35" fmla="*/ 621 h 4381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</a:cxnLst>
                  <a:rect l="l" t="t" r="r" b="b"/>
                  <a:pathLst>
                    <a:path w="526297" h="438150">
                      <a:moveTo>
                        <a:pt x="483573" y="133971"/>
                      </a:moveTo>
                      <a:cubicBezTo>
                        <a:pt x="507957" y="133971"/>
                        <a:pt x="527674" y="153688"/>
                        <a:pt x="527674" y="178072"/>
                      </a:cubicBezTo>
                      <a:cubicBezTo>
                        <a:pt x="527674" y="179215"/>
                        <a:pt x="527674" y="180358"/>
                        <a:pt x="527579" y="181501"/>
                      </a:cubicBezTo>
                      <a:lnTo>
                        <a:pt x="514244" y="355237"/>
                      </a:lnTo>
                      <a:cubicBezTo>
                        <a:pt x="513101" y="370096"/>
                        <a:pt x="500718" y="381621"/>
                        <a:pt x="485764" y="381621"/>
                      </a:cubicBezTo>
                      <a:lnTo>
                        <a:pt x="454998" y="381621"/>
                      </a:lnTo>
                      <a:lnTo>
                        <a:pt x="454998" y="438771"/>
                      </a:lnTo>
                      <a:lnTo>
                        <a:pt x="435948" y="438771"/>
                      </a:lnTo>
                      <a:lnTo>
                        <a:pt x="435948" y="381621"/>
                      </a:lnTo>
                      <a:lnTo>
                        <a:pt x="93048" y="381621"/>
                      </a:lnTo>
                      <a:lnTo>
                        <a:pt x="93048" y="438771"/>
                      </a:lnTo>
                      <a:lnTo>
                        <a:pt x="73998" y="438771"/>
                      </a:lnTo>
                      <a:lnTo>
                        <a:pt x="73998" y="381621"/>
                      </a:lnTo>
                      <a:lnTo>
                        <a:pt x="43328" y="381621"/>
                      </a:lnTo>
                      <a:cubicBezTo>
                        <a:pt x="28373" y="381621"/>
                        <a:pt x="15991" y="370096"/>
                        <a:pt x="14848" y="355237"/>
                      </a:cubicBezTo>
                      <a:lnTo>
                        <a:pt x="1513" y="181501"/>
                      </a:lnTo>
                      <a:cubicBezTo>
                        <a:pt x="-392" y="157212"/>
                        <a:pt x="17801" y="135971"/>
                        <a:pt x="42089" y="134162"/>
                      </a:cubicBezTo>
                      <a:cubicBezTo>
                        <a:pt x="43232" y="134066"/>
                        <a:pt x="44375" y="134066"/>
                        <a:pt x="45518" y="134066"/>
                      </a:cubicBezTo>
                      <a:cubicBezTo>
                        <a:pt x="73141" y="134066"/>
                        <a:pt x="96858" y="153688"/>
                        <a:pt x="101906" y="180834"/>
                      </a:cubicBezTo>
                      <a:lnTo>
                        <a:pt x="121623" y="286371"/>
                      </a:lnTo>
                      <a:lnTo>
                        <a:pt x="407373" y="286371"/>
                      </a:lnTo>
                      <a:lnTo>
                        <a:pt x="427185" y="180739"/>
                      </a:lnTo>
                      <a:cubicBezTo>
                        <a:pt x="432233" y="153592"/>
                        <a:pt x="455951" y="133971"/>
                        <a:pt x="483573" y="133971"/>
                      </a:cubicBezTo>
                      <a:close/>
                      <a:moveTo>
                        <a:pt x="416898" y="621"/>
                      </a:moveTo>
                      <a:cubicBezTo>
                        <a:pt x="453760" y="621"/>
                        <a:pt x="483573" y="30434"/>
                        <a:pt x="483573" y="67296"/>
                      </a:cubicBezTo>
                      <a:lnTo>
                        <a:pt x="483573" y="115397"/>
                      </a:lnTo>
                      <a:cubicBezTo>
                        <a:pt x="481192" y="115112"/>
                        <a:pt x="478811" y="114921"/>
                        <a:pt x="476429" y="114921"/>
                      </a:cubicBezTo>
                      <a:cubicBezTo>
                        <a:pt x="445473" y="114921"/>
                        <a:pt x="418803" y="136448"/>
                        <a:pt x="412040" y="166451"/>
                      </a:cubicBezTo>
                      <a:lnTo>
                        <a:pt x="411564" y="168737"/>
                      </a:lnTo>
                      <a:lnTo>
                        <a:pt x="393086" y="267321"/>
                      </a:lnTo>
                      <a:lnTo>
                        <a:pt x="135911" y="267321"/>
                      </a:lnTo>
                      <a:lnTo>
                        <a:pt x="117432" y="168737"/>
                      </a:lnTo>
                      <a:cubicBezTo>
                        <a:pt x="111622" y="137495"/>
                        <a:pt x="84285" y="114921"/>
                        <a:pt x="52567" y="114921"/>
                      </a:cubicBezTo>
                      <a:lnTo>
                        <a:pt x="54948" y="67296"/>
                      </a:lnTo>
                      <a:cubicBezTo>
                        <a:pt x="54948" y="30434"/>
                        <a:pt x="84761" y="621"/>
                        <a:pt x="121623" y="621"/>
                      </a:cubicBezTo>
                      <a:lnTo>
                        <a:pt x="416898" y="62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l"/>
                  <a:endParaRPr sz="2000"/>
                </a:p>
              </p:txBody>
            </p:sp>
          </p:grpSp>
          <p:grpSp>
            <p:nvGrpSpPr>
              <p:cNvPr id="66" name="组合 29" descr="447d16e2-5aad-48fe-87a7-57bf76bca434"/>
              <p:cNvGrpSpPr/>
              <p:nvPr/>
            </p:nvGrpSpPr>
            <p:grpSpPr>
              <a:xfrm>
                <a:off x="3475143" y="3396136"/>
                <a:ext cx="1972847" cy="1603561"/>
                <a:chOff x="3475143" y="3396136"/>
                <a:chExt cx="1972847" cy="1603561"/>
              </a:xfrm>
            </p:grpSpPr>
            <p:sp>
              <p:nvSpPr>
                <p:cNvPr id="1048672" name="Bullet2" descr="7e1ffbee-df1a-4522-91f1-9ce56cd3dd29"/>
                <p:cNvSpPr txBox="1"/>
                <p:nvPr/>
              </p:nvSpPr>
              <p:spPr>
                <a:xfrm>
                  <a:off x="3475143" y="3396136"/>
                  <a:ext cx="1972847" cy="32403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l"/>
                  <a:r>
                    <a:rPr lang="en-US" sz="2000" b="1" i="0" u="none">
                      <a:solidFill>
                        <a:srgbClr val="2F2F2F"/>
                      </a:solidFill>
                      <a:ea typeface="微软雅黑"/>
                    </a:rPr>
                    <a:t>农业现代化滞后</a:t>
                  </a:r>
                </a:p>
              </p:txBody>
            </p:sp>
            <p:sp>
              <p:nvSpPr>
                <p:cNvPr id="1048673" name="Text2" descr="baf86f2e-86fc-4309-9cd4-da16b2510085"/>
                <p:cNvSpPr txBox="1"/>
                <p:nvPr/>
              </p:nvSpPr>
              <p:spPr>
                <a:xfrm>
                  <a:off x="3475143" y="3720169"/>
                  <a:ext cx="1972847" cy="127952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l">
                    <a:lnSpc>
                      <a:spcPct val="120000"/>
                    </a:lnSpc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1400" b="0" i="0" u="none" strike="noStrike">
                      <a:solidFill>
                        <a:srgbClr val="2F2F2F"/>
                      </a:solidFill>
                      <a:ea typeface="微软雅黑"/>
                    </a:rPr>
                    <a:t>农业现代化进程缓慢，难以跟上时代发展步伐，制约农业发展。</a:t>
                  </a:r>
                </a:p>
              </p:txBody>
            </p:sp>
          </p:grpSp>
        </p:grpSp>
        <p:sp>
          <p:nvSpPr>
            <p:cNvPr id="1048674" name="圆角矩形 91" descr="60d88a69-388c-43bc-80d1-3a903d2bbfef"/>
            <p:cNvSpPr/>
            <p:nvPr/>
          </p:nvSpPr>
          <p:spPr>
            <a:xfrm>
              <a:off x="6096001" y="3631986"/>
              <a:ext cx="2395220" cy="1684594"/>
            </a:xfrm>
            <a:prstGeom prst="roundRect">
              <a:avLst>
                <a:gd name="adj" fmla="val 4850"/>
              </a:avLst>
            </a:prstGeom>
            <a:solidFill>
              <a:schemeClr val="bg1"/>
            </a:solidFill>
            <a:ln w="12700" cap="rnd">
              <a:solidFill>
                <a:schemeClr val="tx2"/>
              </a:solidFill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000"/>
            </a:p>
          </p:txBody>
        </p:sp>
        <p:grpSp>
          <p:nvGrpSpPr>
            <p:cNvPr id="67" name="组合 39" descr="460a51e8-aa4c-4fb9-9ee8-f578da886571"/>
            <p:cNvGrpSpPr/>
            <p:nvPr/>
          </p:nvGrpSpPr>
          <p:grpSpPr>
            <a:xfrm>
              <a:off x="6192943" y="3409876"/>
              <a:ext cx="2520389" cy="1906704"/>
              <a:chOff x="6192943" y="3409876"/>
              <a:chExt cx="2520389" cy="1906704"/>
            </a:xfrm>
          </p:grpSpPr>
          <p:grpSp>
            <p:nvGrpSpPr>
              <p:cNvPr id="68" name="组合 26" descr="1bef17b4-0cb9-4a66-9fa9-927527a688ec"/>
              <p:cNvGrpSpPr/>
              <p:nvPr/>
            </p:nvGrpSpPr>
            <p:grpSpPr>
              <a:xfrm>
                <a:off x="8269110" y="3409876"/>
                <a:ext cx="444222" cy="444220"/>
                <a:chOff x="8269110" y="3409876"/>
                <a:chExt cx="444222" cy="444220"/>
              </a:xfrm>
            </p:grpSpPr>
            <p:sp>
              <p:nvSpPr>
                <p:cNvPr id="1048675" name="圆角矩形 23" descr="878b02f2-3ae4-4824-b353-5c91610ee73c"/>
                <p:cNvSpPr/>
                <p:nvPr/>
              </p:nvSpPr>
              <p:spPr>
                <a:xfrm>
                  <a:off x="8269110" y="3409876"/>
                  <a:ext cx="444222" cy="444220"/>
                </a:xfrm>
                <a:prstGeom prst="roundRect">
                  <a:avLst/>
                </a:prstGeom>
                <a:solidFill>
                  <a:schemeClr val="accent3"/>
                </a:solidFill>
                <a:ln w="12700" cap="rnd">
                  <a:noFill/>
                  <a:prstDash val="solid"/>
                  <a:round/>
                  <a:headEnd/>
                  <a:tailE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sz="2000"/>
                </a:p>
              </p:txBody>
            </p:sp>
            <p:sp>
              <p:nvSpPr>
                <p:cNvPr id="1048676" name="Icon3" descr="52776355-1f66-4990-9331-d44927b88f9d"/>
                <p:cNvSpPr/>
                <p:nvPr/>
              </p:nvSpPr>
              <p:spPr bwMode="auto">
                <a:xfrm>
                  <a:off x="8388440" y="3538383"/>
                  <a:ext cx="205561" cy="187207"/>
                </a:xfrm>
                <a:custGeom>
                  <a:avLst/>
                  <a:gdLst>
                    <a:gd name="connsiteX0" fmla="*/ 125329 w 533400"/>
                    <a:gd name="connsiteY0" fmla="*/ 229221 h 485775"/>
                    <a:gd name="connsiteX1" fmla="*/ 125329 w 533400"/>
                    <a:gd name="connsiteY1" fmla="*/ 276846 h 485775"/>
                    <a:gd name="connsiteX2" fmla="*/ 144379 w 533400"/>
                    <a:gd name="connsiteY2" fmla="*/ 276846 h 485775"/>
                    <a:gd name="connsiteX3" fmla="*/ 144379 w 533400"/>
                    <a:gd name="connsiteY3" fmla="*/ 229221 h 485775"/>
                    <a:gd name="connsiteX4" fmla="*/ 392029 w 533400"/>
                    <a:gd name="connsiteY4" fmla="*/ 229221 h 485775"/>
                    <a:gd name="connsiteX5" fmla="*/ 392029 w 533400"/>
                    <a:gd name="connsiteY5" fmla="*/ 276846 h 485775"/>
                    <a:gd name="connsiteX6" fmla="*/ 411079 w 533400"/>
                    <a:gd name="connsiteY6" fmla="*/ 276846 h 485775"/>
                    <a:gd name="connsiteX7" fmla="*/ 411079 w 533400"/>
                    <a:gd name="connsiteY7" fmla="*/ 229221 h 485775"/>
                    <a:gd name="connsiteX8" fmla="*/ 534904 w 533400"/>
                    <a:gd name="connsiteY8" fmla="*/ 229221 h 485775"/>
                    <a:gd name="connsiteX9" fmla="*/ 534904 w 533400"/>
                    <a:gd name="connsiteY9" fmla="*/ 457821 h 485775"/>
                    <a:gd name="connsiteX10" fmla="*/ 506329 w 533400"/>
                    <a:gd name="connsiteY10" fmla="*/ 486396 h 485775"/>
                    <a:gd name="connsiteX11" fmla="*/ 30079 w 533400"/>
                    <a:gd name="connsiteY11" fmla="*/ 486396 h 485775"/>
                    <a:gd name="connsiteX12" fmla="*/ 1504 w 533400"/>
                    <a:gd name="connsiteY12" fmla="*/ 457821 h 485775"/>
                    <a:gd name="connsiteX13" fmla="*/ 1504 w 533400"/>
                    <a:gd name="connsiteY13" fmla="*/ 229221 h 485775"/>
                    <a:gd name="connsiteX14" fmla="*/ 125329 w 533400"/>
                    <a:gd name="connsiteY14" fmla="*/ 229221 h 485775"/>
                    <a:gd name="connsiteX15" fmla="*/ 372979 w 533400"/>
                    <a:gd name="connsiteY15" fmla="*/ 621 h 485775"/>
                    <a:gd name="connsiteX16" fmla="*/ 411079 w 533400"/>
                    <a:gd name="connsiteY16" fmla="*/ 36816 h 485775"/>
                    <a:gd name="connsiteX17" fmla="*/ 411079 w 533400"/>
                    <a:gd name="connsiteY17" fmla="*/ 38721 h 485775"/>
                    <a:gd name="connsiteX18" fmla="*/ 411079 w 533400"/>
                    <a:gd name="connsiteY18" fmla="*/ 114921 h 485775"/>
                    <a:gd name="connsiteX19" fmla="*/ 506329 w 533400"/>
                    <a:gd name="connsiteY19" fmla="*/ 114921 h 485775"/>
                    <a:gd name="connsiteX20" fmla="*/ 534904 w 533400"/>
                    <a:gd name="connsiteY20" fmla="*/ 143496 h 485775"/>
                    <a:gd name="connsiteX21" fmla="*/ 534904 w 533400"/>
                    <a:gd name="connsiteY21" fmla="*/ 210171 h 485775"/>
                    <a:gd name="connsiteX22" fmla="*/ 1504 w 533400"/>
                    <a:gd name="connsiteY22" fmla="*/ 210171 h 485775"/>
                    <a:gd name="connsiteX23" fmla="*/ 1504 w 533400"/>
                    <a:gd name="connsiteY23" fmla="*/ 143496 h 485775"/>
                    <a:gd name="connsiteX24" fmla="*/ 30079 w 533400"/>
                    <a:gd name="connsiteY24" fmla="*/ 114921 h 485775"/>
                    <a:gd name="connsiteX25" fmla="*/ 125329 w 533400"/>
                    <a:gd name="connsiteY25" fmla="*/ 114921 h 485775"/>
                    <a:gd name="connsiteX26" fmla="*/ 125329 w 533400"/>
                    <a:gd name="connsiteY26" fmla="*/ 38721 h 485775"/>
                    <a:gd name="connsiteX27" fmla="*/ 161524 w 533400"/>
                    <a:gd name="connsiteY27" fmla="*/ 621 h 485775"/>
                    <a:gd name="connsiteX28" fmla="*/ 163429 w 533400"/>
                    <a:gd name="connsiteY28" fmla="*/ 621 h 485775"/>
                    <a:gd name="connsiteX29" fmla="*/ 372979 w 533400"/>
                    <a:gd name="connsiteY29" fmla="*/ 621 h 485775"/>
                    <a:gd name="connsiteX30" fmla="*/ 372979 w 533400"/>
                    <a:gd name="connsiteY30" fmla="*/ 19671 h 485775"/>
                    <a:gd name="connsiteX31" fmla="*/ 163429 w 533400"/>
                    <a:gd name="connsiteY31" fmla="*/ 19671 h 485775"/>
                    <a:gd name="connsiteX32" fmla="*/ 144474 w 533400"/>
                    <a:gd name="connsiteY32" fmla="*/ 37292 h 485775"/>
                    <a:gd name="connsiteX33" fmla="*/ 144379 w 533400"/>
                    <a:gd name="connsiteY33" fmla="*/ 38721 h 485775"/>
                    <a:gd name="connsiteX34" fmla="*/ 144379 w 533400"/>
                    <a:gd name="connsiteY34" fmla="*/ 114921 h 485775"/>
                    <a:gd name="connsiteX35" fmla="*/ 392029 w 533400"/>
                    <a:gd name="connsiteY35" fmla="*/ 114921 h 485775"/>
                    <a:gd name="connsiteX36" fmla="*/ 392029 w 533400"/>
                    <a:gd name="connsiteY36" fmla="*/ 38721 h 485775"/>
                    <a:gd name="connsiteX37" fmla="*/ 375836 w 533400"/>
                    <a:gd name="connsiteY37" fmla="*/ 19862 h 485775"/>
                    <a:gd name="connsiteX38" fmla="*/ 374408 w 533400"/>
                    <a:gd name="connsiteY38" fmla="*/ 19671 h 485775"/>
                    <a:gd name="connsiteX39" fmla="*/ 372979 w 533400"/>
                    <a:gd name="connsiteY39" fmla="*/ 19671 h 4857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</a:cxnLst>
                  <a:rect l="l" t="t" r="r" b="b"/>
                  <a:pathLst>
                    <a:path w="533400" h="485775">
                      <a:moveTo>
                        <a:pt x="125329" y="229221"/>
                      </a:moveTo>
                      <a:lnTo>
                        <a:pt x="125329" y="276846"/>
                      </a:lnTo>
                      <a:lnTo>
                        <a:pt x="144379" y="276846"/>
                      </a:lnTo>
                      <a:lnTo>
                        <a:pt x="144379" y="229221"/>
                      </a:lnTo>
                      <a:lnTo>
                        <a:pt x="392029" y="229221"/>
                      </a:lnTo>
                      <a:lnTo>
                        <a:pt x="392029" y="276846"/>
                      </a:lnTo>
                      <a:lnTo>
                        <a:pt x="411079" y="276846"/>
                      </a:lnTo>
                      <a:lnTo>
                        <a:pt x="411079" y="229221"/>
                      </a:lnTo>
                      <a:lnTo>
                        <a:pt x="534904" y="229221"/>
                      </a:lnTo>
                      <a:lnTo>
                        <a:pt x="534904" y="457821"/>
                      </a:lnTo>
                      <a:cubicBezTo>
                        <a:pt x="534904" y="473632"/>
                        <a:pt x="522141" y="486396"/>
                        <a:pt x="506329" y="486396"/>
                      </a:cubicBezTo>
                      <a:lnTo>
                        <a:pt x="30079" y="486396"/>
                      </a:lnTo>
                      <a:cubicBezTo>
                        <a:pt x="14267" y="486396"/>
                        <a:pt x="1504" y="473632"/>
                        <a:pt x="1504" y="457821"/>
                      </a:cubicBezTo>
                      <a:lnTo>
                        <a:pt x="1504" y="229221"/>
                      </a:lnTo>
                      <a:lnTo>
                        <a:pt x="125329" y="229221"/>
                      </a:lnTo>
                      <a:close/>
                      <a:moveTo>
                        <a:pt x="372979" y="621"/>
                      </a:moveTo>
                      <a:cubicBezTo>
                        <a:pt x="393363" y="621"/>
                        <a:pt x="410031" y="16623"/>
                        <a:pt x="411079" y="36816"/>
                      </a:cubicBezTo>
                      <a:lnTo>
                        <a:pt x="411079" y="38721"/>
                      </a:lnTo>
                      <a:lnTo>
                        <a:pt x="411079" y="114921"/>
                      </a:lnTo>
                      <a:lnTo>
                        <a:pt x="506329" y="114921"/>
                      </a:lnTo>
                      <a:cubicBezTo>
                        <a:pt x="522141" y="114921"/>
                        <a:pt x="534904" y="127685"/>
                        <a:pt x="534904" y="143496"/>
                      </a:cubicBezTo>
                      <a:lnTo>
                        <a:pt x="534904" y="210171"/>
                      </a:lnTo>
                      <a:lnTo>
                        <a:pt x="1504" y="210171"/>
                      </a:lnTo>
                      <a:lnTo>
                        <a:pt x="1504" y="143496"/>
                      </a:lnTo>
                      <a:cubicBezTo>
                        <a:pt x="1504" y="127685"/>
                        <a:pt x="14267" y="114921"/>
                        <a:pt x="30079" y="114921"/>
                      </a:cubicBezTo>
                      <a:lnTo>
                        <a:pt x="125329" y="114921"/>
                      </a:lnTo>
                      <a:lnTo>
                        <a:pt x="125329" y="38721"/>
                      </a:lnTo>
                      <a:cubicBezTo>
                        <a:pt x="125329" y="18337"/>
                        <a:pt x="141331" y="1669"/>
                        <a:pt x="161524" y="621"/>
                      </a:cubicBezTo>
                      <a:lnTo>
                        <a:pt x="163429" y="621"/>
                      </a:lnTo>
                      <a:lnTo>
                        <a:pt x="372979" y="621"/>
                      </a:lnTo>
                      <a:close/>
                      <a:moveTo>
                        <a:pt x="372979" y="19671"/>
                      </a:moveTo>
                      <a:lnTo>
                        <a:pt x="163429" y="19671"/>
                      </a:lnTo>
                      <a:cubicBezTo>
                        <a:pt x="153428" y="19671"/>
                        <a:pt x="145141" y="27482"/>
                        <a:pt x="144474" y="37292"/>
                      </a:cubicBezTo>
                      <a:lnTo>
                        <a:pt x="144379" y="38721"/>
                      </a:lnTo>
                      <a:lnTo>
                        <a:pt x="144379" y="114921"/>
                      </a:lnTo>
                      <a:lnTo>
                        <a:pt x="392029" y="114921"/>
                      </a:lnTo>
                      <a:lnTo>
                        <a:pt x="392029" y="38721"/>
                      </a:lnTo>
                      <a:cubicBezTo>
                        <a:pt x="392029" y="29196"/>
                        <a:pt x="384981" y="21290"/>
                        <a:pt x="375836" y="19862"/>
                      </a:cubicBezTo>
                      <a:lnTo>
                        <a:pt x="374408" y="19671"/>
                      </a:lnTo>
                      <a:lnTo>
                        <a:pt x="372979" y="1967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l"/>
                  <a:endParaRPr sz="2000"/>
                </a:p>
              </p:txBody>
            </p:sp>
          </p:grpSp>
          <p:grpSp>
            <p:nvGrpSpPr>
              <p:cNvPr id="69" name="组合 30" descr="60a89b13-a120-4b48-8f1a-117e77fab624"/>
              <p:cNvGrpSpPr/>
              <p:nvPr/>
            </p:nvGrpSpPr>
            <p:grpSpPr>
              <a:xfrm>
                <a:off x="6192943" y="3713019"/>
                <a:ext cx="1972847" cy="1603561"/>
                <a:chOff x="6192943" y="3713019"/>
                <a:chExt cx="1972847" cy="1603561"/>
              </a:xfrm>
            </p:grpSpPr>
            <p:sp>
              <p:nvSpPr>
                <p:cNvPr id="1048677" name="Bullet3" descr="e0b70d9a-26d1-4892-8c7d-dfd115705b8e"/>
                <p:cNvSpPr txBox="1"/>
                <p:nvPr/>
              </p:nvSpPr>
              <p:spPr>
                <a:xfrm>
                  <a:off x="6192943" y="3713019"/>
                  <a:ext cx="1972847" cy="32403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l"/>
                  <a:r>
                    <a:rPr lang="en-US" sz="2000" b="1" i="0" u="none">
                      <a:solidFill>
                        <a:srgbClr val="2F2F2F"/>
                      </a:solidFill>
                      <a:ea typeface="微软雅黑"/>
                    </a:rPr>
                    <a:t>科技应用不足</a:t>
                  </a:r>
                </a:p>
              </p:txBody>
            </p:sp>
            <p:sp>
              <p:nvSpPr>
                <p:cNvPr id="1048678" name="Text3" descr="9c0d752b-4d8a-4b7a-b902-be8dd07907a9"/>
                <p:cNvSpPr txBox="1"/>
                <p:nvPr/>
              </p:nvSpPr>
              <p:spPr>
                <a:xfrm>
                  <a:off x="6192943" y="4037052"/>
                  <a:ext cx="1972847" cy="127952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l">
                    <a:lnSpc>
                      <a:spcPct val="120000"/>
                    </a:lnSpc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1400" b="0" i="0" u="none" strike="noStrike">
                      <a:solidFill>
                        <a:srgbClr val="2F2F2F"/>
                      </a:solidFill>
                      <a:ea typeface="微软雅黑"/>
                    </a:rPr>
                    <a:t>农业科技应用程度低，先进技术无法广泛普及，影响生产力提升。</a:t>
                  </a:r>
                </a:p>
              </p:txBody>
            </p:sp>
          </p:grpSp>
        </p:grpSp>
        <p:sp>
          <p:nvSpPr>
            <p:cNvPr id="1048679" name="圆角矩形 109" descr="9f2f9c83-2c67-4544-a4e9-eda9c98e90fd"/>
            <p:cNvSpPr/>
            <p:nvPr/>
          </p:nvSpPr>
          <p:spPr>
            <a:xfrm>
              <a:off x="8813801" y="3948868"/>
              <a:ext cx="2395220" cy="1684594"/>
            </a:xfrm>
            <a:prstGeom prst="roundRect">
              <a:avLst>
                <a:gd name="adj" fmla="val 4850"/>
              </a:avLst>
            </a:prstGeom>
            <a:solidFill>
              <a:schemeClr val="bg1"/>
            </a:solidFill>
            <a:ln w="12700" cap="rnd">
              <a:solidFill>
                <a:schemeClr val="tx2"/>
              </a:solidFill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000"/>
            </a:p>
          </p:txBody>
        </p:sp>
        <p:grpSp>
          <p:nvGrpSpPr>
            <p:cNvPr id="70" name="组合 40" descr="8581f804-250b-40fb-93eb-cd8b24e354fc"/>
            <p:cNvGrpSpPr/>
            <p:nvPr/>
          </p:nvGrpSpPr>
          <p:grpSpPr>
            <a:xfrm>
              <a:off x="8910743" y="3726758"/>
              <a:ext cx="2520389" cy="1906704"/>
              <a:chOff x="8910743" y="3726758"/>
              <a:chExt cx="2520389" cy="1906704"/>
            </a:xfrm>
          </p:grpSpPr>
          <p:grpSp>
            <p:nvGrpSpPr>
              <p:cNvPr id="71" name="组合 27" descr="aa284921-dcbb-4245-8dc8-f0f02da26283"/>
              <p:cNvGrpSpPr/>
              <p:nvPr/>
            </p:nvGrpSpPr>
            <p:grpSpPr>
              <a:xfrm>
                <a:off x="10986910" y="3726758"/>
                <a:ext cx="444222" cy="444220"/>
                <a:chOff x="10986910" y="3726758"/>
                <a:chExt cx="444222" cy="444220"/>
              </a:xfrm>
            </p:grpSpPr>
            <p:sp>
              <p:nvSpPr>
                <p:cNvPr id="1048680" name="圆角矩形 69" descr="c307ed83-2104-41a2-85df-33519f33fee5"/>
                <p:cNvSpPr/>
                <p:nvPr/>
              </p:nvSpPr>
              <p:spPr>
                <a:xfrm>
                  <a:off x="10986910" y="3726758"/>
                  <a:ext cx="444222" cy="444220"/>
                </a:xfrm>
                <a:prstGeom prst="roundRect">
                  <a:avLst/>
                </a:prstGeom>
                <a:solidFill>
                  <a:schemeClr val="accent4"/>
                </a:solidFill>
                <a:ln w="12700" cap="rnd">
                  <a:noFill/>
                  <a:prstDash val="solid"/>
                  <a:round/>
                  <a:headEnd/>
                  <a:tailE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sz="2000"/>
                </a:p>
              </p:txBody>
            </p:sp>
            <p:sp>
              <p:nvSpPr>
                <p:cNvPr id="1048681" name="Icon4" descr="969c01c8-3689-4291-aea3-d21a5dc0e2a5"/>
                <p:cNvSpPr/>
                <p:nvPr/>
              </p:nvSpPr>
              <p:spPr bwMode="auto">
                <a:xfrm>
                  <a:off x="11106240" y="3878785"/>
                  <a:ext cx="205561" cy="163687"/>
                </a:xfrm>
                <a:custGeom>
                  <a:avLst/>
                  <a:gdLst>
                    <a:gd name="connsiteX0" fmla="*/ 486767 w 514350"/>
                    <a:gd name="connsiteY0" fmla="*/ 621 h 409575"/>
                    <a:gd name="connsiteX1" fmla="*/ 515342 w 514350"/>
                    <a:gd name="connsiteY1" fmla="*/ 29196 h 409575"/>
                    <a:gd name="connsiteX2" fmla="*/ 515342 w 514350"/>
                    <a:gd name="connsiteY2" fmla="*/ 324471 h 409575"/>
                    <a:gd name="connsiteX3" fmla="*/ 486767 w 514350"/>
                    <a:gd name="connsiteY3" fmla="*/ 353046 h 409575"/>
                    <a:gd name="connsiteX4" fmla="*/ 192159 w 514350"/>
                    <a:gd name="connsiteY4" fmla="*/ 353046 h 409575"/>
                    <a:gd name="connsiteX5" fmla="*/ 115387 w 514350"/>
                    <a:gd name="connsiteY5" fmla="*/ 410196 h 409575"/>
                    <a:gd name="connsiteX6" fmla="*/ 115387 w 514350"/>
                    <a:gd name="connsiteY6" fmla="*/ 353046 h 409575"/>
                    <a:gd name="connsiteX7" fmla="*/ 29567 w 514350"/>
                    <a:gd name="connsiteY7" fmla="*/ 353046 h 409575"/>
                    <a:gd name="connsiteX8" fmla="*/ 992 w 514350"/>
                    <a:gd name="connsiteY8" fmla="*/ 324471 h 409575"/>
                    <a:gd name="connsiteX9" fmla="*/ 992 w 514350"/>
                    <a:gd name="connsiteY9" fmla="*/ 29196 h 409575"/>
                    <a:gd name="connsiteX10" fmla="*/ 29567 w 514350"/>
                    <a:gd name="connsiteY10" fmla="*/ 621 h 409575"/>
                    <a:gd name="connsiteX11" fmla="*/ 486767 w 514350"/>
                    <a:gd name="connsiteY11" fmla="*/ 621 h 409575"/>
                    <a:gd name="connsiteX12" fmla="*/ 124817 w 514350"/>
                    <a:gd name="connsiteY12" fmla="*/ 143496 h 409575"/>
                    <a:gd name="connsiteX13" fmla="*/ 91480 w 514350"/>
                    <a:gd name="connsiteY13" fmla="*/ 176834 h 409575"/>
                    <a:gd name="connsiteX14" fmla="*/ 124817 w 514350"/>
                    <a:gd name="connsiteY14" fmla="*/ 210171 h 409575"/>
                    <a:gd name="connsiteX15" fmla="*/ 158155 w 514350"/>
                    <a:gd name="connsiteY15" fmla="*/ 176834 h 409575"/>
                    <a:gd name="connsiteX16" fmla="*/ 124817 w 514350"/>
                    <a:gd name="connsiteY16" fmla="*/ 143496 h 409575"/>
                    <a:gd name="connsiteX17" fmla="*/ 258167 w 514350"/>
                    <a:gd name="connsiteY17" fmla="*/ 143496 h 409575"/>
                    <a:gd name="connsiteX18" fmla="*/ 224830 w 514350"/>
                    <a:gd name="connsiteY18" fmla="*/ 176834 h 409575"/>
                    <a:gd name="connsiteX19" fmla="*/ 258167 w 514350"/>
                    <a:gd name="connsiteY19" fmla="*/ 210171 h 409575"/>
                    <a:gd name="connsiteX20" fmla="*/ 291505 w 514350"/>
                    <a:gd name="connsiteY20" fmla="*/ 176834 h 409575"/>
                    <a:gd name="connsiteX21" fmla="*/ 258167 w 514350"/>
                    <a:gd name="connsiteY21" fmla="*/ 143496 h 409575"/>
                    <a:gd name="connsiteX22" fmla="*/ 391517 w 514350"/>
                    <a:gd name="connsiteY22" fmla="*/ 143496 h 409575"/>
                    <a:gd name="connsiteX23" fmla="*/ 358180 w 514350"/>
                    <a:gd name="connsiteY23" fmla="*/ 176834 h 409575"/>
                    <a:gd name="connsiteX24" fmla="*/ 391517 w 514350"/>
                    <a:gd name="connsiteY24" fmla="*/ 210171 h 409575"/>
                    <a:gd name="connsiteX25" fmla="*/ 424855 w 514350"/>
                    <a:gd name="connsiteY25" fmla="*/ 176834 h 409575"/>
                    <a:gd name="connsiteX26" fmla="*/ 391517 w 514350"/>
                    <a:gd name="connsiteY26" fmla="*/ 143496 h 409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514350" h="409575">
                      <a:moveTo>
                        <a:pt x="486767" y="621"/>
                      </a:moveTo>
                      <a:cubicBezTo>
                        <a:pt x="502579" y="621"/>
                        <a:pt x="515342" y="13385"/>
                        <a:pt x="515342" y="29196"/>
                      </a:cubicBezTo>
                      <a:lnTo>
                        <a:pt x="515342" y="324471"/>
                      </a:lnTo>
                      <a:cubicBezTo>
                        <a:pt x="515342" y="340282"/>
                        <a:pt x="502579" y="353046"/>
                        <a:pt x="486767" y="353046"/>
                      </a:cubicBezTo>
                      <a:lnTo>
                        <a:pt x="192159" y="353046"/>
                      </a:lnTo>
                      <a:lnTo>
                        <a:pt x="115387" y="410196"/>
                      </a:lnTo>
                      <a:lnTo>
                        <a:pt x="115387" y="353046"/>
                      </a:lnTo>
                      <a:lnTo>
                        <a:pt x="29567" y="353046"/>
                      </a:lnTo>
                      <a:cubicBezTo>
                        <a:pt x="13755" y="353046"/>
                        <a:pt x="992" y="340282"/>
                        <a:pt x="992" y="324471"/>
                      </a:cubicBezTo>
                      <a:lnTo>
                        <a:pt x="992" y="29196"/>
                      </a:lnTo>
                      <a:cubicBezTo>
                        <a:pt x="992" y="13385"/>
                        <a:pt x="13755" y="621"/>
                        <a:pt x="29567" y="621"/>
                      </a:cubicBezTo>
                      <a:lnTo>
                        <a:pt x="486767" y="621"/>
                      </a:lnTo>
                      <a:close/>
                      <a:moveTo>
                        <a:pt x="124817" y="143496"/>
                      </a:moveTo>
                      <a:cubicBezTo>
                        <a:pt x="106434" y="143496"/>
                        <a:pt x="91480" y="158450"/>
                        <a:pt x="91480" y="176834"/>
                      </a:cubicBezTo>
                      <a:cubicBezTo>
                        <a:pt x="91480" y="195217"/>
                        <a:pt x="106434" y="210171"/>
                        <a:pt x="124817" y="210171"/>
                      </a:cubicBezTo>
                      <a:cubicBezTo>
                        <a:pt x="143200" y="210171"/>
                        <a:pt x="158155" y="195217"/>
                        <a:pt x="158155" y="176834"/>
                      </a:cubicBezTo>
                      <a:cubicBezTo>
                        <a:pt x="158155" y="158450"/>
                        <a:pt x="143200" y="143496"/>
                        <a:pt x="124817" y="143496"/>
                      </a:cubicBezTo>
                      <a:close/>
                      <a:moveTo>
                        <a:pt x="258167" y="143496"/>
                      </a:moveTo>
                      <a:cubicBezTo>
                        <a:pt x="239784" y="143496"/>
                        <a:pt x="224830" y="158450"/>
                        <a:pt x="224830" y="176834"/>
                      </a:cubicBezTo>
                      <a:cubicBezTo>
                        <a:pt x="224830" y="195217"/>
                        <a:pt x="239784" y="210171"/>
                        <a:pt x="258167" y="210171"/>
                      </a:cubicBezTo>
                      <a:cubicBezTo>
                        <a:pt x="276550" y="210171"/>
                        <a:pt x="291505" y="195217"/>
                        <a:pt x="291505" y="176834"/>
                      </a:cubicBezTo>
                      <a:cubicBezTo>
                        <a:pt x="291505" y="158450"/>
                        <a:pt x="276550" y="143496"/>
                        <a:pt x="258167" y="143496"/>
                      </a:cubicBezTo>
                      <a:close/>
                      <a:moveTo>
                        <a:pt x="391517" y="143496"/>
                      </a:moveTo>
                      <a:cubicBezTo>
                        <a:pt x="373134" y="143496"/>
                        <a:pt x="358180" y="158450"/>
                        <a:pt x="358180" y="176834"/>
                      </a:cubicBezTo>
                      <a:cubicBezTo>
                        <a:pt x="358180" y="195217"/>
                        <a:pt x="373134" y="210171"/>
                        <a:pt x="391517" y="210171"/>
                      </a:cubicBezTo>
                      <a:cubicBezTo>
                        <a:pt x="409900" y="210171"/>
                        <a:pt x="424855" y="195217"/>
                        <a:pt x="424855" y="176834"/>
                      </a:cubicBezTo>
                      <a:cubicBezTo>
                        <a:pt x="424855" y="158450"/>
                        <a:pt x="409900" y="143496"/>
                        <a:pt x="391517" y="14349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l"/>
                  <a:endParaRPr sz="2000"/>
                </a:p>
              </p:txBody>
            </p:sp>
          </p:grpSp>
          <p:grpSp>
            <p:nvGrpSpPr>
              <p:cNvPr id="72" name="组合 31" descr="d509ab5c-084d-4484-a771-f4489f27697d"/>
              <p:cNvGrpSpPr/>
              <p:nvPr/>
            </p:nvGrpSpPr>
            <p:grpSpPr>
              <a:xfrm>
                <a:off x="8910743" y="4029901"/>
                <a:ext cx="1972847" cy="1603561"/>
                <a:chOff x="8910743" y="4029901"/>
                <a:chExt cx="1972847" cy="1603561"/>
              </a:xfrm>
            </p:grpSpPr>
            <p:sp>
              <p:nvSpPr>
                <p:cNvPr id="1048682" name="Bullet4" descr="ac7a3d0b-6c73-4442-981c-67c568a9996e"/>
                <p:cNvSpPr txBox="1"/>
                <p:nvPr/>
              </p:nvSpPr>
              <p:spPr>
                <a:xfrm>
                  <a:off x="8910743" y="4029901"/>
                  <a:ext cx="1972847" cy="32403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l"/>
                  <a:r>
                    <a:rPr lang="en-US" sz="2000" b="1" i="0" u="none">
                      <a:solidFill>
                        <a:srgbClr val="2F2F2F"/>
                      </a:solidFill>
                      <a:ea typeface="微软雅黑"/>
                    </a:rPr>
                    <a:t>山区生产困境</a:t>
                  </a:r>
                </a:p>
              </p:txBody>
            </p:sp>
            <p:sp>
              <p:nvSpPr>
                <p:cNvPr id="1048683" name="Text4" descr="906af4ae-effe-44af-88ae-853012a46c4d"/>
                <p:cNvSpPr txBox="1"/>
                <p:nvPr/>
              </p:nvSpPr>
              <p:spPr>
                <a:xfrm>
                  <a:off x="8910743" y="4353934"/>
                  <a:ext cx="1972847" cy="127952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l">
                    <a:lnSpc>
                      <a:spcPct val="120000"/>
                    </a:lnSpc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1400" b="0" i="0" u="none" strike="noStrike">
                      <a:solidFill>
                        <a:srgbClr val="2F2F2F"/>
                      </a:solidFill>
                      <a:ea typeface="微软雅黑"/>
                    </a:rPr>
                    <a:t>山区农田灌溉仍靠肩挑手提，与现代农业差距大，发展困难。</a:t>
                  </a:r>
                </a:p>
              </p:txBody>
            </p:sp>
          </p:grpSp>
        </p:grpSp>
        <p:sp>
          <p:nvSpPr>
            <p:cNvPr id="1048684" name="Title" descr="df855341-0613-4b6f-a51e-1544d200cc25"/>
            <p:cNvSpPr txBox="1"/>
            <p:nvPr/>
          </p:nvSpPr>
          <p:spPr>
            <a:xfrm>
              <a:off x="660400" y="1130300"/>
              <a:ext cx="10858500" cy="461665"/>
            </a:xfrm>
            <a:prstGeom prst="rect">
              <a:avLst/>
            </a:prstGeom>
            <a:noFill/>
          </p:spPr>
          <p:txBody>
            <a:bodyPr vert="horz" wrap="square" rtlCol="0" anchor="t" anchorCtr="1">
              <a:noAutofit/>
            </a:bodyPr>
            <a:lstStyle/>
            <a:p>
              <a:pPr algn="ctr"/>
              <a:r>
                <a:rPr lang="en-US" sz="2800" b="1" i="0" u="none">
                  <a:solidFill>
                    <a:srgbClr val="2F2F2F"/>
                  </a:solidFill>
                  <a:ea typeface="微软雅黑"/>
                </a:rPr>
                <a:t>剖析农业生产面临的困境</a:t>
              </a:r>
            </a:p>
          </p:txBody>
        </p:sp>
      </p:grp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5" name="标题 1048684" descr="0d0c025c-f983-4e5a-837c-37bea7bc505f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sz="4800" b="1" i="0" u="none">
                <a:solidFill>
                  <a:srgbClr val="2F2F2F"/>
                </a:solidFill>
                <a:ea typeface="微软雅黑"/>
              </a:rPr>
              <a:t>农村现状</a:t>
            </a:r>
          </a:p>
        </p:txBody>
      </p:sp>
      <p:grpSp>
        <p:nvGrpSpPr>
          <p:cNvPr id="74" name="11deaafa-2ff7-4e15-b779-680216756519.source.4.zh-Hans.pptx" descr="38b89058-df7a-4476-8c70-fdd484e18cdd"/>
          <p:cNvGrpSpPr/>
          <p:nvPr/>
        </p:nvGrpSpPr>
        <p:grpSpPr>
          <a:xfrm>
            <a:off x="660400" y="1140327"/>
            <a:ext cx="10858500" cy="5805663"/>
            <a:chOff x="660400" y="1140327"/>
            <a:chExt cx="10858500" cy="5430490"/>
          </a:xfrm>
        </p:grpSpPr>
        <p:sp>
          <p:nvSpPr>
            <p:cNvPr id="1048686" name="Title" descr="09fd098e-ee01-477d-a1a0-218ced49af2b"/>
            <p:cNvSpPr/>
            <p:nvPr/>
          </p:nvSpPr>
          <p:spPr>
            <a:xfrm>
              <a:off x="660400" y="1140327"/>
              <a:ext cx="10858500" cy="485274"/>
            </a:xfrm>
            <a:prstGeom prst="rect">
              <a:avLst/>
            </a:prstGeom>
          </p:spPr>
          <p:txBody>
            <a:bodyPr wrap="square" anchor="t" anchorCtr="1">
              <a:noAutofit/>
            </a:bodyPr>
            <a:lstStyle/>
            <a:p>
              <a:pPr algn="ctr"/>
              <a:r>
                <a:rPr lang="en-US" sz="1600" b="1" i="0" u="none">
                  <a:solidFill>
                    <a:srgbClr val="2F2F2F"/>
                  </a:solidFill>
                  <a:ea typeface="微软雅黑"/>
                </a:rPr>
                <a:t>了解农村发展的短板</a:t>
              </a:r>
            </a:p>
          </p:txBody>
        </p:sp>
        <p:grpSp>
          <p:nvGrpSpPr>
            <p:cNvPr id="75" name="组合 84" descr="e3b3c1d9-0f60-4a48-aa70-d7b34680bdac"/>
            <p:cNvGrpSpPr/>
            <p:nvPr/>
          </p:nvGrpSpPr>
          <p:grpSpPr>
            <a:xfrm>
              <a:off x="1319830" y="2056161"/>
              <a:ext cx="1883204" cy="2292681"/>
              <a:chOff x="1319830" y="3841419"/>
              <a:chExt cx="1883204" cy="2292681"/>
            </a:xfrm>
          </p:grpSpPr>
          <p:sp>
            <p:nvSpPr>
              <p:cNvPr id="1048687" name="íśḻïḓê" descr="7eedde17-7719-45ab-b2cf-ea30531d531f"/>
              <p:cNvSpPr/>
              <p:nvPr/>
            </p:nvSpPr>
            <p:spPr>
              <a:xfrm>
                <a:off x="1412121" y="3841419"/>
                <a:ext cx="1698625" cy="365323"/>
              </a:xfrm>
              <a:prstGeom prst="roundRect">
                <a:avLst>
                  <a:gd name="adj" fmla="val 26818"/>
                </a:avLst>
              </a:prstGeom>
              <a:solidFill>
                <a:schemeClr val="accent4"/>
              </a:solidFill>
              <a:ln w="12700" cap="rnd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endParaRPr sz="1200"/>
              </a:p>
            </p:txBody>
          </p:sp>
          <p:grpSp>
            <p:nvGrpSpPr>
              <p:cNvPr id="76" name="组合 15" descr="8d8763d3-313a-4a51-b2e5-fad7608f4cc2"/>
              <p:cNvGrpSpPr/>
              <p:nvPr/>
            </p:nvGrpSpPr>
            <p:grpSpPr>
              <a:xfrm>
                <a:off x="1319830" y="3870194"/>
                <a:ext cx="1883204" cy="2263906"/>
                <a:chOff x="1319830" y="3275110"/>
                <a:chExt cx="1883204" cy="2263906"/>
              </a:xfrm>
            </p:grpSpPr>
            <p:sp>
              <p:nvSpPr>
                <p:cNvPr id="1048688" name="Bullet1" descr="30482dd4-4b66-401d-814b-8cd304583675"/>
                <p:cNvSpPr txBox="1"/>
                <p:nvPr/>
              </p:nvSpPr>
              <p:spPr>
                <a:xfrm>
                  <a:off x="1552353" y="3275110"/>
                  <a:ext cx="1455928" cy="3604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ctr"/>
                  <a:r>
                    <a:rPr lang="en-US" sz="1400" b="1" i="0" u="none" dirty="0" err="1">
                      <a:solidFill>
                        <a:srgbClr val="FFFFFF"/>
                      </a:solidFill>
                      <a:ea typeface="微软雅黑"/>
                    </a:rPr>
                    <a:t>基础设施不足</a:t>
                  </a:r>
                  <a:endParaRPr lang="en-US" sz="1400" b="1" i="0" u="none" dirty="0">
                    <a:solidFill>
                      <a:srgbClr val="FFFFFF"/>
                    </a:solidFill>
                    <a:ea typeface="微软雅黑"/>
                  </a:endParaRPr>
                </a:p>
              </p:txBody>
            </p:sp>
            <p:sp>
              <p:nvSpPr>
                <p:cNvPr id="1048689" name="Text1" descr="43bdd511-069e-41f6-8297-8fdfcbfff951"/>
                <p:cNvSpPr txBox="1"/>
                <p:nvPr/>
              </p:nvSpPr>
              <p:spPr>
                <a:xfrm>
                  <a:off x="1319830" y="3917484"/>
                  <a:ext cx="1883204" cy="16215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en-US" sz="1900" b="0" i="0" u="none" dirty="0" err="1">
                      <a:solidFill>
                        <a:srgbClr val="2F2F2F"/>
                      </a:solidFill>
                      <a:ea typeface="微软雅黑"/>
                    </a:rPr>
                    <a:t>农村道路、水电等基础设施薄弱，影响居民生活和经济发展</a:t>
                  </a:r>
                  <a:r>
                    <a:rPr lang="en-US" sz="900" b="0" i="0" u="none" dirty="0">
                      <a:solidFill>
                        <a:srgbClr val="2F2F2F"/>
                      </a:solidFill>
                      <a:ea typeface="微软雅黑"/>
                    </a:rPr>
                    <a:t>。</a:t>
                  </a:r>
                </a:p>
              </p:txBody>
            </p:sp>
          </p:grpSp>
        </p:grpSp>
        <p:grpSp>
          <p:nvGrpSpPr>
            <p:cNvPr id="77" name="组合 81" descr="752188c9-2935-42de-8f87-e873284c7418"/>
            <p:cNvGrpSpPr/>
            <p:nvPr/>
          </p:nvGrpSpPr>
          <p:grpSpPr>
            <a:xfrm>
              <a:off x="6313595" y="2053186"/>
              <a:ext cx="2055699" cy="2295656"/>
              <a:chOff x="6313595" y="3838444"/>
              <a:chExt cx="2055699" cy="2295656"/>
            </a:xfrm>
          </p:grpSpPr>
          <p:sp>
            <p:nvSpPr>
              <p:cNvPr id="1048690" name="í$ḻîdé" descr="53380b8c-4e10-4eee-a37d-411a0b480c01"/>
              <p:cNvSpPr/>
              <p:nvPr/>
            </p:nvSpPr>
            <p:spPr>
              <a:xfrm>
                <a:off x="6704876" y="3838444"/>
                <a:ext cx="1463473" cy="365323"/>
              </a:xfrm>
              <a:prstGeom prst="roundRect">
                <a:avLst>
                  <a:gd name="adj" fmla="val 20858"/>
                </a:avLst>
              </a:prstGeom>
              <a:solidFill>
                <a:schemeClr val="accent1"/>
              </a:solidFill>
              <a:ln w="12700" cap="rnd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endParaRPr sz="1200"/>
              </a:p>
            </p:txBody>
          </p:sp>
          <p:grpSp>
            <p:nvGrpSpPr>
              <p:cNvPr id="78" name="组合 30" descr="7e5858de-4595-423a-9642-98f984ea96f8"/>
              <p:cNvGrpSpPr/>
              <p:nvPr/>
            </p:nvGrpSpPr>
            <p:grpSpPr>
              <a:xfrm>
                <a:off x="6399842" y="3870194"/>
                <a:ext cx="1883204" cy="2263906"/>
                <a:chOff x="6399842" y="3275110"/>
                <a:chExt cx="1883204" cy="2263906"/>
              </a:xfrm>
            </p:grpSpPr>
            <p:sp>
              <p:nvSpPr>
                <p:cNvPr id="1048691" name="Bullet2" descr="96ccbc44-1d6b-4b6f-a767-a2fa4568d874"/>
                <p:cNvSpPr txBox="1"/>
                <p:nvPr/>
              </p:nvSpPr>
              <p:spPr>
                <a:xfrm>
                  <a:off x="6715080" y="3275110"/>
                  <a:ext cx="147567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ctr"/>
                  <a:r>
                    <a:rPr lang="en-US" sz="1400" b="1" i="0" u="none" dirty="0" err="1">
                      <a:solidFill>
                        <a:srgbClr val="FFFFFF"/>
                      </a:solidFill>
                      <a:ea typeface="微软雅黑"/>
                    </a:rPr>
                    <a:t>公共服务缺乏</a:t>
                  </a:r>
                  <a:endParaRPr lang="en-US" sz="1400" b="1" i="0" u="none" dirty="0">
                    <a:solidFill>
                      <a:srgbClr val="FFFFFF"/>
                    </a:solidFill>
                    <a:ea typeface="微软雅黑"/>
                  </a:endParaRPr>
                </a:p>
              </p:txBody>
            </p:sp>
            <p:sp>
              <p:nvSpPr>
                <p:cNvPr id="1048692" name="Text2" descr="d61cc238-e077-4752-aee9-0a46beb8c7b8"/>
                <p:cNvSpPr txBox="1"/>
                <p:nvPr/>
              </p:nvSpPr>
              <p:spPr>
                <a:xfrm>
                  <a:off x="6399842" y="3917484"/>
                  <a:ext cx="1883204" cy="16215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en-US" b="0" i="0" u="none" dirty="0" err="1">
                      <a:solidFill>
                        <a:srgbClr val="2F2F2F"/>
                      </a:solidFill>
                      <a:ea typeface="微软雅黑"/>
                    </a:rPr>
                    <a:t>农村教育、医疗等公共服务资源匮乏，居民享受服务有限</a:t>
                  </a:r>
                  <a:r>
                    <a:rPr lang="en-US" sz="900" b="0" i="0" u="none" dirty="0">
                      <a:solidFill>
                        <a:srgbClr val="2F2F2F"/>
                      </a:solidFill>
                      <a:ea typeface="微软雅黑"/>
                    </a:rPr>
                    <a:t>。</a:t>
                  </a:r>
                </a:p>
              </p:txBody>
            </p:sp>
          </p:grpSp>
          <p:sp>
            <p:nvSpPr>
              <p:cNvPr id="1048693" name="îšlîḋê" descr="3ff7e8c8-9631-446d-bf96-11d05a100bf3"/>
              <p:cNvSpPr/>
              <p:nvPr/>
            </p:nvSpPr>
            <p:spPr>
              <a:xfrm>
                <a:off x="6313595" y="4415616"/>
                <a:ext cx="2055699" cy="1411866"/>
              </a:xfrm>
              <a:prstGeom prst="roundRect">
                <a:avLst>
                  <a:gd name="adj" fmla="val 5629"/>
                </a:avLst>
              </a:prstGeom>
              <a:no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sz="1200"/>
              </a:p>
            </p:txBody>
          </p:sp>
        </p:grpSp>
        <p:grpSp>
          <p:nvGrpSpPr>
            <p:cNvPr id="79" name="组合 82" descr="90b09fdb-856e-4345-b71e-cdcdea535871"/>
            <p:cNvGrpSpPr/>
            <p:nvPr/>
          </p:nvGrpSpPr>
          <p:grpSpPr>
            <a:xfrm>
              <a:off x="8853600" y="2056164"/>
              <a:ext cx="2055699" cy="2292678"/>
              <a:chOff x="8853600" y="3841422"/>
              <a:chExt cx="2055699" cy="2292678"/>
            </a:xfrm>
          </p:grpSpPr>
          <p:sp>
            <p:nvSpPr>
              <p:cNvPr id="1048694" name="î$ḻïḓê" descr="061193f1-32fc-4868-9af5-5c89358769fb"/>
              <p:cNvSpPr/>
              <p:nvPr/>
            </p:nvSpPr>
            <p:spPr>
              <a:xfrm>
                <a:off x="9032138" y="3841422"/>
                <a:ext cx="1698625" cy="365323"/>
              </a:xfrm>
              <a:prstGeom prst="roundRect">
                <a:avLst>
                  <a:gd name="adj" fmla="val 26818"/>
                </a:avLst>
              </a:prstGeom>
              <a:solidFill>
                <a:schemeClr val="accent3"/>
              </a:solidFill>
              <a:ln w="12700" cap="rnd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endParaRPr sz="1200"/>
              </a:p>
            </p:txBody>
          </p:sp>
          <p:grpSp>
            <p:nvGrpSpPr>
              <p:cNvPr id="80" name="组合 31" descr="85bbf831-9c91-48e8-8ef5-10bbc4d23523"/>
              <p:cNvGrpSpPr/>
              <p:nvPr/>
            </p:nvGrpSpPr>
            <p:grpSpPr>
              <a:xfrm>
                <a:off x="9026095" y="3870194"/>
                <a:ext cx="1883204" cy="2263906"/>
                <a:chOff x="9026095" y="3275110"/>
                <a:chExt cx="1883204" cy="2263906"/>
              </a:xfrm>
            </p:grpSpPr>
            <p:sp>
              <p:nvSpPr>
                <p:cNvPr id="1048695" name="Bullet3" descr="3f160bd7-bf9e-4905-aa12-3f2b295cea6a"/>
                <p:cNvSpPr txBox="1"/>
                <p:nvPr/>
              </p:nvSpPr>
              <p:spPr>
                <a:xfrm>
                  <a:off x="9277496" y="3275110"/>
                  <a:ext cx="120791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ctr"/>
                  <a:r>
                    <a:rPr lang="en-US" sz="1600" b="1" i="0" u="none" dirty="0" err="1">
                      <a:solidFill>
                        <a:srgbClr val="FFFFFF"/>
                      </a:solidFill>
                      <a:ea typeface="微软雅黑"/>
                    </a:rPr>
                    <a:t>城乡差距大</a:t>
                  </a:r>
                  <a:endParaRPr lang="en-US" sz="1600" b="1" i="0" u="none" dirty="0">
                    <a:solidFill>
                      <a:srgbClr val="FFFFFF"/>
                    </a:solidFill>
                    <a:ea typeface="微软雅黑"/>
                  </a:endParaRPr>
                </a:p>
              </p:txBody>
            </p:sp>
            <p:sp>
              <p:nvSpPr>
                <p:cNvPr id="1048696" name="Text3" descr="8495066f-082f-4b41-9d05-8c940388e19b"/>
                <p:cNvSpPr txBox="1"/>
                <p:nvPr/>
              </p:nvSpPr>
              <p:spPr>
                <a:xfrm>
                  <a:off x="9026095" y="3917484"/>
                  <a:ext cx="1883204" cy="16215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en-US" b="0" i="0" u="none" dirty="0" err="1">
                      <a:solidFill>
                        <a:srgbClr val="2F2F2F"/>
                      </a:solidFill>
                      <a:ea typeface="微软雅黑"/>
                    </a:rPr>
                    <a:t>农村与城市在基础设施、公共服务等方面差距明显，</a:t>
                  </a:r>
                  <a:r>
                    <a:rPr lang="en-US" b="0" i="0" u="none" dirty="0" err="1" smtClean="0">
                      <a:solidFill>
                        <a:srgbClr val="2F2F2F"/>
                      </a:solidFill>
                      <a:ea typeface="微软雅黑"/>
                    </a:rPr>
                    <a:t>发展不均衡</a:t>
                  </a:r>
                  <a:r>
                    <a:rPr lang="zh-CN" altLang="en-US" dirty="0">
                      <a:solidFill>
                        <a:srgbClr val="2F2F2F"/>
                      </a:solidFill>
                      <a:ea typeface="微软雅黑"/>
                    </a:rPr>
                    <a:t>。</a:t>
                  </a:r>
                  <a:endParaRPr lang="en-US" b="0" i="0" u="none" dirty="0">
                    <a:solidFill>
                      <a:srgbClr val="2F2F2F"/>
                    </a:solidFill>
                    <a:ea typeface="微软雅黑"/>
                  </a:endParaRPr>
                </a:p>
              </p:txBody>
            </p:sp>
          </p:grpSp>
          <p:sp>
            <p:nvSpPr>
              <p:cNvPr id="1048697" name="îṧliḍê" descr="4935c778-45d0-47ae-a189-4405cbd5aa4c"/>
              <p:cNvSpPr/>
              <p:nvPr/>
            </p:nvSpPr>
            <p:spPr>
              <a:xfrm>
                <a:off x="8853600" y="4415616"/>
                <a:ext cx="2055699" cy="1411866"/>
              </a:xfrm>
              <a:prstGeom prst="roundRect">
                <a:avLst>
                  <a:gd name="adj" fmla="val 5629"/>
                </a:avLst>
              </a:prstGeom>
              <a:no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sz="1200"/>
              </a:p>
            </p:txBody>
          </p:sp>
        </p:grpSp>
        <p:grpSp>
          <p:nvGrpSpPr>
            <p:cNvPr id="81" name="组合 83" descr="1696abe9-df12-4577-8015-6d21ff5e5013"/>
            <p:cNvGrpSpPr/>
            <p:nvPr/>
          </p:nvGrpSpPr>
          <p:grpSpPr>
            <a:xfrm>
              <a:off x="3773589" y="2056162"/>
              <a:ext cx="2055699" cy="2292680"/>
              <a:chOff x="3773589" y="3841420"/>
              <a:chExt cx="2055699" cy="2292680"/>
            </a:xfrm>
          </p:grpSpPr>
          <p:sp>
            <p:nvSpPr>
              <p:cNvPr id="1048698" name="íŝliḓe" descr="355301a4-e50d-49bb-86fc-095b516c3a03"/>
              <p:cNvSpPr/>
              <p:nvPr/>
            </p:nvSpPr>
            <p:spPr>
              <a:xfrm>
                <a:off x="3952127" y="3841420"/>
                <a:ext cx="1698625" cy="365323"/>
              </a:xfrm>
              <a:prstGeom prst="roundRect">
                <a:avLst>
                  <a:gd name="adj" fmla="val 26818"/>
                </a:avLst>
              </a:prstGeom>
              <a:solidFill>
                <a:schemeClr val="accent5"/>
              </a:solidFill>
              <a:ln w="12700" cap="rnd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endParaRPr sz="1200"/>
              </a:p>
            </p:txBody>
          </p:sp>
          <p:grpSp>
            <p:nvGrpSpPr>
              <p:cNvPr id="82" name="组合 16" descr="294991ce-3730-4439-a1af-3448e0d57da8"/>
              <p:cNvGrpSpPr/>
              <p:nvPr/>
            </p:nvGrpSpPr>
            <p:grpSpPr>
              <a:xfrm>
                <a:off x="3859836" y="3841422"/>
                <a:ext cx="1883204" cy="2292678"/>
                <a:chOff x="3859836" y="3246338"/>
                <a:chExt cx="1883204" cy="2292678"/>
              </a:xfrm>
            </p:grpSpPr>
            <p:sp>
              <p:nvSpPr>
                <p:cNvPr id="1048699" name="Bullet4" descr="92c1234d-01a2-4376-a400-74a6eb048946"/>
                <p:cNvSpPr txBox="1"/>
                <p:nvPr/>
              </p:nvSpPr>
              <p:spPr>
                <a:xfrm>
                  <a:off x="4134067" y="3246338"/>
                  <a:ext cx="120791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ctr"/>
                  <a:r>
                    <a:rPr lang="en-US" sz="1600" b="1" i="0" u="none" dirty="0" err="1">
                      <a:solidFill>
                        <a:srgbClr val="FFFFFF"/>
                      </a:solidFill>
                      <a:ea typeface="微软雅黑"/>
                    </a:rPr>
                    <a:t>交通不便</a:t>
                  </a:r>
                  <a:endParaRPr lang="en-US" sz="1600" b="1" i="0" u="none" dirty="0">
                    <a:solidFill>
                      <a:srgbClr val="FFFFFF"/>
                    </a:solidFill>
                    <a:ea typeface="微软雅黑"/>
                  </a:endParaRPr>
                </a:p>
              </p:txBody>
            </p:sp>
            <p:sp>
              <p:nvSpPr>
                <p:cNvPr id="1048700" name="Text4" descr="224b0668-a944-412f-80f1-38ad253b6694"/>
                <p:cNvSpPr txBox="1"/>
                <p:nvPr/>
              </p:nvSpPr>
              <p:spPr>
                <a:xfrm>
                  <a:off x="3859836" y="3917484"/>
                  <a:ext cx="1883204" cy="16215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en-US" b="0" i="0" u="none" dirty="0" err="1">
                      <a:solidFill>
                        <a:srgbClr val="2F2F2F"/>
                      </a:solidFill>
                      <a:ea typeface="微软雅黑"/>
                    </a:rPr>
                    <a:t>农村道路狭窄、路况差，阻碍物资交流和经济往来</a:t>
                  </a:r>
                  <a:r>
                    <a:rPr lang="en-US" sz="900" b="0" i="0" u="none" dirty="0">
                      <a:solidFill>
                        <a:srgbClr val="2F2F2F"/>
                      </a:solidFill>
                      <a:ea typeface="微软雅黑"/>
                    </a:rPr>
                    <a:t>。</a:t>
                  </a:r>
                </a:p>
              </p:txBody>
            </p:sp>
          </p:grpSp>
          <p:sp>
            <p:nvSpPr>
              <p:cNvPr id="1048701" name="ïsḷiḑe" descr="5a82d3d9-4426-493a-8c98-aedb5427cb10"/>
              <p:cNvSpPr/>
              <p:nvPr/>
            </p:nvSpPr>
            <p:spPr>
              <a:xfrm>
                <a:off x="3773589" y="4415616"/>
                <a:ext cx="2055699" cy="1411866"/>
              </a:xfrm>
              <a:prstGeom prst="roundRect">
                <a:avLst>
                  <a:gd name="adj" fmla="val 5629"/>
                </a:avLst>
              </a:prstGeom>
              <a:no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sz="1200"/>
              </a:p>
            </p:txBody>
          </p:sp>
        </p:grpSp>
        <p:sp>
          <p:nvSpPr>
            <p:cNvPr id="1048702" name="íśļïďé" descr="e4e87c91-36ca-4e3f-b68f-cb4181a55d61"/>
            <p:cNvSpPr/>
            <p:nvPr/>
          </p:nvSpPr>
          <p:spPr>
            <a:xfrm>
              <a:off x="1233583" y="2630358"/>
              <a:ext cx="2055699" cy="1411866"/>
            </a:xfrm>
            <a:prstGeom prst="roundRect">
              <a:avLst>
                <a:gd name="adj" fmla="val 5629"/>
              </a:avLst>
            </a:prstGeom>
            <a:noFill/>
            <a:ln w="3175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sz="1200"/>
            </a:p>
          </p:txBody>
        </p:sp>
        <p:grpSp>
          <p:nvGrpSpPr>
            <p:cNvPr id="83" name="组合 273" descr="a99d0800-c7f2-4ded-bbeb-e36ab30a3364"/>
            <p:cNvGrpSpPr/>
            <p:nvPr/>
          </p:nvGrpSpPr>
          <p:grpSpPr>
            <a:xfrm>
              <a:off x="3008280" y="4348842"/>
              <a:ext cx="6175440" cy="2221975"/>
              <a:chOff x="3008280" y="4348842"/>
              <a:chExt cx="6175440" cy="2221975"/>
            </a:xfrm>
          </p:grpSpPr>
          <p:sp>
            <p:nvSpPr>
              <p:cNvPr id="1048703" name="Freeform 5" descr="68f7ec68-8c77-4f1a-a626-89ff7c33992d"/>
              <p:cNvSpPr>
                <a:spLocks noEditPoints="1"/>
              </p:cNvSpPr>
              <p:nvPr/>
            </p:nvSpPr>
            <p:spPr bwMode="auto">
              <a:xfrm>
                <a:off x="4129838" y="4496833"/>
                <a:ext cx="1174412" cy="1266377"/>
              </a:xfrm>
              <a:custGeom>
                <a:avLst/>
                <a:gdLst>
                  <a:gd name="T0" fmla="*/ 563 w 579"/>
                  <a:gd name="T1" fmla="*/ 248 h 623"/>
                  <a:gd name="T2" fmla="*/ 544 w 579"/>
                  <a:gd name="T3" fmla="*/ 251 h 623"/>
                  <a:gd name="T4" fmla="*/ 544 w 579"/>
                  <a:gd name="T5" fmla="*/ 588 h 623"/>
                  <a:gd name="T6" fmla="*/ 0 w 579"/>
                  <a:gd name="T7" fmla="*/ 588 h 623"/>
                  <a:gd name="T8" fmla="*/ 0 w 579"/>
                  <a:gd name="T9" fmla="*/ 623 h 623"/>
                  <a:gd name="T10" fmla="*/ 579 w 579"/>
                  <a:gd name="T11" fmla="*/ 623 h 623"/>
                  <a:gd name="T12" fmla="*/ 579 w 579"/>
                  <a:gd name="T13" fmla="*/ 250 h 623"/>
                  <a:gd name="T14" fmla="*/ 563 w 579"/>
                  <a:gd name="T15" fmla="*/ 248 h 623"/>
                  <a:gd name="T16" fmla="*/ 579 w 579"/>
                  <a:gd name="T17" fmla="*/ 0 h 623"/>
                  <a:gd name="T18" fmla="*/ 544 w 579"/>
                  <a:gd name="T19" fmla="*/ 0 h 623"/>
                  <a:gd name="T20" fmla="*/ 544 w 579"/>
                  <a:gd name="T21" fmla="*/ 212 h 623"/>
                  <a:gd name="T22" fmla="*/ 568 w 579"/>
                  <a:gd name="T23" fmla="*/ 209 h 623"/>
                  <a:gd name="T24" fmla="*/ 579 w 579"/>
                  <a:gd name="T25" fmla="*/ 210 h 623"/>
                  <a:gd name="T26" fmla="*/ 579 w 579"/>
                  <a:gd name="T27" fmla="*/ 0 h 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79" h="623">
                    <a:moveTo>
                      <a:pt x="563" y="248"/>
                    </a:moveTo>
                    <a:cubicBezTo>
                      <a:pt x="557" y="248"/>
                      <a:pt x="551" y="249"/>
                      <a:pt x="544" y="251"/>
                    </a:cubicBezTo>
                    <a:cubicBezTo>
                      <a:pt x="544" y="588"/>
                      <a:pt x="544" y="588"/>
                      <a:pt x="544" y="588"/>
                    </a:cubicBezTo>
                    <a:cubicBezTo>
                      <a:pt x="0" y="588"/>
                      <a:pt x="0" y="588"/>
                      <a:pt x="0" y="588"/>
                    </a:cubicBezTo>
                    <a:cubicBezTo>
                      <a:pt x="0" y="623"/>
                      <a:pt x="0" y="623"/>
                      <a:pt x="0" y="623"/>
                    </a:cubicBezTo>
                    <a:cubicBezTo>
                      <a:pt x="579" y="623"/>
                      <a:pt x="579" y="623"/>
                      <a:pt x="579" y="623"/>
                    </a:cubicBezTo>
                    <a:cubicBezTo>
                      <a:pt x="579" y="250"/>
                      <a:pt x="579" y="250"/>
                      <a:pt x="579" y="250"/>
                    </a:cubicBezTo>
                    <a:cubicBezTo>
                      <a:pt x="574" y="249"/>
                      <a:pt x="569" y="248"/>
                      <a:pt x="563" y="248"/>
                    </a:cubicBezTo>
                    <a:moveTo>
                      <a:pt x="579" y="0"/>
                    </a:moveTo>
                    <a:cubicBezTo>
                      <a:pt x="544" y="0"/>
                      <a:pt x="544" y="0"/>
                      <a:pt x="544" y="0"/>
                    </a:cubicBezTo>
                    <a:cubicBezTo>
                      <a:pt x="544" y="212"/>
                      <a:pt x="544" y="212"/>
                      <a:pt x="544" y="212"/>
                    </a:cubicBezTo>
                    <a:cubicBezTo>
                      <a:pt x="552" y="210"/>
                      <a:pt x="560" y="209"/>
                      <a:pt x="568" y="209"/>
                    </a:cubicBezTo>
                    <a:cubicBezTo>
                      <a:pt x="572" y="209"/>
                      <a:pt x="575" y="210"/>
                      <a:pt x="579" y="210"/>
                    </a:cubicBezTo>
                    <a:cubicBezTo>
                      <a:pt x="579" y="0"/>
                      <a:pt x="579" y="0"/>
                      <a:pt x="579" y="0"/>
                    </a:cubicBezTo>
                  </a:path>
                </a:pathLst>
              </a:custGeom>
              <a:solidFill>
                <a:srgbClr val="B4AE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04" name="Freeform 6" descr="af1925e6-ac92-4ecc-a86b-89032eba5d21"/>
              <p:cNvSpPr>
                <a:spLocks noEditPoints="1"/>
              </p:cNvSpPr>
              <p:nvPr/>
            </p:nvSpPr>
            <p:spPr bwMode="auto">
              <a:xfrm>
                <a:off x="4059014" y="4426009"/>
                <a:ext cx="1174412" cy="1266377"/>
              </a:xfrm>
              <a:custGeom>
                <a:avLst/>
                <a:gdLst>
                  <a:gd name="T0" fmla="*/ 517 w 579"/>
                  <a:gd name="T1" fmla="*/ 165 h 623"/>
                  <a:gd name="T2" fmla="*/ 63 w 579"/>
                  <a:gd name="T3" fmla="*/ 555 h 623"/>
                  <a:gd name="T4" fmla="*/ 76 w 579"/>
                  <a:gd name="T5" fmla="*/ 127 h 623"/>
                  <a:gd name="T6" fmla="*/ 151 w 579"/>
                  <a:gd name="T7" fmla="*/ 103 h 623"/>
                  <a:gd name="T8" fmla="*/ 76 w 579"/>
                  <a:gd name="T9" fmla="*/ 127 h 623"/>
                  <a:gd name="T10" fmla="*/ 193 w 579"/>
                  <a:gd name="T11" fmla="*/ 103 h 623"/>
                  <a:gd name="T12" fmla="*/ 269 w 579"/>
                  <a:gd name="T13" fmla="*/ 127 h 623"/>
                  <a:gd name="T14" fmla="*/ 299 w 579"/>
                  <a:gd name="T15" fmla="*/ 115 h 623"/>
                  <a:gd name="T16" fmla="*/ 398 w 579"/>
                  <a:gd name="T17" fmla="*/ 115 h 623"/>
                  <a:gd name="T18" fmla="*/ 428 w 579"/>
                  <a:gd name="T19" fmla="*/ 127 h 623"/>
                  <a:gd name="T20" fmla="*/ 503 w 579"/>
                  <a:gd name="T21" fmla="*/ 103 h 623"/>
                  <a:gd name="T22" fmla="*/ 428 w 579"/>
                  <a:gd name="T23" fmla="*/ 127 h 623"/>
                  <a:gd name="T24" fmla="*/ 513 w 579"/>
                  <a:gd name="T25" fmla="*/ 1 h 623"/>
                  <a:gd name="T26" fmla="*/ 467 w 579"/>
                  <a:gd name="T27" fmla="*/ 0 h 623"/>
                  <a:gd name="T28" fmla="*/ 507 w 579"/>
                  <a:gd name="T29" fmla="*/ 13 h 623"/>
                  <a:gd name="T30" fmla="*/ 516 w 579"/>
                  <a:gd name="T31" fmla="*/ 16 h 623"/>
                  <a:gd name="T32" fmla="*/ 458 w 579"/>
                  <a:gd name="T33" fmla="*/ 0 h 623"/>
                  <a:gd name="T34" fmla="*/ 429 w 579"/>
                  <a:gd name="T35" fmla="*/ 1 h 623"/>
                  <a:gd name="T36" fmla="*/ 383 w 579"/>
                  <a:gd name="T37" fmla="*/ 2 h 623"/>
                  <a:gd name="T38" fmla="*/ 427 w 579"/>
                  <a:gd name="T39" fmla="*/ 10 h 623"/>
                  <a:gd name="T40" fmla="*/ 404 w 579"/>
                  <a:gd name="T41" fmla="*/ 41 h 623"/>
                  <a:gd name="T42" fmla="*/ 347 w 579"/>
                  <a:gd name="T43" fmla="*/ 0 h 623"/>
                  <a:gd name="T44" fmla="*/ 342 w 579"/>
                  <a:gd name="T45" fmla="*/ 0 h 623"/>
                  <a:gd name="T46" fmla="*/ 319 w 579"/>
                  <a:gd name="T47" fmla="*/ 33 h 623"/>
                  <a:gd name="T48" fmla="*/ 344 w 579"/>
                  <a:gd name="T49" fmla="*/ 10 h 623"/>
                  <a:gd name="T50" fmla="*/ 290 w 579"/>
                  <a:gd name="T51" fmla="*/ 2 h 623"/>
                  <a:gd name="T52" fmla="*/ 260 w 579"/>
                  <a:gd name="T53" fmla="*/ 1 h 623"/>
                  <a:gd name="T54" fmla="*/ 214 w 579"/>
                  <a:gd name="T55" fmla="*/ 0 h 623"/>
                  <a:gd name="T56" fmla="*/ 254 w 579"/>
                  <a:gd name="T57" fmla="*/ 13 h 623"/>
                  <a:gd name="T58" fmla="*/ 263 w 579"/>
                  <a:gd name="T59" fmla="*/ 16 h 623"/>
                  <a:gd name="T60" fmla="*/ 205 w 579"/>
                  <a:gd name="T61" fmla="*/ 0 h 623"/>
                  <a:gd name="T62" fmla="*/ 176 w 579"/>
                  <a:gd name="T63" fmla="*/ 1 h 623"/>
                  <a:gd name="T64" fmla="*/ 130 w 579"/>
                  <a:gd name="T65" fmla="*/ 2 h 623"/>
                  <a:gd name="T66" fmla="*/ 174 w 579"/>
                  <a:gd name="T67" fmla="*/ 10 h 623"/>
                  <a:gd name="T68" fmla="*/ 151 w 579"/>
                  <a:gd name="T69" fmla="*/ 41 h 623"/>
                  <a:gd name="T70" fmla="*/ 94 w 579"/>
                  <a:gd name="T71" fmla="*/ 0 h 623"/>
                  <a:gd name="T72" fmla="*/ 89 w 579"/>
                  <a:gd name="T73" fmla="*/ 0 h 623"/>
                  <a:gd name="T74" fmla="*/ 66 w 579"/>
                  <a:gd name="T75" fmla="*/ 33 h 623"/>
                  <a:gd name="T76" fmla="*/ 91 w 579"/>
                  <a:gd name="T77" fmla="*/ 10 h 623"/>
                  <a:gd name="T78" fmla="*/ 37 w 579"/>
                  <a:gd name="T79" fmla="*/ 2 h 623"/>
                  <a:gd name="T80" fmla="*/ 0 w 579"/>
                  <a:gd name="T81" fmla="*/ 69 h 623"/>
                  <a:gd name="T82" fmla="*/ 23 w 579"/>
                  <a:gd name="T83" fmla="*/ 75 h 623"/>
                  <a:gd name="T84" fmla="*/ 32 w 579"/>
                  <a:gd name="T85" fmla="*/ 80 h 623"/>
                  <a:gd name="T86" fmla="*/ 30 w 579"/>
                  <a:gd name="T87" fmla="*/ 117 h 623"/>
                  <a:gd name="T88" fmla="*/ 0 w 579"/>
                  <a:gd name="T89" fmla="*/ 623 h 623"/>
                  <a:gd name="T90" fmla="*/ 579 w 579"/>
                  <a:gd name="T91" fmla="*/ 286 h 623"/>
                  <a:gd name="T92" fmla="*/ 555 w 579"/>
                  <a:gd name="T93" fmla="*/ 257 h 623"/>
                  <a:gd name="T94" fmla="*/ 563 w 579"/>
                  <a:gd name="T95" fmla="*/ 253 h 623"/>
                  <a:gd name="T96" fmla="*/ 579 w 579"/>
                  <a:gd name="T97" fmla="*/ 35 h 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79" h="623">
                    <a:moveTo>
                      <a:pt x="515" y="164"/>
                    </a:moveTo>
                    <a:cubicBezTo>
                      <a:pt x="515" y="164"/>
                      <a:pt x="515" y="164"/>
                      <a:pt x="515" y="164"/>
                    </a:cubicBezTo>
                    <a:cubicBezTo>
                      <a:pt x="517" y="165"/>
                      <a:pt x="517" y="165"/>
                      <a:pt x="517" y="165"/>
                    </a:cubicBezTo>
                    <a:cubicBezTo>
                      <a:pt x="516" y="165"/>
                      <a:pt x="516" y="165"/>
                      <a:pt x="516" y="165"/>
                    </a:cubicBezTo>
                    <a:cubicBezTo>
                      <a:pt x="516" y="555"/>
                      <a:pt x="516" y="555"/>
                      <a:pt x="516" y="555"/>
                    </a:cubicBezTo>
                    <a:cubicBezTo>
                      <a:pt x="63" y="555"/>
                      <a:pt x="63" y="555"/>
                      <a:pt x="63" y="555"/>
                    </a:cubicBezTo>
                    <a:cubicBezTo>
                      <a:pt x="63" y="164"/>
                      <a:pt x="63" y="164"/>
                      <a:pt x="63" y="164"/>
                    </a:cubicBezTo>
                    <a:cubicBezTo>
                      <a:pt x="515" y="164"/>
                      <a:pt x="515" y="164"/>
                      <a:pt x="515" y="164"/>
                    </a:cubicBezTo>
                    <a:moveTo>
                      <a:pt x="76" y="127"/>
                    </a:moveTo>
                    <a:cubicBezTo>
                      <a:pt x="69" y="127"/>
                      <a:pt x="64" y="121"/>
                      <a:pt x="64" y="115"/>
                    </a:cubicBezTo>
                    <a:cubicBezTo>
                      <a:pt x="64" y="108"/>
                      <a:pt x="69" y="103"/>
                      <a:pt x="76" y="103"/>
                    </a:cubicBezTo>
                    <a:cubicBezTo>
                      <a:pt x="151" y="103"/>
                      <a:pt x="151" y="103"/>
                      <a:pt x="151" y="103"/>
                    </a:cubicBezTo>
                    <a:cubicBezTo>
                      <a:pt x="158" y="103"/>
                      <a:pt x="163" y="108"/>
                      <a:pt x="163" y="115"/>
                    </a:cubicBezTo>
                    <a:cubicBezTo>
                      <a:pt x="163" y="121"/>
                      <a:pt x="158" y="127"/>
                      <a:pt x="151" y="127"/>
                    </a:cubicBezTo>
                    <a:cubicBezTo>
                      <a:pt x="76" y="127"/>
                      <a:pt x="76" y="127"/>
                      <a:pt x="76" y="127"/>
                    </a:cubicBezTo>
                    <a:moveTo>
                      <a:pt x="193" y="127"/>
                    </a:moveTo>
                    <a:cubicBezTo>
                      <a:pt x="187" y="127"/>
                      <a:pt x="181" y="121"/>
                      <a:pt x="181" y="115"/>
                    </a:cubicBezTo>
                    <a:cubicBezTo>
                      <a:pt x="181" y="108"/>
                      <a:pt x="187" y="103"/>
                      <a:pt x="193" y="103"/>
                    </a:cubicBezTo>
                    <a:cubicBezTo>
                      <a:pt x="269" y="103"/>
                      <a:pt x="269" y="103"/>
                      <a:pt x="269" y="103"/>
                    </a:cubicBezTo>
                    <a:cubicBezTo>
                      <a:pt x="275" y="103"/>
                      <a:pt x="280" y="108"/>
                      <a:pt x="280" y="115"/>
                    </a:cubicBezTo>
                    <a:cubicBezTo>
                      <a:pt x="280" y="121"/>
                      <a:pt x="275" y="127"/>
                      <a:pt x="269" y="127"/>
                    </a:cubicBezTo>
                    <a:cubicBezTo>
                      <a:pt x="193" y="127"/>
                      <a:pt x="193" y="127"/>
                      <a:pt x="193" y="127"/>
                    </a:cubicBezTo>
                    <a:moveTo>
                      <a:pt x="311" y="127"/>
                    </a:moveTo>
                    <a:cubicBezTo>
                      <a:pt x="304" y="127"/>
                      <a:pt x="299" y="121"/>
                      <a:pt x="299" y="115"/>
                    </a:cubicBezTo>
                    <a:cubicBezTo>
                      <a:pt x="299" y="108"/>
                      <a:pt x="304" y="103"/>
                      <a:pt x="311" y="103"/>
                    </a:cubicBezTo>
                    <a:cubicBezTo>
                      <a:pt x="386" y="103"/>
                      <a:pt x="386" y="103"/>
                      <a:pt x="386" y="103"/>
                    </a:cubicBezTo>
                    <a:cubicBezTo>
                      <a:pt x="392" y="103"/>
                      <a:pt x="398" y="108"/>
                      <a:pt x="398" y="115"/>
                    </a:cubicBezTo>
                    <a:cubicBezTo>
                      <a:pt x="398" y="121"/>
                      <a:pt x="392" y="127"/>
                      <a:pt x="386" y="127"/>
                    </a:cubicBezTo>
                    <a:cubicBezTo>
                      <a:pt x="311" y="127"/>
                      <a:pt x="311" y="127"/>
                      <a:pt x="311" y="127"/>
                    </a:cubicBezTo>
                    <a:moveTo>
                      <a:pt x="428" y="127"/>
                    </a:moveTo>
                    <a:cubicBezTo>
                      <a:pt x="422" y="127"/>
                      <a:pt x="416" y="121"/>
                      <a:pt x="416" y="115"/>
                    </a:cubicBezTo>
                    <a:cubicBezTo>
                      <a:pt x="416" y="108"/>
                      <a:pt x="422" y="103"/>
                      <a:pt x="428" y="103"/>
                    </a:cubicBezTo>
                    <a:cubicBezTo>
                      <a:pt x="503" y="103"/>
                      <a:pt x="503" y="103"/>
                      <a:pt x="503" y="103"/>
                    </a:cubicBezTo>
                    <a:cubicBezTo>
                      <a:pt x="510" y="103"/>
                      <a:pt x="515" y="108"/>
                      <a:pt x="515" y="115"/>
                    </a:cubicBezTo>
                    <a:cubicBezTo>
                      <a:pt x="515" y="121"/>
                      <a:pt x="510" y="127"/>
                      <a:pt x="503" y="127"/>
                    </a:cubicBezTo>
                    <a:cubicBezTo>
                      <a:pt x="428" y="127"/>
                      <a:pt x="428" y="127"/>
                      <a:pt x="428" y="127"/>
                    </a:cubicBezTo>
                    <a:moveTo>
                      <a:pt x="579" y="0"/>
                    </a:move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1"/>
                      <a:pt x="514" y="1"/>
                      <a:pt x="513" y="1"/>
                    </a:cubicBezTo>
                    <a:cubicBezTo>
                      <a:pt x="513" y="1"/>
                      <a:pt x="513" y="1"/>
                      <a:pt x="513" y="1"/>
                    </a:cubicBezTo>
                    <a:cubicBezTo>
                      <a:pt x="512" y="1"/>
                      <a:pt x="511" y="1"/>
                      <a:pt x="510" y="0"/>
                    </a:cubicBezTo>
                    <a:cubicBezTo>
                      <a:pt x="467" y="0"/>
                      <a:pt x="467" y="0"/>
                      <a:pt x="467" y="0"/>
                    </a:cubicBezTo>
                    <a:cubicBezTo>
                      <a:pt x="467" y="1"/>
                      <a:pt x="467" y="1"/>
                      <a:pt x="467" y="2"/>
                    </a:cubicBezTo>
                    <a:cubicBezTo>
                      <a:pt x="467" y="19"/>
                      <a:pt x="476" y="33"/>
                      <a:pt x="488" y="33"/>
                    </a:cubicBezTo>
                    <a:cubicBezTo>
                      <a:pt x="496" y="33"/>
                      <a:pt x="504" y="25"/>
                      <a:pt x="507" y="13"/>
                    </a:cubicBezTo>
                    <a:cubicBezTo>
                      <a:pt x="508" y="11"/>
                      <a:pt x="510" y="10"/>
                      <a:pt x="512" y="10"/>
                    </a:cubicBezTo>
                    <a:cubicBezTo>
                      <a:pt x="512" y="10"/>
                      <a:pt x="512" y="10"/>
                      <a:pt x="513" y="10"/>
                    </a:cubicBezTo>
                    <a:cubicBezTo>
                      <a:pt x="515" y="11"/>
                      <a:pt x="516" y="13"/>
                      <a:pt x="516" y="16"/>
                    </a:cubicBezTo>
                    <a:cubicBezTo>
                      <a:pt x="511" y="31"/>
                      <a:pt x="500" y="41"/>
                      <a:pt x="488" y="41"/>
                    </a:cubicBezTo>
                    <a:cubicBezTo>
                      <a:pt x="472" y="41"/>
                      <a:pt x="458" y="24"/>
                      <a:pt x="458" y="2"/>
                    </a:cubicBezTo>
                    <a:cubicBezTo>
                      <a:pt x="458" y="1"/>
                      <a:pt x="458" y="1"/>
                      <a:pt x="458" y="0"/>
                    </a:cubicBezTo>
                    <a:cubicBezTo>
                      <a:pt x="431" y="0"/>
                      <a:pt x="431" y="0"/>
                      <a:pt x="431" y="0"/>
                    </a:cubicBezTo>
                    <a:cubicBezTo>
                      <a:pt x="431" y="1"/>
                      <a:pt x="430" y="1"/>
                      <a:pt x="429" y="1"/>
                    </a:cubicBezTo>
                    <a:cubicBezTo>
                      <a:pt x="429" y="1"/>
                      <a:pt x="429" y="1"/>
                      <a:pt x="429" y="1"/>
                    </a:cubicBezTo>
                    <a:cubicBezTo>
                      <a:pt x="428" y="1"/>
                      <a:pt x="427" y="1"/>
                      <a:pt x="426" y="0"/>
                    </a:cubicBezTo>
                    <a:cubicBezTo>
                      <a:pt x="383" y="0"/>
                      <a:pt x="383" y="0"/>
                      <a:pt x="383" y="0"/>
                    </a:cubicBezTo>
                    <a:cubicBezTo>
                      <a:pt x="383" y="1"/>
                      <a:pt x="383" y="1"/>
                      <a:pt x="383" y="2"/>
                    </a:cubicBezTo>
                    <a:cubicBezTo>
                      <a:pt x="383" y="19"/>
                      <a:pt x="392" y="33"/>
                      <a:pt x="404" y="33"/>
                    </a:cubicBezTo>
                    <a:cubicBezTo>
                      <a:pt x="412" y="33"/>
                      <a:pt x="420" y="25"/>
                      <a:pt x="423" y="13"/>
                    </a:cubicBezTo>
                    <a:cubicBezTo>
                      <a:pt x="424" y="11"/>
                      <a:pt x="425" y="10"/>
                      <a:pt x="427" y="10"/>
                    </a:cubicBezTo>
                    <a:cubicBezTo>
                      <a:pt x="428" y="10"/>
                      <a:pt x="428" y="10"/>
                      <a:pt x="428" y="10"/>
                    </a:cubicBezTo>
                    <a:cubicBezTo>
                      <a:pt x="431" y="11"/>
                      <a:pt x="432" y="13"/>
                      <a:pt x="431" y="16"/>
                    </a:cubicBezTo>
                    <a:cubicBezTo>
                      <a:pt x="427" y="31"/>
                      <a:pt x="416" y="41"/>
                      <a:pt x="404" y="41"/>
                    </a:cubicBezTo>
                    <a:cubicBezTo>
                      <a:pt x="387" y="41"/>
                      <a:pt x="374" y="24"/>
                      <a:pt x="374" y="2"/>
                    </a:cubicBezTo>
                    <a:cubicBezTo>
                      <a:pt x="374" y="1"/>
                      <a:pt x="374" y="1"/>
                      <a:pt x="374" y="0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6" y="1"/>
                      <a:pt x="345" y="1"/>
                      <a:pt x="345" y="1"/>
                    </a:cubicBezTo>
                    <a:cubicBezTo>
                      <a:pt x="345" y="1"/>
                      <a:pt x="344" y="1"/>
                      <a:pt x="344" y="1"/>
                    </a:cubicBezTo>
                    <a:cubicBezTo>
                      <a:pt x="343" y="1"/>
                      <a:pt x="342" y="1"/>
                      <a:pt x="342" y="0"/>
                    </a:cubicBezTo>
                    <a:cubicBezTo>
                      <a:pt x="298" y="0"/>
                      <a:pt x="298" y="0"/>
                      <a:pt x="298" y="0"/>
                    </a:cubicBezTo>
                    <a:cubicBezTo>
                      <a:pt x="298" y="1"/>
                      <a:pt x="298" y="1"/>
                      <a:pt x="298" y="2"/>
                    </a:cubicBezTo>
                    <a:cubicBezTo>
                      <a:pt x="298" y="19"/>
                      <a:pt x="308" y="33"/>
                      <a:pt x="319" y="33"/>
                    </a:cubicBezTo>
                    <a:cubicBezTo>
                      <a:pt x="328" y="33"/>
                      <a:pt x="335" y="25"/>
                      <a:pt x="339" y="13"/>
                    </a:cubicBezTo>
                    <a:cubicBezTo>
                      <a:pt x="339" y="11"/>
                      <a:pt x="341" y="10"/>
                      <a:pt x="343" y="10"/>
                    </a:cubicBezTo>
                    <a:cubicBezTo>
                      <a:pt x="343" y="10"/>
                      <a:pt x="344" y="10"/>
                      <a:pt x="344" y="10"/>
                    </a:cubicBezTo>
                    <a:cubicBezTo>
                      <a:pt x="346" y="11"/>
                      <a:pt x="348" y="13"/>
                      <a:pt x="347" y="16"/>
                    </a:cubicBezTo>
                    <a:cubicBezTo>
                      <a:pt x="343" y="31"/>
                      <a:pt x="332" y="41"/>
                      <a:pt x="319" y="41"/>
                    </a:cubicBezTo>
                    <a:cubicBezTo>
                      <a:pt x="303" y="41"/>
                      <a:pt x="290" y="24"/>
                      <a:pt x="290" y="2"/>
                    </a:cubicBezTo>
                    <a:cubicBezTo>
                      <a:pt x="290" y="1"/>
                      <a:pt x="290" y="1"/>
                      <a:pt x="290" y="0"/>
                    </a:cubicBezTo>
                    <a:cubicBezTo>
                      <a:pt x="262" y="0"/>
                      <a:pt x="262" y="0"/>
                      <a:pt x="262" y="0"/>
                    </a:cubicBezTo>
                    <a:cubicBezTo>
                      <a:pt x="262" y="1"/>
                      <a:pt x="261" y="1"/>
                      <a:pt x="260" y="1"/>
                    </a:cubicBezTo>
                    <a:cubicBezTo>
                      <a:pt x="260" y="1"/>
                      <a:pt x="260" y="1"/>
                      <a:pt x="260" y="1"/>
                    </a:cubicBezTo>
                    <a:cubicBezTo>
                      <a:pt x="259" y="1"/>
                      <a:pt x="258" y="1"/>
                      <a:pt x="257" y="0"/>
                    </a:cubicBezTo>
                    <a:cubicBezTo>
                      <a:pt x="214" y="0"/>
                      <a:pt x="214" y="0"/>
                      <a:pt x="214" y="0"/>
                    </a:cubicBezTo>
                    <a:cubicBezTo>
                      <a:pt x="214" y="1"/>
                      <a:pt x="214" y="1"/>
                      <a:pt x="214" y="2"/>
                    </a:cubicBezTo>
                    <a:cubicBezTo>
                      <a:pt x="214" y="19"/>
                      <a:pt x="223" y="33"/>
                      <a:pt x="235" y="33"/>
                    </a:cubicBezTo>
                    <a:cubicBezTo>
                      <a:pt x="243" y="33"/>
                      <a:pt x="251" y="25"/>
                      <a:pt x="254" y="13"/>
                    </a:cubicBezTo>
                    <a:cubicBezTo>
                      <a:pt x="255" y="11"/>
                      <a:pt x="257" y="10"/>
                      <a:pt x="259" y="10"/>
                    </a:cubicBezTo>
                    <a:cubicBezTo>
                      <a:pt x="259" y="10"/>
                      <a:pt x="259" y="10"/>
                      <a:pt x="260" y="10"/>
                    </a:cubicBezTo>
                    <a:cubicBezTo>
                      <a:pt x="262" y="11"/>
                      <a:pt x="263" y="13"/>
                      <a:pt x="263" y="16"/>
                    </a:cubicBezTo>
                    <a:cubicBezTo>
                      <a:pt x="258" y="31"/>
                      <a:pt x="248" y="41"/>
                      <a:pt x="235" y="41"/>
                    </a:cubicBezTo>
                    <a:cubicBezTo>
                      <a:pt x="219" y="41"/>
                      <a:pt x="205" y="24"/>
                      <a:pt x="205" y="2"/>
                    </a:cubicBezTo>
                    <a:cubicBezTo>
                      <a:pt x="205" y="1"/>
                      <a:pt x="205" y="1"/>
                      <a:pt x="205" y="0"/>
                    </a:cubicBezTo>
                    <a:cubicBezTo>
                      <a:pt x="178" y="0"/>
                      <a:pt x="178" y="0"/>
                      <a:pt x="178" y="0"/>
                    </a:cubicBezTo>
                    <a:cubicBezTo>
                      <a:pt x="178" y="1"/>
                      <a:pt x="177" y="1"/>
                      <a:pt x="176" y="1"/>
                    </a:cubicBezTo>
                    <a:cubicBezTo>
                      <a:pt x="176" y="1"/>
                      <a:pt x="176" y="1"/>
                      <a:pt x="176" y="1"/>
                    </a:cubicBezTo>
                    <a:cubicBezTo>
                      <a:pt x="175" y="1"/>
                      <a:pt x="174" y="1"/>
                      <a:pt x="173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0" y="1"/>
                      <a:pt x="130" y="1"/>
                      <a:pt x="130" y="2"/>
                    </a:cubicBezTo>
                    <a:cubicBezTo>
                      <a:pt x="130" y="19"/>
                      <a:pt x="139" y="33"/>
                      <a:pt x="151" y="33"/>
                    </a:cubicBezTo>
                    <a:cubicBezTo>
                      <a:pt x="159" y="33"/>
                      <a:pt x="167" y="25"/>
                      <a:pt x="170" y="13"/>
                    </a:cubicBezTo>
                    <a:cubicBezTo>
                      <a:pt x="171" y="11"/>
                      <a:pt x="172" y="10"/>
                      <a:pt x="174" y="10"/>
                    </a:cubicBezTo>
                    <a:cubicBezTo>
                      <a:pt x="175" y="10"/>
                      <a:pt x="175" y="10"/>
                      <a:pt x="175" y="10"/>
                    </a:cubicBezTo>
                    <a:cubicBezTo>
                      <a:pt x="178" y="11"/>
                      <a:pt x="179" y="13"/>
                      <a:pt x="178" y="16"/>
                    </a:cubicBezTo>
                    <a:cubicBezTo>
                      <a:pt x="174" y="31"/>
                      <a:pt x="163" y="41"/>
                      <a:pt x="151" y="41"/>
                    </a:cubicBezTo>
                    <a:cubicBezTo>
                      <a:pt x="134" y="41"/>
                      <a:pt x="121" y="24"/>
                      <a:pt x="121" y="2"/>
                    </a:cubicBezTo>
                    <a:cubicBezTo>
                      <a:pt x="121" y="1"/>
                      <a:pt x="121" y="1"/>
                      <a:pt x="121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92" y="1"/>
                      <a:pt x="91" y="1"/>
                      <a:pt x="91" y="1"/>
                    </a:cubicBezTo>
                    <a:cubicBezTo>
                      <a:pt x="90" y="1"/>
                      <a:pt x="89" y="1"/>
                      <a:pt x="89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1"/>
                      <a:pt x="45" y="1"/>
                      <a:pt x="45" y="2"/>
                    </a:cubicBezTo>
                    <a:cubicBezTo>
                      <a:pt x="45" y="19"/>
                      <a:pt x="55" y="33"/>
                      <a:pt x="66" y="33"/>
                    </a:cubicBezTo>
                    <a:cubicBezTo>
                      <a:pt x="75" y="33"/>
                      <a:pt x="83" y="25"/>
                      <a:pt x="86" y="13"/>
                    </a:cubicBezTo>
                    <a:cubicBezTo>
                      <a:pt x="86" y="11"/>
                      <a:pt x="88" y="10"/>
                      <a:pt x="90" y="10"/>
                    </a:cubicBezTo>
                    <a:cubicBezTo>
                      <a:pt x="90" y="10"/>
                      <a:pt x="91" y="10"/>
                      <a:pt x="91" y="10"/>
                    </a:cubicBezTo>
                    <a:cubicBezTo>
                      <a:pt x="93" y="11"/>
                      <a:pt x="95" y="13"/>
                      <a:pt x="94" y="16"/>
                    </a:cubicBezTo>
                    <a:cubicBezTo>
                      <a:pt x="90" y="31"/>
                      <a:pt x="79" y="41"/>
                      <a:pt x="66" y="41"/>
                    </a:cubicBezTo>
                    <a:cubicBezTo>
                      <a:pt x="50" y="41"/>
                      <a:pt x="37" y="24"/>
                      <a:pt x="37" y="2"/>
                    </a:cubicBezTo>
                    <a:cubicBezTo>
                      <a:pt x="37" y="1"/>
                      <a:pt x="37" y="1"/>
                      <a:pt x="3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8" y="70"/>
                      <a:pt x="15" y="72"/>
                      <a:pt x="23" y="75"/>
                    </a:cubicBezTo>
                    <a:cubicBezTo>
                      <a:pt x="23" y="75"/>
                      <a:pt x="23" y="75"/>
                      <a:pt x="23" y="75"/>
                    </a:cubicBezTo>
                    <a:cubicBezTo>
                      <a:pt x="23" y="75"/>
                      <a:pt x="23" y="75"/>
                      <a:pt x="23" y="75"/>
                    </a:cubicBezTo>
                    <a:cubicBezTo>
                      <a:pt x="26" y="77"/>
                      <a:pt x="29" y="78"/>
                      <a:pt x="32" y="80"/>
                    </a:cubicBezTo>
                    <a:cubicBezTo>
                      <a:pt x="32" y="80"/>
                      <a:pt x="32" y="80"/>
                      <a:pt x="32" y="80"/>
                    </a:cubicBezTo>
                    <a:cubicBezTo>
                      <a:pt x="32" y="80"/>
                      <a:pt x="32" y="80"/>
                      <a:pt x="32" y="80"/>
                    </a:cubicBezTo>
                    <a:cubicBezTo>
                      <a:pt x="32" y="80"/>
                      <a:pt x="32" y="80"/>
                      <a:pt x="32" y="80"/>
                    </a:cubicBezTo>
                    <a:cubicBezTo>
                      <a:pt x="32" y="80"/>
                      <a:pt x="32" y="80"/>
                      <a:pt x="32" y="80"/>
                    </a:cubicBezTo>
                    <a:cubicBezTo>
                      <a:pt x="30" y="117"/>
                      <a:pt x="30" y="117"/>
                      <a:pt x="30" y="117"/>
                    </a:cubicBezTo>
                    <a:cubicBezTo>
                      <a:pt x="30" y="120"/>
                      <a:pt x="30" y="120"/>
                      <a:pt x="30" y="120"/>
                    </a:cubicBezTo>
                    <a:cubicBezTo>
                      <a:pt x="21" y="113"/>
                      <a:pt x="10" y="109"/>
                      <a:pt x="0" y="108"/>
                    </a:cubicBezTo>
                    <a:cubicBezTo>
                      <a:pt x="0" y="623"/>
                      <a:pt x="0" y="623"/>
                      <a:pt x="0" y="623"/>
                    </a:cubicBezTo>
                    <a:cubicBezTo>
                      <a:pt x="35" y="623"/>
                      <a:pt x="35" y="623"/>
                      <a:pt x="35" y="623"/>
                    </a:cubicBezTo>
                    <a:cubicBezTo>
                      <a:pt x="579" y="623"/>
                      <a:pt x="579" y="623"/>
                      <a:pt x="579" y="623"/>
                    </a:cubicBezTo>
                    <a:cubicBezTo>
                      <a:pt x="579" y="286"/>
                      <a:pt x="579" y="286"/>
                      <a:pt x="579" y="286"/>
                    </a:cubicBezTo>
                    <a:cubicBezTo>
                      <a:pt x="572" y="288"/>
                      <a:pt x="565" y="292"/>
                      <a:pt x="558" y="297"/>
                    </a:cubicBezTo>
                    <a:cubicBezTo>
                      <a:pt x="558" y="294"/>
                      <a:pt x="558" y="294"/>
                      <a:pt x="558" y="294"/>
                    </a:cubicBezTo>
                    <a:cubicBezTo>
                      <a:pt x="555" y="257"/>
                      <a:pt x="555" y="257"/>
                      <a:pt x="555" y="257"/>
                    </a:cubicBezTo>
                    <a:cubicBezTo>
                      <a:pt x="555" y="257"/>
                      <a:pt x="555" y="257"/>
                      <a:pt x="555" y="257"/>
                    </a:cubicBezTo>
                    <a:cubicBezTo>
                      <a:pt x="558" y="255"/>
                      <a:pt x="560" y="254"/>
                      <a:pt x="563" y="253"/>
                    </a:cubicBezTo>
                    <a:cubicBezTo>
                      <a:pt x="563" y="253"/>
                      <a:pt x="563" y="253"/>
                      <a:pt x="563" y="253"/>
                    </a:cubicBezTo>
                    <a:cubicBezTo>
                      <a:pt x="563" y="253"/>
                      <a:pt x="563" y="253"/>
                      <a:pt x="563" y="253"/>
                    </a:cubicBezTo>
                    <a:cubicBezTo>
                      <a:pt x="569" y="250"/>
                      <a:pt x="574" y="249"/>
                      <a:pt x="579" y="247"/>
                    </a:cubicBezTo>
                    <a:cubicBezTo>
                      <a:pt x="579" y="35"/>
                      <a:pt x="579" y="35"/>
                      <a:pt x="579" y="35"/>
                    </a:cubicBezTo>
                    <a:cubicBezTo>
                      <a:pt x="579" y="0"/>
                      <a:pt x="579" y="0"/>
                      <a:pt x="579" y="0"/>
                    </a:cubicBezTo>
                  </a:path>
                </a:pathLst>
              </a:custGeom>
              <a:solidFill>
                <a:srgbClr val="E3E1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05" name="Freeform 7" descr="a16fa2db-2ca6-47eb-8c7e-28d749d59f71"/>
              <p:cNvSpPr/>
              <p:nvPr/>
            </p:nvSpPr>
            <p:spPr bwMode="auto">
              <a:xfrm>
                <a:off x="4134067" y="4348842"/>
                <a:ext cx="119450" cy="160676"/>
              </a:xfrm>
              <a:custGeom>
                <a:avLst/>
                <a:gdLst>
                  <a:gd name="T0" fmla="*/ 29 w 59"/>
                  <a:gd name="T1" fmla="*/ 0 h 79"/>
                  <a:gd name="T2" fmla="*/ 0 w 59"/>
                  <a:gd name="T3" fmla="*/ 38 h 79"/>
                  <a:gd name="T4" fmla="*/ 0 w 59"/>
                  <a:gd name="T5" fmla="*/ 40 h 79"/>
                  <a:gd name="T6" fmla="*/ 29 w 59"/>
                  <a:gd name="T7" fmla="*/ 79 h 79"/>
                  <a:gd name="T8" fmla="*/ 57 w 59"/>
                  <a:gd name="T9" fmla="*/ 54 h 79"/>
                  <a:gd name="T10" fmla="*/ 54 w 59"/>
                  <a:gd name="T11" fmla="*/ 48 h 79"/>
                  <a:gd name="T12" fmla="*/ 53 w 59"/>
                  <a:gd name="T13" fmla="*/ 48 h 79"/>
                  <a:gd name="T14" fmla="*/ 49 w 59"/>
                  <a:gd name="T15" fmla="*/ 51 h 79"/>
                  <a:gd name="T16" fmla="*/ 29 w 59"/>
                  <a:gd name="T17" fmla="*/ 71 h 79"/>
                  <a:gd name="T18" fmla="*/ 8 w 59"/>
                  <a:gd name="T19" fmla="*/ 40 h 79"/>
                  <a:gd name="T20" fmla="*/ 8 w 59"/>
                  <a:gd name="T21" fmla="*/ 38 h 79"/>
                  <a:gd name="T22" fmla="*/ 29 w 59"/>
                  <a:gd name="T23" fmla="*/ 9 h 79"/>
                  <a:gd name="T24" fmla="*/ 50 w 59"/>
                  <a:gd name="T25" fmla="*/ 35 h 79"/>
                  <a:gd name="T26" fmla="*/ 52 w 59"/>
                  <a:gd name="T27" fmla="*/ 38 h 79"/>
                  <a:gd name="T28" fmla="*/ 54 w 59"/>
                  <a:gd name="T29" fmla="*/ 39 h 79"/>
                  <a:gd name="T30" fmla="*/ 55 w 59"/>
                  <a:gd name="T31" fmla="*/ 39 h 79"/>
                  <a:gd name="T32" fmla="*/ 57 w 59"/>
                  <a:gd name="T33" fmla="*/ 38 h 79"/>
                  <a:gd name="T34" fmla="*/ 59 w 59"/>
                  <a:gd name="T35" fmla="*/ 34 h 79"/>
                  <a:gd name="T36" fmla="*/ 29 w 59"/>
                  <a:gd name="T37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9" h="79">
                    <a:moveTo>
                      <a:pt x="29" y="0"/>
                    </a:moveTo>
                    <a:cubicBezTo>
                      <a:pt x="13" y="0"/>
                      <a:pt x="0" y="17"/>
                      <a:pt x="0" y="38"/>
                    </a:cubicBezTo>
                    <a:cubicBezTo>
                      <a:pt x="0" y="39"/>
                      <a:pt x="0" y="39"/>
                      <a:pt x="0" y="40"/>
                    </a:cubicBezTo>
                    <a:cubicBezTo>
                      <a:pt x="0" y="62"/>
                      <a:pt x="13" y="79"/>
                      <a:pt x="29" y="79"/>
                    </a:cubicBezTo>
                    <a:cubicBezTo>
                      <a:pt x="42" y="79"/>
                      <a:pt x="53" y="69"/>
                      <a:pt x="57" y="54"/>
                    </a:cubicBezTo>
                    <a:cubicBezTo>
                      <a:pt x="58" y="51"/>
                      <a:pt x="56" y="49"/>
                      <a:pt x="54" y="48"/>
                    </a:cubicBezTo>
                    <a:cubicBezTo>
                      <a:pt x="54" y="48"/>
                      <a:pt x="53" y="48"/>
                      <a:pt x="53" y="48"/>
                    </a:cubicBezTo>
                    <a:cubicBezTo>
                      <a:pt x="51" y="48"/>
                      <a:pt x="49" y="49"/>
                      <a:pt x="49" y="51"/>
                    </a:cubicBezTo>
                    <a:cubicBezTo>
                      <a:pt x="46" y="63"/>
                      <a:pt x="38" y="71"/>
                      <a:pt x="29" y="71"/>
                    </a:cubicBezTo>
                    <a:cubicBezTo>
                      <a:pt x="18" y="71"/>
                      <a:pt x="8" y="57"/>
                      <a:pt x="8" y="40"/>
                    </a:cubicBezTo>
                    <a:cubicBezTo>
                      <a:pt x="8" y="39"/>
                      <a:pt x="8" y="39"/>
                      <a:pt x="8" y="38"/>
                    </a:cubicBezTo>
                    <a:cubicBezTo>
                      <a:pt x="9" y="22"/>
                      <a:pt x="18" y="9"/>
                      <a:pt x="29" y="9"/>
                    </a:cubicBezTo>
                    <a:cubicBezTo>
                      <a:pt x="40" y="9"/>
                      <a:pt x="48" y="20"/>
                      <a:pt x="50" y="35"/>
                    </a:cubicBezTo>
                    <a:cubicBezTo>
                      <a:pt x="50" y="37"/>
                      <a:pt x="51" y="38"/>
                      <a:pt x="52" y="38"/>
                    </a:cubicBezTo>
                    <a:cubicBezTo>
                      <a:pt x="52" y="39"/>
                      <a:pt x="53" y="39"/>
                      <a:pt x="54" y="39"/>
                    </a:cubicBezTo>
                    <a:cubicBezTo>
                      <a:pt x="54" y="39"/>
                      <a:pt x="55" y="39"/>
                      <a:pt x="55" y="39"/>
                    </a:cubicBezTo>
                    <a:cubicBezTo>
                      <a:pt x="56" y="39"/>
                      <a:pt x="56" y="39"/>
                      <a:pt x="57" y="38"/>
                    </a:cubicBezTo>
                    <a:cubicBezTo>
                      <a:pt x="58" y="37"/>
                      <a:pt x="59" y="36"/>
                      <a:pt x="59" y="34"/>
                    </a:cubicBezTo>
                    <a:cubicBezTo>
                      <a:pt x="57" y="15"/>
                      <a:pt x="44" y="0"/>
                      <a:pt x="29" y="0"/>
                    </a:cubicBezTo>
                  </a:path>
                </a:pathLst>
              </a:custGeom>
              <a:solidFill>
                <a:srgbClr val="B4AE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06" name="Freeform 8" descr="2bddc68e-7136-4d6c-a181-f517b650f459"/>
              <p:cNvSpPr/>
              <p:nvPr/>
            </p:nvSpPr>
            <p:spPr bwMode="auto">
              <a:xfrm>
                <a:off x="4304256" y="4348842"/>
                <a:ext cx="120507" cy="160676"/>
              </a:xfrm>
              <a:custGeom>
                <a:avLst/>
                <a:gdLst>
                  <a:gd name="T0" fmla="*/ 30 w 59"/>
                  <a:gd name="T1" fmla="*/ 0 h 79"/>
                  <a:gd name="T2" fmla="*/ 0 w 59"/>
                  <a:gd name="T3" fmla="*/ 38 h 79"/>
                  <a:gd name="T4" fmla="*/ 0 w 59"/>
                  <a:gd name="T5" fmla="*/ 40 h 79"/>
                  <a:gd name="T6" fmla="*/ 30 w 59"/>
                  <a:gd name="T7" fmla="*/ 79 h 79"/>
                  <a:gd name="T8" fmla="*/ 57 w 59"/>
                  <a:gd name="T9" fmla="*/ 54 h 79"/>
                  <a:gd name="T10" fmla="*/ 54 w 59"/>
                  <a:gd name="T11" fmla="*/ 48 h 79"/>
                  <a:gd name="T12" fmla="*/ 53 w 59"/>
                  <a:gd name="T13" fmla="*/ 48 h 79"/>
                  <a:gd name="T14" fmla="*/ 49 w 59"/>
                  <a:gd name="T15" fmla="*/ 51 h 79"/>
                  <a:gd name="T16" fmla="*/ 30 w 59"/>
                  <a:gd name="T17" fmla="*/ 71 h 79"/>
                  <a:gd name="T18" fmla="*/ 9 w 59"/>
                  <a:gd name="T19" fmla="*/ 40 h 79"/>
                  <a:gd name="T20" fmla="*/ 9 w 59"/>
                  <a:gd name="T21" fmla="*/ 38 h 79"/>
                  <a:gd name="T22" fmla="*/ 30 w 59"/>
                  <a:gd name="T23" fmla="*/ 9 h 79"/>
                  <a:gd name="T24" fmla="*/ 50 w 59"/>
                  <a:gd name="T25" fmla="*/ 35 h 79"/>
                  <a:gd name="T26" fmla="*/ 52 w 59"/>
                  <a:gd name="T27" fmla="*/ 38 h 79"/>
                  <a:gd name="T28" fmla="*/ 55 w 59"/>
                  <a:gd name="T29" fmla="*/ 39 h 79"/>
                  <a:gd name="T30" fmla="*/ 55 w 59"/>
                  <a:gd name="T31" fmla="*/ 39 h 79"/>
                  <a:gd name="T32" fmla="*/ 57 w 59"/>
                  <a:gd name="T33" fmla="*/ 38 h 79"/>
                  <a:gd name="T34" fmla="*/ 59 w 59"/>
                  <a:gd name="T35" fmla="*/ 34 h 79"/>
                  <a:gd name="T36" fmla="*/ 30 w 59"/>
                  <a:gd name="T37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9" h="79">
                    <a:moveTo>
                      <a:pt x="30" y="0"/>
                    </a:moveTo>
                    <a:cubicBezTo>
                      <a:pt x="14" y="0"/>
                      <a:pt x="1" y="17"/>
                      <a:pt x="0" y="38"/>
                    </a:cubicBezTo>
                    <a:cubicBezTo>
                      <a:pt x="0" y="39"/>
                      <a:pt x="0" y="39"/>
                      <a:pt x="0" y="40"/>
                    </a:cubicBezTo>
                    <a:cubicBezTo>
                      <a:pt x="0" y="62"/>
                      <a:pt x="13" y="79"/>
                      <a:pt x="30" y="79"/>
                    </a:cubicBezTo>
                    <a:cubicBezTo>
                      <a:pt x="42" y="79"/>
                      <a:pt x="53" y="69"/>
                      <a:pt x="57" y="54"/>
                    </a:cubicBezTo>
                    <a:cubicBezTo>
                      <a:pt x="58" y="51"/>
                      <a:pt x="57" y="49"/>
                      <a:pt x="54" y="48"/>
                    </a:cubicBezTo>
                    <a:cubicBezTo>
                      <a:pt x="54" y="48"/>
                      <a:pt x="54" y="48"/>
                      <a:pt x="53" y="48"/>
                    </a:cubicBezTo>
                    <a:cubicBezTo>
                      <a:pt x="51" y="48"/>
                      <a:pt x="50" y="49"/>
                      <a:pt x="49" y="51"/>
                    </a:cubicBezTo>
                    <a:cubicBezTo>
                      <a:pt x="46" y="63"/>
                      <a:pt x="38" y="71"/>
                      <a:pt x="30" y="71"/>
                    </a:cubicBezTo>
                    <a:cubicBezTo>
                      <a:pt x="18" y="71"/>
                      <a:pt x="9" y="57"/>
                      <a:pt x="9" y="40"/>
                    </a:cubicBezTo>
                    <a:cubicBezTo>
                      <a:pt x="9" y="39"/>
                      <a:pt x="9" y="39"/>
                      <a:pt x="9" y="38"/>
                    </a:cubicBezTo>
                    <a:cubicBezTo>
                      <a:pt x="9" y="22"/>
                      <a:pt x="18" y="9"/>
                      <a:pt x="30" y="9"/>
                    </a:cubicBezTo>
                    <a:cubicBezTo>
                      <a:pt x="40" y="9"/>
                      <a:pt x="49" y="20"/>
                      <a:pt x="50" y="35"/>
                    </a:cubicBezTo>
                    <a:cubicBezTo>
                      <a:pt x="50" y="37"/>
                      <a:pt x="51" y="38"/>
                      <a:pt x="52" y="38"/>
                    </a:cubicBezTo>
                    <a:cubicBezTo>
                      <a:pt x="53" y="39"/>
                      <a:pt x="54" y="39"/>
                      <a:pt x="55" y="39"/>
                    </a:cubicBezTo>
                    <a:cubicBezTo>
                      <a:pt x="55" y="39"/>
                      <a:pt x="55" y="39"/>
                      <a:pt x="55" y="39"/>
                    </a:cubicBezTo>
                    <a:cubicBezTo>
                      <a:pt x="56" y="39"/>
                      <a:pt x="57" y="39"/>
                      <a:pt x="57" y="38"/>
                    </a:cubicBezTo>
                    <a:cubicBezTo>
                      <a:pt x="58" y="37"/>
                      <a:pt x="59" y="36"/>
                      <a:pt x="59" y="34"/>
                    </a:cubicBezTo>
                    <a:cubicBezTo>
                      <a:pt x="57" y="15"/>
                      <a:pt x="45" y="0"/>
                      <a:pt x="30" y="0"/>
                    </a:cubicBezTo>
                  </a:path>
                </a:pathLst>
              </a:custGeom>
              <a:solidFill>
                <a:srgbClr val="B4AE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07" name="Freeform 9" descr="11d1934b-2ab6-4567-86c7-0a24ffbc9c82"/>
              <p:cNvSpPr/>
              <p:nvPr/>
            </p:nvSpPr>
            <p:spPr bwMode="auto">
              <a:xfrm>
                <a:off x="4475502" y="4348842"/>
                <a:ext cx="119450" cy="160676"/>
              </a:xfrm>
              <a:custGeom>
                <a:avLst/>
                <a:gdLst>
                  <a:gd name="T0" fmla="*/ 30 w 59"/>
                  <a:gd name="T1" fmla="*/ 0 h 79"/>
                  <a:gd name="T2" fmla="*/ 0 w 59"/>
                  <a:gd name="T3" fmla="*/ 38 h 79"/>
                  <a:gd name="T4" fmla="*/ 0 w 59"/>
                  <a:gd name="T5" fmla="*/ 40 h 79"/>
                  <a:gd name="T6" fmla="*/ 30 w 59"/>
                  <a:gd name="T7" fmla="*/ 79 h 79"/>
                  <a:gd name="T8" fmla="*/ 58 w 59"/>
                  <a:gd name="T9" fmla="*/ 54 h 79"/>
                  <a:gd name="T10" fmla="*/ 55 w 59"/>
                  <a:gd name="T11" fmla="*/ 48 h 79"/>
                  <a:gd name="T12" fmla="*/ 54 w 59"/>
                  <a:gd name="T13" fmla="*/ 48 h 79"/>
                  <a:gd name="T14" fmla="*/ 49 w 59"/>
                  <a:gd name="T15" fmla="*/ 51 h 79"/>
                  <a:gd name="T16" fmla="*/ 30 w 59"/>
                  <a:gd name="T17" fmla="*/ 71 h 79"/>
                  <a:gd name="T18" fmla="*/ 9 w 59"/>
                  <a:gd name="T19" fmla="*/ 40 h 79"/>
                  <a:gd name="T20" fmla="*/ 9 w 59"/>
                  <a:gd name="T21" fmla="*/ 38 h 79"/>
                  <a:gd name="T22" fmla="*/ 30 w 59"/>
                  <a:gd name="T23" fmla="*/ 9 h 79"/>
                  <a:gd name="T24" fmla="*/ 51 w 59"/>
                  <a:gd name="T25" fmla="*/ 35 h 79"/>
                  <a:gd name="T26" fmla="*/ 52 w 59"/>
                  <a:gd name="T27" fmla="*/ 38 h 79"/>
                  <a:gd name="T28" fmla="*/ 55 w 59"/>
                  <a:gd name="T29" fmla="*/ 39 h 79"/>
                  <a:gd name="T30" fmla="*/ 55 w 59"/>
                  <a:gd name="T31" fmla="*/ 39 h 79"/>
                  <a:gd name="T32" fmla="*/ 57 w 59"/>
                  <a:gd name="T33" fmla="*/ 38 h 79"/>
                  <a:gd name="T34" fmla="*/ 59 w 59"/>
                  <a:gd name="T35" fmla="*/ 34 h 79"/>
                  <a:gd name="T36" fmla="*/ 30 w 59"/>
                  <a:gd name="T37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9" h="79">
                    <a:moveTo>
                      <a:pt x="30" y="0"/>
                    </a:moveTo>
                    <a:cubicBezTo>
                      <a:pt x="14" y="0"/>
                      <a:pt x="1" y="17"/>
                      <a:pt x="0" y="38"/>
                    </a:cubicBezTo>
                    <a:cubicBezTo>
                      <a:pt x="0" y="39"/>
                      <a:pt x="0" y="39"/>
                      <a:pt x="0" y="40"/>
                    </a:cubicBezTo>
                    <a:cubicBezTo>
                      <a:pt x="0" y="62"/>
                      <a:pt x="14" y="79"/>
                      <a:pt x="30" y="79"/>
                    </a:cubicBezTo>
                    <a:cubicBezTo>
                      <a:pt x="43" y="79"/>
                      <a:pt x="53" y="69"/>
                      <a:pt x="58" y="54"/>
                    </a:cubicBezTo>
                    <a:cubicBezTo>
                      <a:pt x="58" y="51"/>
                      <a:pt x="57" y="49"/>
                      <a:pt x="55" y="48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52" y="48"/>
                      <a:pt x="50" y="49"/>
                      <a:pt x="49" y="51"/>
                    </a:cubicBezTo>
                    <a:cubicBezTo>
                      <a:pt x="46" y="63"/>
                      <a:pt x="38" y="71"/>
                      <a:pt x="30" y="71"/>
                    </a:cubicBezTo>
                    <a:cubicBezTo>
                      <a:pt x="18" y="71"/>
                      <a:pt x="9" y="57"/>
                      <a:pt x="9" y="40"/>
                    </a:cubicBezTo>
                    <a:cubicBezTo>
                      <a:pt x="9" y="39"/>
                      <a:pt x="9" y="39"/>
                      <a:pt x="9" y="38"/>
                    </a:cubicBezTo>
                    <a:cubicBezTo>
                      <a:pt x="10" y="22"/>
                      <a:pt x="19" y="9"/>
                      <a:pt x="30" y="9"/>
                    </a:cubicBezTo>
                    <a:cubicBezTo>
                      <a:pt x="40" y="9"/>
                      <a:pt x="49" y="20"/>
                      <a:pt x="51" y="35"/>
                    </a:cubicBezTo>
                    <a:cubicBezTo>
                      <a:pt x="51" y="37"/>
                      <a:pt x="51" y="38"/>
                      <a:pt x="52" y="38"/>
                    </a:cubicBezTo>
                    <a:cubicBezTo>
                      <a:pt x="53" y="39"/>
                      <a:pt x="54" y="39"/>
                      <a:pt x="55" y="39"/>
                    </a:cubicBezTo>
                    <a:cubicBezTo>
                      <a:pt x="55" y="39"/>
                      <a:pt x="55" y="39"/>
                      <a:pt x="55" y="39"/>
                    </a:cubicBezTo>
                    <a:cubicBezTo>
                      <a:pt x="56" y="39"/>
                      <a:pt x="57" y="39"/>
                      <a:pt x="57" y="38"/>
                    </a:cubicBezTo>
                    <a:cubicBezTo>
                      <a:pt x="59" y="37"/>
                      <a:pt x="59" y="36"/>
                      <a:pt x="59" y="34"/>
                    </a:cubicBezTo>
                    <a:cubicBezTo>
                      <a:pt x="57" y="15"/>
                      <a:pt x="45" y="0"/>
                      <a:pt x="30" y="0"/>
                    </a:cubicBezTo>
                  </a:path>
                </a:pathLst>
              </a:custGeom>
              <a:solidFill>
                <a:srgbClr val="B4AE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08" name="Freeform 10" descr="23013c07-66b2-48b6-92c6-ab2198ec347f"/>
              <p:cNvSpPr/>
              <p:nvPr/>
            </p:nvSpPr>
            <p:spPr bwMode="auto">
              <a:xfrm>
                <a:off x="4647806" y="4348842"/>
                <a:ext cx="119450" cy="160676"/>
              </a:xfrm>
              <a:custGeom>
                <a:avLst/>
                <a:gdLst>
                  <a:gd name="T0" fmla="*/ 29 w 59"/>
                  <a:gd name="T1" fmla="*/ 0 h 79"/>
                  <a:gd name="T2" fmla="*/ 0 w 59"/>
                  <a:gd name="T3" fmla="*/ 38 h 79"/>
                  <a:gd name="T4" fmla="*/ 0 w 59"/>
                  <a:gd name="T5" fmla="*/ 40 h 79"/>
                  <a:gd name="T6" fmla="*/ 29 w 59"/>
                  <a:gd name="T7" fmla="*/ 79 h 79"/>
                  <a:gd name="T8" fmla="*/ 57 w 59"/>
                  <a:gd name="T9" fmla="*/ 54 h 79"/>
                  <a:gd name="T10" fmla="*/ 54 w 59"/>
                  <a:gd name="T11" fmla="*/ 48 h 79"/>
                  <a:gd name="T12" fmla="*/ 53 w 59"/>
                  <a:gd name="T13" fmla="*/ 48 h 79"/>
                  <a:gd name="T14" fmla="*/ 49 w 59"/>
                  <a:gd name="T15" fmla="*/ 51 h 79"/>
                  <a:gd name="T16" fmla="*/ 29 w 59"/>
                  <a:gd name="T17" fmla="*/ 71 h 79"/>
                  <a:gd name="T18" fmla="*/ 8 w 59"/>
                  <a:gd name="T19" fmla="*/ 40 h 79"/>
                  <a:gd name="T20" fmla="*/ 8 w 59"/>
                  <a:gd name="T21" fmla="*/ 38 h 79"/>
                  <a:gd name="T22" fmla="*/ 29 w 59"/>
                  <a:gd name="T23" fmla="*/ 9 h 79"/>
                  <a:gd name="T24" fmla="*/ 50 w 59"/>
                  <a:gd name="T25" fmla="*/ 35 h 79"/>
                  <a:gd name="T26" fmla="*/ 52 w 59"/>
                  <a:gd name="T27" fmla="*/ 38 h 79"/>
                  <a:gd name="T28" fmla="*/ 54 w 59"/>
                  <a:gd name="T29" fmla="*/ 39 h 79"/>
                  <a:gd name="T30" fmla="*/ 55 w 59"/>
                  <a:gd name="T31" fmla="*/ 39 h 79"/>
                  <a:gd name="T32" fmla="*/ 57 w 59"/>
                  <a:gd name="T33" fmla="*/ 38 h 79"/>
                  <a:gd name="T34" fmla="*/ 59 w 59"/>
                  <a:gd name="T35" fmla="*/ 34 h 79"/>
                  <a:gd name="T36" fmla="*/ 29 w 59"/>
                  <a:gd name="T37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9" h="79">
                    <a:moveTo>
                      <a:pt x="29" y="0"/>
                    </a:moveTo>
                    <a:cubicBezTo>
                      <a:pt x="13" y="0"/>
                      <a:pt x="0" y="17"/>
                      <a:pt x="0" y="38"/>
                    </a:cubicBezTo>
                    <a:cubicBezTo>
                      <a:pt x="0" y="39"/>
                      <a:pt x="0" y="39"/>
                      <a:pt x="0" y="40"/>
                    </a:cubicBezTo>
                    <a:cubicBezTo>
                      <a:pt x="0" y="62"/>
                      <a:pt x="13" y="79"/>
                      <a:pt x="29" y="79"/>
                    </a:cubicBezTo>
                    <a:cubicBezTo>
                      <a:pt x="42" y="79"/>
                      <a:pt x="53" y="69"/>
                      <a:pt x="57" y="54"/>
                    </a:cubicBezTo>
                    <a:cubicBezTo>
                      <a:pt x="58" y="51"/>
                      <a:pt x="56" y="49"/>
                      <a:pt x="54" y="48"/>
                    </a:cubicBezTo>
                    <a:cubicBezTo>
                      <a:pt x="54" y="48"/>
                      <a:pt x="53" y="48"/>
                      <a:pt x="53" y="48"/>
                    </a:cubicBezTo>
                    <a:cubicBezTo>
                      <a:pt x="51" y="48"/>
                      <a:pt x="49" y="49"/>
                      <a:pt x="49" y="51"/>
                    </a:cubicBezTo>
                    <a:cubicBezTo>
                      <a:pt x="45" y="63"/>
                      <a:pt x="38" y="71"/>
                      <a:pt x="29" y="71"/>
                    </a:cubicBezTo>
                    <a:cubicBezTo>
                      <a:pt x="18" y="71"/>
                      <a:pt x="8" y="57"/>
                      <a:pt x="8" y="40"/>
                    </a:cubicBezTo>
                    <a:cubicBezTo>
                      <a:pt x="8" y="39"/>
                      <a:pt x="8" y="39"/>
                      <a:pt x="8" y="38"/>
                    </a:cubicBezTo>
                    <a:cubicBezTo>
                      <a:pt x="9" y="22"/>
                      <a:pt x="18" y="9"/>
                      <a:pt x="29" y="9"/>
                    </a:cubicBezTo>
                    <a:cubicBezTo>
                      <a:pt x="39" y="9"/>
                      <a:pt x="48" y="20"/>
                      <a:pt x="50" y="35"/>
                    </a:cubicBezTo>
                    <a:cubicBezTo>
                      <a:pt x="50" y="37"/>
                      <a:pt x="51" y="38"/>
                      <a:pt x="52" y="38"/>
                    </a:cubicBezTo>
                    <a:cubicBezTo>
                      <a:pt x="52" y="39"/>
                      <a:pt x="53" y="39"/>
                      <a:pt x="54" y="39"/>
                    </a:cubicBezTo>
                    <a:cubicBezTo>
                      <a:pt x="54" y="39"/>
                      <a:pt x="55" y="39"/>
                      <a:pt x="55" y="39"/>
                    </a:cubicBezTo>
                    <a:cubicBezTo>
                      <a:pt x="55" y="39"/>
                      <a:pt x="56" y="39"/>
                      <a:pt x="57" y="38"/>
                    </a:cubicBezTo>
                    <a:cubicBezTo>
                      <a:pt x="58" y="37"/>
                      <a:pt x="59" y="36"/>
                      <a:pt x="59" y="34"/>
                    </a:cubicBezTo>
                    <a:cubicBezTo>
                      <a:pt x="57" y="15"/>
                      <a:pt x="44" y="0"/>
                      <a:pt x="29" y="0"/>
                    </a:cubicBezTo>
                  </a:path>
                </a:pathLst>
              </a:custGeom>
              <a:solidFill>
                <a:srgbClr val="B4AE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09" name="Freeform 11" descr="05804ab7-0131-43b3-b39f-7f228efe866a"/>
              <p:cNvSpPr/>
              <p:nvPr/>
            </p:nvSpPr>
            <p:spPr bwMode="auto">
              <a:xfrm>
                <a:off x="4817995" y="4348842"/>
                <a:ext cx="119450" cy="160676"/>
              </a:xfrm>
              <a:custGeom>
                <a:avLst/>
                <a:gdLst>
                  <a:gd name="T0" fmla="*/ 30 w 59"/>
                  <a:gd name="T1" fmla="*/ 0 h 79"/>
                  <a:gd name="T2" fmla="*/ 0 w 59"/>
                  <a:gd name="T3" fmla="*/ 38 h 79"/>
                  <a:gd name="T4" fmla="*/ 0 w 59"/>
                  <a:gd name="T5" fmla="*/ 40 h 79"/>
                  <a:gd name="T6" fmla="*/ 30 w 59"/>
                  <a:gd name="T7" fmla="*/ 79 h 79"/>
                  <a:gd name="T8" fmla="*/ 57 w 59"/>
                  <a:gd name="T9" fmla="*/ 54 h 79"/>
                  <a:gd name="T10" fmla="*/ 54 w 59"/>
                  <a:gd name="T11" fmla="*/ 48 h 79"/>
                  <a:gd name="T12" fmla="*/ 53 w 59"/>
                  <a:gd name="T13" fmla="*/ 48 h 79"/>
                  <a:gd name="T14" fmla="*/ 49 w 59"/>
                  <a:gd name="T15" fmla="*/ 51 h 79"/>
                  <a:gd name="T16" fmla="*/ 30 w 59"/>
                  <a:gd name="T17" fmla="*/ 71 h 79"/>
                  <a:gd name="T18" fmla="*/ 9 w 59"/>
                  <a:gd name="T19" fmla="*/ 40 h 79"/>
                  <a:gd name="T20" fmla="*/ 9 w 59"/>
                  <a:gd name="T21" fmla="*/ 38 h 79"/>
                  <a:gd name="T22" fmla="*/ 30 w 59"/>
                  <a:gd name="T23" fmla="*/ 9 h 79"/>
                  <a:gd name="T24" fmla="*/ 50 w 59"/>
                  <a:gd name="T25" fmla="*/ 35 h 79"/>
                  <a:gd name="T26" fmla="*/ 52 w 59"/>
                  <a:gd name="T27" fmla="*/ 38 h 79"/>
                  <a:gd name="T28" fmla="*/ 55 w 59"/>
                  <a:gd name="T29" fmla="*/ 39 h 79"/>
                  <a:gd name="T30" fmla="*/ 55 w 59"/>
                  <a:gd name="T31" fmla="*/ 39 h 79"/>
                  <a:gd name="T32" fmla="*/ 57 w 59"/>
                  <a:gd name="T33" fmla="*/ 38 h 79"/>
                  <a:gd name="T34" fmla="*/ 59 w 59"/>
                  <a:gd name="T35" fmla="*/ 34 h 79"/>
                  <a:gd name="T36" fmla="*/ 30 w 59"/>
                  <a:gd name="T37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9" h="79">
                    <a:moveTo>
                      <a:pt x="30" y="0"/>
                    </a:moveTo>
                    <a:cubicBezTo>
                      <a:pt x="14" y="0"/>
                      <a:pt x="1" y="17"/>
                      <a:pt x="0" y="38"/>
                    </a:cubicBezTo>
                    <a:cubicBezTo>
                      <a:pt x="0" y="39"/>
                      <a:pt x="0" y="39"/>
                      <a:pt x="0" y="40"/>
                    </a:cubicBezTo>
                    <a:cubicBezTo>
                      <a:pt x="0" y="62"/>
                      <a:pt x="13" y="79"/>
                      <a:pt x="30" y="79"/>
                    </a:cubicBezTo>
                    <a:cubicBezTo>
                      <a:pt x="42" y="79"/>
                      <a:pt x="53" y="69"/>
                      <a:pt x="57" y="54"/>
                    </a:cubicBezTo>
                    <a:cubicBezTo>
                      <a:pt x="58" y="51"/>
                      <a:pt x="57" y="49"/>
                      <a:pt x="54" y="48"/>
                    </a:cubicBezTo>
                    <a:cubicBezTo>
                      <a:pt x="54" y="48"/>
                      <a:pt x="54" y="48"/>
                      <a:pt x="53" y="48"/>
                    </a:cubicBezTo>
                    <a:cubicBezTo>
                      <a:pt x="51" y="48"/>
                      <a:pt x="50" y="49"/>
                      <a:pt x="49" y="51"/>
                    </a:cubicBezTo>
                    <a:cubicBezTo>
                      <a:pt x="46" y="63"/>
                      <a:pt x="38" y="71"/>
                      <a:pt x="30" y="71"/>
                    </a:cubicBezTo>
                    <a:cubicBezTo>
                      <a:pt x="18" y="71"/>
                      <a:pt x="9" y="57"/>
                      <a:pt x="9" y="40"/>
                    </a:cubicBezTo>
                    <a:cubicBezTo>
                      <a:pt x="9" y="39"/>
                      <a:pt x="9" y="39"/>
                      <a:pt x="9" y="38"/>
                    </a:cubicBezTo>
                    <a:cubicBezTo>
                      <a:pt x="9" y="22"/>
                      <a:pt x="18" y="9"/>
                      <a:pt x="30" y="9"/>
                    </a:cubicBezTo>
                    <a:cubicBezTo>
                      <a:pt x="40" y="9"/>
                      <a:pt x="49" y="20"/>
                      <a:pt x="50" y="35"/>
                    </a:cubicBezTo>
                    <a:cubicBezTo>
                      <a:pt x="50" y="37"/>
                      <a:pt x="51" y="38"/>
                      <a:pt x="52" y="38"/>
                    </a:cubicBezTo>
                    <a:cubicBezTo>
                      <a:pt x="53" y="39"/>
                      <a:pt x="54" y="39"/>
                      <a:pt x="55" y="39"/>
                    </a:cubicBezTo>
                    <a:cubicBezTo>
                      <a:pt x="55" y="39"/>
                      <a:pt x="55" y="39"/>
                      <a:pt x="55" y="39"/>
                    </a:cubicBezTo>
                    <a:cubicBezTo>
                      <a:pt x="56" y="39"/>
                      <a:pt x="57" y="39"/>
                      <a:pt x="57" y="38"/>
                    </a:cubicBezTo>
                    <a:cubicBezTo>
                      <a:pt x="58" y="37"/>
                      <a:pt x="59" y="36"/>
                      <a:pt x="59" y="34"/>
                    </a:cubicBezTo>
                    <a:cubicBezTo>
                      <a:pt x="57" y="15"/>
                      <a:pt x="45" y="0"/>
                      <a:pt x="30" y="0"/>
                    </a:cubicBezTo>
                  </a:path>
                </a:pathLst>
              </a:custGeom>
              <a:solidFill>
                <a:srgbClr val="B4AE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10" name="Freeform 12" descr="0665eaff-e508-45dc-83fb-b036ccf62e75"/>
              <p:cNvSpPr/>
              <p:nvPr/>
            </p:nvSpPr>
            <p:spPr bwMode="auto">
              <a:xfrm>
                <a:off x="4988184" y="4348842"/>
                <a:ext cx="119450" cy="160676"/>
              </a:xfrm>
              <a:custGeom>
                <a:avLst/>
                <a:gdLst>
                  <a:gd name="T0" fmla="*/ 30 w 59"/>
                  <a:gd name="T1" fmla="*/ 0 h 79"/>
                  <a:gd name="T2" fmla="*/ 0 w 59"/>
                  <a:gd name="T3" fmla="*/ 38 h 79"/>
                  <a:gd name="T4" fmla="*/ 0 w 59"/>
                  <a:gd name="T5" fmla="*/ 40 h 79"/>
                  <a:gd name="T6" fmla="*/ 30 w 59"/>
                  <a:gd name="T7" fmla="*/ 79 h 79"/>
                  <a:gd name="T8" fmla="*/ 58 w 59"/>
                  <a:gd name="T9" fmla="*/ 54 h 79"/>
                  <a:gd name="T10" fmla="*/ 55 w 59"/>
                  <a:gd name="T11" fmla="*/ 48 h 79"/>
                  <a:gd name="T12" fmla="*/ 54 w 59"/>
                  <a:gd name="T13" fmla="*/ 48 h 79"/>
                  <a:gd name="T14" fmla="*/ 49 w 59"/>
                  <a:gd name="T15" fmla="*/ 51 h 79"/>
                  <a:gd name="T16" fmla="*/ 30 w 59"/>
                  <a:gd name="T17" fmla="*/ 71 h 79"/>
                  <a:gd name="T18" fmla="*/ 9 w 59"/>
                  <a:gd name="T19" fmla="*/ 40 h 79"/>
                  <a:gd name="T20" fmla="*/ 9 w 59"/>
                  <a:gd name="T21" fmla="*/ 38 h 79"/>
                  <a:gd name="T22" fmla="*/ 30 w 59"/>
                  <a:gd name="T23" fmla="*/ 9 h 79"/>
                  <a:gd name="T24" fmla="*/ 51 w 59"/>
                  <a:gd name="T25" fmla="*/ 35 h 79"/>
                  <a:gd name="T26" fmla="*/ 52 w 59"/>
                  <a:gd name="T27" fmla="*/ 38 h 79"/>
                  <a:gd name="T28" fmla="*/ 55 w 59"/>
                  <a:gd name="T29" fmla="*/ 39 h 79"/>
                  <a:gd name="T30" fmla="*/ 55 w 59"/>
                  <a:gd name="T31" fmla="*/ 39 h 79"/>
                  <a:gd name="T32" fmla="*/ 57 w 59"/>
                  <a:gd name="T33" fmla="*/ 38 h 79"/>
                  <a:gd name="T34" fmla="*/ 59 w 59"/>
                  <a:gd name="T35" fmla="*/ 34 h 79"/>
                  <a:gd name="T36" fmla="*/ 30 w 59"/>
                  <a:gd name="T37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9" h="79">
                    <a:moveTo>
                      <a:pt x="30" y="0"/>
                    </a:moveTo>
                    <a:cubicBezTo>
                      <a:pt x="14" y="0"/>
                      <a:pt x="1" y="17"/>
                      <a:pt x="0" y="38"/>
                    </a:cubicBezTo>
                    <a:cubicBezTo>
                      <a:pt x="0" y="39"/>
                      <a:pt x="0" y="39"/>
                      <a:pt x="0" y="40"/>
                    </a:cubicBezTo>
                    <a:cubicBezTo>
                      <a:pt x="0" y="62"/>
                      <a:pt x="14" y="79"/>
                      <a:pt x="30" y="79"/>
                    </a:cubicBezTo>
                    <a:cubicBezTo>
                      <a:pt x="42" y="79"/>
                      <a:pt x="53" y="69"/>
                      <a:pt x="58" y="54"/>
                    </a:cubicBezTo>
                    <a:cubicBezTo>
                      <a:pt x="58" y="51"/>
                      <a:pt x="57" y="49"/>
                      <a:pt x="55" y="48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52" y="48"/>
                      <a:pt x="50" y="49"/>
                      <a:pt x="49" y="51"/>
                    </a:cubicBezTo>
                    <a:cubicBezTo>
                      <a:pt x="46" y="63"/>
                      <a:pt x="38" y="71"/>
                      <a:pt x="30" y="71"/>
                    </a:cubicBezTo>
                    <a:cubicBezTo>
                      <a:pt x="18" y="71"/>
                      <a:pt x="9" y="57"/>
                      <a:pt x="9" y="40"/>
                    </a:cubicBezTo>
                    <a:cubicBezTo>
                      <a:pt x="9" y="39"/>
                      <a:pt x="9" y="39"/>
                      <a:pt x="9" y="38"/>
                    </a:cubicBezTo>
                    <a:cubicBezTo>
                      <a:pt x="10" y="22"/>
                      <a:pt x="19" y="9"/>
                      <a:pt x="30" y="9"/>
                    </a:cubicBezTo>
                    <a:cubicBezTo>
                      <a:pt x="40" y="9"/>
                      <a:pt x="49" y="20"/>
                      <a:pt x="51" y="35"/>
                    </a:cubicBezTo>
                    <a:cubicBezTo>
                      <a:pt x="51" y="37"/>
                      <a:pt x="51" y="38"/>
                      <a:pt x="52" y="38"/>
                    </a:cubicBezTo>
                    <a:cubicBezTo>
                      <a:pt x="53" y="39"/>
                      <a:pt x="54" y="39"/>
                      <a:pt x="55" y="39"/>
                    </a:cubicBezTo>
                    <a:cubicBezTo>
                      <a:pt x="55" y="39"/>
                      <a:pt x="55" y="39"/>
                      <a:pt x="55" y="39"/>
                    </a:cubicBezTo>
                    <a:cubicBezTo>
                      <a:pt x="56" y="39"/>
                      <a:pt x="57" y="39"/>
                      <a:pt x="57" y="38"/>
                    </a:cubicBezTo>
                    <a:cubicBezTo>
                      <a:pt x="59" y="37"/>
                      <a:pt x="59" y="36"/>
                      <a:pt x="59" y="34"/>
                    </a:cubicBezTo>
                    <a:cubicBezTo>
                      <a:pt x="57" y="15"/>
                      <a:pt x="45" y="0"/>
                      <a:pt x="30" y="0"/>
                    </a:cubicBezTo>
                  </a:path>
                </a:pathLst>
              </a:custGeom>
              <a:solidFill>
                <a:srgbClr val="B4AE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11" name="Freeform 13" descr="ad9f7d69-d425-41ac-bbcd-8963ae5553bc"/>
              <p:cNvSpPr/>
              <p:nvPr/>
            </p:nvSpPr>
            <p:spPr bwMode="auto">
              <a:xfrm>
                <a:off x="4189035" y="4635310"/>
                <a:ext cx="200845" cy="48626"/>
              </a:xfrm>
              <a:custGeom>
                <a:avLst/>
                <a:gdLst>
                  <a:gd name="T0" fmla="*/ 87 w 99"/>
                  <a:gd name="T1" fmla="*/ 0 h 24"/>
                  <a:gd name="T2" fmla="*/ 12 w 99"/>
                  <a:gd name="T3" fmla="*/ 0 h 24"/>
                  <a:gd name="T4" fmla="*/ 0 w 99"/>
                  <a:gd name="T5" fmla="*/ 12 h 24"/>
                  <a:gd name="T6" fmla="*/ 12 w 99"/>
                  <a:gd name="T7" fmla="*/ 24 h 24"/>
                  <a:gd name="T8" fmla="*/ 87 w 99"/>
                  <a:gd name="T9" fmla="*/ 24 h 24"/>
                  <a:gd name="T10" fmla="*/ 99 w 99"/>
                  <a:gd name="T11" fmla="*/ 12 h 24"/>
                  <a:gd name="T12" fmla="*/ 87 w 99"/>
                  <a:gd name="T13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9" h="24">
                    <a:moveTo>
                      <a:pt x="87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8"/>
                      <a:pt x="5" y="24"/>
                      <a:pt x="12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94" y="24"/>
                      <a:pt x="99" y="18"/>
                      <a:pt x="99" y="12"/>
                    </a:cubicBezTo>
                    <a:cubicBezTo>
                      <a:pt x="99" y="5"/>
                      <a:pt x="94" y="0"/>
                      <a:pt x="87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12" name="Freeform 14" descr="c20eb7d3-1cce-4437-b818-17841893d1cf"/>
              <p:cNvSpPr/>
              <p:nvPr/>
            </p:nvSpPr>
            <p:spPr bwMode="auto">
              <a:xfrm>
                <a:off x="4425820" y="4635310"/>
                <a:ext cx="200845" cy="48626"/>
              </a:xfrm>
              <a:custGeom>
                <a:avLst/>
                <a:gdLst>
                  <a:gd name="T0" fmla="*/ 88 w 99"/>
                  <a:gd name="T1" fmla="*/ 0 h 24"/>
                  <a:gd name="T2" fmla="*/ 12 w 99"/>
                  <a:gd name="T3" fmla="*/ 0 h 24"/>
                  <a:gd name="T4" fmla="*/ 0 w 99"/>
                  <a:gd name="T5" fmla="*/ 12 h 24"/>
                  <a:gd name="T6" fmla="*/ 12 w 99"/>
                  <a:gd name="T7" fmla="*/ 24 h 24"/>
                  <a:gd name="T8" fmla="*/ 88 w 99"/>
                  <a:gd name="T9" fmla="*/ 24 h 24"/>
                  <a:gd name="T10" fmla="*/ 99 w 99"/>
                  <a:gd name="T11" fmla="*/ 12 h 24"/>
                  <a:gd name="T12" fmla="*/ 88 w 99"/>
                  <a:gd name="T13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9" h="24">
                    <a:moveTo>
                      <a:pt x="88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8"/>
                      <a:pt x="6" y="24"/>
                      <a:pt x="12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94" y="24"/>
                      <a:pt x="99" y="18"/>
                      <a:pt x="99" y="12"/>
                    </a:cubicBezTo>
                    <a:cubicBezTo>
                      <a:pt x="99" y="5"/>
                      <a:pt x="94" y="0"/>
                      <a:pt x="8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13" name="Freeform 15" descr="beafe558-133f-45fa-bc0a-305d2801c87a"/>
              <p:cNvSpPr/>
              <p:nvPr/>
            </p:nvSpPr>
            <p:spPr bwMode="auto">
              <a:xfrm>
                <a:off x="4665776" y="4635310"/>
                <a:ext cx="200845" cy="48626"/>
              </a:xfrm>
              <a:custGeom>
                <a:avLst/>
                <a:gdLst>
                  <a:gd name="T0" fmla="*/ 87 w 99"/>
                  <a:gd name="T1" fmla="*/ 0 h 24"/>
                  <a:gd name="T2" fmla="*/ 12 w 99"/>
                  <a:gd name="T3" fmla="*/ 0 h 24"/>
                  <a:gd name="T4" fmla="*/ 0 w 99"/>
                  <a:gd name="T5" fmla="*/ 12 h 24"/>
                  <a:gd name="T6" fmla="*/ 12 w 99"/>
                  <a:gd name="T7" fmla="*/ 24 h 24"/>
                  <a:gd name="T8" fmla="*/ 87 w 99"/>
                  <a:gd name="T9" fmla="*/ 24 h 24"/>
                  <a:gd name="T10" fmla="*/ 99 w 99"/>
                  <a:gd name="T11" fmla="*/ 12 h 24"/>
                  <a:gd name="T12" fmla="*/ 87 w 99"/>
                  <a:gd name="T13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9" h="24">
                    <a:moveTo>
                      <a:pt x="87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8"/>
                      <a:pt x="5" y="24"/>
                      <a:pt x="12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93" y="24"/>
                      <a:pt x="99" y="18"/>
                      <a:pt x="99" y="12"/>
                    </a:cubicBezTo>
                    <a:cubicBezTo>
                      <a:pt x="99" y="5"/>
                      <a:pt x="93" y="0"/>
                      <a:pt x="87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14" name="Freeform 16" descr="2384b138-6a58-458f-bde0-c22957bdeb18"/>
              <p:cNvSpPr/>
              <p:nvPr/>
            </p:nvSpPr>
            <p:spPr bwMode="auto">
              <a:xfrm>
                <a:off x="4902561" y="4635310"/>
                <a:ext cx="200845" cy="48626"/>
              </a:xfrm>
              <a:custGeom>
                <a:avLst/>
                <a:gdLst>
                  <a:gd name="T0" fmla="*/ 87 w 99"/>
                  <a:gd name="T1" fmla="*/ 0 h 24"/>
                  <a:gd name="T2" fmla="*/ 12 w 99"/>
                  <a:gd name="T3" fmla="*/ 0 h 24"/>
                  <a:gd name="T4" fmla="*/ 0 w 99"/>
                  <a:gd name="T5" fmla="*/ 12 h 24"/>
                  <a:gd name="T6" fmla="*/ 12 w 99"/>
                  <a:gd name="T7" fmla="*/ 24 h 24"/>
                  <a:gd name="T8" fmla="*/ 87 w 99"/>
                  <a:gd name="T9" fmla="*/ 24 h 24"/>
                  <a:gd name="T10" fmla="*/ 99 w 99"/>
                  <a:gd name="T11" fmla="*/ 12 h 24"/>
                  <a:gd name="T12" fmla="*/ 87 w 99"/>
                  <a:gd name="T13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9" h="24">
                    <a:moveTo>
                      <a:pt x="87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8"/>
                      <a:pt x="6" y="24"/>
                      <a:pt x="12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94" y="24"/>
                      <a:pt x="99" y="18"/>
                      <a:pt x="99" y="12"/>
                    </a:cubicBezTo>
                    <a:cubicBezTo>
                      <a:pt x="99" y="5"/>
                      <a:pt x="94" y="0"/>
                      <a:pt x="87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15" name="Freeform 17" descr="5fda5741-5bbb-44e6-88c8-4a7248686821"/>
              <p:cNvSpPr>
                <a:spLocks noEditPoints="1"/>
              </p:cNvSpPr>
              <p:nvPr/>
            </p:nvSpPr>
            <p:spPr bwMode="auto">
              <a:xfrm>
                <a:off x="4186920" y="4758988"/>
                <a:ext cx="918600" cy="794921"/>
              </a:xfrm>
              <a:custGeom>
                <a:avLst/>
                <a:gdLst>
                  <a:gd name="T0" fmla="*/ 107 w 453"/>
                  <a:gd name="T1" fmla="*/ 198 h 391"/>
                  <a:gd name="T2" fmla="*/ 226 w 453"/>
                  <a:gd name="T3" fmla="*/ 292 h 391"/>
                  <a:gd name="T4" fmla="*/ 227 w 453"/>
                  <a:gd name="T5" fmla="*/ 292 h 391"/>
                  <a:gd name="T6" fmla="*/ 126 w 453"/>
                  <a:gd name="T7" fmla="*/ 163 h 391"/>
                  <a:gd name="T8" fmla="*/ 147 w 453"/>
                  <a:gd name="T9" fmla="*/ 168 h 391"/>
                  <a:gd name="T10" fmla="*/ 174 w 453"/>
                  <a:gd name="T11" fmla="*/ 163 h 391"/>
                  <a:gd name="T12" fmla="*/ 126 w 453"/>
                  <a:gd name="T13" fmla="*/ 137 h 391"/>
                  <a:gd name="T14" fmla="*/ 147 w 453"/>
                  <a:gd name="T15" fmla="*/ 142 h 391"/>
                  <a:gd name="T16" fmla="*/ 209 w 453"/>
                  <a:gd name="T17" fmla="*/ 137 h 391"/>
                  <a:gd name="T18" fmla="*/ 109 w 453"/>
                  <a:gd name="T19" fmla="*/ 100 h 391"/>
                  <a:gd name="T20" fmla="*/ 226 w 453"/>
                  <a:gd name="T21" fmla="*/ 100 h 391"/>
                  <a:gd name="T22" fmla="*/ 344 w 453"/>
                  <a:gd name="T23" fmla="*/ 195 h 391"/>
                  <a:gd name="T24" fmla="*/ 355 w 453"/>
                  <a:gd name="T25" fmla="*/ 322 h 391"/>
                  <a:gd name="T26" fmla="*/ 445 w 453"/>
                  <a:gd name="T27" fmla="*/ 371 h 391"/>
                  <a:gd name="T28" fmla="*/ 357 w 453"/>
                  <a:gd name="T29" fmla="*/ 272 h 391"/>
                  <a:gd name="T30" fmla="*/ 378 w 453"/>
                  <a:gd name="T31" fmla="*/ 277 h 391"/>
                  <a:gd name="T32" fmla="*/ 440 w 453"/>
                  <a:gd name="T33" fmla="*/ 272 h 391"/>
                  <a:gd name="T34" fmla="*/ 357 w 453"/>
                  <a:gd name="T35" fmla="*/ 247 h 391"/>
                  <a:gd name="T36" fmla="*/ 378 w 453"/>
                  <a:gd name="T37" fmla="*/ 252 h 391"/>
                  <a:gd name="T38" fmla="*/ 406 w 453"/>
                  <a:gd name="T39" fmla="*/ 247 h 391"/>
                  <a:gd name="T40" fmla="*/ 357 w 453"/>
                  <a:gd name="T41" fmla="*/ 220 h 391"/>
                  <a:gd name="T42" fmla="*/ 378 w 453"/>
                  <a:gd name="T43" fmla="*/ 225 h 391"/>
                  <a:gd name="T44" fmla="*/ 440 w 453"/>
                  <a:gd name="T45" fmla="*/ 220 h 391"/>
                  <a:gd name="T46" fmla="*/ 8 w 453"/>
                  <a:gd name="T47" fmla="*/ 175 h 391"/>
                  <a:gd name="T48" fmla="*/ 98 w 453"/>
                  <a:gd name="T49" fmla="*/ 126 h 391"/>
                  <a:gd name="T50" fmla="*/ 19 w 453"/>
                  <a:gd name="T51" fmla="*/ 70 h 391"/>
                  <a:gd name="T52" fmla="*/ 19 w 453"/>
                  <a:gd name="T53" fmla="*/ 70 h 391"/>
                  <a:gd name="T54" fmla="*/ 58 w 453"/>
                  <a:gd name="T55" fmla="*/ 60 h 391"/>
                  <a:gd name="T56" fmla="*/ 19 w 453"/>
                  <a:gd name="T57" fmla="*/ 44 h 391"/>
                  <a:gd name="T58" fmla="*/ 19 w 453"/>
                  <a:gd name="T59" fmla="*/ 44 h 391"/>
                  <a:gd name="T60" fmla="*/ 92 w 453"/>
                  <a:gd name="T61" fmla="*/ 34 h 391"/>
                  <a:gd name="T62" fmla="*/ 252 w 453"/>
                  <a:gd name="T63" fmla="*/ 85 h 391"/>
                  <a:gd name="T64" fmla="*/ 320 w 453"/>
                  <a:gd name="T65" fmla="*/ 14 h 391"/>
                  <a:gd name="T66" fmla="*/ 252 w 453"/>
                  <a:gd name="T67" fmla="*/ 85 h 391"/>
                  <a:gd name="T68" fmla="*/ 453 w 453"/>
                  <a:gd name="T69" fmla="*/ 391 h 391"/>
                  <a:gd name="T70" fmla="*/ 453 w 453"/>
                  <a:gd name="T71" fmla="*/ 100 h 391"/>
                  <a:gd name="T72" fmla="*/ 346 w 453"/>
                  <a:gd name="T73" fmla="*/ 100 h 391"/>
                  <a:gd name="T74" fmla="*/ 346 w 453"/>
                  <a:gd name="T75" fmla="*/ 197 h 391"/>
                  <a:gd name="T76" fmla="*/ 346 w 453"/>
                  <a:gd name="T77" fmla="*/ 294 h 391"/>
                  <a:gd name="T78" fmla="*/ 227 w 453"/>
                  <a:gd name="T79" fmla="*/ 294 h 391"/>
                  <a:gd name="T80" fmla="*/ 109 w 453"/>
                  <a:gd name="T81" fmla="*/ 294 h 391"/>
                  <a:gd name="T82" fmla="*/ 1 w 453"/>
                  <a:gd name="T83" fmla="*/ 294 h 391"/>
                  <a:gd name="T84" fmla="*/ 1 w 453"/>
                  <a:gd name="T85" fmla="*/ 292 h 391"/>
                  <a:gd name="T86" fmla="*/ 1 w 453"/>
                  <a:gd name="T87" fmla="*/ 195 h 391"/>
                  <a:gd name="T88" fmla="*/ 1 w 453"/>
                  <a:gd name="T89" fmla="*/ 98 h 391"/>
                  <a:gd name="T90" fmla="*/ 109 w 453"/>
                  <a:gd name="T91" fmla="*/ 98 h 391"/>
                  <a:gd name="T92" fmla="*/ 227 w 453"/>
                  <a:gd name="T93" fmla="*/ 98 h 391"/>
                  <a:gd name="T94" fmla="*/ 346 w 453"/>
                  <a:gd name="T95" fmla="*/ 98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53" h="391">
                    <a:moveTo>
                      <a:pt x="107" y="198"/>
                    </a:moveTo>
                    <a:cubicBezTo>
                      <a:pt x="3" y="292"/>
                      <a:pt x="3" y="292"/>
                      <a:pt x="3" y="292"/>
                    </a:cubicBezTo>
                    <a:cubicBezTo>
                      <a:pt x="107" y="292"/>
                      <a:pt x="107" y="292"/>
                      <a:pt x="107" y="292"/>
                    </a:cubicBezTo>
                    <a:cubicBezTo>
                      <a:pt x="107" y="198"/>
                      <a:pt x="107" y="198"/>
                      <a:pt x="107" y="198"/>
                    </a:cubicBezTo>
                    <a:moveTo>
                      <a:pt x="226" y="197"/>
                    </a:moveTo>
                    <a:cubicBezTo>
                      <a:pt x="109" y="197"/>
                      <a:pt x="109" y="197"/>
                      <a:pt x="109" y="197"/>
                    </a:cubicBezTo>
                    <a:cubicBezTo>
                      <a:pt x="109" y="292"/>
                      <a:pt x="109" y="292"/>
                      <a:pt x="109" y="292"/>
                    </a:cubicBezTo>
                    <a:cubicBezTo>
                      <a:pt x="226" y="292"/>
                      <a:pt x="226" y="292"/>
                      <a:pt x="226" y="292"/>
                    </a:cubicBezTo>
                    <a:cubicBezTo>
                      <a:pt x="226" y="197"/>
                      <a:pt x="226" y="197"/>
                      <a:pt x="226" y="197"/>
                    </a:cubicBezTo>
                    <a:moveTo>
                      <a:pt x="344" y="197"/>
                    </a:moveTo>
                    <a:cubicBezTo>
                      <a:pt x="227" y="197"/>
                      <a:pt x="227" y="197"/>
                      <a:pt x="227" y="197"/>
                    </a:cubicBezTo>
                    <a:cubicBezTo>
                      <a:pt x="227" y="292"/>
                      <a:pt x="227" y="292"/>
                      <a:pt x="227" y="292"/>
                    </a:cubicBezTo>
                    <a:cubicBezTo>
                      <a:pt x="344" y="292"/>
                      <a:pt x="344" y="292"/>
                      <a:pt x="344" y="292"/>
                    </a:cubicBezTo>
                    <a:cubicBezTo>
                      <a:pt x="344" y="197"/>
                      <a:pt x="344" y="197"/>
                      <a:pt x="344" y="197"/>
                    </a:cubicBezTo>
                    <a:moveTo>
                      <a:pt x="131" y="168"/>
                    </a:moveTo>
                    <a:cubicBezTo>
                      <a:pt x="128" y="168"/>
                      <a:pt x="126" y="166"/>
                      <a:pt x="126" y="163"/>
                    </a:cubicBezTo>
                    <a:cubicBezTo>
                      <a:pt x="126" y="161"/>
                      <a:pt x="128" y="158"/>
                      <a:pt x="131" y="158"/>
                    </a:cubicBezTo>
                    <a:cubicBezTo>
                      <a:pt x="133" y="158"/>
                      <a:pt x="136" y="161"/>
                      <a:pt x="136" y="163"/>
                    </a:cubicBezTo>
                    <a:cubicBezTo>
                      <a:pt x="136" y="166"/>
                      <a:pt x="133" y="168"/>
                      <a:pt x="131" y="168"/>
                    </a:cubicBezTo>
                    <a:moveTo>
                      <a:pt x="147" y="168"/>
                    </a:moveTo>
                    <a:cubicBezTo>
                      <a:pt x="144" y="168"/>
                      <a:pt x="142" y="166"/>
                      <a:pt x="142" y="163"/>
                    </a:cubicBezTo>
                    <a:cubicBezTo>
                      <a:pt x="142" y="161"/>
                      <a:pt x="144" y="158"/>
                      <a:pt x="147" y="158"/>
                    </a:cubicBezTo>
                    <a:cubicBezTo>
                      <a:pt x="169" y="158"/>
                      <a:pt x="169" y="158"/>
                      <a:pt x="169" y="158"/>
                    </a:cubicBezTo>
                    <a:cubicBezTo>
                      <a:pt x="172" y="158"/>
                      <a:pt x="174" y="161"/>
                      <a:pt x="174" y="163"/>
                    </a:cubicBezTo>
                    <a:cubicBezTo>
                      <a:pt x="174" y="166"/>
                      <a:pt x="172" y="168"/>
                      <a:pt x="169" y="168"/>
                    </a:cubicBezTo>
                    <a:cubicBezTo>
                      <a:pt x="147" y="168"/>
                      <a:pt x="147" y="168"/>
                      <a:pt x="147" y="168"/>
                    </a:cubicBezTo>
                    <a:moveTo>
                      <a:pt x="131" y="142"/>
                    </a:moveTo>
                    <a:cubicBezTo>
                      <a:pt x="128" y="142"/>
                      <a:pt x="126" y="140"/>
                      <a:pt x="126" y="137"/>
                    </a:cubicBezTo>
                    <a:cubicBezTo>
                      <a:pt x="126" y="134"/>
                      <a:pt x="128" y="132"/>
                      <a:pt x="131" y="132"/>
                    </a:cubicBezTo>
                    <a:cubicBezTo>
                      <a:pt x="133" y="132"/>
                      <a:pt x="136" y="134"/>
                      <a:pt x="136" y="137"/>
                    </a:cubicBezTo>
                    <a:cubicBezTo>
                      <a:pt x="136" y="140"/>
                      <a:pt x="133" y="142"/>
                      <a:pt x="131" y="142"/>
                    </a:cubicBezTo>
                    <a:moveTo>
                      <a:pt x="147" y="142"/>
                    </a:moveTo>
                    <a:cubicBezTo>
                      <a:pt x="144" y="142"/>
                      <a:pt x="142" y="140"/>
                      <a:pt x="142" y="137"/>
                    </a:cubicBezTo>
                    <a:cubicBezTo>
                      <a:pt x="142" y="134"/>
                      <a:pt x="144" y="132"/>
                      <a:pt x="147" y="132"/>
                    </a:cubicBezTo>
                    <a:cubicBezTo>
                      <a:pt x="204" y="132"/>
                      <a:pt x="204" y="132"/>
                      <a:pt x="204" y="132"/>
                    </a:cubicBezTo>
                    <a:cubicBezTo>
                      <a:pt x="206" y="132"/>
                      <a:pt x="209" y="134"/>
                      <a:pt x="209" y="137"/>
                    </a:cubicBezTo>
                    <a:cubicBezTo>
                      <a:pt x="209" y="140"/>
                      <a:pt x="206" y="142"/>
                      <a:pt x="204" y="142"/>
                    </a:cubicBezTo>
                    <a:cubicBezTo>
                      <a:pt x="147" y="142"/>
                      <a:pt x="147" y="142"/>
                      <a:pt x="147" y="142"/>
                    </a:cubicBezTo>
                    <a:moveTo>
                      <a:pt x="226" y="100"/>
                    </a:moveTo>
                    <a:cubicBezTo>
                      <a:pt x="109" y="100"/>
                      <a:pt x="109" y="100"/>
                      <a:pt x="109" y="100"/>
                    </a:cubicBezTo>
                    <a:cubicBezTo>
                      <a:pt x="109" y="195"/>
                      <a:pt x="109" y="195"/>
                      <a:pt x="109" y="195"/>
                    </a:cubicBezTo>
                    <a:cubicBezTo>
                      <a:pt x="109" y="195"/>
                      <a:pt x="109" y="195"/>
                      <a:pt x="109" y="195"/>
                    </a:cubicBezTo>
                    <a:cubicBezTo>
                      <a:pt x="226" y="195"/>
                      <a:pt x="226" y="195"/>
                      <a:pt x="226" y="195"/>
                    </a:cubicBezTo>
                    <a:cubicBezTo>
                      <a:pt x="226" y="100"/>
                      <a:pt x="226" y="100"/>
                      <a:pt x="226" y="100"/>
                    </a:cubicBezTo>
                    <a:moveTo>
                      <a:pt x="344" y="100"/>
                    </a:moveTo>
                    <a:cubicBezTo>
                      <a:pt x="227" y="100"/>
                      <a:pt x="227" y="100"/>
                      <a:pt x="227" y="100"/>
                    </a:cubicBezTo>
                    <a:cubicBezTo>
                      <a:pt x="227" y="195"/>
                      <a:pt x="227" y="195"/>
                      <a:pt x="227" y="195"/>
                    </a:cubicBezTo>
                    <a:cubicBezTo>
                      <a:pt x="344" y="195"/>
                      <a:pt x="344" y="195"/>
                      <a:pt x="344" y="195"/>
                    </a:cubicBezTo>
                    <a:cubicBezTo>
                      <a:pt x="344" y="100"/>
                      <a:pt x="344" y="100"/>
                      <a:pt x="344" y="100"/>
                    </a:cubicBezTo>
                    <a:moveTo>
                      <a:pt x="366" y="382"/>
                    </a:moveTo>
                    <a:cubicBezTo>
                      <a:pt x="360" y="382"/>
                      <a:pt x="355" y="377"/>
                      <a:pt x="355" y="371"/>
                    </a:cubicBezTo>
                    <a:cubicBezTo>
                      <a:pt x="355" y="322"/>
                      <a:pt x="355" y="322"/>
                      <a:pt x="355" y="322"/>
                    </a:cubicBezTo>
                    <a:cubicBezTo>
                      <a:pt x="355" y="316"/>
                      <a:pt x="360" y="311"/>
                      <a:pt x="366" y="311"/>
                    </a:cubicBezTo>
                    <a:cubicBezTo>
                      <a:pt x="433" y="311"/>
                      <a:pt x="433" y="311"/>
                      <a:pt x="433" y="311"/>
                    </a:cubicBezTo>
                    <a:cubicBezTo>
                      <a:pt x="440" y="311"/>
                      <a:pt x="445" y="316"/>
                      <a:pt x="445" y="322"/>
                    </a:cubicBezTo>
                    <a:cubicBezTo>
                      <a:pt x="445" y="371"/>
                      <a:pt x="445" y="371"/>
                      <a:pt x="445" y="371"/>
                    </a:cubicBezTo>
                    <a:cubicBezTo>
                      <a:pt x="445" y="377"/>
                      <a:pt x="440" y="382"/>
                      <a:pt x="433" y="382"/>
                    </a:cubicBezTo>
                    <a:cubicBezTo>
                      <a:pt x="366" y="382"/>
                      <a:pt x="366" y="382"/>
                      <a:pt x="366" y="382"/>
                    </a:cubicBezTo>
                    <a:moveTo>
                      <a:pt x="362" y="277"/>
                    </a:moveTo>
                    <a:cubicBezTo>
                      <a:pt x="360" y="277"/>
                      <a:pt x="357" y="274"/>
                      <a:pt x="357" y="272"/>
                    </a:cubicBezTo>
                    <a:cubicBezTo>
                      <a:pt x="357" y="269"/>
                      <a:pt x="360" y="267"/>
                      <a:pt x="362" y="267"/>
                    </a:cubicBezTo>
                    <a:cubicBezTo>
                      <a:pt x="365" y="267"/>
                      <a:pt x="367" y="269"/>
                      <a:pt x="367" y="272"/>
                    </a:cubicBezTo>
                    <a:cubicBezTo>
                      <a:pt x="367" y="274"/>
                      <a:pt x="365" y="277"/>
                      <a:pt x="362" y="277"/>
                    </a:cubicBezTo>
                    <a:moveTo>
                      <a:pt x="378" y="277"/>
                    </a:moveTo>
                    <a:cubicBezTo>
                      <a:pt x="376" y="277"/>
                      <a:pt x="373" y="274"/>
                      <a:pt x="373" y="272"/>
                    </a:cubicBezTo>
                    <a:cubicBezTo>
                      <a:pt x="373" y="269"/>
                      <a:pt x="376" y="267"/>
                      <a:pt x="378" y="267"/>
                    </a:cubicBezTo>
                    <a:cubicBezTo>
                      <a:pt x="435" y="267"/>
                      <a:pt x="435" y="267"/>
                      <a:pt x="435" y="267"/>
                    </a:cubicBezTo>
                    <a:cubicBezTo>
                      <a:pt x="438" y="267"/>
                      <a:pt x="440" y="269"/>
                      <a:pt x="440" y="272"/>
                    </a:cubicBezTo>
                    <a:cubicBezTo>
                      <a:pt x="440" y="274"/>
                      <a:pt x="438" y="277"/>
                      <a:pt x="435" y="277"/>
                    </a:cubicBezTo>
                    <a:cubicBezTo>
                      <a:pt x="378" y="277"/>
                      <a:pt x="378" y="277"/>
                      <a:pt x="378" y="277"/>
                    </a:cubicBezTo>
                    <a:moveTo>
                      <a:pt x="362" y="252"/>
                    </a:moveTo>
                    <a:cubicBezTo>
                      <a:pt x="360" y="252"/>
                      <a:pt x="357" y="249"/>
                      <a:pt x="357" y="247"/>
                    </a:cubicBezTo>
                    <a:cubicBezTo>
                      <a:pt x="357" y="244"/>
                      <a:pt x="360" y="242"/>
                      <a:pt x="362" y="242"/>
                    </a:cubicBezTo>
                    <a:cubicBezTo>
                      <a:pt x="365" y="242"/>
                      <a:pt x="367" y="244"/>
                      <a:pt x="367" y="247"/>
                    </a:cubicBezTo>
                    <a:cubicBezTo>
                      <a:pt x="367" y="249"/>
                      <a:pt x="365" y="252"/>
                      <a:pt x="362" y="252"/>
                    </a:cubicBezTo>
                    <a:moveTo>
                      <a:pt x="378" y="252"/>
                    </a:moveTo>
                    <a:cubicBezTo>
                      <a:pt x="376" y="252"/>
                      <a:pt x="373" y="249"/>
                      <a:pt x="373" y="247"/>
                    </a:cubicBezTo>
                    <a:cubicBezTo>
                      <a:pt x="373" y="244"/>
                      <a:pt x="376" y="242"/>
                      <a:pt x="378" y="242"/>
                    </a:cubicBezTo>
                    <a:cubicBezTo>
                      <a:pt x="401" y="242"/>
                      <a:pt x="401" y="242"/>
                      <a:pt x="401" y="242"/>
                    </a:cubicBezTo>
                    <a:cubicBezTo>
                      <a:pt x="404" y="242"/>
                      <a:pt x="406" y="244"/>
                      <a:pt x="406" y="247"/>
                    </a:cubicBezTo>
                    <a:cubicBezTo>
                      <a:pt x="406" y="249"/>
                      <a:pt x="404" y="252"/>
                      <a:pt x="401" y="252"/>
                    </a:cubicBezTo>
                    <a:cubicBezTo>
                      <a:pt x="378" y="252"/>
                      <a:pt x="378" y="252"/>
                      <a:pt x="378" y="252"/>
                    </a:cubicBezTo>
                    <a:moveTo>
                      <a:pt x="362" y="225"/>
                    </a:moveTo>
                    <a:cubicBezTo>
                      <a:pt x="360" y="225"/>
                      <a:pt x="357" y="223"/>
                      <a:pt x="357" y="220"/>
                    </a:cubicBezTo>
                    <a:cubicBezTo>
                      <a:pt x="357" y="217"/>
                      <a:pt x="360" y="215"/>
                      <a:pt x="362" y="215"/>
                    </a:cubicBezTo>
                    <a:cubicBezTo>
                      <a:pt x="365" y="215"/>
                      <a:pt x="367" y="217"/>
                      <a:pt x="367" y="220"/>
                    </a:cubicBezTo>
                    <a:cubicBezTo>
                      <a:pt x="367" y="223"/>
                      <a:pt x="365" y="225"/>
                      <a:pt x="362" y="225"/>
                    </a:cubicBezTo>
                    <a:moveTo>
                      <a:pt x="378" y="225"/>
                    </a:moveTo>
                    <a:cubicBezTo>
                      <a:pt x="376" y="225"/>
                      <a:pt x="373" y="223"/>
                      <a:pt x="373" y="220"/>
                    </a:cubicBezTo>
                    <a:cubicBezTo>
                      <a:pt x="373" y="217"/>
                      <a:pt x="376" y="215"/>
                      <a:pt x="378" y="215"/>
                    </a:cubicBezTo>
                    <a:cubicBezTo>
                      <a:pt x="435" y="215"/>
                      <a:pt x="435" y="215"/>
                      <a:pt x="435" y="215"/>
                    </a:cubicBezTo>
                    <a:cubicBezTo>
                      <a:pt x="438" y="215"/>
                      <a:pt x="440" y="217"/>
                      <a:pt x="440" y="220"/>
                    </a:cubicBezTo>
                    <a:cubicBezTo>
                      <a:pt x="440" y="223"/>
                      <a:pt x="438" y="225"/>
                      <a:pt x="435" y="225"/>
                    </a:cubicBezTo>
                    <a:cubicBezTo>
                      <a:pt x="378" y="225"/>
                      <a:pt x="378" y="225"/>
                      <a:pt x="378" y="225"/>
                    </a:cubicBezTo>
                    <a:moveTo>
                      <a:pt x="19" y="186"/>
                    </a:moveTo>
                    <a:cubicBezTo>
                      <a:pt x="13" y="186"/>
                      <a:pt x="8" y="181"/>
                      <a:pt x="8" y="175"/>
                    </a:cubicBezTo>
                    <a:cubicBezTo>
                      <a:pt x="8" y="126"/>
                      <a:pt x="8" y="126"/>
                      <a:pt x="8" y="126"/>
                    </a:cubicBezTo>
                    <a:cubicBezTo>
                      <a:pt x="8" y="120"/>
                      <a:pt x="13" y="115"/>
                      <a:pt x="19" y="115"/>
                    </a:cubicBezTo>
                    <a:cubicBezTo>
                      <a:pt x="87" y="115"/>
                      <a:pt x="87" y="115"/>
                      <a:pt x="87" y="115"/>
                    </a:cubicBezTo>
                    <a:cubicBezTo>
                      <a:pt x="93" y="115"/>
                      <a:pt x="98" y="120"/>
                      <a:pt x="98" y="126"/>
                    </a:cubicBezTo>
                    <a:cubicBezTo>
                      <a:pt x="98" y="175"/>
                      <a:pt x="98" y="175"/>
                      <a:pt x="98" y="175"/>
                    </a:cubicBezTo>
                    <a:cubicBezTo>
                      <a:pt x="98" y="181"/>
                      <a:pt x="93" y="186"/>
                      <a:pt x="87" y="186"/>
                    </a:cubicBezTo>
                    <a:cubicBezTo>
                      <a:pt x="19" y="186"/>
                      <a:pt x="19" y="186"/>
                      <a:pt x="19" y="186"/>
                    </a:cubicBezTo>
                    <a:moveTo>
                      <a:pt x="19" y="70"/>
                    </a:moveTo>
                    <a:cubicBezTo>
                      <a:pt x="16" y="70"/>
                      <a:pt x="14" y="68"/>
                      <a:pt x="14" y="65"/>
                    </a:cubicBezTo>
                    <a:cubicBezTo>
                      <a:pt x="14" y="62"/>
                      <a:pt x="16" y="60"/>
                      <a:pt x="19" y="60"/>
                    </a:cubicBezTo>
                    <a:cubicBezTo>
                      <a:pt x="21" y="60"/>
                      <a:pt x="24" y="62"/>
                      <a:pt x="24" y="65"/>
                    </a:cubicBezTo>
                    <a:cubicBezTo>
                      <a:pt x="24" y="68"/>
                      <a:pt x="21" y="70"/>
                      <a:pt x="19" y="70"/>
                    </a:cubicBezTo>
                    <a:moveTo>
                      <a:pt x="35" y="70"/>
                    </a:moveTo>
                    <a:cubicBezTo>
                      <a:pt x="32" y="70"/>
                      <a:pt x="30" y="68"/>
                      <a:pt x="30" y="65"/>
                    </a:cubicBezTo>
                    <a:cubicBezTo>
                      <a:pt x="30" y="62"/>
                      <a:pt x="32" y="60"/>
                      <a:pt x="35" y="60"/>
                    </a:cubicBezTo>
                    <a:cubicBezTo>
                      <a:pt x="58" y="60"/>
                      <a:pt x="58" y="60"/>
                      <a:pt x="58" y="60"/>
                    </a:cubicBezTo>
                    <a:cubicBezTo>
                      <a:pt x="60" y="60"/>
                      <a:pt x="63" y="62"/>
                      <a:pt x="63" y="65"/>
                    </a:cubicBezTo>
                    <a:cubicBezTo>
                      <a:pt x="63" y="68"/>
                      <a:pt x="60" y="70"/>
                      <a:pt x="58" y="70"/>
                    </a:cubicBezTo>
                    <a:cubicBezTo>
                      <a:pt x="35" y="70"/>
                      <a:pt x="35" y="70"/>
                      <a:pt x="35" y="70"/>
                    </a:cubicBezTo>
                    <a:moveTo>
                      <a:pt x="19" y="44"/>
                    </a:moveTo>
                    <a:cubicBezTo>
                      <a:pt x="16" y="44"/>
                      <a:pt x="14" y="41"/>
                      <a:pt x="14" y="39"/>
                    </a:cubicBezTo>
                    <a:cubicBezTo>
                      <a:pt x="14" y="36"/>
                      <a:pt x="16" y="34"/>
                      <a:pt x="19" y="34"/>
                    </a:cubicBezTo>
                    <a:cubicBezTo>
                      <a:pt x="21" y="34"/>
                      <a:pt x="24" y="36"/>
                      <a:pt x="24" y="39"/>
                    </a:cubicBezTo>
                    <a:cubicBezTo>
                      <a:pt x="24" y="41"/>
                      <a:pt x="21" y="44"/>
                      <a:pt x="19" y="44"/>
                    </a:cubicBezTo>
                    <a:moveTo>
                      <a:pt x="35" y="44"/>
                    </a:moveTo>
                    <a:cubicBezTo>
                      <a:pt x="32" y="44"/>
                      <a:pt x="30" y="41"/>
                      <a:pt x="30" y="39"/>
                    </a:cubicBezTo>
                    <a:cubicBezTo>
                      <a:pt x="30" y="36"/>
                      <a:pt x="32" y="34"/>
                      <a:pt x="35" y="34"/>
                    </a:cubicBezTo>
                    <a:cubicBezTo>
                      <a:pt x="92" y="34"/>
                      <a:pt x="92" y="34"/>
                      <a:pt x="92" y="34"/>
                    </a:cubicBezTo>
                    <a:cubicBezTo>
                      <a:pt x="94" y="34"/>
                      <a:pt x="97" y="36"/>
                      <a:pt x="97" y="39"/>
                    </a:cubicBezTo>
                    <a:cubicBezTo>
                      <a:pt x="97" y="41"/>
                      <a:pt x="94" y="44"/>
                      <a:pt x="92" y="44"/>
                    </a:cubicBezTo>
                    <a:cubicBezTo>
                      <a:pt x="35" y="44"/>
                      <a:pt x="35" y="44"/>
                      <a:pt x="35" y="44"/>
                    </a:cubicBezTo>
                    <a:moveTo>
                      <a:pt x="252" y="85"/>
                    </a:moveTo>
                    <a:cubicBezTo>
                      <a:pt x="246" y="85"/>
                      <a:pt x="241" y="80"/>
                      <a:pt x="241" y="74"/>
                    </a:cubicBezTo>
                    <a:cubicBezTo>
                      <a:pt x="241" y="25"/>
                      <a:pt x="241" y="25"/>
                      <a:pt x="241" y="25"/>
                    </a:cubicBezTo>
                    <a:cubicBezTo>
                      <a:pt x="241" y="19"/>
                      <a:pt x="246" y="14"/>
                      <a:pt x="252" y="14"/>
                    </a:cubicBezTo>
                    <a:cubicBezTo>
                      <a:pt x="320" y="14"/>
                      <a:pt x="320" y="14"/>
                      <a:pt x="320" y="14"/>
                    </a:cubicBezTo>
                    <a:cubicBezTo>
                      <a:pt x="326" y="14"/>
                      <a:pt x="331" y="19"/>
                      <a:pt x="331" y="25"/>
                    </a:cubicBezTo>
                    <a:cubicBezTo>
                      <a:pt x="331" y="74"/>
                      <a:pt x="331" y="74"/>
                      <a:pt x="331" y="74"/>
                    </a:cubicBezTo>
                    <a:cubicBezTo>
                      <a:pt x="331" y="80"/>
                      <a:pt x="326" y="85"/>
                      <a:pt x="320" y="85"/>
                    </a:cubicBezTo>
                    <a:cubicBezTo>
                      <a:pt x="252" y="85"/>
                      <a:pt x="252" y="85"/>
                      <a:pt x="252" y="85"/>
                    </a:cubicBezTo>
                    <a:moveTo>
                      <a:pt x="45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91"/>
                      <a:pt x="0" y="391"/>
                      <a:pt x="0" y="391"/>
                    </a:cubicBezTo>
                    <a:cubicBezTo>
                      <a:pt x="453" y="391"/>
                      <a:pt x="453" y="391"/>
                      <a:pt x="453" y="391"/>
                    </a:cubicBezTo>
                    <a:cubicBezTo>
                      <a:pt x="453" y="1"/>
                      <a:pt x="453" y="1"/>
                      <a:pt x="453" y="1"/>
                    </a:cubicBezTo>
                    <a:cubicBezTo>
                      <a:pt x="349" y="98"/>
                      <a:pt x="349" y="98"/>
                      <a:pt x="349" y="98"/>
                    </a:cubicBezTo>
                    <a:cubicBezTo>
                      <a:pt x="453" y="98"/>
                      <a:pt x="453" y="98"/>
                      <a:pt x="453" y="98"/>
                    </a:cubicBezTo>
                    <a:cubicBezTo>
                      <a:pt x="453" y="100"/>
                      <a:pt x="453" y="100"/>
                      <a:pt x="453" y="100"/>
                    </a:cubicBezTo>
                    <a:cubicBezTo>
                      <a:pt x="347" y="100"/>
                      <a:pt x="347" y="100"/>
                      <a:pt x="347" y="100"/>
                    </a:cubicBezTo>
                    <a:cubicBezTo>
                      <a:pt x="346" y="101"/>
                      <a:pt x="346" y="101"/>
                      <a:pt x="346" y="101"/>
                    </a:cubicBezTo>
                    <a:cubicBezTo>
                      <a:pt x="346" y="100"/>
                      <a:pt x="346" y="100"/>
                      <a:pt x="346" y="100"/>
                    </a:cubicBezTo>
                    <a:cubicBezTo>
                      <a:pt x="346" y="100"/>
                      <a:pt x="346" y="100"/>
                      <a:pt x="346" y="100"/>
                    </a:cubicBezTo>
                    <a:cubicBezTo>
                      <a:pt x="346" y="195"/>
                      <a:pt x="346" y="195"/>
                      <a:pt x="346" y="195"/>
                    </a:cubicBezTo>
                    <a:cubicBezTo>
                      <a:pt x="453" y="195"/>
                      <a:pt x="453" y="195"/>
                      <a:pt x="453" y="195"/>
                    </a:cubicBezTo>
                    <a:cubicBezTo>
                      <a:pt x="453" y="197"/>
                      <a:pt x="453" y="197"/>
                      <a:pt x="453" y="197"/>
                    </a:cubicBezTo>
                    <a:cubicBezTo>
                      <a:pt x="346" y="197"/>
                      <a:pt x="346" y="197"/>
                      <a:pt x="346" y="197"/>
                    </a:cubicBezTo>
                    <a:cubicBezTo>
                      <a:pt x="346" y="292"/>
                      <a:pt x="346" y="292"/>
                      <a:pt x="346" y="292"/>
                    </a:cubicBezTo>
                    <a:cubicBezTo>
                      <a:pt x="453" y="292"/>
                      <a:pt x="453" y="292"/>
                      <a:pt x="453" y="292"/>
                    </a:cubicBezTo>
                    <a:cubicBezTo>
                      <a:pt x="453" y="294"/>
                      <a:pt x="453" y="294"/>
                      <a:pt x="453" y="294"/>
                    </a:cubicBezTo>
                    <a:cubicBezTo>
                      <a:pt x="346" y="294"/>
                      <a:pt x="346" y="294"/>
                      <a:pt x="346" y="294"/>
                    </a:cubicBezTo>
                    <a:cubicBezTo>
                      <a:pt x="346" y="391"/>
                      <a:pt x="346" y="391"/>
                      <a:pt x="346" y="391"/>
                    </a:cubicBezTo>
                    <a:cubicBezTo>
                      <a:pt x="344" y="391"/>
                      <a:pt x="344" y="391"/>
                      <a:pt x="344" y="391"/>
                    </a:cubicBezTo>
                    <a:cubicBezTo>
                      <a:pt x="344" y="294"/>
                      <a:pt x="344" y="294"/>
                      <a:pt x="344" y="294"/>
                    </a:cubicBezTo>
                    <a:cubicBezTo>
                      <a:pt x="227" y="294"/>
                      <a:pt x="227" y="294"/>
                      <a:pt x="227" y="294"/>
                    </a:cubicBezTo>
                    <a:cubicBezTo>
                      <a:pt x="227" y="391"/>
                      <a:pt x="227" y="391"/>
                      <a:pt x="227" y="391"/>
                    </a:cubicBezTo>
                    <a:cubicBezTo>
                      <a:pt x="226" y="391"/>
                      <a:pt x="226" y="391"/>
                      <a:pt x="226" y="391"/>
                    </a:cubicBezTo>
                    <a:cubicBezTo>
                      <a:pt x="226" y="294"/>
                      <a:pt x="226" y="294"/>
                      <a:pt x="226" y="294"/>
                    </a:cubicBezTo>
                    <a:cubicBezTo>
                      <a:pt x="109" y="294"/>
                      <a:pt x="109" y="294"/>
                      <a:pt x="109" y="294"/>
                    </a:cubicBezTo>
                    <a:cubicBezTo>
                      <a:pt x="109" y="391"/>
                      <a:pt x="109" y="391"/>
                      <a:pt x="109" y="391"/>
                    </a:cubicBezTo>
                    <a:cubicBezTo>
                      <a:pt x="107" y="391"/>
                      <a:pt x="107" y="391"/>
                      <a:pt x="107" y="391"/>
                    </a:cubicBezTo>
                    <a:cubicBezTo>
                      <a:pt x="107" y="294"/>
                      <a:pt x="107" y="294"/>
                      <a:pt x="107" y="294"/>
                    </a:cubicBezTo>
                    <a:cubicBezTo>
                      <a:pt x="1" y="294"/>
                      <a:pt x="1" y="294"/>
                      <a:pt x="1" y="294"/>
                    </a:cubicBezTo>
                    <a:cubicBezTo>
                      <a:pt x="1" y="293"/>
                      <a:pt x="1" y="293"/>
                      <a:pt x="1" y="293"/>
                    </a:cubicBezTo>
                    <a:cubicBezTo>
                      <a:pt x="0" y="293"/>
                      <a:pt x="0" y="293"/>
                      <a:pt x="0" y="293"/>
                    </a:cubicBezTo>
                    <a:cubicBezTo>
                      <a:pt x="1" y="293"/>
                      <a:pt x="1" y="293"/>
                      <a:pt x="1" y="293"/>
                    </a:cubicBezTo>
                    <a:cubicBezTo>
                      <a:pt x="1" y="292"/>
                      <a:pt x="1" y="292"/>
                      <a:pt x="1" y="292"/>
                    </a:cubicBezTo>
                    <a:cubicBezTo>
                      <a:pt x="1" y="292"/>
                      <a:pt x="1" y="292"/>
                      <a:pt x="1" y="292"/>
                    </a:cubicBezTo>
                    <a:cubicBezTo>
                      <a:pt x="106" y="197"/>
                      <a:pt x="106" y="197"/>
                      <a:pt x="106" y="197"/>
                    </a:cubicBezTo>
                    <a:cubicBezTo>
                      <a:pt x="1" y="197"/>
                      <a:pt x="1" y="197"/>
                      <a:pt x="1" y="197"/>
                    </a:cubicBezTo>
                    <a:cubicBezTo>
                      <a:pt x="1" y="195"/>
                      <a:pt x="1" y="195"/>
                      <a:pt x="1" y="195"/>
                    </a:cubicBezTo>
                    <a:cubicBezTo>
                      <a:pt x="107" y="195"/>
                      <a:pt x="107" y="195"/>
                      <a:pt x="107" y="195"/>
                    </a:cubicBezTo>
                    <a:cubicBezTo>
                      <a:pt x="107" y="100"/>
                      <a:pt x="107" y="100"/>
                      <a:pt x="107" y="100"/>
                    </a:cubicBezTo>
                    <a:cubicBezTo>
                      <a:pt x="1" y="100"/>
                      <a:pt x="1" y="100"/>
                      <a:pt x="1" y="100"/>
                    </a:cubicBezTo>
                    <a:cubicBezTo>
                      <a:pt x="1" y="98"/>
                      <a:pt x="1" y="98"/>
                      <a:pt x="1" y="98"/>
                    </a:cubicBezTo>
                    <a:cubicBezTo>
                      <a:pt x="107" y="98"/>
                      <a:pt x="107" y="98"/>
                      <a:pt x="107" y="9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109" y="1"/>
                      <a:pt x="109" y="1"/>
                      <a:pt x="109" y="1"/>
                    </a:cubicBezTo>
                    <a:cubicBezTo>
                      <a:pt x="109" y="98"/>
                      <a:pt x="109" y="98"/>
                      <a:pt x="109" y="98"/>
                    </a:cubicBezTo>
                    <a:cubicBezTo>
                      <a:pt x="226" y="98"/>
                      <a:pt x="226" y="98"/>
                      <a:pt x="226" y="98"/>
                    </a:cubicBezTo>
                    <a:cubicBezTo>
                      <a:pt x="226" y="1"/>
                      <a:pt x="226" y="1"/>
                      <a:pt x="226" y="1"/>
                    </a:cubicBezTo>
                    <a:cubicBezTo>
                      <a:pt x="227" y="1"/>
                      <a:pt x="227" y="1"/>
                      <a:pt x="227" y="1"/>
                    </a:cubicBezTo>
                    <a:cubicBezTo>
                      <a:pt x="227" y="98"/>
                      <a:pt x="227" y="98"/>
                      <a:pt x="227" y="98"/>
                    </a:cubicBezTo>
                    <a:cubicBezTo>
                      <a:pt x="344" y="98"/>
                      <a:pt x="344" y="98"/>
                      <a:pt x="344" y="98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46" y="1"/>
                      <a:pt x="346" y="1"/>
                      <a:pt x="346" y="1"/>
                    </a:cubicBezTo>
                    <a:cubicBezTo>
                      <a:pt x="346" y="98"/>
                      <a:pt x="346" y="98"/>
                      <a:pt x="346" y="98"/>
                    </a:cubicBezTo>
                    <a:cubicBezTo>
                      <a:pt x="346" y="98"/>
                      <a:pt x="346" y="98"/>
                      <a:pt x="346" y="98"/>
                    </a:cubicBezTo>
                    <a:cubicBezTo>
                      <a:pt x="452" y="0"/>
                      <a:pt x="452" y="0"/>
                      <a:pt x="452" y="0"/>
                    </a:cubicBezTo>
                  </a:path>
                </a:pathLst>
              </a:custGeom>
              <a:solidFill>
                <a:srgbClr val="F7F9F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16" name="Freeform 18" descr="7645a44e-928e-458c-ac08-81bdf9d5001f"/>
              <p:cNvSpPr>
                <a:spLocks noEditPoints="1"/>
              </p:cNvSpPr>
              <p:nvPr/>
            </p:nvSpPr>
            <p:spPr bwMode="auto">
              <a:xfrm>
                <a:off x="4189035" y="4958775"/>
                <a:ext cx="916486" cy="4228"/>
              </a:xfrm>
              <a:custGeom>
                <a:avLst/>
                <a:gdLst>
                  <a:gd name="T0" fmla="*/ 662 w 867"/>
                  <a:gd name="T1" fmla="*/ 4 h 4"/>
                  <a:gd name="T2" fmla="*/ 662 w 867"/>
                  <a:gd name="T3" fmla="*/ 4 h 4"/>
                  <a:gd name="T4" fmla="*/ 662 w 867"/>
                  <a:gd name="T5" fmla="*/ 4 h 4"/>
                  <a:gd name="T6" fmla="*/ 662 w 867"/>
                  <a:gd name="T7" fmla="*/ 4 h 4"/>
                  <a:gd name="T8" fmla="*/ 203 w 867"/>
                  <a:gd name="T9" fmla="*/ 0 h 4"/>
                  <a:gd name="T10" fmla="*/ 0 w 867"/>
                  <a:gd name="T11" fmla="*/ 0 h 4"/>
                  <a:gd name="T12" fmla="*/ 0 w 867"/>
                  <a:gd name="T13" fmla="*/ 4 h 4"/>
                  <a:gd name="T14" fmla="*/ 203 w 867"/>
                  <a:gd name="T15" fmla="*/ 4 h 4"/>
                  <a:gd name="T16" fmla="*/ 203 w 867"/>
                  <a:gd name="T17" fmla="*/ 0 h 4"/>
                  <a:gd name="T18" fmla="*/ 432 w 867"/>
                  <a:gd name="T19" fmla="*/ 0 h 4"/>
                  <a:gd name="T20" fmla="*/ 207 w 867"/>
                  <a:gd name="T21" fmla="*/ 0 h 4"/>
                  <a:gd name="T22" fmla="*/ 207 w 867"/>
                  <a:gd name="T23" fmla="*/ 4 h 4"/>
                  <a:gd name="T24" fmla="*/ 432 w 867"/>
                  <a:gd name="T25" fmla="*/ 4 h 4"/>
                  <a:gd name="T26" fmla="*/ 432 w 867"/>
                  <a:gd name="T27" fmla="*/ 0 h 4"/>
                  <a:gd name="T28" fmla="*/ 658 w 867"/>
                  <a:gd name="T29" fmla="*/ 0 h 4"/>
                  <a:gd name="T30" fmla="*/ 434 w 867"/>
                  <a:gd name="T31" fmla="*/ 0 h 4"/>
                  <a:gd name="T32" fmla="*/ 434 w 867"/>
                  <a:gd name="T33" fmla="*/ 4 h 4"/>
                  <a:gd name="T34" fmla="*/ 658 w 867"/>
                  <a:gd name="T35" fmla="*/ 4 h 4"/>
                  <a:gd name="T36" fmla="*/ 658 w 867"/>
                  <a:gd name="T37" fmla="*/ 0 h 4"/>
                  <a:gd name="T38" fmla="*/ 662 w 867"/>
                  <a:gd name="T39" fmla="*/ 0 h 4"/>
                  <a:gd name="T40" fmla="*/ 662 w 867"/>
                  <a:gd name="T41" fmla="*/ 0 h 4"/>
                  <a:gd name="T42" fmla="*/ 662 w 867"/>
                  <a:gd name="T43" fmla="*/ 2 h 4"/>
                  <a:gd name="T44" fmla="*/ 662 w 867"/>
                  <a:gd name="T45" fmla="*/ 0 h 4"/>
                  <a:gd name="T46" fmla="*/ 867 w 867"/>
                  <a:gd name="T47" fmla="*/ 0 h 4"/>
                  <a:gd name="T48" fmla="*/ 668 w 867"/>
                  <a:gd name="T49" fmla="*/ 0 h 4"/>
                  <a:gd name="T50" fmla="*/ 664 w 867"/>
                  <a:gd name="T51" fmla="*/ 4 h 4"/>
                  <a:gd name="T52" fmla="*/ 867 w 867"/>
                  <a:gd name="T53" fmla="*/ 4 h 4"/>
                  <a:gd name="T54" fmla="*/ 867 w 867"/>
                  <a:gd name="T5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67" h="4">
                    <a:moveTo>
                      <a:pt x="662" y="4"/>
                    </a:moveTo>
                    <a:lnTo>
                      <a:pt x="662" y="4"/>
                    </a:lnTo>
                    <a:lnTo>
                      <a:pt x="662" y="4"/>
                    </a:lnTo>
                    <a:lnTo>
                      <a:pt x="662" y="4"/>
                    </a:lnTo>
                    <a:close/>
                    <a:moveTo>
                      <a:pt x="203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203" y="4"/>
                    </a:lnTo>
                    <a:lnTo>
                      <a:pt x="203" y="0"/>
                    </a:lnTo>
                    <a:close/>
                    <a:moveTo>
                      <a:pt x="432" y="0"/>
                    </a:moveTo>
                    <a:lnTo>
                      <a:pt x="207" y="0"/>
                    </a:lnTo>
                    <a:lnTo>
                      <a:pt x="207" y="4"/>
                    </a:lnTo>
                    <a:lnTo>
                      <a:pt x="432" y="4"/>
                    </a:lnTo>
                    <a:lnTo>
                      <a:pt x="432" y="0"/>
                    </a:lnTo>
                    <a:close/>
                    <a:moveTo>
                      <a:pt x="658" y="0"/>
                    </a:moveTo>
                    <a:lnTo>
                      <a:pt x="434" y="0"/>
                    </a:lnTo>
                    <a:lnTo>
                      <a:pt x="434" y="4"/>
                    </a:lnTo>
                    <a:lnTo>
                      <a:pt x="658" y="4"/>
                    </a:lnTo>
                    <a:lnTo>
                      <a:pt x="658" y="0"/>
                    </a:lnTo>
                    <a:close/>
                    <a:moveTo>
                      <a:pt x="662" y="0"/>
                    </a:moveTo>
                    <a:lnTo>
                      <a:pt x="662" y="0"/>
                    </a:lnTo>
                    <a:lnTo>
                      <a:pt x="662" y="2"/>
                    </a:lnTo>
                    <a:lnTo>
                      <a:pt x="662" y="0"/>
                    </a:lnTo>
                    <a:close/>
                    <a:moveTo>
                      <a:pt x="867" y="0"/>
                    </a:moveTo>
                    <a:lnTo>
                      <a:pt x="668" y="0"/>
                    </a:lnTo>
                    <a:lnTo>
                      <a:pt x="664" y="4"/>
                    </a:lnTo>
                    <a:lnTo>
                      <a:pt x="867" y="4"/>
                    </a:lnTo>
                    <a:lnTo>
                      <a:pt x="867" y="0"/>
                    </a:lnTo>
                    <a:close/>
                  </a:path>
                </a:pathLst>
              </a:custGeom>
              <a:solidFill>
                <a:srgbClr val="C1D5F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17" name="Freeform 19" descr="2a2d1135-092b-4610-badc-7193a3fe6429"/>
              <p:cNvSpPr>
                <a:spLocks noEditPoints="1"/>
              </p:cNvSpPr>
              <p:nvPr/>
            </p:nvSpPr>
            <p:spPr bwMode="auto">
              <a:xfrm>
                <a:off x="4189035" y="4958775"/>
                <a:ext cx="916486" cy="4228"/>
              </a:xfrm>
              <a:custGeom>
                <a:avLst/>
                <a:gdLst>
                  <a:gd name="T0" fmla="*/ 662 w 867"/>
                  <a:gd name="T1" fmla="*/ 4 h 4"/>
                  <a:gd name="T2" fmla="*/ 662 w 867"/>
                  <a:gd name="T3" fmla="*/ 4 h 4"/>
                  <a:gd name="T4" fmla="*/ 662 w 867"/>
                  <a:gd name="T5" fmla="*/ 4 h 4"/>
                  <a:gd name="T6" fmla="*/ 662 w 867"/>
                  <a:gd name="T7" fmla="*/ 4 h 4"/>
                  <a:gd name="T8" fmla="*/ 203 w 867"/>
                  <a:gd name="T9" fmla="*/ 0 h 4"/>
                  <a:gd name="T10" fmla="*/ 0 w 867"/>
                  <a:gd name="T11" fmla="*/ 0 h 4"/>
                  <a:gd name="T12" fmla="*/ 0 w 867"/>
                  <a:gd name="T13" fmla="*/ 4 h 4"/>
                  <a:gd name="T14" fmla="*/ 203 w 867"/>
                  <a:gd name="T15" fmla="*/ 4 h 4"/>
                  <a:gd name="T16" fmla="*/ 203 w 867"/>
                  <a:gd name="T17" fmla="*/ 0 h 4"/>
                  <a:gd name="T18" fmla="*/ 432 w 867"/>
                  <a:gd name="T19" fmla="*/ 0 h 4"/>
                  <a:gd name="T20" fmla="*/ 207 w 867"/>
                  <a:gd name="T21" fmla="*/ 0 h 4"/>
                  <a:gd name="T22" fmla="*/ 207 w 867"/>
                  <a:gd name="T23" fmla="*/ 4 h 4"/>
                  <a:gd name="T24" fmla="*/ 432 w 867"/>
                  <a:gd name="T25" fmla="*/ 4 h 4"/>
                  <a:gd name="T26" fmla="*/ 432 w 867"/>
                  <a:gd name="T27" fmla="*/ 0 h 4"/>
                  <a:gd name="T28" fmla="*/ 658 w 867"/>
                  <a:gd name="T29" fmla="*/ 0 h 4"/>
                  <a:gd name="T30" fmla="*/ 434 w 867"/>
                  <a:gd name="T31" fmla="*/ 0 h 4"/>
                  <a:gd name="T32" fmla="*/ 434 w 867"/>
                  <a:gd name="T33" fmla="*/ 4 h 4"/>
                  <a:gd name="T34" fmla="*/ 658 w 867"/>
                  <a:gd name="T35" fmla="*/ 4 h 4"/>
                  <a:gd name="T36" fmla="*/ 658 w 867"/>
                  <a:gd name="T37" fmla="*/ 0 h 4"/>
                  <a:gd name="T38" fmla="*/ 662 w 867"/>
                  <a:gd name="T39" fmla="*/ 0 h 4"/>
                  <a:gd name="T40" fmla="*/ 662 w 867"/>
                  <a:gd name="T41" fmla="*/ 0 h 4"/>
                  <a:gd name="T42" fmla="*/ 662 w 867"/>
                  <a:gd name="T43" fmla="*/ 2 h 4"/>
                  <a:gd name="T44" fmla="*/ 662 w 867"/>
                  <a:gd name="T45" fmla="*/ 0 h 4"/>
                  <a:gd name="T46" fmla="*/ 867 w 867"/>
                  <a:gd name="T47" fmla="*/ 0 h 4"/>
                  <a:gd name="T48" fmla="*/ 668 w 867"/>
                  <a:gd name="T49" fmla="*/ 0 h 4"/>
                  <a:gd name="T50" fmla="*/ 664 w 867"/>
                  <a:gd name="T51" fmla="*/ 4 h 4"/>
                  <a:gd name="T52" fmla="*/ 867 w 867"/>
                  <a:gd name="T53" fmla="*/ 4 h 4"/>
                  <a:gd name="T54" fmla="*/ 867 w 867"/>
                  <a:gd name="T5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67" h="4">
                    <a:moveTo>
                      <a:pt x="662" y="4"/>
                    </a:moveTo>
                    <a:lnTo>
                      <a:pt x="662" y="4"/>
                    </a:lnTo>
                    <a:lnTo>
                      <a:pt x="662" y="4"/>
                    </a:lnTo>
                    <a:lnTo>
                      <a:pt x="662" y="4"/>
                    </a:lnTo>
                    <a:moveTo>
                      <a:pt x="203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203" y="4"/>
                    </a:lnTo>
                    <a:lnTo>
                      <a:pt x="203" y="0"/>
                    </a:lnTo>
                    <a:moveTo>
                      <a:pt x="432" y="0"/>
                    </a:moveTo>
                    <a:lnTo>
                      <a:pt x="207" y="0"/>
                    </a:lnTo>
                    <a:lnTo>
                      <a:pt x="207" y="4"/>
                    </a:lnTo>
                    <a:lnTo>
                      <a:pt x="432" y="4"/>
                    </a:lnTo>
                    <a:lnTo>
                      <a:pt x="432" y="0"/>
                    </a:lnTo>
                    <a:moveTo>
                      <a:pt x="658" y="0"/>
                    </a:moveTo>
                    <a:lnTo>
                      <a:pt x="434" y="0"/>
                    </a:lnTo>
                    <a:lnTo>
                      <a:pt x="434" y="4"/>
                    </a:lnTo>
                    <a:lnTo>
                      <a:pt x="658" y="4"/>
                    </a:lnTo>
                    <a:lnTo>
                      <a:pt x="658" y="0"/>
                    </a:lnTo>
                    <a:moveTo>
                      <a:pt x="662" y="0"/>
                    </a:moveTo>
                    <a:lnTo>
                      <a:pt x="662" y="0"/>
                    </a:lnTo>
                    <a:lnTo>
                      <a:pt x="662" y="2"/>
                    </a:lnTo>
                    <a:lnTo>
                      <a:pt x="662" y="0"/>
                    </a:lnTo>
                    <a:moveTo>
                      <a:pt x="867" y="0"/>
                    </a:moveTo>
                    <a:lnTo>
                      <a:pt x="668" y="0"/>
                    </a:lnTo>
                    <a:lnTo>
                      <a:pt x="664" y="4"/>
                    </a:lnTo>
                    <a:lnTo>
                      <a:pt x="867" y="4"/>
                    </a:lnTo>
                    <a:lnTo>
                      <a:pt x="867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18" name="Freeform 20" descr="16364180-6349-41f7-bb55-8a005f6a1390"/>
              <p:cNvSpPr>
                <a:spLocks noEditPoints="1"/>
              </p:cNvSpPr>
              <p:nvPr/>
            </p:nvSpPr>
            <p:spPr bwMode="auto">
              <a:xfrm>
                <a:off x="4189035" y="5155392"/>
                <a:ext cx="916486" cy="4228"/>
              </a:xfrm>
              <a:custGeom>
                <a:avLst/>
                <a:gdLst>
                  <a:gd name="T0" fmla="*/ 203 w 867"/>
                  <a:gd name="T1" fmla="*/ 0 h 4"/>
                  <a:gd name="T2" fmla="*/ 0 w 867"/>
                  <a:gd name="T3" fmla="*/ 0 h 4"/>
                  <a:gd name="T4" fmla="*/ 0 w 867"/>
                  <a:gd name="T5" fmla="*/ 4 h 4"/>
                  <a:gd name="T6" fmla="*/ 201 w 867"/>
                  <a:gd name="T7" fmla="*/ 4 h 4"/>
                  <a:gd name="T8" fmla="*/ 203 w 867"/>
                  <a:gd name="T9" fmla="*/ 2 h 4"/>
                  <a:gd name="T10" fmla="*/ 203 w 867"/>
                  <a:gd name="T11" fmla="*/ 0 h 4"/>
                  <a:gd name="T12" fmla="*/ 432 w 867"/>
                  <a:gd name="T13" fmla="*/ 0 h 4"/>
                  <a:gd name="T14" fmla="*/ 207 w 867"/>
                  <a:gd name="T15" fmla="*/ 0 h 4"/>
                  <a:gd name="T16" fmla="*/ 209 w 867"/>
                  <a:gd name="T17" fmla="*/ 2 h 4"/>
                  <a:gd name="T18" fmla="*/ 207 w 867"/>
                  <a:gd name="T19" fmla="*/ 4 h 4"/>
                  <a:gd name="T20" fmla="*/ 207 w 867"/>
                  <a:gd name="T21" fmla="*/ 4 h 4"/>
                  <a:gd name="T22" fmla="*/ 432 w 867"/>
                  <a:gd name="T23" fmla="*/ 4 h 4"/>
                  <a:gd name="T24" fmla="*/ 432 w 867"/>
                  <a:gd name="T25" fmla="*/ 0 h 4"/>
                  <a:gd name="T26" fmla="*/ 658 w 867"/>
                  <a:gd name="T27" fmla="*/ 0 h 4"/>
                  <a:gd name="T28" fmla="*/ 434 w 867"/>
                  <a:gd name="T29" fmla="*/ 0 h 4"/>
                  <a:gd name="T30" fmla="*/ 434 w 867"/>
                  <a:gd name="T31" fmla="*/ 4 h 4"/>
                  <a:gd name="T32" fmla="*/ 658 w 867"/>
                  <a:gd name="T33" fmla="*/ 4 h 4"/>
                  <a:gd name="T34" fmla="*/ 658 w 867"/>
                  <a:gd name="T35" fmla="*/ 0 h 4"/>
                  <a:gd name="T36" fmla="*/ 867 w 867"/>
                  <a:gd name="T37" fmla="*/ 0 h 4"/>
                  <a:gd name="T38" fmla="*/ 662 w 867"/>
                  <a:gd name="T39" fmla="*/ 0 h 4"/>
                  <a:gd name="T40" fmla="*/ 662 w 867"/>
                  <a:gd name="T41" fmla="*/ 4 h 4"/>
                  <a:gd name="T42" fmla="*/ 867 w 867"/>
                  <a:gd name="T43" fmla="*/ 4 h 4"/>
                  <a:gd name="T44" fmla="*/ 867 w 867"/>
                  <a:gd name="T4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67" h="4">
                    <a:moveTo>
                      <a:pt x="203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201" y="4"/>
                    </a:lnTo>
                    <a:lnTo>
                      <a:pt x="203" y="2"/>
                    </a:lnTo>
                    <a:lnTo>
                      <a:pt x="203" y="0"/>
                    </a:lnTo>
                    <a:close/>
                    <a:moveTo>
                      <a:pt x="432" y="0"/>
                    </a:moveTo>
                    <a:lnTo>
                      <a:pt x="207" y="0"/>
                    </a:lnTo>
                    <a:lnTo>
                      <a:pt x="209" y="2"/>
                    </a:lnTo>
                    <a:lnTo>
                      <a:pt x="207" y="4"/>
                    </a:lnTo>
                    <a:lnTo>
                      <a:pt x="207" y="4"/>
                    </a:lnTo>
                    <a:lnTo>
                      <a:pt x="432" y="4"/>
                    </a:lnTo>
                    <a:lnTo>
                      <a:pt x="432" y="0"/>
                    </a:lnTo>
                    <a:close/>
                    <a:moveTo>
                      <a:pt x="658" y="0"/>
                    </a:moveTo>
                    <a:lnTo>
                      <a:pt x="434" y="0"/>
                    </a:lnTo>
                    <a:lnTo>
                      <a:pt x="434" y="4"/>
                    </a:lnTo>
                    <a:lnTo>
                      <a:pt x="658" y="4"/>
                    </a:lnTo>
                    <a:lnTo>
                      <a:pt x="658" y="0"/>
                    </a:lnTo>
                    <a:close/>
                    <a:moveTo>
                      <a:pt x="867" y="0"/>
                    </a:moveTo>
                    <a:lnTo>
                      <a:pt x="662" y="0"/>
                    </a:lnTo>
                    <a:lnTo>
                      <a:pt x="662" y="4"/>
                    </a:lnTo>
                    <a:lnTo>
                      <a:pt x="867" y="4"/>
                    </a:lnTo>
                    <a:lnTo>
                      <a:pt x="867" y="0"/>
                    </a:lnTo>
                    <a:close/>
                  </a:path>
                </a:pathLst>
              </a:custGeom>
              <a:solidFill>
                <a:srgbClr val="C1D5F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19" name="Freeform 21" descr="15033af1-2709-4cf9-ba9c-431494e6c753"/>
              <p:cNvSpPr>
                <a:spLocks noEditPoints="1"/>
              </p:cNvSpPr>
              <p:nvPr/>
            </p:nvSpPr>
            <p:spPr bwMode="auto">
              <a:xfrm>
                <a:off x="4189035" y="5155392"/>
                <a:ext cx="916486" cy="4228"/>
              </a:xfrm>
              <a:custGeom>
                <a:avLst/>
                <a:gdLst>
                  <a:gd name="T0" fmla="*/ 203 w 867"/>
                  <a:gd name="T1" fmla="*/ 0 h 4"/>
                  <a:gd name="T2" fmla="*/ 0 w 867"/>
                  <a:gd name="T3" fmla="*/ 0 h 4"/>
                  <a:gd name="T4" fmla="*/ 0 w 867"/>
                  <a:gd name="T5" fmla="*/ 4 h 4"/>
                  <a:gd name="T6" fmla="*/ 201 w 867"/>
                  <a:gd name="T7" fmla="*/ 4 h 4"/>
                  <a:gd name="T8" fmla="*/ 203 w 867"/>
                  <a:gd name="T9" fmla="*/ 2 h 4"/>
                  <a:gd name="T10" fmla="*/ 203 w 867"/>
                  <a:gd name="T11" fmla="*/ 0 h 4"/>
                  <a:gd name="T12" fmla="*/ 432 w 867"/>
                  <a:gd name="T13" fmla="*/ 0 h 4"/>
                  <a:gd name="T14" fmla="*/ 207 w 867"/>
                  <a:gd name="T15" fmla="*/ 0 h 4"/>
                  <a:gd name="T16" fmla="*/ 209 w 867"/>
                  <a:gd name="T17" fmla="*/ 2 h 4"/>
                  <a:gd name="T18" fmla="*/ 207 w 867"/>
                  <a:gd name="T19" fmla="*/ 4 h 4"/>
                  <a:gd name="T20" fmla="*/ 207 w 867"/>
                  <a:gd name="T21" fmla="*/ 4 h 4"/>
                  <a:gd name="T22" fmla="*/ 432 w 867"/>
                  <a:gd name="T23" fmla="*/ 4 h 4"/>
                  <a:gd name="T24" fmla="*/ 432 w 867"/>
                  <a:gd name="T25" fmla="*/ 0 h 4"/>
                  <a:gd name="T26" fmla="*/ 658 w 867"/>
                  <a:gd name="T27" fmla="*/ 0 h 4"/>
                  <a:gd name="T28" fmla="*/ 434 w 867"/>
                  <a:gd name="T29" fmla="*/ 0 h 4"/>
                  <a:gd name="T30" fmla="*/ 434 w 867"/>
                  <a:gd name="T31" fmla="*/ 4 h 4"/>
                  <a:gd name="T32" fmla="*/ 658 w 867"/>
                  <a:gd name="T33" fmla="*/ 4 h 4"/>
                  <a:gd name="T34" fmla="*/ 658 w 867"/>
                  <a:gd name="T35" fmla="*/ 0 h 4"/>
                  <a:gd name="T36" fmla="*/ 867 w 867"/>
                  <a:gd name="T37" fmla="*/ 0 h 4"/>
                  <a:gd name="T38" fmla="*/ 662 w 867"/>
                  <a:gd name="T39" fmla="*/ 0 h 4"/>
                  <a:gd name="T40" fmla="*/ 662 w 867"/>
                  <a:gd name="T41" fmla="*/ 4 h 4"/>
                  <a:gd name="T42" fmla="*/ 867 w 867"/>
                  <a:gd name="T43" fmla="*/ 4 h 4"/>
                  <a:gd name="T44" fmla="*/ 867 w 867"/>
                  <a:gd name="T4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67" h="4">
                    <a:moveTo>
                      <a:pt x="203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201" y="4"/>
                    </a:lnTo>
                    <a:lnTo>
                      <a:pt x="203" y="2"/>
                    </a:lnTo>
                    <a:lnTo>
                      <a:pt x="203" y="0"/>
                    </a:lnTo>
                    <a:moveTo>
                      <a:pt x="432" y="0"/>
                    </a:moveTo>
                    <a:lnTo>
                      <a:pt x="207" y="0"/>
                    </a:lnTo>
                    <a:lnTo>
                      <a:pt x="209" y="2"/>
                    </a:lnTo>
                    <a:lnTo>
                      <a:pt x="207" y="4"/>
                    </a:lnTo>
                    <a:lnTo>
                      <a:pt x="207" y="4"/>
                    </a:lnTo>
                    <a:lnTo>
                      <a:pt x="432" y="4"/>
                    </a:lnTo>
                    <a:lnTo>
                      <a:pt x="432" y="0"/>
                    </a:lnTo>
                    <a:moveTo>
                      <a:pt x="658" y="0"/>
                    </a:moveTo>
                    <a:lnTo>
                      <a:pt x="434" y="0"/>
                    </a:lnTo>
                    <a:lnTo>
                      <a:pt x="434" y="4"/>
                    </a:lnTo>
                    <a:lnTo>
                      <a:pt x="658" y="4"/>
                    </a:lnTo>
                    <a:lnTo>
                      <a:pt x="658" y="0"/>
                    </a:lnTo>
                    <a:moveTo>
                      <a:pt x="867" y="0"/>
                    </a:moveTo>
                    <a:lnTo>
                      <a:pt x="662" y="0"/>
                    </a:lnTo>
                    <a:lnTo>
                      <a:pt x="662" y="4"/>
                    </a:lnTo>
                    <a:lnTo>
                      <a:pt x="867" y="4"/>
                    </a:lnTo>
                    <a:lnTo>
                      <a:pt x="867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20" name="Freeform 22" descr="d4b762e8-9522-40ac-af97-d1a92a4d5d34"/>
              <p:cNvSpPr>
                <a:spLocks noEditPoints="1"/>
              </p:cNvSpPr>
              <p:nvPr/>
            </p:nvSpPr>
            <p:spPr bwMode="auto">
              <a:xfrm>
                <a:off x="4189035" y="5353064"/>
                <a:ext cx="916486" cy="4228"/>
              </a:xfrm>
              <a:custGeom>
                <a:avLst/>
                <a:gdLst>
                  <a:gd name="T0" fmla="*/ 0 w 867"/>
                  <a:gd name="T1" fmla="*/ 0 h 4"/>
                  <a:gd name="T2" fmla="*/ 0 w 867"/>
                  <a:gd name="T3" fmla="*/ 0 h 4"/>
                  <a:gd name="T4" fmla="*/ 0 w 867"/>
                  <a:gd name="T5" fmla="*/ 2 h 4"/>
                  <a:gd name="T6" fmla="*/ 0 w 867"/>
                  <a:gd name="T7" fmla="*/ 0 h 4"/>
                  <a:gd name="T8" fmla="*/ 203 w 867"/>
                  <a:gd name="T9" fmla="*/ 0 h 4"/>
                  <a:gd name="T10" fmla="*/ 4 w 867"/>
                  <a:gd name="T11" fmla="*/ 0 h 4"/>
                  <a:gd name="T12" fmla="*/ 0 w 867"/>
                  <a:gd name="T13" fmla="*/ 4 h 4"/>
                  <a:gd name="T14" fmla="*/ 0 w 867"/>
                  <a:gd name="T15" fmla="*/ 2 h 4"/>
                  <a:gd name="T16" fmla="*/ 0 w 867"/>
                  <a:gd name="T17" fmla="*/ 4 h 4"/>
                  <a:gd name="T18" fmla="*/ 203 w 867"/>
                  <a:gd name="T19" fmla="*/ 4 h 4"/>
                  <a:gd name="T20" fmla="*/ 203 w 867"/>
                  <a:gd name="T21" fmla="*/ 0 h 4"/>
                  <a:gd name="T22" fmla="*/ 432 w 867"/>
                  <a:gd name="T23" fmla="*/ 0 h 4"/>
                  <a:gd name="T24" fmla="*/ 207 w 867"/>
                  <a:gd name="T25" fmla="*/ 0 h 4"/>
                  <a:gd name="T26" fmla="*/ 207 w 867"/>
                  <a:gd name="T27" fmla="*/ 4 h 4"/>
                  <a:gd name="T28" fmla="*/ 432 w 867"/>
                  <a:gd name="T29" fmla="*/ 4 h 4"/>
                  <a:gd name="T30" fmla="*/ 432 w 867"/>
                  <a:gd name="T31" fmla="*/ 0 h 4"/>
                  <a:gd name="T32" fmla="*/ 658 w 867"/>
                  <a:gd name="T33" fmla="*/ 0 h 4"/>
                  <a:gd name="T34" fmla="*/ 434 w 867"/>
                  <a:gd name="T35" fmla="*/ 0 h 4"/>
                  <a:gd name="T36" fmla="*/ 434 w 867"/>
                  <a:gd name="T37" fmla="*/ 4 h 4"/>
                  <a:gd name="T38" fmla="*/ 658 w 867"/>
                  <a:gd name="T39" fmla="*/ 4 h 4"/>
                  <a:gd name="T40" fmla="*/ 658 w 867"/>
                  <a:gd name="T41" fmla="*/ 0 h 4"/>
                  <a:gd name="T42" fmla="*/ 867 w 867"/>
                  <a:gd name="T43" fmla="*/ 0 h 4"/>
                  <a:gd name="T44" fmla="*/ 662 w 867"/>
                  <a:gd name="T45" fmla="*/ 0 h 4"/>
                  <a:gd name="T46" fmla="*/ 662 w 867"/>
                  <a:gd name="T47" fmla="*/ 4 h 4"/>
                  <a:gd name="T48" fmla="*/ 867 w 867"/>
                  <a:gd name="T49" fmla="*/ 4 h 4"/>
                  <a:gd name="T50" fmla="*/ 867 w 867"/>
                  <a:gd name="T5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67" h="4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  <a:moveTo>
                      <a:pt x="203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03" y="4"/>
                    </a:lnTo>
                    <a:lnTo>
                      <a:pt x="203" y="0"/>
                    </a:lnTo>
                    <a:close/>
                    <a:moveTo>
                      <a:pt x="432" y="0"/>
                    </a:moveTo>
                    <a:lnTo>
                      <a:pt x="207" y="0"/>
                    </a:lnTo>
                    <a:lnTo>
                      <a:pt x="207" y="4"/>
                    </a:lnTo>
                    <a:lnTo>
                      <a:pt x="432" y="4"/>
                    </a:lnTo>
                    <a:lnTo>
                      <a:pt x="432" y="0"/>
                    </a:lnTo>
                    <a:close/>
                    <a:moveTo>
                      <a:pt x="658" y="0"/>
                    </a:moveTo>
                    <a:lnTo>
                      <a:pt x="434" y="0"/>
                    </a:lnTo>
                    <a:lnTo>
                      <a:pt x="434" y="4"/>
                    </a:lnTo>
                    <a:lnTo>
                      <a:pt x="658" y="4"/>
                    </a:lnTo>
                    <a:lnTo>
                      <a:pt x="658" y="0"/>
                    </a:lnTo>
                    <a:close/>
                    <a:moveTo>
                      <a:pt x="867" y="0"/>
                    </a:moveTo>
                    <a:lnTo>
                      <a:pt x="662" y="0"/>
                    </a:lnTo>
                    <a:lnTo>
                      <a:pt x="662" y="4"/>
                    </a:lnTo>
                    <a:lnTo>
                      <a:pt x="867" y="4"/>
                    </a:lnTo>
                    <a:lnTo>
                      <a:pt x="867" y="0"/>
                    </a:lnTo>
                    <a:close/>
                  </a:path>
                </a:pathLst>
              </a:custGeom>
              <a:solidFill>
                <a:srgbClr val="C1D5F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21" name="Freeform 23" descr="d537306c-26b7-405f-be79-1eff473398b7"/>
              <p:cNvSpPr>
                <a:spLocks noEditPoints="1"/>
              </p:cNvSpPr>
              <p:nvPr/>
            </p:nvSpPr>
            <p:spPr bwMode="auto">
              <a:xfrm>
                <a:off x="4189035" y="5353064"/>
                <a:ext cx="916486" cy="4228"/>
              </a:xfrm>
              <a:custGeom>
                <a:avLst/>
                <a:gdLst>
                  <a:gd name="T0" fmla="*/ 0 w 867"/>
                  <a:gd name="T1" fmla="*/ 0 h 4"/>
                  <a:gd name="T2" fmla="*/ 0 w 867"/>
                  <a:gd name="T3" fmla="*/ 0 h 4"/>
                  <a:gd name="T4" fmla="*/ 0 w 867"/>
                  <a:gd name="T5" fmla="*/ 2 h 4"/>
                  <a:gd name="T6" fmla="*/ 0 w 867"/>
                  <a:gd name="T7" fmla="*/ 0 h 4"/>
                  <a:gd name="T8" fmla="*/ 203 w 867"/>
                  <a:gd name="T9" fmla="*/ 0 h 4"/>
                  <a:gd name="T10" fmla="*/ 4 w 867"/>
                  <a:gd name="T11" fmla="*/ 0 h 4"/>
                  <a:gd name="T12" fmla="*/ 0 w 867"/>
                  <a:gd name="T13" fmla="*/ 4 h 4"/>
                  <a:gd name="T14" fmla="*/ 0 w 867"/>
                  <a:gd name="T15" fmla="*/ 2 h 4"/>
                  <a:gd name="T16" fmla="*/ 0 w 867"/>
                  <a:gd name="T17" fmla="*/ 4 h 4"/>
                  <a:gd name="T18" fmla="*/ 203 w 867"/>
                  <a:gd name="T19" fmla="*/ 4 h 4"/>
                  <a:gd name="T20" fmla="*/ 203 w 867"/>
                  <a:gd name="T21" fmla="*/ 0 h 4"/>
                  <a:gd name="T22" fmla="*/ 432 w 867"/>
                  <a:gd name="T23" fmla="*/ 0 h 4"/>
                  <a:gd name="T24" fmla="*/ 207 w 867"/>
                  <a:gd name="T25" fmla="*/ 0 h 4"/>
                  <a:gd name="T26" fmla="*/ 207 w 867"/>
                  <a:gd name="T27" fmla="*/ 4 h 4"/>
                  <a:gd name="T28" fmla="*/ 432 w 867"/>
                  <a:gd name="T29" fmla="*/ 4 h 4"/>
                  <a:gd name="T30" fmla="*/ 432 w 867"/>
                  <a:gd name="T31" fmla="*/ 0 h 4"/>
                  <a:gd name="T32" fmla="*/ 658 w 867"/>
                  <a:gd name="T33" fmla="*/ 0 h 4"/>
                  <a:gd name="T34" fmla="*/ 434 w 867"/>
                  <a:gd name="T35" fmla="*/ 0 h 4"/>
                  <a:gd name="T36" fmla="*/ 434 w 867"/>
                  <a:gd name="T37" fmla="*/ 4 h 4"/>
                  <a:gd name="T38" fmla="*/ 658 w 867"/>
                  <a:gd name="T39" fmla="*/ 4 h 4"/>
                  <a:gd name="T40" fmla="*/ 658 w 867"/>
                  <a:gd name="T41" fmla="*/ 0 h 4"/>
                  <a:gd name="T42" fmla="*/ 867 w 867"/>
                  <a:gd name="T43" fmla="*/ 0 h 4"/>
                  <a:gd name="T44" fmla="*/ 662 w 867"/>
                  <a:gd name="T45" fmla="*/ 0 h 4"/>
                  <a:gd name="T46" fmla="*/ 662 w 867"/>
                  <a:gd name="T47" fmla="*/ 4 h 4"/>
                  <a:gd name="T48" fmla="*/ 867 w 867"/>
                  <a:gd name="T49" fmla="*/ 4 h 4"/>
                  <a:gd name="T50" fmla="*/ 867 w 867"/>
                  <a:gd name="T5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67" h="4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moveTo>
                      <a:pt x="203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03" y="4"/>
                    </a:lnTo>
                    <a:lnTo>
                      <a:pt x="203" y="0"/>
                    </a:lnTo>
                    <a:moveTo>
                      <a:pt x="432" y="0"/>
                    </a:moveTo>
                    <a:lnTo>
                      <a:pt x="207" y="0"/>
                    </a:lnTo>
                    <a:lnTo>
                      <a:pt x="207" y="4"/>
                    </a:lnTo>
                    <a:lnTo>
                      <a:pt x="432" y="4"/>
                    </a:lnTo>
                    <a:lnTo>
                      <a:pt x="432" y="0"/>
                    </a:lnTo>
                    <a:moveTo>
                      <a:pt x="658" y="0"/>
                    </a:moveTo>
                    <a:lnTo>
                      <a:pt x="434" y="0"/>
                    </a:lnTo>
                    <a:lnTo>
                      <a:pt x="434" y="4"/>
                    </a:lnTo>
                    <a:lnTo>
                      <a:pt x="658" y="4"/>
                    </a:lnTo>
                    <a:lnTo>
                      <a:pt x="658" y="0"/>
                    </a:lnTo>
                    <a:moveTo>
                      <a:pt x="867" y="0"/>
                    </a:moveTo>
                    <a:lnTo>
                      <a:pt x="662" y="0"/>
                    </a:lnTo>
                    <a:lnTo>
                      <a:pt x="662" y="4"/>
                    </a:lnTo>
                    <a:lnTo>
                      <a:pt x="867" y="4"/>
                    </a:lnTo>
                    <a:lnTo>
                      <a:pt x="867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22" name="Freeform 24" descr="c000e496-49e1-4097-b12e-aaa769c13359"/>
              <p:cNvSpPr/>
              <p:nvPr/>
            </p:nvSpPr>
            <p:spPr bwMode="auto">
              <a:xfrm>
                <a:off x="4884591" y="4761102"/>
                <a:ext cx="4228" cy="792807"/>
              </a:xfrm>
              <a:custGeom>
                <a:avLst/>
                <a:gdLst>
                  <a:gd name="T0" fmla="*/ 4 w 4"/>
                  <a:gd name="T1" fmla="*/ 0 h 750"/>
                  <a:gd name="T2" fmla="*/ 0 w 4"/>
                  <a:gd name="T3" fmla="*/ 0 h 750"/>
                  <a:gd name="T4" fmla="*/ 0 w 4"/>
                  <a:gd name="T5" fmla="*/ 187 h 750"/>
                  <a:gd name="T6" fmla="*/ 0 w 4"/>
                  <a:gd name="T7" fmla="*/ 191 h 750"/>
                  <a:gd name="T8" fmla="*/ 0 w 4"/>
                  <a:gd name="T9" fmla="*/ 373 h 750"/>
                  <a:gd name="T10" fmla="*/ 0 w 4"/>
                  <a:gd name="T11" fmla="*/ 377 h 750"/>
                  <a:gd name="T12" fmla="*/ 0 w 4"/>
                  <a:gd name="T13" fmla="*/ 560 h 750"/>
                  <a:gd name="T14" fmla="*/ 0 w 4"/>
                  <a:gd name="T15" fmla="*/ 564 h 750"/>
                  <a:gd name="T16" fmla="*/ 0 w 4"/>
                  <a:gd name="T17" fmla="*/ 750 h 750"/>
                  <a:gd name="T18" fmla="*/ 4 w 4"/>
                  <a:gd name="T19" fmla="*/ 750 h 750"/>
                  <a:gd name="T20" fmla="*/ 4 w 4"/>
                  <a:gd name="T21" fmla="*/ 564 h 750"/>
                  <a:gd name="T22" fmla="*/ 4 w 4"/>
                  <a:gd name="T23" fmla="*/ 560 h 750"/>
                  <a:gd name="T24" fmla="*/ 4 w 4"/>
                  <a:gd name="T25" fmla="*/ 377 h 750"/>
                  <a:gd name="T26" fmla="*/ 4 w 4"/>
                  <a:gd name="T27" fmla="*/ 373 h 750"/>
                  <a:gd name="T28" fmla="*/ 4 w 4"/>
                  <a:gd name="T29" fmla="*/ 191 h 750"/>
                  <a:gd name="T30" fmla="*/ 4 w 4"/>
                  <a:gd name="T31" fmla="*/ 191 h 750"/>
                  <a:gd name="T32" fmla="*/ 2 w 4"/>
                  <a:gd name="T33" fmla="*/ 189 h 750"/>
                  <a:gd name="T34" fmla="*/ 4 w 4"/>
                  <a:gd name="T35" fmla="*/ 189 h 750"/>
                  <a:gd name="T36" fmla="*/ 4 w 4"/>
                  <a:gd name="T37" fmla="*/ 187 h 750"/>
                  <a:gd name="T38" fmla="*/ 4 w 4"/>
                  <a:gd name="T39" fmla="*/ 0 h 7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" h="750">
                    <a:moveTo>
                      <a:pt x="4" y="0"/>
                    </a:moveTo>
                    <a:lnTo>
                      <a:pt x="0" y="0"/>
                    </a:lnTo>
                    <a:lnTo>
                      <a:pt x="0" y="187"/>
                    </a:lnTo>
                    <a:lnTo>
                      <a:pt x="0" y="191"/>
                    </a:lnTo>
                    <a:lnTo>
                      <a:pt x="0" y="373"/>
                    </a:lnTo>
                    <a:lnTo>
                      <a:pt x="0" y="377"/>
                    </a:lnTo>
                    <a:lnTo>
                      <a:pt x="0" y="560"/>
                    </a:lnTo>
                    <a:lnTo>
                      <a:pt x="0" y="564"/>
                    </a:lnTo>
                    <a:lnTo>
                      <a:pt x="0" y="750"/>
                    </a:lnTo>
                    <a:lnTo>
                      <a:pt x="4" y="750"/>
                    </a:lnTo>
                    <a:lnTo>
                      <a:pt x="4" y="564"/>
                    </a:lnTo>
                    <a:lnTo>
                      <a:pt x="4" y="560"/>
                    </a:lnTo>
                    <a:lnTo>
                      <a:pt x="4" y="377"/>
                    </a:lnTo>
                    <a:lnTo>
                      <a:pt x="4" y="373"/>
                    </a:lnTo>
                    <a:lnTo>
                      <a:pt x="4" y="191"/>
                    </a:lnTo>
                    <a:lnTo>
                      <a:pt x="4" y="191"/>
                    </a:lnTo>
                    <a:lnTo>
                      <a:pt x="2" y="189"/>
                    </a:lnTo>
                    <a:lnTo>
                      <a:pt x="4" y="189"/>
                    </a:lnTo>
                    <a:lnTo>
                      <a:pt x="4" y="18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C1D5F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23" name="Freeform 25" descr="c5589b90-10c0-4321-b3ef-ec637e36cac8"/>
              <p:cNvSpPr/>
              <p:nvPr/>
            </p:nvSpPr>
            <p:spPr bwMode="auto">
              <a:xfrm>
                <a:off x="4884591" y="4761102"/>
                <a:ext cx="4228" cy="792807"/>
              </a:xfrm>
              <a:custGeom>
                <a:avLst/>
                <a:gdLst>
                  <a:gd name="T0" fmla="*/ 4 w 4"/>
                  <a:gd name="T1" fmla="*/ 0 h 750"/>
                  <a:gd name="T2" fmla="*/ 0 w 4"/>
                  <a:gd name="T3" fmla="*/ 0 h 750"/>
                  <a:gd name="T4" fmla="*/ 0 w 4"/>
                  <a:gd name="T5" fmla="*/ 187 h 750"/>
                  <a:gd name="T6" fmla="*/ 0 w 4"/>
                  <a:gd name="T7" fmla="*/ 191 h 750"/>
                  <a:gd name="T8" fmla="*/ 0 w 4"/>
                  <a:gd name="T9" fmla="*/ 373 h 750"/>
                  <a:gd name="T10" fmla="*/ 0 w 4"/>
                  <a:gd name="T11" fmla="*/ 377 h 750"/>
                  <a:gd name="T12" fmla="*/ 0 w 4"/>
                  <a:gd name="T13" fmla="*/ 560 h 750"/>
                  <a:gd name="T14" fmla="*/ 0 w 4"/>
                  <a:gd name="T15" fmla="*/ 564 h 750"/>
                  <a:gd name="T16" fmla="*/ 0 w 4"/>
                  <a:gd name="T17" fmla="*/ 750 h 750"/>
                  <a:gd name="T18" fmla="*/ 4 w 4"/>
                  <a:gd name="T19" fmla="*/ 750 h 750"/>
                  <a:gd name="T20" fmla="*/ 4 w 4"/>
                  <a:gd name="T21" fmla="*/ 564 h 750"/>
                  <a:gd name="T22" fmla="*/ 4 w 4"/>
                  <a:gd name="T23" fmla="*/ 560 h 750"/>
                  <a:gd name="T24" fmla="*/ 4 w 4"/>
                  <a:gd name="T25" fmla="*/ 377 h 750"/>
                  <a:gd name="T26" fmla="*/ 4 w 4"/>
                  <a:gd name="T27" fmla="*/ 373 h 750"/>
                  <a:gd name="T28" fmla="*/ 4 w 4"/>
                  <a:gd name="T29" fmla="*/ 191 h 750"/>
                  <a:gd name="T30" fmla="*/ 4 w 4"/>
                  <a:gd name="T31" fmla="*/ 191 h 750"/>
                  <a:gd name="T32" fmla="*/ 2 w 4"/>
                  <a:gd name="T33" fmla="*/ 189 h 750"/>
                  <a:gd name="T34" fmla="*/ 4 w 4"/>
                  <a:gd name="T35" fmla="*/ 189 h 750"/>
                  <a:gd name="T36" fmla="*/ 4 w 4"/>
                  <a:gd name="T37" fmla="*/ 187 h 750"/>
                  <a:gd name="T38" fmla="*/ 4 w 4"/>
                  <a:gd name="T39" fmla="*/ 0 h 7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" h="750">
                    <a:moveTo>
                      <a:pt x="4" y="0"/>
                    </a:moveTo>
                    <a:lnTo>
                      <a:pt x="0" y="0"/>
                    </a:lnTo>
                    <a:lnTo>
                      <a:pt x="0" y="187"/>
                    </a:lnTo>
                    <a:lnTo>
                      <a:pt x="0" y="191"/>
                    </a:lnTo>
                    <a:lnTo>
                      <a:pt x="0" y="373"/>
                    </a:lnTo>
                    <a:lnTo>
                      <a:pt x="0" y="377"/>
                    </a:lnTo>
                    <a:lnTo>
                      <a:pt x="0" y="560"/>
                    </a:lnTo>
                    <a:lnTo>
                      <a:pt x="0" y="564"/>
                    </a:lnTo>
                    <a:lnTo>
                      <a:pt x="0" y="750"/>
                    </a:lnTo>
                    <a:lnTo>
                      <a:pt x="4" y="750"/>
                    </a:lnTo>
                    <a:lnTo>
                      <a:pt x="4" y="564"/>
                    </a:lnTo>
                    <a:lnTo>
                      <a:pt x="4" y="560"/>
                    </a:lnTo>
                    <a:lnTo>
                      <a:pt x="4" y="377"/>
                    </a:lnTo>
                    <a:lnTo>
                      <a:pt x="4" y="373"/>
                    </a:lnTo>
                    <a:lnTo>
                      <a:pt x="4" y="191"/>
                    </a:lnTo>
                    <a:lnTo>
                      <a:pt x="4" y="191"/>
                    </a:lnTo>
                    <a:lnTo>
                      <a:pt x="2" y="189"/>
                    </a:lnTo>
                    <a:lnTo>
                      <a:pt x="4" y="189"/>
                    </a:lnTo>
                    <a:lnTo>
                      <a:pt x="4" y="187"/>
                    </a:lnTo>
                    <a:lnTo>
                      <a:pt x="4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24" name="Freeform 26" descr="163097f7-7b1d-48bf-8eb9-594b483ccf86"/>
              <p:cNvSpPr/>
              <p:nvPr/>
            </p:nvSpPr>
            <p:spPr bwMode="auto">
              <a:xfrm>
                <a:off x="4645692" y="4761102"/>
                <a:ext cx="2114" cy="792807"/>
              </a:xfrm>
              <a:custGeom>
                <a:avLst/>
                <a:gdLst>
                  <a:gd name="T0" fmla="*/ 2 w 2"/>
                  <a:gd name="T1" fmla="*/ 0 h 750"/>
                  <a:gd name="T2" fmla="*/ 0 w 2"/>
                  <a:gd name="T3" fmla="*/ 0 h 750"/>
                  <a:gd name="T4" fmla="*/ 0 w 2"/>
                  <a:gd name="T5" fmla="*/ 187 h 750"/>
                  <a:gd name="T6" fmla="*/ 0 w 2"/>
                  <a:gd name="T7" fmla="*/ 191 h 750"/>
                  <a:gd name="T8" fmla="*/ 0 w 2"/>
                  <a:gd name="T9" fmla="*/ 373 h 750"/>
                  <a:gd name="T10" fmla="*/ 0 w 2"/>
                  <a:gd name="T11" fmla="*/ 377 h 750"/>
                  <a:gd name="T12" fmla="*/ 0 w 2"/>
                  <a:gd name="T13" fmla="*/ 560 h 750"/>
                  <a:gd name="T14" fmla="*/ 0 w 2"/>
                  <a:gd name="T15" fmla="*/ 564 h 750"/>
                  <a:gd name="T16" fmla="*/ 0 w 2"/>
                  <a:gd name="T17" fmla="*/ 750 h 750"/>
                  <a:gd name="T18" fmla="*/ 2 w 2"/>
                  <a:gd name="T19" fmla="*/ 750 h 750"/>
                  <a:gd name="T20" fmla="*/ 2 w 2"/>
                  <a:gd name="T21" fmla="*/ 564 h 750"/>
                  <a:gd name="T22" fmla="*/ 2 w 2"/>
                  <a:gd name="T23" fmla="*/ 560 h 750"/>
                  <a:gd name="T24" fmla="*/ 2 w 2"/>
                  <a:gd name="T25" fmla="*/ 377 h 750"/>
                  <a:gd name="T26" fmla="*/ 2 w 2"/>
                  <a:gd name="T27" fmla="*/ 373 h 750"/>
                  <a:gd name="T28" fmla="*/ 2 w 2"/>
                  <a:gd name="T29" fmla="*/ 191 h 750"/>
                  <a:gd name="T30" fmla="*/ 2 w 2"/>
                  <a:gd name="T31" fmla="*/ 187 h 750"/>
                  <a:gd name="T32" fmla="*/ 2 w 2"/>
                  <a:gd name="T33" fmla="*/ 0 h 7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" h="750">
                    <a:moveTo>
                      <a:pt x="2" y="0"/>
                    </a:moveTo>
                    <a:lnTo>
                      <a:pt x="0" y="0"/>
                    </a:lnTo>
                    <a:lnTo>
                      <a:pt x="0" y="187"/>
                    </a:lnTo>
                    <a:lnTo>
                      <a:pt x="0" y="191"/>
                    </a:lnTo>
                    <a:lnTo>
                      <a:pt x="0" y="373"/>
                    </a:lnTo>
                    <a:lnTo>
                      <a:pt x="0" y="377"/>
                    </a:lnTo>
                    <a:lnTo>
                      <a:pt x="0" y="560"/>
                    </a:lnTo>
                    <a:lnTo>
                      <a:pt x="0" y="564"/>
                    </a:lnTo>
                    <a:lnTo>
                      <a:pt x="0" y="750"/>
                    </a:lnTo>
                    <a:lnTo>
                      <a:pt x="2" y="750"/>
                    </a:lnTo>
                    <a:lnTo>
                      <a:pt x="2" y="564"/>
                    </a:lnTo>
                    <a:lnTo>
                      <a:pt x="2" y="560"/>
                    </a:lnTo>
                    <a:lnTo>
                      <a:pt x="2" y="377"/>
                    </a:lnTo>
                    <a:lnTo>
                      <a:pt x="2" y="373"/>
                    </a:lnTo>
                    <a:lnTo>
                      <a:pt x="2" y="191"/>
                    </a:lnTo>
                    <a:lnTo>
                      <a:pt x="2" y="187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C1D5F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25" name="Freeform 27" descr="d658d313-ef54-4629-8a19-f9c8c30e5196"/>
              <p:cNvSpPr/>
              <p:nvPr/>
            </p:nvSpPr>
            <p:spPr bwMode="auto">
              <a:xfrm>
                <a:off x="4645692" y="4761102"/>
                <a:ext cx="2114" cy="792807"/>
              </a:xfrm>
              <a:custGeom>
                <a:avLst/>
                <a:gdLst>
                  <a:gd name="T0" fmla="*/ 2 w 2"/>
                  <a:gd name="T1" fmla="*/ 0 h 750"/>
                  <a:gd name="T2" fmla="*/ 0 w 2"/>
                  <a:gd name="T3" fmla="*/ 0 h 750"/>
                  <a:gd name="T4" fmla="*/ 0 w 2"/>
                  <a:gd name="T5" fmla="*/ 187 h 750"/>
                  <a:gd name="T6" fmla="*/ 0 w 2"/>
                  <a:gd name="T7" fmla="*/ 191 h 750"/>
                  <a:gd name="T8" fmla="*/ 0 w 2"/>
                  <a:gd name="T9" fmla="*/ 373 h 750"/>
                  <a:gd name="T10" fmla="*/ 0 w 2"/>
                  <a:gd name="T11" fmla="*/ 377 h 750"/>
                  <a:gd name="T12" fmla="*/ 0 w 2"/>
                  <a:gd name="T13" fmla="*/ 560 h 750"/>
                  <a:gd name="T14" fmla="*/ 0 w 2"/>
                  <a:gd name="T15" fmla="*/ 564 h 750"/>
                  <a:gd name="T16" fmla="*/ 0 w 2"/>
                  <a:gd name="T17" fmla="*/ 750 h 750"/>
                  <a:gd name="T18" fmla="*/ 2 w 2"/>
                  <a:gd name="T19" fmla="*/ 750 h 750"/>
                  <a:gd name="T20" fmla="*/ 2 w 2"/>
                  <a:gd name="T21" fmla="*/ 564 h 750"/>
                  <a:gd name="T22" fmla="*/ 2 w 2"/>
                  <a:gd name="T23" fmla="*/ 560 h 750"/>
                  <a:gd name="T24" fmla="*/ 2 w 2"/>
                  <a:gd name="T25" fmla="*/ 377 h 750"/>
                  <a:gd name="T26" fmla="*/ 2 w 2"/>
                  <a:gd name="T27" fmla="*/ 373 h 750"/>
                  <a:gd name="T28" fmla="*/ 2 w 2"/>
                  <a:gd name="T29" fmla="*/ 191 h 750"/>
                  <a:gd name="T30" fmla="*/ 2 w 2"/>
                  <a:gd name="T31" fmla="*/ 187 h 750"/>
                  <a:gd name="T32" fmla="*/ 2 w 2"/>
                  <a:gd name="T33" fmla="*/ 0 h 7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" h="750">
                    <a:moveTo>
                      <a:pt x="2" y="0"/>
                    </a:moveTo>
                    <a:lnTo>
                      <a:pt x="0" y="0"/>
                    </a:lnTo>
                    <a:lnTo>
                      <a:pt x="0" y="187"/>
                    </a:lnTo>
                    <a:lnTo>
                      <a:pt x="0" y="191"/>
                    </a:lnTo>
                    <a:lnTo>
                      <a:pt x="0" y="373"/>
                    </a:lnTo>
                    <a:lnTo>
                      <a:pt x="0" y="377"/>
                    </a:lnTo>
                    <a:lnTo>
                      <a:pt x="0" y="560"/>
                    </a:lnTo>
                    <a:lnTo>
                      <a:pt x="0" y="564"/>
                    </a:lnTo>
                    <a:lnTo>
                      <a:pt x="0" y="750"/>
                    </a:lnTo>
                    <a:lnTo>
                      <a:pt x="2" y="750"/>
                    </a:lnTo>
                    <a:lnTo>
                      <a:pt x="2" y="564"/>
                    </a:lnTo>
                    <a:lnTo>
                      <a:pt x="2" y="560"/>
                    </a:lnTo>
                    <a:lnTo>
                      <a:pt x="2" y="377"/>
                    </a:lnTo>
                    <a:lnTo>
                      <a:pt x="2" y="373"/>
                    </a:lnTo>
                    <a:lnTo>
                      <a:pt x="2" y="191"/>
                    </a:lnTo>
                    <a:lnTo>
                      <a:pt x="2" y="187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26" name="Freeform 28" descr="f26b7dd9-d542-4138-91ef-f5244e0e0df8"/>
              <p:cNvSpPr>
                <a:spLocks noEditPoints="1"/>
              </p:cNvSpPr>
              <p:nvPr/>
            </p:nvSpPr>
            <p:spPr bwMode="auto">
              <a:xfrm>
                <a:off x="4403621" y="4761102"/>
                <a:ext cx="4228" cy="792807"/>
              </a:xfrm>
              <a:custGeom>
                <a:avLst/>
                <a:gdLst>
                  <a:gd name="T0" fmla="*/ 4 w 4"/>
                  <a:gd name="T1" fmla="*/ 377 h 750"/>
                  <a:gd name="T2" fmla="*/ 0 w 4"/>
                  <a:gd name="T3" fmla="*/ 379 h 750"/>
                  <a:gd name="T4" fmla="*/ 0 w 4"/>
                  <a:gd name="T5" fmla="*/ 560 h 750"/>
                  <a:gd name="T6" fmla="*/ 0 w 4"/>
                  <a:gd name="T7" fmla="*/ 564 h 750"/>
                  <a:gd name="T8" fmla="*/ 0 w 4"/>
                  <a:gd name="T9" fmla="*/ 750 h 750"/>
                  <a:gd name="T10" fmla="*/ 4 w 4"/>
                  <a:gd name="T11" fmla="*/ 750 h 750"/>
                  <a:gd name="T12" fmla="*/ 4 w 4"/>
                  <a:gd name="T13" fmla="*/ 564 h 750"/>
                  <a:gd name="T14" fmla="*/ 4 w 4"/>
                  <a:gd name="T15" fmla="*/ 560 h 750"/>
                  <a:gd name="T16" fmla="*/ 4 w 4"/>
                  <a:gd name="T17" fmla="*/ 377 h 750"/>
                  <a:gd name="T18" fmla="*/ 4 w 4"/>
                  <a:gd name="T19" fmla="*/ 377 h 750"/>
                  <a:gd name="T20" fmla="*/ 4 w 4"/>
                  <a:gd name="T21" fmla="*/ 0 h 750"/>
                  <a:gd name="T22" fmla="*/ 0 w 4"/>
                  <a:gd name="T23" fmla="*/ 0 h 750"/>
                  <a:gd name="T24" fmla="*/ 0 w 4"/>
                  <a:gd name="T25" fmla="*/ 187 h 750"/>
                  <a:gd name="T26" fmla="*/ 0 w 4"/>
                  <a:gd name="T27" fmla="*/ 191 h 750"/>
                  <a:gd name="T28" fmla="*/ 0 w 4"/>
                  <a:gd name="T29" fmla="*/ 373 h 750"/>
                  <a:gd name="T30" fmla="*/ 0 w 4"/>
                  <a:gd name="T31" fmla="*/ 375 h 750"/>
                  <a:gd name="T32" fmla="*/ 4 w 4"/>
                  <a:gd name="T33" fmla="*/ 373 h 750"/>
                  <a:gd name="T34" fmla="*/ 4 w 4"/>
                  <a:gd name="T35" fmla="*/ 373 h 750"/>
                  <a:gd name="T36" fmla="*/ 4 w 4"/>
                  <a:gd name="T37" fmla="*/ 191 h 750"/>
                  <a:gd name="T38" fmla="*/ 4 w 4"/>
                  <a:gd name="T39" fmla="*/ 187 h 750"/>
                  <a:gd name="T40" fmla="*/ 4 w 4"/>
                  <a:gd name="T41" fmla="*/ 0 h 7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" h="750">
                    <a:moveTo>
                      <a:pt x="4" y="377"/>
                    </a:moveTo>
                    <a:lnTo>
                      <a:pt x="0" y="379"/>
                    </a:lnTo>
                    <a:lnTo>
                      <a:pt x="0" y="560"/>
                    </a:lnTo>
                    <a:lnTo>
                      <a:pt x="0" y="564"/>
                    </a:lnTo>
                    <a:lnTo>
                      <a:pt x="0" y="750"/>
                    </a:lnTo>
                    <a:lnTo>
                      <a:pt x="4" y="750"/>
                    </a:lnTo>
                    <a:lnTo>
                      <a:pt x="4" y="564"/>
                    </a:lnTo>
                    <a:lnTo>
                      <a:pt x="4" y="560"/>
                    </a:lnTo>
                    <a:lnTo>
                      <a:pt x="4" y="377"/>
                    </a:lnTo>
                    <a:lnTo>
                      <a:pt x="4" y="377"/>
                    </a:lnTo>
                    <a:close/>
                    <a:moveTo>
                      <a:pt x="4" y="0"/>
                    </a:moveTo>
                    <a:lnTo>
                      <a:pt x="0" y="0"/>
                    </a:lnTo>
                    <a:lnTo>
                      <a:pt x="0" y="187"/>
                    </a:lnTo>
                    <a:lnTo>
                      <a:pt x="0" y="191"/>
                    </a:lnTo>
                    <a:lnTo>
                      <a:pt x="0" y="373"/>
                    </a:lnTo>
                    <a:lnTo>
                      <a:pt x="0" y="375"/>
                    </a:lnTo>
                    <a:lnTo>
                      <a:pt x="4" y="373"/>
                    </a:lnTo>
                    <a:lnTo>
                      <a:pt x="4" y="373"/>
                    </a:lnTo>
                    <a:lnTo>
                      <a:pt x="4" y="191"/>
                    </a:lnTo>
                    <a:lnTo>
                      <a:pt x="4" y="18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C1D5F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27" name="Freeform 29" descr="bf033bbb-2f22-4f38-ac84-89a277059cc8"/>
              <p:cNvSpPr>
                <a:spLocks noEditPoints="1"/>
              </p:cNvSpPr>
              <p:nvPr/>
            </p:nvSpPr>
            <p:spPr bwMode="auto">
              <a:xfrm>
                <a:off x="4403621" y="4761102"/>
                <a:ext cx="4228" cy="792807"/>
              </a:xfrm>
              <a:custGeom>
                <a:avLst/>
                <a:gdLst>
                  <a:gd name="T0" fmla="*/ 4 w 4"/>
                  <a:gd name="T1" fmla="*/ 377 h 750"/>
                  <a:gd name="T2" fmla="*/ 0 w 4"/>
                  <a:gd name="T3" fmla="*/ 379 h 750"/>
                  <a:gd name="T4" fmla="*/ 0 w 4"/>
                  <a:gd name="T5" fmla="*/ 560 h 750"/>
                  <a:gd name="T6" fmla="*/ 0 w 4"/>
                  <a:gd name="T7" fmla="*/ 564 h 750"/>
                  <a:gd name="T8" fmla="*/ 0 w 4"/>
                  <a:gd name="T9" fmla="*/ 750 h 750"/>
                  <a:gd name="T10" fmla="*/ 4 w 4"/>
                  <a:gd name="T11" fmla="*/ 750 h 750"/>
                  <a:gd name="T12" fmla="*/ 4 w 4"/>
                  <a:gd name="T13" fmla="*/ 564 h 750"/>
                  <a:gd name="T14" fmla="*/ 4 w 4"/>
                  <a:gd name="T15" fmla="*/ 560 h 750"/>
                  <a:gd name="T16" fmla="*/ 4 w 4"/>
                  <a:gd name="T17" fmla="*/ 377 h 750"/>
                  <a:gd name="T18" fmla="*/ 4 w 4"/>
                  <a:gd name="T19" fmla="*/ 377 h 750"/>
                  <a:gd name="T20" fmla="*/ 4 w 4"/>
                  <a:gd name="T21" fmla="*/ 0 h 750"/>
                  <a:gd name="T22" fmla="*/ 0 w 4"/>
                  <a:gd name="T23" fmla="*/ 0 h 750"/>
                  <a:gd name="T24" fmla="*/ 0 w 4"/>
                  <a:gd name="T25" fmla="*/ 187 h 750"/>
                  <a:gd name="T26" fmla="*/ 0 w 4"/>
                  <a:gd name="T27" fmla="*/ 191 h 750"/>
                  <a:gd name="T28" fmla="*/ 0 w 4"/>
                  <a:gd name="T29" fmla="*/ 373 h 750"/>
                  <a:gd name="T30" fmla="*/ 0 w 4"/>
                  <a:gd name="T31" fmla="*/ 375 h 750"/>
                  <a:gd name="T32" fmla="*/ 4 w 4"/>
                  <a:gd name="T33" fmla="*/ 373 h 750"/>
                  <a:gd name="T34" fmla="*/ 4 w 4"/>
                  <a:gd name="T35" fmla="*/ 373 h 750"/>
                  <a:gd name="T36" fmla="*/ 4 w 4"/>
                  <a:gd name="T37" fmla="*/ 191 h 750"/>
                  <a:gd name="T38" fmla="*/ 4 w 4"/>
                  <a:gd name="T39" fmla="*/ 187 h 750"/>
                  <a:gd name="T40" fmla="*/ 4 w 4"/>
                  <a:gd name="T41" fmla="*/ 0 h 7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" h="750">
                    <a:moveTo>
                      <a:pt x="4" y="377"/>
                    </a:moveTo>
                    <a:lnTo>
                      <a:pt x="0" y="379"/>
                    </a:lnTo>
                    <a:lnTo>
                      <a:pt x="0" y="560"/>
                    </a:lnTo>
                    <a:lnTo>
                      <a:pt x="0" y="564"/>
                    </a:lnTo>
                    <a:lnTo>
                      <a:pt x="0" y="750"/>
                    </a:lnTo>
                    <a:lnTo>
                      <a:pt x="4" y="750"/>
                    </a:lnTo>
                    <a:lnTo>
                      <a:pt x="4" y="564"/>
                    </a:lnTo>
                    <a:lnTo>
                      <a:pt x="4" y="560"/>
                    </a:lnTo>
                    <a:lnTo>
                      <a:pt x="4" y="377"/>
                    </a:lnTo>
                    <a:lnTo>
                      <a:pt x="4" y="377"/>
                    </a:lnTo>
                    <a:moveTo>
                      <a:pt x="4" y="0"/>
                    </a:moveTo>
                    <a:lnTo>
                      <a:pt x="0" y="0"/>
                    </a:lnTo>
                    <a:lnTo>
                      <a:pt x="0" y="187"/>
                    </a:lnTo>
                    <a:lnTo>
                      <a:pt x="0" y="191"/>
                    </a:lnTo>
                    <a:lnTo>
                      <a:pt x="0" y="373"/>
                    </a:lnTo>
                    <a:lnTo>
                      <a:pt x="0" y="375"/>
                    </a:lnTo>
                    <a:lnTo>
                      <a:pt x="4" y="373"/>
                    </a:lnTo>
                    <a:lnTo>
                      <a:pt x="4" y="373"/>
                    </a:lnTo>
                    <a:lnTo>
                      <a:pt x="4" y="191"/>
                    </a:lnTo>
                    <a:lnTo>
                      <a:pt x="4" y="187"/>
                    </a:lnTo>
                    <a:lnTo>
                      <a:pt x="4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28" name="Freeform 30" descr="3599dd3d-a80c-4e47-ab72-ac625f469486"/>
              <p:cNvSpPr/>
              <p:nvPr/>
            </p:nvSpPr>
            <p:spPr bwMode="auto">
              <a:xfrm>
                <a:off x="4248231" y="4828755"/>
                <a:ext cx="135306" cy="20085"/>
              </a:xfrm>
              <a:custGeom>
                <a:avLst/>
                <a:gdLst>
                  <a:gd name="T0" fmla="*/ 62 w 67"/>
                  <a:gd name="T1" fmla="*/ 0 h 10"/>
                  <a:gd name="T2" fmla="*/ 5 w 67"/>
                  <a:gd name="T3" fmla="*/ 0 h 10"/>
                  <a:gd name="T4" fmla="*/ 0 w 67"/>
                  <a:gd name="T5" fmla="*/ 5 h 10"/>
                  <a:gd name="T6" fmla="*/ 5 w 67"/>
                  <a:gd name="T7" fmla="*/ 10 h 10"/>
                  <a:gd name="T8" fmla="*/ 62 w 67"/>
                  <a:gd name="T9" fmla="*/ 10 h 10"/>
                  <a:gd name="T10" fmla="*/ 67 w 67"/>
                  <a:gd name="T11" fmla="*/ 5 h 10"/>
                  <a:gd name="T12" fmla="*/ 62 w 67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10">
                    <a:moveTo>
                      <a:pt x="62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7"/>
                      <a:pt x="2" y="10"/>
                      <a:pt x="5" y="10"/>
                    </a:cubicBezTo>
                    <a:cubicBezTo>
                      <a:pt x="62" y="10"/>
                      <a:pt x="62" y="10"/>
                      <a:pt x="62" y="10"/>
                    </a:cubicBezTo>
                    <a:cubicBezTo>
                      <a:pt x="64" y="10"/>
                      <a:pt x="67" y="7"/>
                      <a:pt x="67" y="5"/>
                    </a:cubicBezTo>
                    <a:cubicBezTo>
                      <a:pt x="67" y="2"/>
                      <a:pt x="64" y="0"/>
                      <a:pt x="62" y="0"/>
                    </a:cubicBezTo>
                  </a:path>
                </a:pathLst>
              </a:custGeom>
              <a:solidFill>
                <a:srgbClr val="E6F3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29" name="Oval 31" descr="56928739-23de-4d2c-b325-aa0c4e2fef6b"/>
              <p:cNvSpPr>
                <a:spLocks noChangeArrowheads="1"/>
              </p:cNvSpPr>
              <p:nvPr/>
            </p:nvSpPr>
            <p:spPr bwMode="auto">
              <a:xfrm>
                <a:off x="4215461" y="4828755"/>
                <a:ext cx="20085" cy="20085"/>
              </a:xfrm>
              <a:prstGeom prst="ellipse">
                <a:avLst/>
              </a:prstGeom>
              <a:solidFill>
                <a:srgbClr val="FFE6A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30" name="Freeform 32" descr="d54fc0a0-1cfe-4e5c-b190-52a6aaba9ac2"/>
              <p:cNvSpPr/>
              <p:nvPr/>
            </p:nvSpPr>
            <p:spPr bwMode="auto">
              <a:xfrm>
                <a:off x="4248231" y="4881608"/>
                <a:ext cx="66596" cy="20085"/>
              </a:xfrm>
              <a:custGeom>
                <a:avLst/>
                <a:gdLst>
                  <a:gd name="T0" fmla="*/ 28 w 33"/>
                  <a:gd name="T1" fmla="*/ 0 h 10"/>
                  <a:gd name="T2" fmla="*/ 5 w 33"/>
                  <a:gd name="T3" fmla="*/ 0 h 10"/>
                  <a:gd name="T4" fmla="*/ 0 w 33"/>
                  <a:gd name="T5" fmla="*/ 5 h 10"/>
                  <a:gd name="T6" fmla="*/ 5 w 33"/>
                  <a:gd name="T7" fmla="*/ 10 h 10"/>
                  <a:gd name="T8" fmla="*/ 28 w 33"/>
                  <a:gd name="T9" fmla="*/ 10 h 10"/>
                  <a:gd name="T10" fmla="*/ 33 w 33"/>
                  <a:gd name="T11" fmla="*/ 5 h 10"/>
                  <a:gd name="T12" fmla="*/ 28 w 33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10">
                    <a:moveTo>
                      <a:pt x="2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8"/>
                      <a:pt x="2" y="10"/>
                      <a:pt x="5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30" y="10"/>
                      <a:pt x="33" y="8"/>
                      <a:pt x="33" y="5"/>
                    </a:cubicBezTo>
                    <a:cubicBezTo>
                      <a:pt x="33" y="2"/>
                      <a:pt x="30" y="0"/>
                      <a:pt x="28" y="0"/>
                    </a:cubicBezTo>
                  </a:path>
                </a:pathLst>
              </a:custGeom>
              <a:solidFill>
                <a:srgbClr val="E6F3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31" name="Oval 33" descr="2095e894-384f-4ddc-a13d-8b212bbb7583"/>
              <p:cNvSpPr>
                <a:spLocks noChangeArrowheads="1"/>
              </p:cNvSpPr>
              <p:nvPr/>
            </p:nvSpPr>
            <p:spPr bwMode="auto">
              <a:xfrm>
                <a:off x="4215461" y="4881608"/>
                <a:ext cx="20085" cy="20085"/>
              </a:xfrm>
              <a:prstGeom prst="ellipse">
                <a:avLst/>
              </a:prstGeom>
              <a:solidFill>
                <a:srgbClr val="FFE6A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32" name="Freeform 34" descr="5bd9118c-1e2d-4faf-8cac-3dcae645123f"/>
              <p:cNvSpPr/>
              <p:nvPr/>
            </p:nvSpPr>
            <p:spPr bwMode="auto">
              <a:xfrm>
                <a:off x="4475502" y="5027485"/>
                <a:ext cx="135306" cy="20085"/>
              </a:xfrm>
              <a:custGeom>
                <a:avLst/>
                <a:gdLst>
                  <a:gd name="T0" fmla="*/ 62 w 67"/>
                  <a:gd name="T1" fmla="*/ 0 h 10"/>
                  <a:gd name="T2" fmla="*/ 5 w 67"/>
                  <a:gd name="T3" fmla="*/ 0 h 10"/>
                  <a:gd name="T4" fmla="*/ 0 w 67"/>
                  <a:gd name="T5" fmla="*/ 5 h 10"/>
                  <a:gd name="T6" fmla="*/ 5 w 67"/>
                  <a:gd name="T7" fmla="*/ 10 h 10"/>
                  <a:gd name="T8" fmla="*/ 62 w 67"/>
                  <a:gd name="T9" fmla="*/ 10 h 10"/>
                  <a:gd name="T10" fmla="*/ 67 w 67"/>
                  <a:gd name="T11" fmla="*/ 5 h 10"/>
                  <a:gd name="T12" fmla="*/ 62 w 67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10">
                    <a:moveTo>
                      <a:pt x="62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8"/>
                      <a:pt x="2" y="10"/>
                      <a:pt x="5" y="10"/>
                    </a:cubicBezTo>
                    <a:cubicBezTo>
                      <a:pt x="62" y="10"/>
                      <a:pt x="62" y="10"/>
                      <a:pt x="62" y="10"/>
                    </a:cubicBezTo>
                    <a:cubicBezTo>
                      <a:pt x="64" y="10"/>
                      <a:pt x="67" y="8"/>
                      <a:pt x="67" y="5"/>
                    </a:cubicBezTo>
                    <a:cubicBezTo>
                      <a:pt x="67" y="2"/>
                      <a:pt x="64" y="0"/>
                      <a:pt x="62" y="0"/>
                    </a:cubicBezTo>
                  </a:path>
                </a:pathLst>
              </a:custGeom>
              <a:solidFill>
                <a:srgbClr val="E6F3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33" name="Oval 35" descr="d5901d5e-50e8-45ac-8b7a-8e2d90acb355"/>
              <p:cNvSpPr>
                <a:spLocks noChangeArrowheads="1"/>
              </p:cNvSpPr>
              <p:nvPr/>
            </p:nvSpPr>
            <p:spPr bwMode="auto">
              <a:xfrm>
                <a:off x="4442733" y="5027485"/>
                <a:ext cx="20085" cy="20085"/>
              </a:xfrm>
              <a:prstGeom prst="ellipse">
                <a:avLst/>
              </a:prstGeom>
              <a:solidFill>
                <a:srgbClr val="FFE6A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34" name="Freeform 36" descr="ec07910a-5ba0-444f-be0b-968b2d048149"/>
              <p:cNvSpPr/>
              <p:nvPr/>
            </p:nvSpPr>
            <p:spPr bwMode="auto">
              <a:xfrm>
                <a:off x="4475502" y="5080339"/>
                <a:ext cx="64482" cy="20085"/>
              </a:xfrm>
              <a:custGeom>
                <a:avLst/>
                <a:gdLst>
                  <a:gd name="T0" fmla="*/ 27 w 32"/>
                  <a:gd name="T1" fmla="*/ 0 h 10"/>
                  <a:gd name="T2" fmla="*/ 5 w 32"/>
                  <a:gd name="T3" fmla="*/ 0 h 10"/>
                  <a:gd name="T4" fmla="*/ 0 w 32"/>
                  <a:gd name="T5" fmla="*/ 5 h 10"/>
                  <a:gd name="T6" fmla="*/ 5 w 32"/>
                  <a:gd name="T7" fmla="*/ 10 h 10"/>
                  <a:gd name="T8" fmla="*/ 27 w 32"/>
                  <a:gd name="T9" fmla="*/ 10 h 10"/>
                  <a:gd name="T10" fmla="*/ 32 w 32"/>
                  <a:gd name="T11" fmla="*/ 5 h 10"/>
                  <a:gd name="T12" fmla="*/ 27 w 32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0">
                    <a:moveTo>
                      <a:pt x="27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5"/>
                    </a:cubicBezTo>
                    <a:cubicBezTo>
                      <a:pt x="0" y="8"/>
                      <a:pt x="2" y="10"/>
                      <a:pt x="5" y="10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30" y="10"/>
                      <a:pt x="32" y="8"/>
                      <a:pt x="32" y="5"/>
                    </a:cubicBezTo>
                    <a:cubicBezTo>
                      <a:pt x="32" y="3"/>
                      <a:pt x="30" y="0"/>
                      <a:pt x="27" y="0"/>
                    </a:cubicBezTo>
                  </a:path>
                </a:pathLst>
              </a:custGeom>
              <a:solidFill>
                <a:srgbClr val="E6F3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35" name="Oval 37" descr="d9ee3ddb-4cd5-4e70-aebf-bfc679add4ce"/>
              <p:cNvSpPr>
                <a:spLocks noChangeArrowheads="1"/>
              </p:cNvSpPr>
              <p:nvPr/>
            </p:nvSpPr>
            <p:spPr bwMode="auto">
              <a:xfrm>
                <a:off x="4442733" y="5080339"/>
                <a:ext cx="20085" cy="20085"/>
              </a:xfrm>
              <a:prstGeom prst="ellipse">
                <a:avLst/>
              </a:prstGeom>
              <a:solidFill>
                <a:srgbClr val="FFD1D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36" name="Freeform 38" descr="e7fa6351-ab68-4a10-8a3e-e026108cca9a"/>
              <p:cNvSpPr/>
              <p:nvPr/>
            </p:nvSpPr>
            <p:spPr bwMode="auto">
              <a:xfrm>
                <a:off x="4943787" y="5196617"/>
                <a:ext cx="135306" cy="20085"/>
              </a:xfrm>
              <a:custGeom>
                <a:avLst/>
                <a:gdLst>
                  <a:gd name="T0" fmla="*/ 62 w 67"/>
                  <a:gd name="T1" fmla="*/ 0 h 10"/>
                  <a:gd name="T2" fmla="*/ 5 w 67"/>
                  <a:gd name="T3" fmla="*/ 0 h 10"/>
                  <a:gd name="T4" fmla="*/ 0 w 67"/>
                  <a:gd name="T5" fmla="*/ 5 h 10"/>
                  <a:gd name="T6" fmla="*/ 5 w 67"/>
                  <a:gd name="T7" fmla="*/ 10 h 10"/>
                  <a:gd name="T8" fmla="*/ 62 w 67"/>
                  <a:gd name="T9" fmla="*/ 10 h 10"/>
                  <a:gd name="T10" fmla="*/ 67 w 67"/>
                  <a:gd name="T11" fmla="*/ 5 h 10"/>
                  <a:gd name="T12" fmla="*/ 62 w 67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10">
                    <a:moveTo>
                      <a:pt x="62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8"/>
                      <a:pt x="3" y="10"/>
                      <a:pt x="5" y="10"/>
                    </a:cubicBezTo>
                    <a:cubicBezTo>
                      <a:pt x="62" y="10"/>
                      <a:pt x="62" y="10"/>
                      <a:pt x="62" y="10"/>
                    </a:cubicBezTo>
                    <a:cubicBezTo>
                      <a:pt x="65" y="10"/>
                      <a:pt x="67" y="8"/>
                      <a:pt x="67" y="5"/>
                    </a:cubicBezTo>
                    <a:cubicBezTo>
                      <a:pt x="67" y="2"/>
                      <a:pt x="65" y="0"/>
                      <a:pt x="62" y="0"/>
                    </a:cubicBezTo>
                  </a:path>
                </a:pathLst>
              </a:custGeom>
              <a:solidFill>
                <a:srgbClr val="E6F3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37" name="Oval 39" descr="46a14e6f-1968-433f-b7b5-ad0e21b860ce"/>
              <p:cNvSpPr>
                <a:spLocks noChangeArrowheads="1"/>
              </p:cNvSpPr>
              <p:nvPr/>
            </p:nvSpPr>
            <p:spPr bwMode="auto">
              <a:xfrm>
                <a:off x="4911017" y="5196617"/>
                <a:ext cx="20085" cy="20085"/>
              </a:xfrm>
              <a:prstGeom prst="ellipse">
                <a:avLst/>
              </a:prstGeom>
              <a:solidFill>
                <a:srgbClr val="FFE6A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38" name="Freeform 40" descr="b0b243f3-583a-4dbc-bea0-19a8d44518e2"/>
              <p:cNvSpPr/>
              <p:nvPr/>
            </p:nvSpPr>
            <p:spPr bwMode="auto">
              <a:xfrm>
                <a:off x="4943787" y="5302325"/>
                <a:ext cx="135306" cy="20085"/>
              </a:xfrm>
              <a:custGeom>
                <a:avLst/>
                <a:gdLst>
                  <a:gd name="T0" fmla="*/ 62 w 67"/>
                  <a:gd name="T1" fmla="*/ 0 h 10"/>
                  <a:gd name="T2" fmla="*/ 5 w 67"/>
                  <a:gd name="T3" fmla="*/ 0 h 10"/>
                  <a:gd name="T4" fmla="*/ 0 w 67"/>
                  <a:gd name="T5" fmla="*/ 5 h 10"/>
                  <a:gd name="T6" fmla="*/ 5 w 67"/>
                  <a:gd name="T7" fmla="*/ 10 h 10"/>
                  <a:gd name="T8" fmla="*/ 62 w 67"/>
                  <a:gd name="T9" fmla="*/ 10 h 10"/>
                  <a:gd name="T10" fmla="*/ 67 w 67"/>
                  <a:gd name="T11" fmla="*/ 5 h 10"/>
                  <a:gd name="T12" fmla="*/ 62 w 67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10">
                    <a:moveTo>
                      <a:pt x="62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7"/>
                      <a:pt x="3" y="10"/>
                      <a:pt x="5" y="10"/>
                    </a:cubicBezTo>
                    <a:cubicBezTo>
                      <a:pt x="62" y="10"/>
                      <a:pt x="62" y="10"/>
                      <a:pt x="62" y="10"/>
                    </a:cubicBezTo>
                    <a:cubicBezTo>
                      <a:pt x="65" y="10"/>
                      <a:pt x="67" y="7"/>
                      <a:pt x="67" y="5"/>
                    </a:cubicBezTo>
                    <a:cubicBezTo>
                      <a:pt x="67" y="2"/>
                      <a:pt x="65" y="0"/>
                      <a:pt x="62" y="0"/>
                    </a:cubicBezTo>
                  </a:path>
                </a:pathLst>
              </a:custGeom>
              <a:solidFill>
                <a:srgbClr val="E6F3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39" name="Oval 41" descr="9bcc1214-f1dd-4f04-b5af-df099360b193"/>
              <p:cNvSpPr>
                <a:spLocks noChangeArrowheads="1"/>
              </p:cNvSpPr>
              <p:nvPr/>
            </p:nvSpPr>
            <p:spPr bwMode="auto">
              <a:xfrm>
                <a:off x="4911017" y="5302325"/>
                <a:ext cx="20085" cy="20085"/>
              </a:xfrm>
              <a:prstGeom prst="ellipse">
                <a:avLst/>
              </a:prstGeom>
              <a:solidFill>
                <a:srgbClr val="FFE6A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40" name="Freeform 42" descr="d926c945-12bc-4c0e-8b68-2d7ddc93c3aa"/>
              <p:cNvSpPr/>
              <p:nvPr/>
            </p:nvSpPr>
            <p:spPr bwMode="auto">
              <a:xfrm>
                <a:off x="4943787" y="5251585"/>
                <a:ext cx="66596" cy="20085"/>
              </a:xfrm>
              <a:custGeom>
                <a:avLst/>
                <a:gdLst>
                  <a:gd name="T0" fmla="*/ 28 w 33"/>
                  <a:gd name="T1" fmla="*/ 0 h 10"/>
                  <a:gd name="T2" fmla="*/ 5 w 33"/>
                  <a:gd name="T3" fmla="*/ 0 h 10"/>
                  <a:gd name="T4" fmla="*/ 0 w 33"/>
                  <a:gd name="T5" fmla="*/ 5 h 10"/>
                  <a:gd name="T6" fmla="*/ 5 w 33"/>
                  <a:gd name="T7" fmla="*/ 10 h 10"/>
                  <a:gd name="T8" fmla="*/ 28 w 33"/>
                  <a:gd name="T9" fmla="*/ 10 h 10"/>
                  <a:gd name="T10" fmla="*/ 33 w 33"/>
                  <a:gd name="T11" fmla="*/ 5 h 10"/>
                  <a:gd name="T12" fmla="*/ 28 w 33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10">
                    <a:moveTo>
                      <a:pt x="2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7"/>
                      <a:pt x="3" y="10"/>
                      <a:pt x="5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31" y="10"/>
                      <a:pt x="33" y="7"/>
                      <a:pt x="33" y="5"/>
                    </a:cubicBezTo>
                    <a:cubicBezTo>
                      <a:pt x="33" y="2"/>
                      <a:pt x="31" y="0"/>
                      <a:pt x="28" y="0"/>
                    </a:cubicBezTo>
                  </a:path>
                </a:pathLst>
              </a:custGeom>
              <a:solidFill>
                <a:srgbClr val="E6F3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41" name="Oval 43" descr="4408afb2-8407-4008-a604-48806dc480f8"/>
              <p:cNvSpPr>
                <a:spLocks noChangeArrowheads="1"/>
              </p:cNvSpPr>
              <p:nvPr/>
            </p:nvSpPr>
            <p:spPr bwMode="auto">
              <a:xfrm>
                <a:off x="4911017" y="5251585"/>
                <a:ext cx="20085" cy="20085"/>
              </a:xfrm>
              <a:prstGeom prst="ellipse">
                <a:avLst/>
              </a:prstGeom>
              <a:solidFill>
                <a:srgbClr val="FFD1D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42" name="Freeform 44" descr="a327385d-70b9-46c7-acaf-9c90e11b8124"/>
              <p:cNvSpPr/>
              <p:nvPr/>
            </p:nvSpPr>
            <p:spPr bwMode="auto">
              <a:xfrm>
                <a:off x="4676346" y="4787529"/>
                <a:ext cx="181817" cy="144820"/>
              </a:xfrm>
              <a:custGeom>
                <a:avLst/>
                <a:gdLst>
                  <a:gd name="T0" fmla="*/ 79 w 90"/>
                  <a:gd name="T1" fmla="*/ 0 h 71"/>
                  <a:gd name="T2" fmla="*/ 11 w 90"/>
                  <a:gd name="T3" fmla="*/ 0 h 71"/>
                  <a:gd name="T4" fmla="*/ 0 w 90"/>
                  <a:gd name="T5" fmla="*/ 11 h 71"/>
                  <a:gd name="T6" fmla="*/ 0 w 90"/>
                  <a:gd name="T7" fmla="*/ 60 h 71"/>
                  <a:gd name="T8" fmla="*/ 11 w 90"/>
                  <a:gd name="T9" fmla="*/ 71 h 71"/>
                  <a:gd name="T10" fmla="*/ 79 w 90"/>
                  <a:gd name="T11" fmla="*/ 71 h 71"/>
                  <a:gd name="T12" fmla="*/ 90 w 90"/>
                  <a:gd name="T13" fmla="*/ 60 h 71"/>
                  <a:gd name="T14" fmla="*/ 90 w 90"/>
                  <a:gd name="T15" fmla="*/ 11 h 71"/>
                  <a:gd name="T16" fmla="*/ 79 w 90"/>
                  <a:gd name="T17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0" h="71">
                    <a:moveTo>
                      <a:pt x="79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6"/>
                      <a:pt x="5" y="71"/>
                      <a:pt x="11" y="71"/>
                    </a:cubicBezTo>
                    <a:cubicBezTo>
                      <a:pt x="79" y="71"/>
                      <a:pt x="79" y="71"/>
                      <a:pt x="79" y="71"/>
                    </a:cubicBezTo>
                    <a:cubicBezTo>
                      <a:pt x="85" y="71"/>
                      <a:pt x="90" y="66"/>
                      <a:pt x="90" y="60"/>
                    </a:cubicBezTo>
                    <a:cubicBezTo>
                      <a:pt x="90" y="11"/>
                      <a:pt x="90" y="11"/>
                      <a:pt x="90" y="11"/>
                    </a:cubicBezTo>
                    <a:cubicBezTo>
                      <a:pt x="90" y="5"/>
                      <a:pt x="85" y="0"/>
                      <a:pt x="79" y="0"/>
                    </a:cubicBezTo>
                  </a:path>
                </a:pathLst>
              </a:custGeom>
              <a:solidFill>
                <a:srgbClr val="E6F3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43" name="Freeform 45" descr="68fd347c-f1f3-4824-9d7c-fb4216ed9357"/>
              <p:cNvSpPr/>
              <p:nvPr/>
            </p:nvSpPr>
            <p:spPr bwMode="auto">
              <a:xfrm>
                <a:off x="4202776" y="4993659"/>
                <a:ext cx="182875" cy="143762"/>
              </a:xfrm>
              <a:custGeom>
                <a:avLst/>
                <a:gdLst>
                  <a:gd name="T0" fmla="*/ 79 w 90"/>
                  <a:gd name="T1" fmla="*/ 0 h 71"/>
                  <a:gd name="T2" fmla="*/ 11 w 90"/>
                  <a:gd name="T3" fmla="*/ 0 h 71"/>
                  <a:gd name="T4" fmla="*/ 0 w 90"/>
                  <a:gd name="T5" fmla="*/ 11 h 71"/>
                  <a:gd name="T6" fmla="*/ 0 w 90"/>
                  <a:gd name="T7" fmla="*/ 60 h 71"/>
                  <a:gd name="T8" fmla="*/ 11 w 90"/>
                  <a:gd name="T9" fmla="*/ 71 h 71"/>
                  <a:gd name="T10" fmla="*/ 79 w 90"/>
                  <a:gd name="T11" fmla="*/ 71 h 71"/>
                  <a:gd name="T12" fmla="*/ 90 w 90"/>
                  <a:gd name="T13" fmla="*/ 60 h 71"/>
                  <a:gd name="T14" fmla="*/ 90 w 90"/>
                  <a:gd name="T15" fmla="*/ 11 h 71"/>
                  <a:gd name="T16" fmla="*/ 79 w 90"/>
                  <a:gd name="T17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0" h="71">
                    <a:moveTo>
                      <a:pt x="79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6"/>
                      <a:pt x="5" y="71"/>
                      <a:pt x="11" y="71"/>
                    </a:cubicBezTo>
                    <a:cubicBezTo>
                      <a:pt x="79" y="71"/>
                      <a:pt x="79" y="71"/>
                      <a:pt x="79" y="71"/>
                    </a:cubicBezTo>
                    <a:cubicBezTo>
                      <a:pt x="85" y="71"/>
                      <a:pt x="90" y="66"/>
                      <a:pt x="90" y="60"/>
                    </a:cubicBezTo>
                    <a:cubicBezTo>
                      <a:pt x="90" y="11"/>
                      <a:pt x="90" y="11"/>
                      <a:pt x="90" y="11"/>
                    </a:cubicBezTo>
                    <a:cubicBezTo>
                      <a:pt x="90" y="5"/>
                      <a:pt x="85" y="0"/>
                      <a:pt x="79" y="0"/>
                    </a:cubicBezTo>
                  </a:path>
                </a:pathLst>
              </a:custGeom>
              <a:solidFill>
                <a:srgbClr val="E6F3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44" name="Freeform 46" descr="0809f3a3-5a95-4949-b824-de80aa2d6bae"/>
              <p:cNvSpPr/>
              <p:nvPr/>
            </p:nvSpPr>
            <p:spPr bwMode="auto">
              <a:xfrm>
                <a:off x="4906789" y="5391119"/>
                <a:ext cx="182875" cy="144820"/>
              </a:xfrm>
              <a:custGeom>
                <a:avLst/>
                <a:gdLst>
                  <a:gd name="T0" fmla="*/ 78 w 90"/>
                  <a:gd name="T1" fmla="*/ 0 h 71"/>
                  <a:gd name="T2" fmla="*/ 11 w 90"/>
                  <a:gd name="T3" fmla="*/ 0 h 71"/>
                  <a:gd name="T4" fmla="*/ 0 w 90"/>
                  <a:gd name="T5" fmla="*/ 11 h 71"/>
                  <a:gd name="T6" fmla="*/ 0 w 90"/>
                  <a:gd name="T7" fmla="*/ 60 h 71"/>
                  <a:gd name="T8" fmla="*/ 11 w 90"/>
                  <a:gd name="T9" fmla="*/ 71 h 71"/>
                  <a:gd name="T10" fmla="*/ 78 w 90"/>
                  <a:gd name="T11" fmla="*/ 71 h 71"/>
                  <a:gd name="T12" fmla="*/ 90 w 90"/>
                  <a:gd name="T13" fmla="*/ 60 h 71"/>
                  <a:gd name="T14" fmla="*/ 90 w 90"/>
                  <a:gd name="T15" fmla="*/ 11 h 71"/>
                  <a:gd name="T16" fmla="*/ 78 w 90"/>
                  <a:gd name="T17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0" h="71">
                    <a:moveTo>
                      <a:pt x="78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6"/>
                      <a:pt x="5" y="71"/>
                      <a:pt x="11" y="71"/>
                    </a:cubicBezTo>
                    <a:cubicBezTo>
                      <a:pt x="78" y="71"/>
                      <a:pt x="78" y="71"/>
                      <a:pt x="78" y="71"/>
                    </a:cubicBezTo>
                    <a:cubicBezTo>
                      <a:pt x="85" y="71"/>
                      <a:pt x="90" y="66"/>
                      <a:pt x="90" y="60"/>
                    </a:cubicBezTo>
                    <a:cubicBezTo>
                      <a:pt x="90" y="11"/>
                      <a:pt x="90" y="11"/>
                      <a:pt x="90" y="11"/>
                    </a:cubicBezTo>
                    <a:cubicBezTo>
                      <a:pt x="90" y="5"/>
                      <a:pt x="85" y="0"/>
                      <a:pt x="78" y="0"/>
                    </a:cubicBezTo>
                  </a:path>
                </a:pathLst>
              </a:custGeom>
              <a:solidFill>
                <a:srgbClr val="E6F3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45" name="Freeform 47" descr="7fb10cb6-f83c-4d64-824c-bf7325c11b6f"/>
              <p:cNvSpPr/>
              <p:nvPr/>
            </p:nvSpPr>
            <p:spPr bwMode="auto">
              <a:xfrm>
                <a:off x="4886705" y="4758988"/>
                <a:ext cx="220929" cy="206130"/>
              </a:xfrm>
              <a:custGeom>
                <a:avLst/>
                <a:gdLst>
                  <a:gd name="T0" fmla="*/ 205 w 209"/>
                  <a:gd name="T1" fmla="*/ 0 h 195"/>
                  <a:gd name="T2" fmla="*/ 205 w 209"/>
                  <a:gd name="T3" fmla="*/ 0 h 195"/>
                  <a:gd name="T4" fmla="*/ 2 w 209"/>
                  <a:gd name="T5" fmla="*/ 189 h 195"/>
                  <a:gd name="T6" fmla="*/ 2 w 209"/>
                  <a:gd name="T7" fmla="*/ 191 h 195"/>
                  <a:gd name="T8" fmla="*/ 0 w 209"/>
                  <a:gd name="T9" fmla="*/ 191 h 195"/>
                  <a:gd name="T10" fmla="*/ 2 w 209"/>
                  <a:gd name="T11" fmla="*/ 193 h 195"/>
                  <a:gd name="T12" fmla="*/ 2 w 209"/>
                  <a:gd name="T13" fmla="*/ 193 h 195"/>
                  <a:gd name="T14" fmla="*/ 2 w 209"/>
                  <a:gd name="T15" fmla="*/ 195 h 195"/>
                  <a:gd name="T16" fmla="*/ 4 w 209"/>
                  <a:gd name="T17" fmla="*/ 193 h 195"/>
                  <a:gd name="T18" fmla="*/ 8 w 209"/>
                  <a:gd name="T19" fmla="*/ 189 h 195"/>
                  <a:gd name="T20" fmla="*/ 207 w 209"/>
                  <a:gd name="T21" fmla="*/ 2 h 195"/>
                  <a:gd name="T22" fmla="*/ 209 w 209"/>
                  <a:gd name="T23" fmla="*/ 2 h 195"/>
                  <a:gd name="T24" fmla="*/ 205 w 209"/>
                  <a:gd name="T25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9" h="195">
                    <a:moveTo>
                      <a:pt x="205" y="0"/>
                    </a:moveTo>
                    <a:lnTo>
                      <a:pt x="205" y="0"/>
                    </a:lnTo>
                    <a:lnTo>
                      <a:pt x="2" y="189"/>
                    </a:lnTo>
                    <a:lnTo>
                      <a:pt x="2" y="191"/>
                    </a:lnTo>
                    <a:lnTo>
                      <a:pt x="0" y="191"/>
                    </a:lnTo>
                    <a:lnTo>
                      <a:pt x="2" y="193"/>
                    </a:lnTo>
                    <a:lnTo>
                      <a:pt x="2" y="193"/>
                    </a:lnTo>
                    <a:lnTo>
                      <a:pt x="2" y="195"/>
                    </a:lnTo>
                    <a:lnTo>
                      <a:pt x="4" y="193"/>
                    </a:lnTo>
                    <a:lnTo>
                      <a:pt x="8" y="189"/>
                    </a:lnTo>
                    <a:lnTo>
                      <a:pt x="207" y="2"/>
                    </a:lnTo>
                    <a:lnTo>
                      <a:pt x="209" y="2"/>
                    </a:lnTo>
                    <a:lnTo>
                      <a:pt x="205" y="0"/>
                    </a:lnTo>
                    <a:close/>
                  </a:path>
                </a:pathLst>
              </a:custGeom>
              <a:solidFill>
                <a:srgbClr val="C1D5F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46" name="Freeform 48" descr="dc490e0b-7921-4c3e-a3a0-dac348c86127"/>
              <p:cNvSpPr/>
              <p:nvPr/>
            </p:nvSpPr>
            <p:spPr bwMode="auto">
              <a:xfrm>
                <a:off x="4886705" y="4758988"/>
                <a:ext cx="220929" cy="206130"/>
              </a:xfrm>
              <a:custGeom>
                <a:avLst/>
                <a:gdLst>
                  <a:gd name="T0" fmla="*/ 205 w 209"/>
                  <a:gd name="T1" fmla="*/ 0 h 195"/>
                  <a:gd name="T2" fmla="*/ 205 w 209"/>
                  <a:gd name="T3" fmla="*/ 0 h 195"/>
                  <a:gd name="T4" fmla="*/ 2 w 209"/>
                  <a:gd name="T5" fmla="*/ 189 h 195"/>
                  <a:gd name="T6" fmla="*/ 2 w 209"/>
                  <a:gd name="T7" fmla="*/ 191 h 195"/>
                  <a:gd name="T8" fmla="*/ 0 w 209"/>
                  <a:gd name="T9" fmla="*/ 191 h 195"/>
                  <a:gd name="T10" fmla="*/ 2 w 209"/>
                  <a:gd name="T11" fmla="*/ 193 h 195"/>
                  <a:gd name="T12" fmla="*/ 2 w 209"/>
                  <a:gd name="T13" fmla="*/ 193 h 195"/>
                  <a:gd name="T14" fmla="*/ 2 w 209"/>
                  <a:gd name="T15" fmla="*/ 195 h 195"/>
                  <a:gd name="T16" fmla="*/ 4 w 209"/>
                  <a:gd name="T17" fmla="*/ 193 h 195"/>
                  <a:gd name="T18" fmla="*/ 8 w 209"/>
                  <a:gd name="T19" fmla="*/ 189 h 195"/>
                  <a:gd name="T20" fmla="*/ 207 w 209"/>
                  <a:gd name="T21" fmla="*/ 2 h 195"/>
                  <a:gd name="T22" fmla="*/ 209 w 209"/>
                  <a:gd name="T23" fmla="*/ 2 h 195"/>
                  <a:gd name="T24" fmla="*/ 205 w 209"/>
                  <a:gd name="T25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9" h="195">
                    <a:moveTo>
                      <a:pt x="205" y="0"/>
                    </a:moveTo>
                    <a:lnTo>
                      <a:pt x="205" y="0"/>
                    </a:lnTo>
                    <a:lnTo>
                      <a:pt x="2" y="189"/>
                    </a:lnTo>
                    <a:lnTo>
                      <a:pt x="2" y="191"/>
                    </a:lnTo>
                    <a:lnTo>
                      <a:pt x="0" y="191"/>
                    </a:lnTo>
                    <a:lnTo>
                      <a:pt x="2" y="193"/>
                    </a:lnTo>
                    <a:lnTo>
                      <a:pt x="2" y="193"/>
                    </a:lnTo>
                    <a:lnTo>
                      <a:pt x="2" y="195"/>
                    </a:lnTo>
                    <a:lnTo>
                      <a:pt x="4" y="193"/>
                    </a:lnTo>
                    <a:lnTo>
                      <a:pt x="8" y="189"/>
                    </a:lnTo>
                    <a:lnTo>
                      <a:pt x="207" y="2"/>
                    </a:lnTo>
                    <a:lnTo>
                      <a:pt x="209" y="2"/>
                    </a:lnTo>
                    <a:lnTo>
                      <a:pt x="205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47" name="Freeform 49" descr="4d082c5e-2ab1-43d8-ac83-64ba6daad290"/>
              <p:cNvSpPr/>
              <p:nvPr/>
            </p:nvSpPr>
            <p:spPr bwMode="auto">
              <a:xfrm>
                <a:off x="4186920" y="5155392"/>
                <a:ext cx="223043" cy="201902"/>
              </a:xfrm>
              <a:custGeom>
                <a:avLst/>
                <a:gdLst>
                  <a:gd name="T0" fmla="*/ 209 w 211"/>
                  <a:gd name="T1" fmla="*/ 0 h 191"/>
                  <a:gd name="T2" fmla="*/ 205 w 211"/>
                  <a:gd name="T3" fmla="*/ 2 h 191"/>
                  <a:gd name="T4" fmla="*/ 203 w 211"/>
                  <a:gd name="T5" fmla="*/ 4 h 191"/>
                  <a:gd name="T6" fmla="*/ 2 w 211"/>
                  <a:gd name="T7" fmla="*/ 187 h 191"/>
                  <a:gd name="T8" fmla="*/ 2 w 211"/>
                  <a:gd name="T9" fmla="*/ 189 h 191"/>
                  <a:gd name="T10" fmla="*/ 0 w 211"/>
                  <a:gd name="T11" fmla="*/ 189 h 191"/>
                  <a:gd name="T12" fmla="*/ 2 w 211"/>
                  <a:gd name="T13" fmla="*/ 189 h 191"/>
                  <a:gd name="T14" fmla="*/ 2 w 211"/>
                  <a:gd name="T15" fmla="*/ 191 h 191"/>
                  <a:gd name="T16" fmla="*/ 6 w 211"/>
                  <a:gd name="T17" fmla="*/ 187 h 191"/>
                  <a:gd name="T18" fmla="*/ 205 w 211"/>
                  <a:gd name="T19" fmla="*/ 6 h 191"/>
                  <a:gd name="T20" fmla="*/ 209 w 211"/>
                  <a:gd name="T21" fmla="*/ 4 h 191"/>
                  <a:gd name="T22" fmla="*/ 211 w 211"/>
                  <a:gd name="T23" fmla="*/ 2 h 191"/>
                  <a:gd name="T24" fmla="*/ 209 w 211"/>
                  <a:gd name="T25" fmla="*/ 0 h 191"/>
                  <a:gd name="T26" fmla="*/ 209 w 211"/>
                  <a:gd name="T27" fmla="*/ 0 h 191"/>
                  <a:gd name="T28" fmla="*/ 209 w 211"/>
                  <a:gd name="T29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1" h="191">
                    <a:moveTo>
                      <a:pt x="209" y="0"/>
                    </a:moveTo>
                    <a:lnTo>
                      <a:pt x="205" y="2"/>
                    </a:lnTo>
                    <a:lnTo>
                      <a:pt x="203" y="4"/>
                    </a:lnTo>
                    <a:lnTo>
                      <a:pt x="2" y="187"/>
                    </a:lnTo>
                    <a:lnTo>
                      <a:pt x="2" y="189"/>
                    </a:lnTo>
                    <a:lnTo>
                      <a:pt x="0" y="189"/>
                    </a:lnTo>
                    <a:lnTo>
                      <a:pt x="2" y="189"/>
                    </a:lnTo>
                    <a:lnTo>
                      <a:pt x="2" y="191"/>
                    </a:lnTo>
                    <a:lnTo>
                      <a:pt x="6" y="187"/>
                    </a:lnTo>
                    <a:lnTo>
                      <a:pt x="205" y="6"/>
                    </a:lnTo>
                    <a:lnTo>
                      <a:pt x="209" y="4"/>
                    </a:lnTo>
                    <a:lnTo>
                      <a:pt x="211" y="2"/>
                    </a:lnTo>
                    <a:lnTo>
                      <a:pt x="209" y="0"/>
                    </a:lnTo>
                    <a:lnTo>
                      <a:pt x="209" y="0"/>
                    </a:lnTo>
                    <a:lnTo>
                      <a:pt x="209" y="0"/>
                    </a:lnTo>
                    <a:close/>
                  </a:path>
                </a:pathLst>
              </a:custGeom>
              <a:solidFill>
                <a:srgbClr val="C1D5F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48" name="Freeform 50" descr="e197d7e2-2eb6-46de-bdfb-0a1ad57a30cd"/>
              <p:cNvSpPr/>
              <p:nvPr/>
            </p:nvSpPr>
            <p:spPr bwMode="auto">
              <a:xfrm>
                <a:off x="4186920" y="5155392"/>
                <a:ext cx="223043" cy="201902"/>
              </a:xfrm>
              <a:custGeom>
                <a:avLst/>
                <a:gdLst>
                  <a:gd name="T0" fmla="*/ 209 w 211"/>
                  <a:gd name="T1" fmla="*/ 0 h 191"/>
                  <a:gd name="T2" fmla="*/ 205 w 211"/>
                  <a:gd name="T3" fmla="*/ 2 h 191"/>
                  <a:gd name="T4" fmla="*/ 203 w 211"/>
                  <a:gd name="T5" fmla="*/ 4 h 191"/>
                  <a:gd name="T6" fmla="*/ 2 w 211"/>
                  <a:gd name="T7" fmla="*/ 187 h 191"/>
                  <a:gd name="T8" fmla="*/ 2 w 211"/>
                  <a:gd name="T9" fmla="*/ 189 h 191"/>
                  <a:gd name="T10" fmla="*/ 0 w 211"/>
                  <a:gd name="T11" fmla="*/ 189 h 191"/>
                  <a:gd name="T12" fmla="*/ 2 w 211"/>
                  <a:gd name="T13" fmla="*/ 189 h 191"/>
                  <a:gd name="T14" fmla="*/ 2 w 211"/>
                  <a:gd name="T15" fmla="*/ 191 h 191"/>
                  <a:gd name="T16" fmla="*/ 6 w 211"/>
                  <a:gd name="T17" fmla="*/ 187 h 191"/>
                  <a:gd name="T18" fmla="*/ 205 w 211"/>
                  <a:gd name="T19" fmla="*/ 6 h 191"/>
                  <a:gd name="T20" fmla="*/ 209 w 211"/>
                  <a:gd name="T21" fmla="*/ 4 h 191"/>
                  <a:gd name="T22" fmla="*/ 211 w 211"/>
                  <a:gd name="T23" fmla="*/ 2 h 191"/>
                  <a:gd name="T24" fmla="*/ 209 w 211"/>
                  <a:gd name="T25" fmla="*/ 0 h 191"/>
                  <a:gd name="T26" fmla="*/ 209 w 211"/>
                  <a:gd name="T27" fmla="*/ 0 h 191"/>
                  <a:gd name="T28" fmla="*/ 209 w 211"/>
                  <a:gd name="T29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1" h="191">
                    <a:moveTo>
                      <a:pt x="209" y="0"/>
                    </a:moveTo>
                    <a:lnTo>
                      <a:pt x="205" y="2"/>
                    </a:lnTo>
                    <a:lnTo>
                      <a:pt x="203" y="4"/>
                    </a:lnTo>
                    <a:lnTo>
                      <a:pt x="2" y="187"/>
                    </a:lnTo>
                    <a:lnTo>
                      <a:pt x="2" y="189"/>
                    </a:lnTo>
                    <a:lnTo>
                      <a:pt x="0" y="189"/>
                    </a:lnTo>
                    <a:lnTo>
                      <a:pt x="2" y="189"/>
                    </a:lnTo>
                    <a:lnTo>
                      <a:pt x="2" y="191"/>
                    </a:lnTo>
                    <a:lnTo>
                      <a:pt x="6" y="187"/>
                    </a:lnTo>
                    <a:lnTo>
                      <a:pt x="205" y="6"/>
                    </a:lnTo>
                    <a:lnTo>
                      <a:pt x="209" y="4"/>
                    </a:lnTo>
                    <a:lnTo>
                      <a:pt x="211" y="2"/>
                    </a:lnTo>
                    <a:lnTo>
                      <a:pt x="209" y="0"/>
                    </a:lnTo>
                    <a:lnTo>
                      <a:pt x="209" y="0"/>
                    </a:lnTo>
                    <a:lnTo>
                      <a:pt x="209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49" name="Freeform 51" descr="2909b557-eca3-4178-bb6e-7b8948729397"/>
              <p:cNvSpPr/>
              <p:nvPr/>
            </p:nvSpPr>
            <p:spPr bwMode="auto">
              <a:xfrm>
                <a:off x="3949078" y="4631082"/>
                <a:ext cx="171246" cy="43340"/>
              </a:xfrm>
              <a:custGeom>
                <a:avLst/>
                <a:gdLst>
                  <a:gd name="T0" fmla="*/ 36 w 84"/>
                  <a:gd name="T1" fmla="*/ 0 h 21"/>
                  <a:gd name="T2" fmla="*/ 35 w 84"/>
                  <a:gd name="T3" fmla="*/ 0 h 21"/>
                  <a:gd name="T4" fmla="*/ 0 w 84"/>
                  <a:gd name="T5" fmla="*/ 9 h 21"/>
                  <a:gd name="T6" fmla="*/ 1 w 84"/>
                  <a:gd name="T7" fmla="*/ 21 h 21"/>
                  <a:gd name="T8" fmla="*/ 1 w 84"/>
                  <a:gd name="T9" fmla="*/ 21 h 21"/>
                  <a:gd name="T10" fmla="*/ 44 w 84"/>
                  <a:gd name="T11" fmla="*/ 6 h 21"/>
                  <a:gd name="T12" fmla="*/ 54 w 84"/>
                  <a:gd name="T13" fmla="*/ 7 h 21"/>
                  <a:gd name="T14" fmla="*/ 84 w 84"/>
                  <a:gd name="T15" fmla="*/ 19 h 21"/>
                  <a:gd name="T16" fmla="*/ 84 w 84"/>
                  <a:gd name="T17" fmla="*/ 16 h 21"/>
                  <a:gd name="T18" fmla="*/ 84 w 84"/>
                  <a:gd name="T19" fmla="*/ 17 h 21"/>
                  <a:gd name="T20" fmla="*/ 82 w 84"/>
                  <a:gd name="T21" fmla="*/ 16 h 21"/>
                  <a:gd name="T22" fmla="*/ 82 w 84"/>
                  <a:gd name="T23" fmla="*/ 16 h 21"/>
                  <a:gd name="T24" fmla="*/ 81 w 84"/>
                  <a:gd name="T25" fmla="*/ 16 h 21"/>
                  <a:gd name="T26" fmla="*/ 36 w 84"/>
                  <a:gd name="T27" fmla="*/ 0 h 21"/>
                  <a:gd name="T28" fmla="*/ 36 w 84"/>
                  <a:gd name="T2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4" h="21">
                    <a:moveTo>
                      <a:pt x="36" y="0"/>
                    </a:moveTo>
                    <a:cubicBezTo>
                      <a:pt x="35" y="0"/>
                      <a:pt x="35" y="0"/>
                      <a:pt x="35" y="0"/>
                    </a:cubicBezTo>
                    <a:cubicBezTo>
                      <a:pt x="23" y="0"/>
                      <a:pt x="11" y="3"/>
                      <a:pt x="0" y="9"/>
                    </a:cubicBezTo>
                    <a:cubicBezTo>
                      <a:pt x="1" y="21"/>
                      <a:pt x="1" y="21"/>
                      <a:pt x="1" y="21"/>
                    </a:cubicBezTo>
                    <a:cubicBezTo>
                      <a:pt x="1" y="21"/>
                      <a:pt x="1" y="21"/>
                      <a:pt x="1" y="21"/>
                    </a:cubicBezTo>
                    <a:cubicBezTo>
                      <a:pt x="14" y="11"/>
                      <a:pt x="29" y="6"/>
                      <a:pt x="44" y="6"/>
                    </a:cubicBezTo>
                    <a:cubicBezTo>
                      <a:pt x="47" y="6"/>
                      <a:pt x="50" y="6"/>
                      <a:pt x="54" y="7"/>
                    </a:cubicBezTo>
                    <a:cubicBezTo>
                      <a:pt x="64" y="8"/>
                      <a:pt x="75" y="12"/>
                      <a:pt x="84" y="19"/>
                    </a:cubicBezTo>
                    <a:cubicBezTo>
                      <a:pt x="84" y="16"/>
                      <a:pt x="84" y="16"/>
                      <a:pt x="84" y="16"/>
                    </a:cubicBezTo>
                    <a:cubicBezTo>
                      <a:pt x="84" y="17"/>
                      <a:pt x="84" y="17"/>
                      <a:pt x="84" y="17"/>
                    </a:cubicBezTo>
                    <a:cubicBezTo>
                      <a:pt x="83" y="17"/>
                      <a:pt x="83" y="17"/>
                      <a:pt x="82" y="16"/>
                    </a:cubicBezTo>
                    <a:cubicBezTo>
                      <a:pt x="82" y="16"/>
                      <a:pt x="82" y="16"/>
                      <a:pt x="82" y="16"/>
                    </a:cubicBezTo>
                    <a:cubicBezTo>
                      <a:pt x="82" y="16"/>
                      <a:pt x="82" y="16"/>
                      <a:pt x="81" y="16"/>
                    </a:cubicBezTo>
                    <a:cubicBezTo>
                      <a:pt x="68" y="6"/>
                      <a:pt x="52" y="0"/>
                      <a:pt x="36" y="0"/>
                    </a:cubicBezTo>
                    <a:cubicBezTo>
                      <a:pt x="36" y="0"/>
                      <a:pt x="36" y="0"/>
                      <a:pt x="36" y="0"/>
                    </a:cubicBezTo>
                  </a:path>
                </a:pathLst>
              </a:custGeom>
              <a:solidFill>
                <a:srgbClr val="E3EAF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50" name="Freeform 52" descr="0fac42d8-1a37-4403-8a23-150cfdd2d9ac"/>
              <p:cNvSpPr>
                <a:spLocks noEditPoints="1"/>
              </p:cNvSpPr>
              <p:nvPr/>
            </p:nvSpPr>
            <p:spPr bwMode="auto">
              <a:xfrm>
                <a:off x="3939565" y="4564486"/>
                <a:ext cx="183931" cy="101479"/>
              </a:xfrm>
              <a:custGeom>
                <a:avLst/>
                <a:gdLst>
                  <a:gd name="T0" fmla="*/ 86 w 91"/>
                  <a:gd name="T1" fmla="*/ 49 h 50"/>
                  <a:gd name="T2" fmla="*/ 87 w 91"/>
                  <a:gd name="T3" fmla="*/ 49 h 50"/>
                  <a:gd name="T4" fmla="*/ 86 w 91"/>
                  <a:gd name="T5" fmla="*/ 49 h 50"/>
                  <a:gd name="T6" fmla="*/ 40 w 91"/>
                  <a:gd name="T7" fmla="*/ 33 h 50"/>
                  <a:gd name="T8" fmla="*/ 1 w 91"/>
                  <a:gd name="T9" fmla="*/ 44 h 50"/>
                  <a:gd name="T10" fmla="*/ 5 w 91"/>
                  <a:gd name="T11" fmla="*/ 42 h 50"/>
                  <a:gd name="T12" fmla="*/ 40 w 91"/>
                  <a:gd name="T13" fmla="*/ 33 h 50"/>
                  <a:gd name="T14" fmla="*/ 41 w 91"/>
                  <a:gd name="T15" fmla="*/ 33 h 50"/>
                  <a:gd name="T16" fmla="*/ 41 w 91"/>
                  <a:gd name="T17" fmla="*/ 33 h 50"/>
                  <a:gd name="T18" fmla="*/ 41 w 91"/>
                  <a:gd name="T19" fmla="*/ 33 h 50"/>
                  <a:gd name="T20" fmla="*/ 41 w 91"/>
                  <a:gd name="T21" fmla="*/ 33 h 50"/>
                  <a:gd name="T22" fmla="*/ 91 w 91"/>
                  <a:gd name="T23" fmla="*/ 12 h 50"/>
                  <a:gd name="T24" fmla="*/ 89 w 91"/>
                  <a:gd name="T25" fmla="*/ 50 h 50"/>
                  <a:gd name="T26" fmla="*/ 87 w 91"/>
                  <a:gd name="T27" fmla="*/ 49 h 50"/>
                  <a:gd name="T28" fmla="*/ 89 w 91"/>
                  <a:gd name="T29" fmla="*/ 50 h 50"/>
                  <a:gd name="T30" fmla="*/ 89 w 91"/>
                  <a:gd name="T31" fmla="*/ 49 h 50"/>
                  <a:gd name="T32" fmla="*/ 91 w 91"/>
                  <a:gd name="T33" fmla="*/ 12 h 50"/>
                  <a:gd name="T34" fmla="*/ 91 w 91"/>
                  <a:gd name="T35" fmla="*/ 12 h 50"/>
                  <a:gd name="T36" fmla="*/ 91 w 91"/>
                  <a:gd name="T37" fmla="*/ 12 h 50"/>
                  <a:gd name="T38" fmla="*/ 91 w 91"/>
                  <a:gd name="T39" fmla="*/ 12 h 50"/>
                  <a:gd name="T40" fmla="*/ 91 w 91"/>
                  <a:gd name="T41" fmla="*/ 12 h 50"/>
                  <a:gd name="T42" fmla="*/ 82 w 91"/>
                  <a:gd name="T43" fmla="*/ 7 h 50"/>
                  <a:gd name="T44" fmla="*/ 82 w 91"/>
                  <a:gd name="T45" fmla="*/ 7 h 50"/>
                  <a:gd name="T46" fmla="*/ 82 w 91"/>
                  <a:gd name="T47" fmla="*/ 7 h 50"/>
                  <a:gd name="T48" fmla="*/ 44 w 91"/>
                  <a:gd name="T49" fmla="*/ 0 h 50"/>
                  <a:gd name="T50" fmla="*/ 5 w 91"/>
                  <a:gd name="T51" fmla="*/ 8 h 50"/>
                  <a:gd name="T52" fmla="*/ 0 w 91"/>
                  <a:gd name="T53" fmla="*/ 10 h 50"/>
                  <a:gd name="T54" fmla="*/ 0 w 91"/>
                  <a:gd name="T55" fmla="*/ 45 h 50"/>
                  <a:gd name="T56" fmla="*/ 0 w 91"/>
                  <a:gd name="T57" fmla="*/ 45 h 50"/>
                  <a:gd name="T58" fmla="*/ 1 w 91"/>
                  <a:gd name="T59" fmla="*/ 44 h 50"/>
                  <a:gd name="T60" fmla="*/ 0 w 91"/>
                  <a:gd name="T61" fmla="*/ 45 h 50"/>
                  <a:gd name="T62" fmla="*/ 0 w 91"/>
                  <a:gd name="T63" fmla="*/ 45 h 50"/>
                  <a:gd name="T64" fmla="*/ 0 w 91"/>
                  <a:gd name="T65" fmla="*/ 31 h 50"/>
                  <a:gd name="T66" fmla="*/ 17 w 91"/>
                  <a:gd name="T67" fmla="*/ 29 h 50"/>
                  <a:gd name="T68" fmla="*/ 71 w 91"/>
                  <a:gd name="T69" fmla="*/ 12 h 50"/>
                  <a:gd name="T70" fmla="*/ 81 w 91"/>
                  <a:gd name="T71" fmla="*/ 7 h 50"/>
                  <a:gd name="T72" fmla="*/ 82 w 91"/>
                  <a:gd name="T73" fmla="*/ 7 h 50"/>
                  <a:gd name="T74" fmla="*/ 59 w 91"/>
                  <a:gd name="T75" fmla="*/ 1 h 50"/>
                  <a:gd name="T76" fmla="*/ 44 w 91"/>
                  <a:gd name="T77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1" h="50">
                    <a:moveTo>
                      <a:pt x="86" y="49"/>
                    </a:moveTo>
                    <a:cubicBezTo>
                      <a:pt x="87" y="49"/>
                      <a:pt x="87" y="49"/>
                      <a:pt x="87" y="49"/>
                    </a:cubicBezTo>
                    <a:cubicBezTo>
                      <a:pt x="87" y="49"/>
                      <a:pt x="87" y="49"/>
                      <a:pt x="86" y="49"/>
                    </a:cubicBezTo>
                    <a:moveTo>
                      <a:pt x="40" y="33"/>
                    </a:moveTo>
                    <a:cubicBezTo>
                      <a:pt x="27" y="33"/>
                      <a:pt x="13" y="37"/>
                      <a:pt x="1" y="44"/>
                    </a:cubicBezTo>
                    <a:cubicBezTo>
                      <a:pt x="2" y="44"/>
                      <a:pt x="4" y="43"/>
                      <a:pt x="5" y="42"/>
                    </a:cubicBezTo>
                    <a:cubicBezTo>
                      <a:pt x="16" y="36"/>
                      <a:pt x="28" y="33"/>
                      <a:pt x="40" y="33"/>
                    </a:cubicBezTo>
                    <a:moveTo>
                      <a:pt x="41" y="33"/>
                    </a:moveTo>
                    <a:cubicBezTo>
                      <a:pt x="41" y="33"/>
                      <a:pt x="41" y="33"/>
                      <a:pt x="41" y="33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41" y="33"/>
                      <a:pt x="41" y="33"/>
                      <a:pt x="41" y="33"/>
                    </a:cubicBezTo>
                    <a:moveTo>
                      <a:pt x="91" y="12"/>
                    </a:moveTo>
                    <a:cubicBezTo>
                      <a:pt x="89" y="50"/>
                      <a:pt x="89" y="50"/>
                      <a:pt x="89" y="50"/>
                    </a:cubicBezTo>
                    <a:cubicBezTo>
                      <a:pt x="88" y="50"/>
                      <a:pt x="88" y="50"/>
                      <a:pt x="87" y="49"/>
                    </a:cubicBezTo>
                    <a:cubicBezTo>
                      <a:pt x="88" y="50"/>
                      <a:pt x="88" y="50"/>
                      <a:pt x="89" y="50"/>
                    </a:cubicBezTo>
                    <a:cubicBezTo>
                      <a:pt x="89" y="49"/>
                      <a:pt x="89" y="49"/>
                      <a:pt x="89" y="49"/>
                    </a:cubicBezTo>
                    <a:cubicBezTo>
                      <a:pt x="91" y="12"/>
                      <a:pt x="91" y="12"/>
                      <a:pt x="91" y="12"/>
                    </a:cubicBezTo>
                    <a:cubicBezTo>
                      <a:pt x="91" y="12"/>
                      <a:pt x="91" y="12"/>
                      <a:pt x="91" y="12"/>
                    </a:cubicBezTo>
                    <a:moveTo>
                      <a:pt x="91" y="12"/>
                    </a:moveTo>
                    <a:cubicBezTo>
                      <a:pt x="91" y="12"/>
                      <a:pt x="91" y="12"/>
                      <a:pt x="91" y="12"/>
                    </a:cubicBezTo>
                    <a:cubicBezTo>
                      <a:pt x="91" y="12"/>
                      <a:pt x="91" y="12"/>
                      <a:pt x="91" y="12"/>
                    </a:cubicBezTo>
                    <a:moveTo>
                      <a:pt x="82" y="7"/>
                    </a:move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moveTo>
                      <a:pt x="44" y="0"/>
                    </a:moveTo>
                    <a:cubicBezTo>
                      <a:pt x="31" y="0"/>
                      <a:pt x="17" y="2"/>
                      <a:pt x="5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45"/>
                      <a:pt x="1" y="45"/>
                      <a:pt x="1" y="44"/>
                    </a:cubicBezTo>
                    <a:cubicBezTo>
                      <a:pt x="1" y="45"/>
                      <a:pt x="0" y="45"/>
                      <a:pt x="0" y="45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36" y="27"/>
                      <a:pt x="54" y="21"/>
                      <a:pt x="71" y="12"/>
                    </a:cubicBezTo>
                    <a:cubicBezTo>
                      <a:pt x="81" y="7"/>
                      <a:pt x="81" y="7"/>
                      <a:pt x="81" y="7"/>
                    </a:cubicBezTo>
                    <a:cubicBezTo>
                      <a:pt x="81" y="7"/>
                      <a:pt x="81" y="7"/>
                      <a:pt x="82" y="7"/>
                    </a:cubicBezTo>
                    <a:cubicBezTo>
                      <a:pt x="74" y="4"/>
                      <a:pt x="67" y="2"/>
                      <a:pt x="59" y="1"/>
                    </a:cubicBezTo>
                    <a:cubicBezTo>
                      <a:pt x="54" y="0"/>
                      <a:pt x="49" y="0"/>
                      <a:pt x="4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51" name="Freeform 53" descr="0a45f486-f670-4100-84b0-48aca75e585a"/>
              <p:cNvSpPr/>
              <p:nvPr/>
            </p:nvSpPr>
            <p:spPr bwMode="auto">
              <a:xfrm>
                <a:off x="3939565" y="4578228"/>
                <a:ext cx="183931" cy="87738"/>
              </a:xfrm>
              <a:custGeom>
                <a:avLst/>
                <a:gdLst>
                  <a:gd name="T0" fmla="*/ 81 w 91"/>
                  <a:gd name="T1" fmla="*/ 0 h 43"/>
                  <a:gd name="T2" fmla="*/ 71 w 91"/>
                  <a:gd name="T3" fmla="*/ 5 h 43"/>
                  <a:gd name="T4" fmla="*/ 17 w 91"/>
                  <a:gd name="T5" fmla="*/ 22 h 43"/>
                  <a:gd name="T6" fmla="*/ 0 w 91"/>
                  <a:gd name="T7" fmla="*/ 24 h 43"/>
                  <a:gd name="T8" fmla="*/ 0 w 91"/>
                  <a:gd name="T9" fmla="*/ 38 h 43"/>
                  <a:gd name="T10" fmla="*/ 0 w 91"/>
                  <a:gd name="T11" fmla="*/ 38 h 43"/>
                  <a:gd name="T12" fmla="*/ 1 w 91"/>
                  <a:gd name="T13" fmla="*/ 37 h 43"/>
                  <a:gd name="T14" fmla="*/ 1 w 91"/>
                  <a:gd name="T15" fmla="*/ 37 h 43"/>
                  <a:gd name="T16" fmla="*/ 40 w 91"/>
                  <a:gd name="T17" fmla="*/ 26 h 43"/>
                  <a:gd name="T18" fmla="*/ 41 w 91"/>
                  <a:gd name="T19" fmla="*/ 26 h 43"/>
                  <a:gd name="T20" fmla="*/ 41 w 91"/>
                  <a:gd name="T21" fmla="*/ 26 h 43"/>
                  <a:gd name="T22" fmla="*/ 41 w 91"/>
                  <a:gd name="T23" fmla="*/ 26 h 43"/>
                  <a:gd name="T24" fmla="*/ 86 w 91"/>
                  <a:gd name="T25" fmla="*/ 42 h 43"/>
                  <a:gd name="T26" fmla="*/ 87 w 91"/>
                  <a:gd name="T27" fmla="*/ 42 h 43"/>
                  <a:gd name="T28" fmla="*/ 87 w 91"/>
                  <a:gd name="T29" fmla="*/ 42 h 43"/>
                  <a:gd name="T30" fmla="*/ 89 w 91"/>
                  <a:gd name="T31" fmla="*/ 43 h 43"/>
                  <a:gd name="T32" fmla="*/ 91 w 91"/>
                  <a:gd name="T33" fmla="*/ 5 h 43"/>
                  <a:gd name="T34" fmla="*/ 91 w 91"/>
                  <a:gd name="T35" fmla="*/ 5 h 43"/>
                  <a:gd name="T36" fmla="*/ 91 w 91"/>
                  <a:gd name="T37" fmla="*/ 5 h 43"/>
                  <a:gd name="T38" fmla="*/ 82 w 91"/>
                  <a:gd name="T39" fmla="*/ 0 h 43"/>
                  <a:gd name="T40" fmla="*/ 82 w 91"/>
                  <a:gd name="T41" fmla="*/ 0 h 43"/>
                  <a:gd name="T42" fmla="*/ 82 w 91"/>
                  <a:gd name="T43" fmla="*/ 0 h 43"/>
                  <a:gd name="T44" fmla="*/ 81 w 91"/>
                  <a:gd name="T4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1" h="43">
                    <a:moveTo>
                      <a:pt x="81" y="0"/>
                    </a:moveTo>
                    <a:cubicBezTo>
                      <a:pt x="71" y="5"/>
                      <a:pt x="71" y="5"/>
                      <a:pt x="71" y="5"/>
                    </a:cubicBezTo>
                    <a:cubicBezTo>
                      <a:pt x="54" y="14"/>
                      <a:pt x="36" y="20"/>
                      <a:pt x="17" y="22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1" y="38"/>
                      <a:pt x="1" y="37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3" y="30"/>
                      <a:pt x="27" y="26"/>
                      <a:pt x="40" y="26"/>
                    </a:cubicBezTo>
                    <a:cubicBezTo>
                      <a:pt x="40" y="26"/>
                      <a:pt x="40" y="26"/>
                      <a:pt x="41" y="26"/>
                    </a:cubicBezTo>
                    <a:cubicBezTo>
                      <a:pt x="41" y="26"/>
                      <a:pt x="41" y="26"/>
                      <a:pt x="41" y="26"/>
                    </a:cubicBezTo>
                    <a:cubicBezTo>
                      <a:pt x="41" y="26"/>
                      <a:pt x="41" y="26"/>
                      <a:pt x="41" y="26"/>
                    </a:cubicBezTo>
                    <a:cubicBezTo>
                      <a:pt x="57" y="26"/>
                      <a:pt x="73" y="32"/>
                      <a:pt x="86" y="42"/>
                    </a:cubicBezTo>
                    <a:cubicBezTo>
                      <a:pt x="87" y="42"/>
                      <a:pt x="87" y="42"/>
                      <a:pt x="87" y="42"/>
                    </a:cubicBezTo>
                    <a:cubicBezTo>
                      <a:pt x="87" y="42"/>
                      <a:pt x="87" y="42"/>
                      <a:pt x="87" y="42"/>
                    </a:cubicBezTo>
                    <a:cubicBezTo>
                      <a:pt x="88" y="43"/>
                      <a:pt x="88" y="43"/>
                      <a:pt x="89" y="43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88" y="3"/>
                      <a:pt x="85" y="2"/>
                      <a:pt x="82" y="0"/>
                    </a:cubicBezTo>
                    <a:cubicBezTo>
                      <a:pt x="82" y="0"/>
                      <a:pt x="82" y="0"/>
                      <a:pt x="82" y="0"/>
                    </a:cubicBezTo>
                    <a:cubicBezTo>
                      <a:pt x="82" y="0"/>
                      <a:pt x="82" y="0"/>
                      <a:pt x="82" y="0"/>
                    </a:cubicBezTo>
                    <a:cubicBezTo>
                      <a:pt x="81" y="0"/>
                      <a:pt x="81" y="0"/>
                      <a:pt x="81" y="0"/>
                    </a:cubicBezTo>
                  </a:path>
                </a:pathLst>
              </a:custGeom>
              <a:solidFill>
                <a:srgbClr val="FAFAF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52" name="Freeform 54" descr="8dd387cf-b472-445e-8d65-0c109a14f8d8"/>
              <p:cNvSpPr/>
              <p:nvPr/>
            </p:nvSpPr>
            <p:spPr bwMode="auto">
              <a:xfrm>
                <a:off x="5191143" y="4991544"/>
                <a:ext cx="170190" cy="42283"/>
              </a:xfrm>
              <a:custGeom>
                <a:avLst/>
                <a:gdLst>
                  <a:gd name="T0" fmla="*/ 48 w 84"/>
                  <a:gd name="T1" fmla="*/ 0 h 21"/>
                  <a:gd name="T2" fmla="*/ 48 w 84"/>
                  <a:gd name="T3" fmla="*/ 0 h 21"/>
                  <a:gd name="T4" fmla="*/ 2 w 84"/>
                  <a:gd name="T5" fmla="*/ 16 h 21"/>
                  <a:gd name="T6" fmla="*/ 1 w 84"/>
                  <a:gd name="T7" fmla="*/ 16 h 21"/>
                  <a:gd name="T8" fmla="*/ 0 w 84"/>
                  <a:gd name="T9" fmla="*/ 17 h 21"/>
                  <a:gd name="T10" fmla="*/ 0 w 84"/>
                  <a:gd name="T11" fmla="*/ 17 h 21"/>
                  <a:gd name="T12" fmla="*/ 0 w 84"/>
                  <a:gd name="T13" fmla="*/ 16 h 21"/>
                  <a:gd name="T14" fmla="*/ 0 w 84"/>
                  <a:gd name="T15" fmla="*/ 19 h 21"/>
                  <a:gd name="T16" fmla="*/ 21 w 84"/>
                  <a:gd name="T17" fmla="*/ 8 h 21"/>
                  <a:gd name="T18" fmla="*/ 40 w 84"/>
                  <a:gd name="T19" fmla="*/ 5 h 21"/>
                  <a:gd name="T20" fmla="*/ 56 w 84"/>
                  <a:gd name="T21" fmla="*/ 7 h 21"/>
                  <a:gd name="T22" fmla="*/ 83 w 84"/>
                  <a:gd name="T23" fmla="*/ 21 h 21"/>
                  <a:gd name="T24" fmla="*/ 83 w 84"/>
                  <a:gd name="T25" fmla="*/ 21 h 21"/>
                  <a:gd name="T26" fmla="*/ 84 w 84"/>
                  <a:gd name="T27" fmla="*/ 9 h 21"/>
                  <a:gd name="T28" fmla="*/ 49 w 84"/>
                  <a:gd name="T29" fmla="*/ 0 h 21"/>
                  <a:gd name="T30" fmla="*/ 48 w 84"/>
                  <a:gd name="T3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21">
                    <a:moveTo>
                      <a:pt x="48" y="0"/>
                    </a:moveTo>
                    <a:cubicBezTo>
                      <a:pt x="48" y="0"/>
                      <a:pt x="48" y="0"/>
                      <a:pt x="48" y="0"/>
                    </a:cubicBezTo>
                    <a:cubicBezTo>
                      <a:pt x="32" y="0"/>
                      <a:pt x="15" y="5"/>
                      <a:pt x="2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6"/>
                      <a:pt x="1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7" y="14"/>
                      <a:pt x="14" y="10"/>
                      <a:pt x="21" y="8"/>
                    </a:cubicBezTo>
                    <a:cubicBezTo>
                      <a:pt x="28" y="6"/>
                      <a:pt x="34" y="5"/>
                      <a:pt x="40" y="5"/>
                    </a:cubicBezTo>
                    <a:cubicBezTo>
                      <a:pt x="46" y="5"/>
                      <a:pt x="51" y="6"/>
                      <a:pt x="56" y="7"/>
                    </a:cubicBezTo>
                    <a:cubicBezTo>
                      <a:pt x="66" y="10"/>
                      <a:pt x="75" y="14"/>
                      <a:pt x="83" y="21"/>
                    </a:cubicBezTo>
                    <a:cubicBezTo>
                      <a:pt x="83" y="21"/>
                      <a:pt x="83" y="21"/>
                      <a:pt x="83" y="21"/>
                    </a:cubicBezTo>
                    <a:cubicBezTo>
                      <a:pt x="84" y="9"/>
                      <a:pt x="84" y="9"/>
                      <a:pt x="84" y="9"/>
                    </a:cubicBezTo>
                    <a:cubicBezTo>
                      <a:pt x="73" y="3"/>
                      <a:pt x="61" y="0"/>
                      <a:pt x="49" y="0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E3EAF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53" name="Freeform 55" descr="93f724b2-f32e-4d1a-834c-364782e1cea4"/>
              <p:cNvSpPr>
                <a:spLocks noEditPoints="1"/>
              </p:cNvSpPr>
              <p:nvPr/>
            </p:nvSpPr>
            <p:spPr bwMode="auto">
              <a:xfrm>
                <a:off x="5193257" y="4921777"/>
                <a:ext cx="178646" cy="101479"/>
              </a:xfrm>
              <a:custGeom>
                <a:avLst/>
                <a:gdLst>
                  <a:gd name="T0" fmla="*/ 1 w 88"/>
                  <a:gd name="T1" fmla="*/ 50 h 50"/>
                  <a:gd name="T2" fmla="*/ 0 w 88"/>
                  <a:gd name="T3" fmla="*/ 50 h 50"/>
                  <a:gd name="T4" fmla="*/ 1 w 88"/>
                  <a:gd name="T5" fmla="*/ 50 h 50"/>
                  <a:gd name="T6" fmla="*/ 87 w 88"/>
                  <a:gd name="T7" fmla="*/ 45 h 50"/>
                  <a:gd name="T8" fmla="*/ 87 w 88"/>
                  <a:gd name="T9" fmla="*/ 45 h 50"/>
                  <a:gd name="T10" fmla="*/ 87 w 88"/>
                  <a:gd name="T11" fmla="*/ 45 h 50"/>
                  <a:gd name="T12" fmla="*/ 48 w 88"/>
                  <a:gd name="T13" fmla="*/ 34 h 50"/>
                  <a:gd name="T14" fmla="*/ 83 w 88"/>
                  <a:gd name="T15" fmla="*/ 43 h 50"/>
                  <a:gd name="T16" fmla="*/ 86 w 88"/>
                  <a:gd name="T17" fmla="*/ 44 h 50"/>
                  <a:gd name="T18" fmla="*/ 48 w 88"/>
                  <a:gd name="T19" fmla="*/ 34 h 50"/>
                  <a:gd name="T20" fmla="*/ 47 w 88"/>
                  <a:gd name="T21" fmla="*/ 34 h 50"/>
                  <a:gd name="T22" fmla="*/ 47 w 88"/>
                  <a:gd name="T23" fmla="*/ 34 h 50"/>
                  <a:gd name="T24" fmla="*/ 47 w 88"/>
                  <a:gd name="T25" fmla="*/ 34 h 50"/>
                  <a:gd name="T26" fmla="*/ 47 w 88"/>
                  <a:gd name="T27" fmla="*/ 34 h 50"/>
                  <a:gd name="T28" fmla="*/ 4 w 88"/>
                  <a:gd name="T29" fmla="*/ 9 h 50"/>
                  <a:gd name="T30" fmla="*/ 4 w 88"/>
                  <a:gd name="T31" fmla="*/ 9 h 50"/>
                  <a:gd name="T32" fmla="*/ 4 w 88"/>
                  <a:gd name="T33" fmla="*/ 9 h 50"/>
                  <a:gd name="T34" fmla="*/ 44 w 88"/>
                  <a:gd name="T35" fmla="*/ 0 h 50"/>
                  <a:gd name="T36" fmla="*/ 20 w 88"/>
                  <a:gd name="T37" fmla="*/ 3 h 50"/>
                  <a:gd name="T38" fmla="*/ 4 w 88"/>
                  <a:gd name="T39" fmla="*/ 9 h 50"/>
                  <a:gd name="T40" fmla="*/ 7 w 88"/>
                  <a:gd name="T41" fmla="*/ 8 h 50"/>
                  <a:gd name="T42" fmla="*/ 17 w 88"/>
                  <a:gd name="T43" fmla="*/ 13 h 50"/>
                  <a:gd name="T44" fmla="*/ 71 w 88"/>
                  <a:gd name="T45" fmla="*/ 29 h 50"/>
                  <a:gd name="T46" fmla="*/ 88 w 88"/>
                  <a:gd name="T47" fmla="*/ 31 h 50"/>
                  <a:gd name="T48" fmla="*/ 88 w 88"/>
                  <a:gd name="T49" fmla="*/ 11 h 50"/>
                  <a:gd name="T50" fmla="*/ 83 w 88"/>
                  <a:gd name="T51" fmla="*/ 9 h 50"/>
                  <a:gd name="T52" fmla="*/ 55 w 88"/>
                  <a:gd name="T53" fmla="*/ 1 h 50"/>
                  <a:gd name="T54" fmla="*/ 44 w 88"/>
                  <a:gd name="T55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8" h="50">
                    <a:moveTo>
                      <a:pt x="1" y="50"/>
                    </a:moveTo>
                    <a:cubicBezTo>
                      <a:pt x="0" y="50"/>
                      <a:pt x="0" y="50"/>
                      <a:pt x="0" y="50"/>
                    </a:cubicBezTo>
                    <a:cubicBezTo>
                      <a:pt x="0" y="50"/>
                      <a:pt x="0" y="50"/>
                      <a:pt x="1" y="50"/>
                    </a:cubicBezTo>
                    <a:moveTo>
                      <a:pt x="87" y="45"/>
                    </a:moveTo>
                    <a:cubicBezTo>
                      <a:pt x="87" y="45"/>
                      <a:pt x="87" y="45"/>
                      <a:pt x="87" y="45"/>
                    </a:cubicBezTo>
                    <a:cubicBezTo>
                      <a:pt x="87" y="45"/>
                      <a:pt x="87" y="45"/>
                      <a:pt x="87" y="45"/>
                    </a:cubicBezTo>
                    <a:moveTo>
                      <a:pt x="48" y="34"/>
                    </a:moveTo>
                    <a:cubicBezTo>
                      <a:pt x="60" y="34"/>
                      <a:pt x="72" y="37"/>
                      <a:pt x="83" y="43"/>
                    </a:cubicBezTo>
                    <a:cubicBezTo>
                      <a:pt x="84" y="43"/>
                      <a:pt x="85" y="44"/>
                      <a:pt x="86" y="44"/>
                    </a:cubicBezTo>
                    <a:cubicBezTo>
                      <a:pt x="74" y="37"/>
                      <a:pt x="61" y="34"/>
                      <a:pt x="48" y="34"/>
                    </a:cubicBezTo>
                    <a:moveTo>
                      <a:pt x="47" y="34"/>
                    </a:move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4" y="9"/>
                    </a:moveTo>
                    <a:cubicBezTo>
                      <a:pt x="4" y="9"/>
                      <a:pt x="4" y="9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moveTo>
                      <a:pt x="44" y="0"/>
                    </a:moveTo>
                    <a:cubicBezTo>
                      <a:pt x="36" y="0"/>
                      <a:pt x="28" y="1"/>
                      <a:pt x="20" y="3"/>
                    </a:cubicBezTo>
                    <a:cubicBezTo>
                      <a:pt x="15" y="5"/>
                      <a:pt x="10" y="6"/>
                      <a:pt x="4" y="9"/>
                    </a:cubicBezTo>
                    <a:cubicBezTo>
                      <a:pt x="5" y="8"/>
                      <a:pt x="6" y="8"/>
                      <a:pt x="7" y="8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33" y="22"/>
                      <a:pt x="52" y="27"/>
                      <a:pt x="71" y="29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11"/>
                      <a:pt x="88" y="11"/>
                      <a:pt x="88" y="11"/>
                    </a:cubicBezTo>
                    <a:cubicBezTo>
                      <a:pt x="83" y="9"/>
                      <a:pt x="83" y="9"/>
                      <a:pt x="83" y="9"/>
                    </a:cubicBezTo>
                    <a:cubicBezTo>
                      <a:pt x="74" y="5"/>
                      <a:pt x="65" y="2"/>
                      <a:pt x="55" y="1"/>
                    </a:cubicBezTo>
                    <a:cubicBezTo>
                      <a:pt x="51" y="1"/>
                      <a:pt x="48" y="0"/>
                      <a:pt x="4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54" name="Freeform 56" descr="d59b792f-87a6-4c7b-959d-6d4398de10ff"/>
              <p:cNvSpPr/>
              <p:nvPr/>
            </p:nvSpPr>
            <p:spPr bwMode="auto">
              <a:xfrm>
                <a:off x="5184801" y="4938691"/>
                <a:ext cx="187103" cy="86680"/>
              </a:xfrm>
              <a:custGeom>
                <a:avLst/>
                <a:gdLst>
                  <a:gd name="T0" fmla="*/ 11 w 92"/>
                  <a:gd name="T1" fmla="*/ 0 h 43"/>
                  <a:gd name="T2" fmla="*/ 8 w 92"/>
                  <a:gd name="T3" fmla="*/ 1 h 43"/>
                  <a:gd name="T4" fmla="*/ 8 w 92"/>
                  <a:gd name="T5" fmla="*/ 1 h 43"/>
                  <a:gd name="T6" fmla="*/ 8 w 92"/>
                  <a:gd name="T7" fmla="*/ 1 h 43"/>
                  <a:gd name="T8" fmla="*/ 0 w 92"/>
                  <a:gd name="T9" fmla="*/ 5 h 43"/>
                  <a:gd name="T10" fmla="*/ 0 w 92"/>
                  <a:gd name="T11" fmla="*/ 5 h 43"/>
                  <a:gd name="T12" fmla="*/ 3 w 92"/>
                  <a:gd name="T13" fmla="*/ 43 h 43"/>
                  <a:gd name="T14" fmla="*/ 3 w 92"/>
                  <a:gd name="T15" fmla="*/ 43 h 43"/>
                  <a:gd name="T16" fmla="*/ 4 w 92"/>
                  <a:gd name="T17" fmla="*/ 42 h 43"/>
                  <a:gd name="T18" fmla="*/ 5 w 92"/>
                  <a:gd name="T19" fmla="*/ 42 h 43"/>
                  <a:gd name="T20" fmla="*/ 51 w 92"/>
                  <a:gd name="T21" fmla="*/ 26 h 43"/>
                  <a:gd name="T22" fmla="*/ 51 w 92"/>
                  <a:gd name="T23" fmla="*/ 26 h 43"/>
                  <a:gd name="T24" fmla="*/ 51 w 92"/>
                  <a:gd name="T25" fmla="*/ 26 h 43"/>
                  <a:gd name="T26" fmla="*/ 52 w 92"/>
                  <a:gd name="T27" fmla="*/ 26 h 43"/>
                  <a:gd name="T28" fmla="*/ 90 w 92"/>
                  <a:gd name="T29" fmla="*/ 36 h 43"/>
                  <a:gd name="T30" fmla="*/ 91 w 92"/>
                  <a:gd name="T31" fmla="*/ 37 h 43"/>
                  <a:gd name="T32" fmla="*/ 91 w 92"/>
                  <a:gd name="T33" fmla="*/ 37 h 43"/>
                  <a:gd name="T34" fmla="*/ 92 w 92"/>
                  <a:gd name="T35" fmla="*/ 37 h 43"/>
                  <a:gd name="T36" fmla="*/ 92 w 92"/>
                  <a:gd name="T37" fmla="*/ 38 h 43"/>
                  <a:gd name="T38" fmla="*/ 92 w 92"/>
                  <a:gd name="T39" fmla="*/ 23 h 43"/>
                  <a:gd name="T40" fmla="*/ 75 w 92"/>
                  <a:gd name="T41" fmla="*/ 21 h 43"/>
                  <a:gd name="T42" fmla="*/ 21 w 92"/>
                  <a:gd name="T43" fmla="*/ 5 h 43"/>
                  <a:gd name="T44" fmla="*/ 11 w 92"/>
                  <a:gd name="T4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2" h="43">
                    <a:moveTo>
                      <a:pt x="11" y="0"/>
                    </a:moveTo>
                    <a:cubicBezTo>
                      <a:pt x="10" y="0"/>
                      <a:pt x="9" y="0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5" y="2"/>
                      <a:pt x="3" y="3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3" y="43"/>
                      <a:pt x="3" y="43"/>
                      <a:pt x="3" y="43"/>
                    </a:cubicBezTo>
                    <a:cubicBezTo>
                      <a:pt x="3" y="43"/>
                      <a:pt x="3" y="43"/>
                      <a:pt x="3" y="43"/>
                    </a:cubicBezTo>
                    <a:cubicBezTo>
                      <a:pt x="4" y="43"/>
                      <a:pt x="4" y="42"/>
                      <a:pt x="4" y="42"/>
                    </a:cubicBezTo>
                    <a:cubicBezTo>
                      <a:pt x="4" y="42"/>
                      <a:pt x="4" y="42"/>
                      <a:pt x="5" y="42"/>
                    </a:cubicBezTo>
                    <a:cubicBezTo>
                      <a:pt x="18" y="31"/>
                      <a:pt x="35" y="26"/>
                      <a:pt x="51" y="26"/>
                    </a:cubicBezTo>
                    <a:cubicBezTo>
                      <a:pt x="51" y="26"/>
                      <a:pt x="51" y="26"/>
                      <a:pt x="51" y="26"/>
                    </a:cubicBezTo>
                    <a:cubicBezTo>
                      <a:pt x="51" y="26"/>
                      <a:pt x="51" y="26"/>
                      <a:pt x="51" y="26"/>
                    </a:cubicBezTo>
                    <a:cubicBezTo>
                      <a:pt x="51" y="26"/>
                      <a:pt x="51" y="26"/>
                      <a:pt x="52" y="26"/>
                    </a:cubicBezTo>
                    <a:cubicBezTo>
                      <a:pt x="65" y="26"/>
                      <a:pt x="78" y="29"/>
                      <a:pt x="90" y="36"/>
                    </a:cubicBezTo>
                    <a:cubicBezTo>
                      <a:pt x="90" y="37"/>
                      <a:pt x="91" y="37"/>
                      <a:pt x="91" y="37"/>
                    </a:cubicBezTo>
                    <a:cubicBezTo>
                      <a:pt x="91" y="37"/>
                      <a:pt x="91" y="37"/>
                      <a:pt x="91" y="37"/>
                    </a:cubicBezTo>
                    <a:cubicBezTo>
                      <a:pt x="91" y="37"/>
                      <a:pt x="91" y="37"/>
                      <a:pt x="92" y="37"/>
                    </a:cubicBezTo>
                    <a:cubicBezTo>
                      <a:pt x="92" y="38"/>
                      <a:pt x="92" y="38"/>
                      <a:pt x="92" y="38"/>
                    </a:cubicBezTo>
                    <a:cubicBezTo>
                      <a:pt x="92" y="23"/>
                      <a:pt x="92" y="23"/>
                      <a:pt x="92" y="23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56" y="19"/>
                      <a:pt x="37" y="14"/>
                      <a:pt x="21" y="5"/>
                    </a:cubicBezTo>
                    <a:cubicBezTo>
                      <a:pt x="11" y="0"/>
                      <a:pt x="11" y="0"/>
                      <a:pt x="11" y="0"/>
                    </a:cubicBezTo>
                  </a:path>
                </a:pathLst>
              </a:custGeom>
              <a:solidFill>
                <a:srgbClr val="FAFAF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55" name="Freeform 57" descr="4dfcbe7e-3b4a-4608-b5e5-58892c907248"/>
              <p:cNvSpPr/>
              <p:nvPr/>
            </p:nvSpPr>
            <p:spPr bwMode="auto">
              <a:xfrm>
                <a:off x="3266207" y="5375263"/>
                <a:ext cx="1263207" cy="705070"/>
              </a:xfrm>
              <a:custGeom>
                <a:avLst/>
                <a:gdLst>
                  <a:gd name="T0" fmla="*/ 606 w 623"/>
                  <a:gd name="T1" fmla="*/ 347 h 347"/>
                  <a:gd name="T2" fmla="*/ 17 w 623"/>
                  <a:gd name="T3" fmla="*/ 347 h 347"/>
                  <a:gd name="T4" fmla="*/ 0 w 623"/>
                  <a:gd name="T5" fmla="*/ 330 h 347"/>
                  <a:gd name="T6" fmla="*/ 0 w 623"/>
                  <a:gd name="T7" fmla="*/ 17 h 347"/>
                  <a:gd name="T8" fmla="*/ 17 w 623"/>
                  <a:gd name="T9" fmla="*/ 0 h 347"/>
                  <a:gd name="T10" fmla="*/ 606 w 623"/>
                  <a:gd name="T11" fmla="*/ 0 h 347"/>
                  <a:gd name="T12" fmla="*/ 623 w 623"/>
                  <a:gd name="T13" fmla="*/ 17 h 347"/>
                  <a:gd name="T14" fmla="*/ 623 w 623"/>
                  <a:gd name="T15" fmla="*/ 330 h 347"/>
                  <a:gd name="T16" fmla="*/ 606 w 623"/>
                  <a:gd name="T17" fmla="*/ 347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3" h="347">
                    <a:moveTo>
                      <a:pt x="606" y="347"/>
                    </a:moveTo>
                    <a:cubicBezTo>
                      <a:pt x="17" y="347"/>
                      <a:pt x="17" y="347"/>
                      <a:pt x="17" y="347"/>
                    </a:cubicBezTo>
                    <a:cubicBezTo>
                      <a:pt x="8" y="347"/>
                      <a:pt x="0" y="340"/>
                      <a:pt x="0" y="330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8"/>
                      <a:pt x="8" y="0"/>
                      <a:pt x="17" y="0"/>
                    </a:cubicBezTo>
                    <a:cubicBezTo>
                      <a:pt x="606" y="0"/>
                      <a:pt x="606" y="0"/>
                      <a:pt x="606" y="0"/>
                    </a:cubicBezTo>
                    <a:cubicBezTo>
                      <a:pt x="615" y="0"/>
                      <a:pt x="623" y="8"/>
                      <a:pt x="623" y="17"/>
                    </a:cubicBezTo>
                    <a:cubicBezTo>
                      <a:pt x="623" y="330"/>
                      <a:pt x="623" y="330"/>
                      <a:pt x="623" y="330"/>
                    </a:cubicBezTo>
                    <a:cubicBezTo>
                      <a:pt x="623" y="340"/>
                      <a:pt x="615" y="347"/>
                      <a:pt x="606" y="347"/>
                    </a:cubicBezTo>
                    <a:close/>
                  </a:path>
                </a:pathLst>
              </a:custGeom>
              <a:solidFill>
                <a:srgbClr val="7067DB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56" name="Freeform 58" descr="02a34897-4e68-4830-8d7d-ab9d2a9d2806"/>
              <p:cNvSpPr/>
              <p:nvPr/>
            </p:nvSpPr>
            <p:spPr bwMode="auto">
              <a:xfrm>
                <a:off x="3235552" y="5340380"/>
                <a:ext cx="1264263" cy="704013"/>
              </a:xfrm>
              <a:custGeom>
                <a:avLst/>
                <a:gdLst>
                  <a:gd name="T0" fmla="*/ 614 w 623"/>
                  <a:gd name="T1" fmla="*/ 346 h 346"/>
                  <a:gd name="T2" fmla="*/ 9 w 623"/>
                  <a:gd name="T3" fmla="*/ 346 h 346"/>
                  <a:gd name="T4" fmla="*/ 0 w 623"/>
                  <a:gd name="T5" fmla="*/ 337 h 346"/>
                  <a:gd name="T6" fmla="*/ 0 w 623"/>
                  <a:gd name="T7" fmla="*/ 9 h 346"/>
                  <a:gd name="T8" fmla="*/ 9 w 623"/>
                  <a:gd name="T9" fmla="*/ 0 h 346"/>
                  <a:gd name="T10" fmla="*/ 614 w 623"/>
                  <a:gd name="T11" fmla="*/ 0 h 346"/>
                  <a:gd name="T12" fmla="*/ 623 w 623"/>
                  <a:gd name="T13" fmla="*/ 9 h 346"/>
                  <a:gd name="T14" fmla="*/ 623 w 623"/>
                  <a:gd name="T15" fmla="*/ 337 h 346"/>
                  <a:gd name="T16" fmla="*/ 614 w 623"/>
                  <a:gd name="T17" fmla="*/ 346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3" h="346">
                    <a:moveTo>
                      <a:pt x="614" y="346"/>
                    </a:moveTo>
                    <a:cubicBezTo>
                      <a:pt x="9" y="346"/>
                      <a:pt x="9" y="346"/>
                      <a:pt x="9" y="346"/>
                    </a:cubicBezTo>
                    <a:cubicBezTo>
                      <a:pt x="4" y="346"/>
                      <a:pt x="0" y="342"/>
                      <a:pt x="0" y="337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614" y="0"/>
                      <a:pt x="614" y="0"/>
                      <a:pt x="614" y="0"/>
                    </a:cubicBezTo>
                    <a:cubicBezTo>
                      <a:pt x="619" y="0"/>
                      <a:pt x="623" y="4"/>
                      <a:pt x="623" y="9"/>
                    </a:cubicBezTo>
                    <a:cubicBezTo>
                      <a:pt x="623" y="337"/>
                      <a:pt x="623" y="337"/>
                      <a:pt x="623" y="337"/>
                    </a:cubicBezTo>
                    <a:cubicBezTo>
                      <a:pt x="623" y="342"/>
                      <a:pt x="619" y="346"/>
                      <a:pt x="614" y="346"/>
                    </a:cubicBezTo>
                    <a:close/>
                  </a:path>
                </a:pathLst>
              </a:custGeom>
              <a:solidFill>
                <a:srgbClr val="C0C0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57" name="Rectangle 59" descr="2c81142a-7d8b-4c77-9cd2-57d22d560053"/>
              <p:cNvSpPr>
                <a:spLocks noChangeArrowheads="1"/>
              </p:cNvSpPr>
              <p:nvPr/>
            </p:nvSpPr>
            <p:spPr bwMode="auto">
              <a:xfrm>
                <a:off x="3332803" y="5928114"/>
                <a:ext cx="1068705" cy="2114"/>
              </a:xfrm>
              <a:prstGeom prst="rect">
                <a:avLst/>
              </a:prstGeom>
              <a:solidFill>
                <a:srgbClr val="4F2C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58" name="Freeform 60" descr="ae855c69-29b1-4e73-9e8e-dc990b81598e"/>
              <p:cNvSpPr/>
              <p:nvPr/>
            </p:nvSpPr>
            <p:spPr bwMode="auto">
              <a:xfrm>
                <a:off x="3332803" y="5928114"/>
                <a:ext cx="1068705" cy="2114"/>
              </a:xfrm>
              <a:custGeom>
                <a:avLst/>
                <a:gdLst>
                  <a:gd name="T0" fmla="*/ 0 w 1011"/>
                  <a:gd name="T1" fmla="*/ 2 h 2"/>
                  <a:gd name="T2" fmla="*/ 1011 w 1011"/>
                  <a:gd name="T3" fmla="*/ 2 h 2"/>
                  <a:gd name="T4" fmla="*/ 1011 w 1011"/>
                  <a:gd name="T5" fmla="*/ 0 h 2"/>
                  <a:gd name="T6" fmla="*/ 0 w 1011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11" h="2">
                    <a:moveTo>
                      <a:pt x="0" y="2"/>
                    </a:moveTo>
                    <a:lnTo>
                      <a:pt x="1011" y="2"/>
                    </a:lnTo>
                    <a:lnTo>
                      <a:pt x="1011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59" name="Freeform 61" descr="e146e7fe-b664-46c0-8315-e632bb107419"/>
              <p:cNvSpPr/>
              <p:nvPr/>
            </p:nvSpPr>
            <p:spPr bwMode="auto">
              <a:xfrm>
                <a:off x="3332803" y="5485199"/>
                <a:ext cx="1034878" cy="350949"/>
              </a:xfrm>
              <a:custGeom>
                <a:avLst/>
                <a:gdLst>
                  <a:gd name="T0" fmla="*/ 977 w 979"/>
                  <a:gd name="T1" fmla="*/ 0 h 332"/>
                  <a:gd name="T2" fmla="*/ 881 w 979"/>
                  <a:gd name="T3" fmla="*/ 98 h 332"/>
                  <a:gd name="T4" fmla="*/ 695 w 979"/>
                  <a:gd name="T5" fmla="*/ 42 h 332"/>
                  <a:gd name="T6" fmla="*/ 507 w 979"/>
                  <a:gd name="T7" fmla="*/ 236 h 332"/>
                  <a:gd name="T8" fmla="*/ 223 w 979"/>
                  <a:gd name="T9" fmla="*/ 156 h 332"/>
                  <a:gd name="T10" fmla="*/ 0 w 979"/>
                  <a:gd name="T11" fmla="*/ 331 h 332"/>
                  <a:gd name="T12" fmla="*/ 2 w 979"/>
                  <a:gd name="T13" fmla="*/ 332 h 332"/>
                  <a:gd name="T14" fmla="*/ 225 w 979"/>
                  <a:gd name="T15" fmla="*/ 158 h 332"/>
                  <a:gd name="T16" fmla="*/ 507 w 979"/>
                  <a:gd name="T17" fmla="*/ 238 h 332"/>
                  <a:gd name="T18" fmla="*/ 695 w 979"/>
                  <a:gd name="T19" fmla="*/ 44 h 332"/>
                  <a:gd name="T20" fmla="*/ 883 w 979"/>
                  <a:gd name="T21" fmla="*/ 100 h 332"/>
                  <a:gd name="T22" fmla="*/ 979 w 979"/>
                  <a:gd name="T23" fmla="*/ 2 h 332"/>
                  <a:gd name="T24" fmla="*/ 977 w 979"/>
                  <a:gd name="T25" fmla="*/ 0 h 332"/>
                  <a:gd name="T26" fmla="*/ 977 w 979"/>
                  <a:gd name="T27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79" h="332">
                    <a:moveTo>
                      <a:pt x="977" y="0"/>
                    </a:moveTo>
                    <a:lnTo>
                      <a:pt x="881" y="98"/>
                    </a:lnTo>
                    <a:lnTo>
                      <a:pt x="695" y="42"/>
                    </a:lnTo>
                    <a:lnTo>
                      <a:pt x="507" y="236"/>
                    </a:lnTo>
                    <a:lnTo>
                      <a:pt x="223" y="156"/>
                    </a:lnTo>
                    <a:lnTo>
                      <a:pt x="0" y="331"/>
                    </a:lnTo>
                    <a:lnTo>
                      <a:pt x="2" y="332"/>
                    </a:lnTo>
                    <a:lnTo>
                      <a:pt x="225" y="158"/>
                    </a:lnTo>
                    <a:lnTo>
                      <a:pt x="507" y="238"/>
                    </a:lnTo>
                    <a:lnTo>
                      <a:pt x="695" y="44"/>
                    </a:lnTo>
                    <a:lnTo>
                      <a:pt x="883" y="100"/>
                    </a:lnTo>
                    <a:lnTo>
                      <a:pt x="979" y="2"/>
                    </a:lnTo>
                    <a:lnTo>
                      <a:pt x="977" y="0"/>
                    </a:lnTo>
                    <a:lnTo>
                      <a:pt x="977" y="0"/>
                    </a:lnTo>
                    <a:close/>
                  </a:path>
                </a:pathLst>
              </a:custGeom>
              <a:solidFill>
                <a:srgbClr val="4F2C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60" name="Oval 62" descr="216205d6-e129-44b7-b6ad-cb69e7b081dc"/>
              <p:cNvSpPr>
                <a:spLocks noChangeArrowheads="1"/>
              </p:cNvSpPr>
              <p:nvPr/>
            </p:nvSpPr>
            <p:spPr bwMode="auto">
              <a:xfrm>
                <a:off x="3302147" y="5806551"/>
                <a:ext cx="61310" cy="60254"/>
              </a:xfrm>
              <a:prstGeom prst="ellipse">
                <a:avLst/>
              </a:prstGeom>
              <a:solidFill>
                <a:srgbClr val="8278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61" name="Oval 63" descr="a9e157e5-3665-4bf3-bcc9-0352428552ca"/>
              <p:cNvSpPr>
                <a:spLocks noChangeArrowheads="1"/>
              </p:cNvSpPr>
              <p:nvPr/>
            </p:nvSpPr>
            <p:spPr bwMode="auto">
              <a:xfrm>
                <a:off x="3535761" y="5619448"/>
                <a:ext cx="61310" cy="60254"/>
              </a:xfrm>
              <a:prstGeom prst="ellipse">
                <a:avLst/>
              </a:prstGeom>
              <a:solidFill>
                <a:srgbClr val="8278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62" name="Oval 64" descr="fa6ee795-71d5-4b33-8205-838ff141f0b9"/>
              <p:cNvSpPr>
                <a:spLocks noChangeArrowheads="1"/>
              </p:cNvSpPr>
              <p:nvPr/>
            </p:nvSpPr>
            <p:spPr bwMode="auto">
              <a:xfrm>
                <a:off x="3838085" y="5698729"/>
                <a:ext cx="59196" cy="60254"/>
              </a:xfrm>
              <a:prstGeom prst="ellipse">
                <a:avLst/>
              </a:prstGeom>
              <a:solidFill>
                <a:srgbClr val="8278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63" name="Oval 65" descr="af575f7a-84b7-443c-8b91-f1488baa7ca8"/>
              <p:cNvSpPr>
                <a:spLocks noChangeArrowheads="1"/>
              </p:cNvSpPr>
              <p:nvPr/>
            </p:nvSpPr>
            <p:spPr bwMode="auto">
              <a:xfrm>
                <a:off x="4036816" y="5503169"/>
                <a:ext cx="61310" cy="59196"/>
              </a:xfrm>
              <a:prstGeom prst="ellipse">
                <a:avLst/>
              </a:prstGeom>
              <a:solidFill>
                <a:srgbClr val="8278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64" name="Oval 66" descr="555d8725-ad8a-41ce-9322-daa9f4a180b2"/>
              <p:cNvSpPr>
                <a:spLocks noChangeArrowheads="1"/>
              </p:cNvSpPr>
              <p:nvPr/>
            </p:nvSpPr>
            <p:spPr bwMode="auto">
              <a:xfrm>
                <a:off x="4235546" y="5558137"/>
                <a:ext cx="61310" cy="61310"/>
              </a:xfrm>
              <a:prstGeom prst="ellipse">
                <a:avLst/>
              </a:prstGeom>
              <a:solidFill>
                <a:srgbClr val="8278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65" name="Freeform 67" descr="60076e49-2a64-4703-bedb-3e237ebd8b89"/>
              <p:cNvSpPr/>
              <p:nvPr/>
            </p:nvSpPr>
            <p:spPr bwMode="auto">
              <a:xfrm>
                <a:off x="4323283" y="5485199"/>
                <a:ext cx="50740" cy="35941"/>
              </a:xfrm>
              <a:custGeom>
                <a:avLst/>
                <a:gdLst>
                  <a:gd name="T0" fmla="*/ 0 w 48"/>
                  <a:gd name="T1" fmla="*/ 2 h 34"/>
                  <a:gd name="T2" fmla="*/ 40 w 48"/>
                  <a:gd name="T3" fmla="*/ 2 h 34"/>
                  <a:gd name="T4" fmla="*/ 46 w 48"/>
                  <a:gd name="T5" fmla="*/ 34 h 34"/>
                  <a:gd name="T6" fmla="*/ 48 w 48"/>
                  <a:gd name="T7" fmla="*/ 34 h 34"/>
                  <a:gd name="T8" fmla="*/ 42 w 48"/>
                  <a:gd name="T9" fmla="*/ 0 h 34"/>
                  <a:gd name="T10" fmla="*/ 0 w 48"/>
                  <a:gd name="T11" fmla="*/ 0 h 34"/>
                  <a:gd name="T12" fmla="*/ 0 w 48"/>
                  <a:gd name="T13" fmla="*/ 2 h 34"/>
                  <a:gd name="T14" fmla="*/ 0 w 48"/>
                  <a:gd name="T15" fmla="*/ 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34">
                    <a:moveTo>
                      <a:pt x="0" y="2"/>
                    </a:moveTo>
                    <a:lnTo>
                      <a:pt x="40" y="2"/>
                    </a:lnTo>
                    <a:lnTo>
                      <a:pt x="46" y="34"/>
                    </a:lnTo>
                    <a:lnTo>
                      <a:pt x="48" y="34"/>
                    </a:lnTo>
                    <a:lnTo>
                      <a:pt x="4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4F2C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66" name="Rectangle 68" descr="1beb90ef-e547-4c43-b084-054cc2809194"/>
              <p:cNvSpPr>
                <a:spLocks noChangeArrowheads="1"/>
              </p:cNvSpPr>
              <p:nvPr/>
            </p:nvSpPr>
            <p:spPr bwMode="auto">
              <a:xfrm>
                <a:off x="3302147" y="5408032"/>
                <a:ext cx="109936" cy="2114"/>
              </a:xfrm>
              <a:prstGeom prst="rect">
                <a:avLst/>
              </a:prstGeom>
              <a:solidFill>
                <a:srgbClr val="4F2C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67" name="Freeform 69" descr="c385f347-0b9a-4cc0-be60-039bb3f4a477"/>
              <p:cNvSpPr/>
              <p:nvPr/>
            </p:nvSpPr>
            <p:spPr bwMode="auto">
              <a:xfrm>
                <a:off x="3302147" y="5408032"/>
                <a:ext cx="109936" cy="2114"/>
              </a:xfrm>
              <a:custGeom>
                <a:avLst/>
                <a:gdLst>
                  <a:gd name="T0" fmla="*/ 0 w 104"/>
                  <a:gd name="T1" fmla="*/ 2 h 2"/>
                  <a:gd name="T2" fmla="*/ 104 w 104"/>
                  <a:gd name="T3" fmla="*/ 2 h 2"/>
                  <a:gd name="T4" fmla="*/ 104 w 104"/>
                  <a:gd name="T5" fmla="*/ 0 h 2"/>
                  <a:gd name="T6" fmla="*/ 0 w 104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2">
                    <a:moveTo>
                      <a:pt x="0" y="2"/>
                    </a:moveTo>
                    <a:lnTo>
                      <a:pt x="104" y="2"/>
                    </a:lnTo>
                    <a:lnTo>
                      <a:pt x="104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68" name="Rectangle 70" descr="8ff016ec-b589-4d08-89f9-85e0799cdf82"/>
              <p:cNvSpPr>
                <a:spLocks noChangeArrowheads="1"/>
              </p:cNvSpPr>
              <p:nvPr/>
            </p:nvSpPr>
            <p:spPr bwMode="auto">
              <a:xfrm>
                <a:off x="3302147" y="5432346"/>
                <a:ext cx="91966" cy="2114"/>
              </a:xfrm>
              <a:prstGeom prst="rect">
                <a:avLst/>
              </a:prstGeom>
              <a:solidFill>
                <a:srgbClr val="4F2C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69" name="Freeform 71" descr="e7038c3d-7ca2-425f-9594-59d2b8d1771a"/>
              <p:cNvSpPr/>
              <p:nvPr/>
            </p:nvSpPr>
            <p:spPr bwMode="auto">
              <a:xfrm>
                <a:off x="3302147" y="5432346"/>
                <a:ext cx="91966" cy="2114"/>
              </a:xfrm>
              <a:custGeom>
                <a:avLst/>
                <a:gdLst>
                  <a:gd name="T0" fmla="*/ 0 w 87"/>
                  <a:gd name="T1" fmla="*/ 2 h 2"/>
                  <a:gd name="T2" fmla="*/ 87 w 87"/>
                  <a:gd name="T3" fmla="*/ 2 h 2"/>
                  <a:gd name="T4" fmla="*/ 87 w 87"/>
                  <a:gd name="T5" fmla="*/ 0 h 2"/>
                  <a:gd name="T6" fmla="*/ 0 w 87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7" h="2">
                    <a:moveTo>
                      <a:pt x="0" y="2"/>
                    </a:moveTo>
                    <a:lnTo>
                      <a:pt x="87" y="2"/>
                    </a:lnTo>
                    <a:lnTo>
                      <a:pt x="87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70" name="Rectangle 72" descr="e562176f-9709-4ed9-a974-5ed1c7c105b7"/>
              <p:cNvSpPr>
                <a:spLocks noChangeArrowheads="1"/>
              </p:cNvSpPr>
              <p:nvPr/>
            </p:nvSpPr>
            <p:spPr bwMode="auto">
              <a:xfrm>
                <a:off x="3302147" y="5456658"/>
                <a:ext cx="54968" cy="4228"/>
              </a:xfrm>
              <a:prstGeom prst="rect">
                <a:avLst/>
              </a:prstGeom>
              <a:solidFill>
                <a:srgbClr val="4F2C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71" name="Freeform 73" descr="db69584f-7281-416d-8996-27b5f0e25d26"/>
              <p:cNvSpPr/>
              <p:nvPr/>
            </p:nvSpPr>
            <p:spPr bwMode="auto">
              <a:xfrm>
                <a:off x="3302147" y="5456658"/>
                <a:ext cx="54968" cy="4228"/>
              </a:xfrm>
              <a:custGeom>
                <a:avLst/>
                <a:gdLst>
                  <a:gd name="T0" fmla="*/ 0 w 52"/>
                  <a:gd name="T1" fmla="*/ 4 h 4"/>
                  <a:gd name="T2" fmla="*/ 52 w 52"/>
                  <a:gd name="T3" fmla="*/ 4 h 4"/>
                  <a:gd name="T4" fmla="*/ 52 w 52"/>
                  <a:gd name="T5" fmla="*/ 0 h 4"/>
                  <a:gd name="T6" fmla="*/ 0 w 52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4">
                    <a:moveTo>
                      <a:pt x="0" y="4"/>
                    </a:moveTo>
                    <a:lnTo>
                      <a:pt x="52" y="4"/>
                    </a:lnTo>
                    <a:lnTo>
                      <a:pt x="5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72" name="Freeform 74" descr="920598d5-9c74-4fcd-8a36-900f6329cfe2"/>
              <p:cNvSpPr/>
              <p:nvPr/>
            </p:nvSpPr>
            <p:spPr bwMode="auto">
              <a:xfrm>
                <a:off x="4219689" y="5650103"/>
                <a:ext cx="152219" cy="233614"/>
              </a:xfrm>
              <a:custGeom>
                <a:avLst/>
                <a:gdLst>
                  <a:gd name="T0" fmla="*/ 144 w 144"/>
                  <a:gd name="T1" fmla="*/ 90 h 221"/>
                  <a:gd name="T2" fmla="*/ 73 w 144"/>
                  <a:gd name="T3" fmla="*/ 0 h 221"/>
                  <a:gd name="T4" fmla="*/ 0 w 144"/>
                  <a:gd name="T5" fmla="*/ 90 h 221"/>
                  <a:gd name="T6" fmla="*/ 17 w 144"/>
                  <a:gd name="T7" fmla="*/ 90 h 221"/>
                  <a:gd name="T8" fmla="*/ 17 w 144"/>
                  <a:gd name="T9" fmla="*/ 221 h 221"/>
                  <a:gd name="T10" fmla="*/ 128 w 144"/>
                  <a:gd name="T11" fmla="*/ 221 h 221"/>
                  <a:gd name="T12" fmla="*/ 128 w 144"/>
                  <a:gd name="T13" fmla="*/ 90 h 221"/>
                  <a:gd name="T14" fmla="*/ 144 w 144"/>
                  <a:gd name="T15" fmla="*/ 90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4" h="221">
                    <a:moveTo>
                      <a:pt x="144" y="90"/>
                    </a:moveTo>
                    <a:lnTo>
                      <a:pt x="73" y="0"/>
                    </a:lnTo>
                    <a:lnTo>
                      <a:pt x="0" y="90"/>
                    </a:lnTo>
                    <a:lnTo>
                      <a:pt x="17" y="90"/>
                    </a:lnTo>
                    <a:lnTo>
                      <a:pt x="17" y="221"/>
                    </a:lnTo>
                    <a:lnTo>
                      <a:pt x="128" y="221"/>
                    </a:lnTo>
                    <a:lnTo>
                      <a:pt x="128" y="90"/>
                    </a:lnTo>
                    <a:lnTo>
                      <a:pt x="144" y="90"/>
                    </a:lnTo>
                    <a:close/>
                  </a:path>
                </a:pathLst>
              </a:custGeom>
              <a:solidFill>
                <a:srgbClr val="8278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73" name="Freeform 75" descr="1906fe7b-638b-4903-9929-b6e082fcfdc0"/>
              <p:cNvSpPr/>
              <p:nvPr/>
            </p:nvSpPr>
            <p:spPr bwMode="auto">
              <a:xfrm>
                <a:off x="5008268" y="5190275"/>
                <a:ext cx="460885" cy="1250522"/>
              </a:xfrm>
              <a:custGeom>
                <a:avLst/>
                <a:gdLst>
                  <a:gd name="T0" fmla="*/ 79 w 436"/>
                  <a:gd name="T1" fmla="*/ 1181 h 1183"/>
                  <a:gd name="T2" fmla="*/ 10 w 436"/>
                  <a:gd name="T3" fmla="*/ 383 h 1183"/>
                  <a:gd name="T4" fmla="*/ 436 w 436"/>
                  <a:gd name="T5" fmla="*/ 8 h 1183"/>
                  <a:gd name="T6" fmla="*/ 430 w 436"/>
                  <a:gd name="T7" fmla="*/ 0 h 1183"/>
                  <a:gd name="T8" fmla="*/ 0 w 436"/>
                  <a:gd name="T9" fmla="*/ 379 h 1183"/>
                  <a:gd name="T10" fmla="*/ 71 w 436"/>
                  <a:gd name="T11" fmla="*/ 1183 h 1183"/>
                  <a:gd name="T12" fmla="*/ 79 w 436"/>
                  <a:gd name="T13" fmla="*/ 1181 h 1183"/>
                  <a:gd name="T14" fmla="*/ 79 w 436"/>
                  <a:gd name="T15" fmla="*/ 1181 h 1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6" h="1183">
                    <a:moveTo>
                      <a:pt x="79" y="1181"/>
                    </a:moveTo>
                    <a:lnTo>
                      <a:pt x="10" y="383"/>
                    </a:lnTo>
                    <a:lnTo>
                      <a:pt x="436" y="8"/>
                    </a:lnTo>
                    <a:lnTo>
                      <a:pt x="430" y="0"/>
                    </a:lnTo>
                    <a:lnTo>
                      <a:pt x="0" y="379"/>
                    </a:lnTo>
                    <a:lnTo>
                      <a:pt x="71" y="1183"/>
                    </a:lnTo>
                    <a:lnTo>
                      <a:pt x="79" y="1181"/>
                    </a:lnTo>
                    <a:lnTo>
                      <a:pt x="79" y="1181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74" name="Oval 76" descr="25f3e1b6-b2ba-4665-bd6d-a67a3082d8ba"/>
              <p:cNvSpPr>
                <a:spLocks noChangeArrowheads="1"/>
              </p:cNvSpPr>
              <p:nvPr/>
            </p:nvSpPr>
            <p:spPr bwMode="auto">
              <a:xfrm>
                <a:off x="4990298" y="5558137"/>
                <a:ext cx="66596" cy="67653"/>
              </a:xfrm>
              <a:prstGeom prst="ellipse">
                <a:avLst/>
              </a:prstGeom>
              <a:solidFill>
                <a:srgbClr val="180F3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75" name="Oval 77" descr="27335eb9-96b6-4b88-8675-9ee15c8c198f"/>
              <p:cNvSpPr>
                <a:spLocks noChangeArrowheads="1"/>
              </p:cNvSpPr>
              <p:nvPr/>
            </p:nvSpPr>
            <p:spPr bwMode="auto">
              <a:xfrm>
                <a:off x="5440613" y="5165962"/>
                <a:ext cx="66596" cy="68710"/>
              </a:xfrm>
              <a:prstGeom prst="ellipse">
                <a:avLst/>
              </a:prstGeom>
              <a:solidFill>
                <a:srgbClr val="180F3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76" name="Freeform 78" descr="af19fe48-b8a1-4f23-aa21-3515f7110cc4"/>
              <p:cNvSpPr/>
              <p:nvPr/>
            </p:nvSpPr>
            <p:spPr bwMode="auto">
              <a:xfrm>
                <a:off x="5537864" y="5395348"/>
                <a:ext cx="167018" cy="149048"/>
              </a:xfrm>
              <a:custGeom>
                <a:avLst/>
                <a:gdLst>
                  <a:gd name="T0" fmla="*/ 75 w 82"/>
                  <a:gd name="T1" fmla="*/ 21 h 73"/>
                  <a:gd name="T2" fmla="*/ 54 w 82"/>
                  <a:gd name="T3" fmla="*/ 64 h 73"/>
                  <a:gd name="T4" fmla="*/ 7 w 82"/>
                  <a:gd name="T5" fmla="*/ 52 h 73"/>
                  <a:gd name="T6" fmla="*/ 28 w 82"/>
                  <a:gd name="T7" fmla="*/ 8 h 73"/>
                  <a:gd name="T8" fmla="*/ 75 w 82"/>
                  <a:gd name="T9" fmla="*/ 21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73">
                    <a:moveTo>
                      <a:pt x="75" y="21"/>
                    </a:moveTo>
                    <a:cubicBezTo>
                      <a:pt x="82" y="36"/>
                      <a:pt x="72" y="55"/>
                      <a:pt x="54" y="64"/>
                    </a:cubicBezTo>
                    <a:cubicBezTo>
                      <a:pt x="35" y="73"/>
                      <a:pt x="14" y="67"/>
                      <a:pt x="7" y="52"/>
                    </a:cubicBezTo>
                    <a:cubicBezTo>
                      <a:pt x="0" y="36"/>
                      <a:pt x="9" y="17"/>
                      <a:pt x="28" y="8"/>
                    </a:cubicBezTo>
                    <a:cubicBezTo>
                      <a:pt x="47" y="0"/>
                      <a:pt x="68" y="5"/>
                      <a:pt x="75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77" name="Freeform 79" descr="9617fe02-526d-449a-80f3-350b7b20417a"/>
              <p:cNvSpPr/>
              <p:nvPr/>
            </p:nvSpPr>
            <p:spPr bwMode="auto">
              <a:xfrm>
                <a:off x="5546321" y="5403804"/>
                <a:ext cx="150105" cy="132135"/>
              </a:xfrm>
              <a:custGeom>
                <a:avLst/>
                <a:gdLst>
                  <a:gd name="T0" fmla="*/ 71 w 74"/>
                  <a:gd name="T1" fmla="*/ 17 h 65"/>
                  <a:gd name="T2" fmla="*/ 71 w 74"/>
                  <a:gd name="T3" fmla="*/ 17 h 65"/>
                  <a:gd name="T4" fmla="*/ 73 w 74"/>
                  <a:gd name="T5" fmla="*/ 27 h 65"/>
                  <a:gd name="T6" fmla="*/ 49 w 74"/>
                  <a:gd name="T7" fmla="*/ 60 h 65"/>
                  <a:gd name="T8" fmla="*/ 31 w 74"/>
                  <a:gd name="T9" fmla="*/ 64 h 65"/>
                  <a:gd name="T10" fmla="*/ 3 w 74"/>
                  <a:gd name="T11" fmla="*/ 48 h 65"/>
                  <a:gd name="T12" fmla="*/ 1 w 74"/>
                  <a:gd name="T13" fmla="*/ 37 h 65"/>
                  <a:gd name="T14" fmla="*/ 24 w 74"/>
                  <a:gd name="T15" fmla="*/ 5 h 65"/>
                  <a:gd name="T16" fmla="*/ 42 w 74"/>
                  <a:gd name="T17" fmla="*/ 1 h 65"/>
                  <a:gd name="T18" fmla="*/ 71 w 74"/>
                  <a:gd name="T19" fmla="*/ 17 h 65"/>
                  <a:gd name="T20" fmla="*/ 71 w 74"/>
                  <a:gd name="T21" fmla="*/ 17 h 65"/>
                  <a:gd name="T22" fmla="*/ 72 w 74"/>
                  <a:gd name="T23" fmla="*/ 16 h 65"/>
                  <a:gd name="T24" fmla="*/ 42 w 74"/>
                  <a:gd name="T25" fmla="*/ 0 h 65"/>
                  <a:gd name="T26" fmla="*/ 24 w 74"/>
                  <a:gd name="T27" fmla="*/ 4 h 65"/>
                  <a:gd name="T28" fmla="*/ 0 w 74"/>
                  <a:gd name="T29" fmla="*/ 37 h 65"/>
                  <a:gd name="T30" fmla="*/ 2 w 74"/>
                  <a:gd name="T31" fmla="*/ 48 h 65"/>
                  <a:gd name="T32" fmla="*/ 31 w 74"/>
                  <a:gd name="T33" fmla="*/ 65 h 65"/>
                  <a:gd name="T34" fmla="*/ 50 w 74"/>
                  <a:gd name="T35" fmla="*/ 61 h 65"/>
                  <a:gd name="T36" fmla="*/ 74 w 74"/>
                  <a:gd name="T37" fmla="*/ 27 h 65"/>
                  <a:gd name="T38" fmla="*/ 72 w 74"/>
                  <a:gd name="T39" fmla="*/ 16 h 65"/>
                  <a:gd name="T40" fmla="*/ 71 w 74"/>
                  <a:gd name="T41" fmla="*/ 17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4" h="65">
                    <a:moveTo>
                      <a:pt x="71" y="17"/>
                    </a:moveTo>
                    <a:cubicBezTo>
                      <a:pt x="71" y="17"/>
                      <a:pt x="71" y="17"/>
                      <a:pt x="71" y="17"/>
                    </a:cubicBezTo>
                    <a:cubicBezTo>
                      <a:pt x="72" y="20"/>
                      <a:pt x="73" y="24"/>
                      <a:pt x="73" y="27"/>
                    </a:cubicBezTo>
                    <a:cubicBezTo>
                      <a:pt x="73" y="40"/>
                      <a:pt x="64" y="53"/>
                      <a:pt x="49" y="60"/>
                    </a:cubicBezTo>
                    <a:cubicBezTo>
                      <a:pt x="43" y="62"/>
                      <a:pt x="37" y="64"/>
                      <a:pt x="31" y="64"/>
                    </a:cubicBezTo>
                    <a:cubicBezTo>
                      <a:pt x="19" y="64"/>
                      <a:pt x="8" y="58"/>
                      <a:pt x="3" y="48"/>
                    </a:cubicBezTo>
                    <a:cubicBezTo>
                      <a:pt x="2" y="44"/>
                      <a:pt x="1" y="41"/>
                      <a:pt x="1" y="37"/>
                    </a:cubicBezTo>
                    <a:cubicBezTo>
                      <a:pt x="1" y="25"/>
                      <a:pt x="10" y="11"/>
                      <a:pt x="24" y="5"/>
                    </a:cubicBezTo>
                    <a:cubicBezTo>
                      <a:pt x="30" y="2"/>
                      <a:pt x="37" y="1"/>
                      <a:pt x="42" y="1"/>
                    </a:cubicBezTo>
                    <a:cubicBezTo>
                      <a:pt x="55" y="1"/>
                      <a:pt x="66" y="7"/>
                      <a:pt x="71" y="17"/>
                    </a:cubicBezTo>
                    <a:cubicBezTo>
                      <a:pt x="71" y="17"/>
                      <a:pt x="71" y="17"/>
                      <a:pt x="71" y="17"/>
                    </a:cubicBezTo>
                    <a:cubicBezTo>
                      <a:pt x="72" y="16"/>
                      <a:pt x="72" y="16"/>
                      <a:pt x="72" y="16"/>
                    </a:cubicBezTo>
                    <a:cubicBezTo>
                      <a:pt x="67" y="6"/>
                      <a:pt x="55" y="0"/>
                      <a:pt x="42" y="0"/>
                    </a:cubicBezTo>
                    <a:cubicBezTo>
                      <a:pt x="36" y="0"/>
                      <a:pt x="30" y="1"/>
                      <a:pt x="24" y="4"/>
                    </a:cubicBezTo>
                    <a:cubicBezTo>
                      <a:pt x="9" y="11"/>
                      <a:pt x="0" y="24"/>
                      <a:pt x="0" y="37"/>
                    </a:cubicBezTo>
                    <a:cubicBezTo>
                      <a:pt x="0" y="41"/>
                      <a:pt x="1" y="45"/>
                      <a:pt x="2" y="48"/>
                    </a:cubicBezTo>
                    <a:cubicBezTo>
                      <a:pt x="7" y="59"/>
                      <a:pt x="19" y="65"/>
                      <a:pt x="31" y="65"/>
                    </a:cubicBezTo>
                    <a:cubicBezTo>
                      <a:pt x="37" y="65"/>
                      <a:pt x="44" y="63"/>
                      <a:pt x="50" y="61"/>
                    </a:cubicBezTo>
                    <a:cubicBezTo>
                      <a:pt x="65" y="54"/>
                      <a:pt x="74" y="40"/>
                      <a:pt x="74" y="27"/>
                    </a:cubicBezTo>
                    <a:cubicBezTo>
                      <a:pt x="74" y="24"/>
                      <a:pt x="73" y="20"/>
                      <a:pt x="72" y="16"/>
                    </a:cubicBezTo>
                    <a:lnTo>
                      <a:pt x="71" y="1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78" name="Freeform 80" descr="664fc0c7-fc92-447c-8dc3-c7c71c952d21"/>
              <p:cNvSpPr/>
              <p:nvPr/>
            </p:nvSpPr>
            <p:spPr bwMode="auto">
              <a:xfrm>
                <a:off x="4880363" y="6388999"/>
                <a:ext cx="445029" cy="155391"/>
              </a:xfrm>
              <a:custGeom>
                <a:avLst/>
                <a:gdLst>
                  <a:gd name="T0" fmla="*/ 0 w 219"/>
                  <a:gd name="T1" fmla="*/ 76 h 76"/>
                  <a:gd name="T2" fmla="*/ 219 w 219"/>
                  <a:gd name="T3" fmla="*/ 76 h 76"/>
                  <a:gd name="T4" fmla="*/ 110 w 219"/>
                  <a:gd name="T5" fmla="*/ 0 h 76"/>
                  <a:gd name="T6" fmla="*/ 0 w 219"/>
                  <a:gd name="T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9" h="76">
                    <a:moveTo>
                      <a:pt x="0" y="76"/>
                    </a:moveTo>
                    <a:cubicBezTo>
                      <a:pt x="219" y="76"/>
                      <a:pt x="219" y="76"/>
                      <a:pt x="219" y="76"/>
                    </a:cubicBezTo>
                    <a:cubicBezTo>
                      <a:pt x="203" y="32"/>
                      <a:pt x="160" y="0"/>
                      <a:pt x="110" y="0"/>
                    </a:cubicBezTo>
                    <a:cubicBezTo>
                      <a:pt x="60" y="0"/>
                      <a:pt x="17" y="32"/>
                      <a:pt x="0" y="76"/>
                    </a:cubicBezTo>
                    <a:close/>
                  </a:path>
                </a:pathLst>
              </a:custGeom>
              <a:solidFill>
                <a:srgbClr val="825CE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79" name="Freeform 81" descr="4f6cfa21-973b-44ef-9c5a-0a377a5b4bfc"/>
              <p:cNvSpPr/>
              <p:nvPr/>
            </p:nvSpPr>
            <p:spPr bwMode="auto">
              <a:xfrm>
                <a:off x="4880363" y="6388999"/>
                <a:ext cx="223043" cy="155391"/>
              </a:xfrm>
              <a:custGeom>
                <a:avLst/>
                <a:gdLst>
                  <a:gd name="T0" fmla="*/ 40 w 110"/>
                  <a:gd name="T1" fmla="*/ 76 h 76"/>
                  <a:gd name="T2" fmla="*/ 0 w 110"/>
                  <a:gd name="T3" fmla="*/ 76 h 76"/>
                  <a:gd name="T4" fmla="*/ 106 w 110"/>
                  <a:gd name="T5" fmla="*/ 1 h 76"/>
                  <a:gd name="T6" fmla="*/ 110 w 110"/>
                  <a:gd name="T7" fmla="*/ 0 h 76"/>
                  <a:gd name="T8" fmla="*/ 40 w 110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76">
                    <a:moveTo>
                      <a:pt x="40" y="76"/>
                    </a:moveTo>
                    <a:cubicBezTo>
                      <a:pt x="0" y="76"/>
                      <a:pt x="0" y="76"/>
                      <a:pt x="0" y="76"/>
                    </a:cubicBezTo>
                    <a:cubicBezTo>
                      <a:pt x="16" y="33"/>
                      <a:pt x="57" y="2"/>
                      <a:pt x="106" y="1"/>
                    </a:cubicBezTo>
                    <a:cubicBezTo>
                      <a:pt x="107" y="0"/>
                      <a:pt x="108" y="0"/>
                      <a:pt x="110" y="0"/>
                    </a:cubicBezTo>
                    <a:cubicBezTo>
                      <a:pt x="110" y="0"/>
                      <a:pt x="39" y="34"/>
                      <a:pt x="40" y="76"/>
                    </a:cubicBezTo>
                    <a:close/>
                  </a:path>
                </a:pathLst>
              </a:custGeom>
              <a:solidFill>
                <a:srgbClr val="5133D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80" name="Freeform 82" descr="4f93b638-c771-48ee-8126-8b5c6eefc6e3"/>
              <p:cNvSpPr/>
              <p:nvPr/>
            </p:nvSpPr>
            <p:spPr bwMode="auto">
              <a:xfrm>
                <a:off x="5357104" y="5121565"/>
                <a:ext cx="456657" cy="416488"/>
              </a:xfrm>
              <a:custGeom>
                <a:avLst/>
                <a:gdLst>
                  <a:gd name="T0" fmla="*/ 12 w 225"/>
                  <a:gd name="T1" fmla="*/ 201 h 205"/>
                  <a:gd name="T2" fmla="*/ 55 w 225"/>
                  <a:gd name="T3" fmla="*/ 43 h 205"/>
                  <a:gd name="T4" fmla="*/ 225 w 225"/>
                  <a:gd name="T5" fmla="*/ 102 h 205"/>
                  <a:gd name="T6" fmla="*/ 131 w 225"/>
                  <a:gd name="T7" fmla="*/ 175 h 205"/>
                  <a:gd name="T8" fmla="*/ 12 w 225"/>
                  <a:gd name="T9" fmla="*/ 201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5" h="205">
                    <a:moveTo>
                      <a:pt x="12" y="201"/>
                    </a:moveTo>
                    <a:cubicBezTo>
                      <a:pt x="12" y="201"/>
                      <a:pt x="0" y="79"/>
                      <a:pt x="55" y="43"/>
                    </a:cubicBezTo>
                    <a:cubicBezTo>
                      <a:pt x="55" y="43"/>
                      <a:pt x="125" y="0"/>
                      <a:pt x="225" y="102"/>
                    </a:cubicBezTo>
                    <a:cubicBezTo>
                      <a:pt x="225" y="102"/>
                      <a:pt x="203" y="142"/>
                      <a:pt x="131" y="175"/>
                    </a:cubicBezTo>
                    <a:cubicBezTo>
                      <a:pt x="131" y="175"/>
                      <a:pt x="57" y="205"/>
                      <a:pt x="12" y="201"/>
                    </a:cubicBezTo>
                    <a:close/>
                  </a:path>
                </a:pathLst>
              </a:custGeom>
              <a:solidFill>
                <a:srgbClr val="825CE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81" name="Freeform 83" descr="96f81eaa-b6bc-46c4-8c65-2b45476779c5"/>
              <p:cNvSpPr/>
              <p:nvPr/>
            </p:nvSpPr>
            <p:spPr bwMode="auto">
              <a:xfrm>
                <a:off x="5357104" y="5208245"/>
                <a:ext cx="112050" cy="323465"/>
              </a:xfrm>
              <a:custGeom>
                <a:avLst/>
                <a:gdLst>
                  <a:gd name="T0" fmla="*/ 53 w 55"/>
                  <a:gd name="T1" fmla="*/ 155 h 159"/>
                  <a:gd name="T2" fmla="*/ 12 w 55"/>
                  <a:gd name="T3" fmla="*/ 158 h 159"/>
                  <a:gd name="T4" fmla="*/ 55 w 55"/>
                  <a:gd name="T5" fmla="*/ 0 h 159"/>
                  <a:gd name="T6" fmla="*/ 53 w 55"/>
                  <a:gd name="T7" fmla="*/ 153 h 159"/>
                  <a:gd name="T8" fmla="*/ 53 w 55"/>
                  <a:gd name="T9" fmla="*/ 155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159">
                    <a:moveTo>
                      <a:pt x="53" y="155"/>
                    </a:moveTo>
                    <a:cubicBezTo>
                      <a:pt x="39" y="158"/>
                      <a:pt x="25" y="159"/>
                      <a:pt x="12" y="158"/>
                    </a:cubicBezTo>
                    <a:cubicBezTo>
                      <a:pt x="12" y="158"/>
                      <a:pt x="0" y="36"/>
                      <a:pt x="55" y="0"/>
                    </a:cubicBezTo>
                    <a:cubicBezTo>
                      <a:pt x="38" y="49"/>
                      <a:pt x="38" y="103"/>
                      <a:pt x="53" y="153"/>
                    </a:cubicBezTo>
                    <a:lnTo>
                      <a:pt x="53" y="155"/>
                    </a:lnTo>
                    <a:close/>
                  </a:path>
                </a:pathLst>
              </a:custGeom>
              <a:solidFill>
                <a:srgbClr val="5133D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82" name="Freeform 84" descr="74cfc5b1-f5a4-4477-9853-48813c6fbc62"/>
              <p:cNvSpPr/>
              <p:nvPr/>
            </p:nvSpPr>
            <p:spPr bwMode="auto">
              <a:xfrm>
                <a:off x="8323260" y="6011623"/>
                <a:ext cx="209301" cy="337208"/>
              </a:xfrm>
              <a:custGeom>
                <a:avLst/>
                <a:gdLst>
                  <a:gd name="T0" fmla="*/ 99 w 103"/>
                  <a:gd name="T1" fmla="*/ 78 h 166"/>
                  <a:gd name="T2" fmla="*/ 59 w 103"/>
                  <a:gd name="T3" fmla="*/ 163 h 166"/>
                  <a:gd name="T4" fmla="*/ 5 w 103"/>
                  <a:gd name="T5" fmla="*/ 87 h 166"/>
                  <a:gd name="T6" fmla="*/ 44 w 103"/>
                  <a:gd name="T7" fmla="*/ 2 h 166"/>
                  <a:gd name="T8" fmla="*/ 99 w 103"/>
                  <a:gd name="T9" fmla="*/ 78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" h="166">
                    <a:moveTo>
                      <a:pt x="99" y="78"/>
                    </a:moveTo>
                    <a:cubicBezTo>
                      <a:pt x="103" y="123"/>
                      <a:pt x="85" y="161"/>
                      <a:pt x="59" y="163"/>
                    </a:cubicBezTo>
                    <a:cubicBezTo>
                      <a:pt x="33" y="166"/>
                      <a:pt x="9" y="132"/>
                      <a:pt x="5" y="87"/>
                    </a:cubicBezTo>
                    <a:cubicBezTo>
                      <a:pt x="0" y="42"/>
                      <a:pt x="18" y="4"/>
                      <a:pt x="44" y="2"/>
                    </a:cubicBezTo>
                    <a:cubicBezTo>
                      <a:pt x="70" y="0"/>
                      <a:pt x="95" y="34"/>
                      <a:pt x="99" y="78"/>
                    </a:cubicBezTo>
                    <a:close/>
                  </a:path>
                </a:pathLst>
              </a:custGeom>
              <a:solidFill>
                <a:srgbClr val="5FC1D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83" name="Freeform 85" descr="001247ce-3781-4571-93ff-aa76ccc20e0c"/>
              <p:cNvSpPr/>
              <p:nvPr/>
            </p:nvSpPr>
            <p:spPr bwMode="auto">
              <a:xfrm>
                <a:off x="8323260" y="6015852"/>
                <a:ext cx="194502" cy="332979"/>
              </a:xfrm>
              <a:custGeom>
                <a:avLst/>
                <a:gdLst>
                  <a:gd name="T0" fmla="*/ 96 w 96"/>
                  <a:gd name="T1" fmla="*/ 118 h 164"/>
                  <a:gd name="T2" fmla="*/ 59 w 96"/>
                  <a:gd name="T3" fmla="*/ 161 h 164"/>
                  <a:gd name="T4" fmla="*/ 5 w 96"/>
                  <a:gd name="T5" fmla="*/ 85 h 164"/>
                  <a:gd name="T6" fmla="*/ 44 w 96"/>
                  <a:gd name="T7" fmla="*/ 0 h 164"/>
                  <a:gd name="T8" fmla="*/ 17 w 96"/>
                  <a:gd name="T9" fmla="*/ 54 h 164"/>
                  <a:gd name="T10" fmla="*/ 81 w 96"/>
                  <a:gd name="T11" fmla="*/ 121 h 164"/>
                  <a:gd name="T12" fmla="*/ 96 w 96"/>
                  <a:gd name="T13" fmla="*/ 118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6" h="164">
                    <a:moveTo>
                      <a:pt x="96" y="118"/>
                    </a:moveTo>
                    <a:cubicBezTo>
                      <a:pt x="90" y="143"/>
                      <a:pt x="76" y="160"/>
                      <a:pt x="59" y="161"/>
                    </a:cubicBezTo>
                    <a:cubicBezTo>
                      <a:pt x="33" y="164"/>
                      <a:pt x="9" y="130"/>
                      <a:pt x="5" y="85"/>
                    </a:cubicBezTo>
                    <a:cubicBezTo>
                      <a:pt x="0" y="40"/>
                      <a:pt x="18" y="2"/>
                      <a:pt x="44" y="0"/>
                    </a:cubicBezTo>
                    <a:cubicBezTo>
                      <a:pt x="44" y="0"/>
                      <a:pt x="25" y="24"/>
                      <a:pt x="17" y="54"/>
                    </a:cubicBezTo>
                    <a:cubicBezTo>
                      <a:pt x="7" y="93"/>
                      <a:pt x="42" y="129"/>
                      <a:pt x="81" y="121"/>
                    </a:cubicBezTo>
                    <a:lnTo>
                      <a:pt x="96" y="118"/>
                    </a:lnTo>
                    <a:close/>
                  </a:path>
                </a:pathLst>
              </a:custGeom>
              <a:solidFill>
                <a:srgbClr val="40ADC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84" name="Freeform 86" descr="c0a0dec4-5f12-4bf5-8112-9152e17472c9"/>
              <p:cNvSpPr/>
              <p:nvPr/>
            </p:nvSpPr>
            <p:spPr bwMode="auto">
              <a:xfrm>
                <a:off x="8327488" y="6073990"/>
                <a:ext cx="26427" cy="19027"/>
              </a:xfrm>
              <a:custGeom>
                <a:avLst/>
                <a:gdLst>
                  <a:gd name="T0" fmla="*/ 25 w 25"/>
                  <a:gd name="T1" fmla="*/ 14 h 18"/>
                  <a:gd name="T2" fmla="*/ 0 w 25"/>
                  <a:gd name="T3" fmla="*/ 0 h 18"/>
                  <a:gd name="T4" fmla="*/ 0 w 25"/>
                  <a:gd name="T5" fmla="*/ 2 h 18"/>
                  <a:gd name="T6" fmla="*/ 23 w 25"/>
                  <a:gd name="T7" fmla="*/ 18 h 18"/>
                  <a:gd name="T8" fmla="*/ 25 w 25"/>
                  <a:gd name="T9" fmla="*/ 1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18">
                    <a:moveTo>
                      <a:pt x="25" y="14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3" y="18"/>
                    </a:lnTo>
                    <a:lnTo>
                      <a:pt x="25" y="14"/>
                    </a:lnTo>
                    <a:close/>
                  </a:path>
                </a:pathLst>
              </a:custGeom>
              <a:solidFill>
                <a:srgbClr val="26909B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85" name="Freeform 87" descr="9605be71-1205-4405-92d0-78151fe95828"/>
              <p:cNvSpPr/>
              <p:nvPr/>
            </p:nvSpPr>
            <p:spPr bwMode="auto">
              <a:xfrm>
                <a:off x="8327488" y="6073990"/>
                <a:ext cx="26427" cy="19027"/>
              </a:xfrm>
              <a:custGeom>
                <a:avLst/>
                <a:gdLst>
                  <a:gd name="T0" fmla="*/ 25 w 25"/>
                  <a:gd name="T1" fmla="*/ 14 h 18"/>
                  <a:gd name="T2" fmla="*/ 0 w 25"/>
                  <a:gd name="T3" fmla="*/ 0 h 18"/>
                  <a:gd name="T4" fmla="*/ 0 w 25"/>
                  <a:gd name="T5" fmla="*/ 2 h 18"/>
                  <a:gd name="T6" fmla="*/ 23 w 25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18">
                    <a:moveTo>
                      <a:pt x="25" y="14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3" y="18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86" name="Freeform 88" descr="03edadf9-a895-4c73-bf44-c72b695ee574"/>
              <p:cNvSpPr/>
              <p:nvPr/>
            </p:nvSpPr>
            <p:spPr bwMode="auto">
              <a:xfrm>
                <a:off x="8315861" y="6088790"/>
                <a:ext cx="35941" cy="10571"/>
              </a:xfrm>
              <a:custGeom>
                <a:avLst/>
                <a:gdLst>
                  <a:gd name="T0" fmla="*/ 34 w 34"/>
                  <a:gd name="T1" fmla="*/ 0 h 10"/>
                  <a:gd name="T2" fmla="*/ 0 w 34"/>
                  <a:gd name="T3" fmla="*/ 6 h 10"/>
                  <a:gd name="T4" fmla="*/ 0 w 34"/>
                  <a:gd name="T5" fmla="*/ 10 h 10"/>
                  <a:gd name="T6" fmla="*/ 34 w 34"/>
                  <a:gd name="T7" fmla="*/ 4 h 10"/>
                  <a:gd name="T8" fmla="*/ 34 w 34"/>
                  <a:gd name="T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10">
                    <a:moveTo>
                      <a:pt x="34" y="0"/>
                    </a:moveTo>
                    <a:lnTo>
                      <a:pt x="0" y="6"/>
                    </a:lnTo>
                    <a:lnTo>
                      <a:pt x="0" y="10"/>
                    </a:lnTo>
                    <a:lnTo>
                      <a:pt x="34" y="4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rgbClr val="26909B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87" name="Freeform 89" descr="1d788b59-da25-412b-9912-ab015cf60e63"/>
              <p:cNvSpPr/>
              <p:nvPr/>
            </p:nvSpPr>
            <p:spPr bwMode="auto">
              <a:xfrm>
                <a:off x="8315861" y="6088790"/>
                <a:ext cx="35941" cy="10571"/>
              </a:xfrm>
              <a:custGeom>
                <a:avLst/>
                <a:gdLst>
                  <a:gd name="T0" fmla="*/ 34 w 34"/>
                  <a:gd name="T1" fmla="*/ 0 h 10"/>
                  <a:gd name="T2" fmla="*/ 0 w 34"/>
                  <a:gd name="T3" fmla="*/ 6 h 10"/>
                  <a:gd name="T4" fmla="*/ 0 w 34"/>
                  <a:gd name="T5" fmla="*/ 10 h 10"/>
                  <a:gd name="T6" fmla="*/ 34 w 34"/>
                  <a:gd name="T7" fmla="*/ 4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10">
                    <a:moveTo>
                      <a:pt x="34" y="0"/>
                    </a:moveTo>
                    <a:lnTo>
                      <a:pt x="0" y="6"/>
                    </a:lnTo>
                    <a:lnTo>
                      <a:pt x="0" y="10"/>
                    </a:lnTo>
                    <a:lnTo>
                      <a:pt x="34" y="4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88" name="Freeform 90" descr="ecf88e43-bcf7-4ea2-895d-a58eaf20568f"/>
              <p:cNvSpPr/>
              <p:nvPr/>
            </p:nvSpPr>
            <p:spPr bwMode="auto">
              <a:xfrm>
                <a:off x="8446938" y="6007395"/>
                <a:ext cx="21142" cy="26427"/>
              </a:xfrm>
              <a:custGeom>
                <a:avLst/>
                <a:gdLst>
                  <a:gd name="T0" fmla="*/ 4 w 20"/>
                  <a:gd name="T1" fmla="*/ 0 h 25"/>
                  <a:gd name="T2" fmla="*/ 0 w 20"/>
                  <a:gd name="T3" fmla="*/ 25 h 25"/>
                  <a:gd name="T4" fmla="*/ 20 w 20"/>
                  <a:gd name="T5" fmla="*/ 17 h 25"/>
                  <a:gd name="T6" fmla="*/ 18 w 20"/>
                  <a:gd name="T7" fmla="*/ 15 h 25"/>
                  <a:gd name="T8" fmla="*/ 4 w 20"/>
                  <a:gd name="T9" fmla="*/ 21 h 25"/>
                  <a:gd name="T10" fmla="*/ 6 w 20"/>
                  <a:gd name="T11" fmla="*/ 0 h 25"/>
                  <a:gd name="T12" fmla="*/ 4 w 20"/>
                  <a:gd name="T13" fmla="*/ 0 h 25"/>
                  <a:gd name="T14" fmla="*/ 4 w 20"/>
                  <a:gd name="T1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" h="25">
                    <a:moveTo>
                      <a:pt x="4" y="0"/>
                    </a:moveTo>
                    <a:lnTo>
                      <a:pt x="0" y="25"/>
                    </a:lnTo>
                    <a:lnTo>
                      <a:pt x="20" y="17"/>
                    </a:lnTo>
                    <a:lnTo>
                      <a:pt x="18" y="15"/>
                    </a:lnTo>
                    <a:lnTo>
                      <a:pt x="4" y="21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26909B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89" name="Freeform 91" descr="777bde9e-02de-4201-9b3f-d26f28905fcc"/>
              <p:cNvSpPr/>
              <p:nvPr/>
            </p:nvSpPr>
            <p:spPr bwMode="auto">
              <a:xfrm>
                <a:off x="8325374" y="6229381"/>
                <a:ext cx="28541" cy="26427"/>
              </a:xfrm>
              <a:custGeom>
                <a:avLst/>
                <a:gdLst>
                  <a:gd name="T0" fmla="*/ 2 w 27"/>
                  <a:gd name="T1" fmla="*/ 1 h 25"/>
                  <a:gd name="T2" fmla="*/ 21 w 27"/>
                  <a:gd name="T3" fmla="*/ 11 h 25"/>
                  <a:gd name="T4" fmla="*/ 0 w 27"/>
                  <a:gd name="T5" fmla="*/ 23 h 25"/>
                  <a:gd name="T6" fmla="*/ 2 w 27"/>
                  <a:gd name="T7" fmla="*/ 25 h 25"/>
                  <a:gd name="T8" fmla="*/ 27 w 27"/>
                  <a:gd name="T9" fmla="*/ 11 h 25"/>
                  <a:gd name="T10" fmla="*/ 4 w 27"/>
                  <a:gd name="T11" fmla="*/ 0 h 25"/>
                  <a:gd name="T12" fmla="*/ 2 w 27"/>
                  <a:gd name="T13" fmla="*/ 1 h 25"/>
                  <a:gd name="T14" fmla="*/ 2 w 27"/>
                  <a:gd name="T15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25">
                    <a:moveTo>
                      <a:pt x="2" y="1"/>
                    </a:moveTo>
                    <a:lnTo>
                      <a:pt x="21" y="11"/>
                    </a:lnTo>
                    <a:lnTo>
                      <a:pt x="0" y="23"/>
                    </a:lnTo>
                    <a:lnTo>
                      <a:pt x="2" y="25"/>
                    </a:lnTo>
                    <a:lnTo>
                      <a:pt x="27" y="11"/>
                    </a:lnTo>
                    <a:lnTo>
                      <a:pt x="4" y="0"/>
                    </a:lnTo>
                    <a:lnTo>
                      <a:pt x="2" y="1"/>
                    </a:lnTo>
                    <a:lnTo>
                      <a:pt x="2" y="1"/>
                    </a:lnTo>
                    <a:close/>
                  </a:path>
                </a:pathLst>
              </a:custGeom>
              <a:solidFill>
                <a:srgbClr val="26909B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90" name="Freeform 92" descr="d94ff044-7264-4da5-9161-511228714f74"/>
              <p:cNvSpPr/>
              <p:nvPr/>
            </p:nvSpPr>
            <p:spPr bwMode="auto">
              <a:xfrm>
                <a:off x="8444824" y="6128958"/>
                <a:ext cx="23256" cy="14799"/>
              </a:xfrm>
              <a:custGeom>
                <a:avLst/>
                <a:gdLst>
                  <a:gd name="T0" fmla="*/ 0 w 22"/>
                  <a:gd name="T1" fmla="*/ 0 h 14"/>
                  <a:gd name="T2" fmla="*/ 0 w 22"/>
                  <a:gd name="T3" fmla="*/ 14 h 14"/>
                  <a:gd name="T4" fmla="*/ 22 w 22"/>
                  <a:gd name="T5" fmla="*/ 8 h 14"/>
                  <a:gd name="T6" fmla="*/ 20 w 22"/>
                  <a:gd name="T7" fmla="*/ 6 h 14"/>
                  <a:gd name="T8" fmla="*/ 2 w 22"/>
                  <a:gd name="T9" fmla="*/ 10 h 14"/>
                  <a:gd name="T10" fmla="*/ 2 w 22"/>
                  <a:gd name="T11" fmla="*/ 0 h 14"/>
                  <a:gd name="T12" fmla="*/ 0 w 22"/>
                  <a:gd name="T13" fmla="*/ 0 h 14"/>
                  <a:gd name="T14" fmla="*/ 0 w 22"/>
                  <a:gd name="T1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14">
                    <a:moveTo>
                      <a:pt x="0" y="0"/>
                    </a:moveTo>
                    <a:lnTo>
                      <a:pt x="0" y="14"/>
                    </a:lnTo>
                    <a:lnTo>
                      <a:pt x="22" y="8"/>
                    </a:lnTo>
                    <a:lnTo>
                      <a:pt x="20" y="6"/>
                    </a:lnTo>
                    <a:lnTo>
                      <a:pt x="2" y="1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6909B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91" name="Freeform 93" descr="dee2f7b1-0094-45e8-9e2f-7e6e3d67beae"/>
              <p:cNvSpPr/>
              <p:nvPr/>
            </p:nvSpPr>
            <p:spPr bwMode="auto">
              <a:xfrm>
                <a:off x="8516705" y="6155386"/>
                <a:ext cx="20085" cy="23256"/>
              </a:xfrm>
              <a:custGeom>
                <a:avLst/>
                <a:gdLst>
                  <a:gd name="T0" fmla="*/ 17 w 19"/>
                  <a:gd name="T1" fmla="*/ 0 h 22"/>
                  <a:gd name="T2" fmla="*/ 0 w 19"/>
                  <a:gd name="T3" fmla="*/ 20 h 22"/>
                  <a:gd name="T4" fmla="*/ 1 w 19"/>
                  <a:gd name="T5" fmla="*/ 22 h 22"/>
                  <a:gd name="T6" fmla="*/ 19 w 19"/>
                  <a:gd name="T7" fmla="*/ 2 h 22"/>
                  <a:gd name="T8" fmla="*/ 17 w 19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2">
                    <a:moveTo>
                      <a:pt x="17" y="0"/>
                    </a:moveTo>
                    <a:lnTo>
                      <a:pt x="0" y="20"/>
                    </a:lnTo>
                    <a:lnTo>
                      <a:pt x="1" y="22"/>
                    </a:lnTo>
                    <a:lnTo>
                      <a:pt x="19" y="2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26909B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92" name="Freeform 94" descr="b77a63a2-2cf6-45a3-ac6a-f2cfffd29394"/>
              <p:cNvSpPr/>
              <p:nvPr/>
            </p:nvSpPr>
            <p:spPr bwMode="auto">
              <a:xfrm>
                <a:off x="8516705" y="6155386"/>
                <a:ext cx="20085" cy="23256"/>
              </a:xfrm>
              <a:custGeom>
                <a:avLst/>
                <a:gdLst>
                  <a:gd name="T0" fmla="*/ 17 w 19"/>
                  <a:gd name="T1" fmla="*/ 0 h 22"/>
                  <a:gd name="T2" fmla="*/ 0 w 19"/>
                  <a:gd name="T3" fmla="*/ 20 h 22"/>
                  <a:gd name="T4" fmla="*/ 1 w 19"/>
                  <a:gd name="T5" fmla="*/ 22 h 22"/>
                  <a:gd name="T6" fmla="*/ 19 w 19"/>
                  <a:gd name="T7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22">
                    <a:moveTo>
                      <a:pt x="17" y="0"/>
                    </a:moveTo>
                    <a:lnTo>
                      <a:pt x="0" y="20"/>
                    </a:lnTo>
                    <a:lnTo>
                      <a:pt x="1" y="22"/>
                    </a:lnTo>
                    <a:lnTo>
                      <a:pt x="19" y="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93" name="Freeform 95" descr="032ebcb3-ed28-43e8-a55b-cd256b23b9bb"/>
              <p:cNvSpPr/>
              <p:nvPr/>
            </p:nvSpPr>
            <p:spPr bwMode="auto">
              <a:xfrm>
                <a:off x="8468080" y="6273778"/>
                <a:ext cx="22199" cy="17971"/>
              </a:xfrm>
              <a:custGeom>
                <a:avLst/>
                <a:gdLst>
                  <a:gd name="T0" fmla="*/ 0 w 21"/>
                  <a:gd name="T1" fmla="*/ 0 h 17"/>
                  <a:gd name="T2" fmla="*/ 1 w 21"/>
                  <a:gd name="T3" fmla="*/ 17 h 17"/>
                  <a:gd name="T4" fmla="*/ 21 w 21"/>
                  <a:gd name="T5" fmla="*/ 9 h 17"/>
                  <a:gd name="T6" fmla="*/ 19 w 21"/>
                  <a:gd name="T7" fmla="*/ 8 h 17"/>
                  <a:gd name="T8" fmla="*/ 3 w 21"/>
                  <a:gd name="T9" fmla="*/ 13 h 17"/>
                  <a:gd name="T10" fmla="*/ 1 w 21"/>
                  <a:gd name="T11" fmla="*/ 0 h 17"/>
                  <a:gd name="T12" fmla="*/ 0 w 21"/>
                  <a:gd name="T13" fmla="*/ 0 h 17"/>
                  <a:gd name="T14" fmla="*/ 0 w 21"/>
                  <a:gd name="T1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17">
                    <a:moveTo>
                      <a:pt x="0" y="0"/>
                    </a:moveTo>
                    <a:lnTo>
                      <a:pt x="1" y="17"/>
                    </a:lnTo>
                    <a:lnTo>
                      <a:pt x="21" y="9"/>
                    </a:lnTo>
                    <a:lnTo>
                      <a:pt x="19" y="8"/>
                    </a:lnTo>
                    <a:lnTo>
                      <a:pt x="3" y="13"/>
                    </a:ln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6909B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94" name="Freeform 96" descr="35991ff9-eb71-4d7d-a153-23a17e86d6e7"/>
              <p:cNvSpPr/>
              <p:nvPr/>
            </p:nvSpPr>
            <p:spPr bwMode="auto">
              <a:xfrm>
                <a:off x="8475479" y="6178641"/>
                <a:ext cx="134249" cy="157505"/>
              </a:xfrm>
              <a:custGeom>
                <a:avLst/>
                <a:gdLst>
                  <a:gd name="T0" fmla="*/ 53 w 66"/>
                  <a:gd name="T1" fmla="*/ 53 h 78"/>
                  <a:gd name="T2" fmla="*/ 11 w 66"/>
                  <a:gd name="T3" fmla="*/ 70 h 78"/>
                  <a:gd name="T4" fmla="*/ 13 w 66"/>
                  <a:gd name="T5" fmla="*/ 25 h 78"/>
                  <a:gd name="T6" fmla="*/ 55 w 66"/>
                  <a:gd name="T7" fmla="*/ 7 h 78"/>
                  <a:gd name="T8" fmla="*/ 53 w 66"/>
                  <a:gd name="T9" fmla="*/ 53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78">
                    <a:moveTo>
                      <a:pt x="53" y="53"/>
                    </a:moveTo>
                    <a:cubicBezTo>
                      <a:pt x="41" y="70"/>
                      <a:pt x="23" y="78"/>
                      <a:pt x="11" y="70"/>
                    </a:cubicBezTo>
                    <a:cubicBezTo>
                      <a:pt x="0" y="63"/>
                      <a:pt x="1" y="42"/>
                      <a:pt x="13" y="25"/>
                    </a:cubicBezTo>
                    <a:cubicBezTo>
                      <a:pt x="25" y="8"/>
                      <a:pt x="43" y="0"/>
                      <a:pt x="55" y="7"/>
                    </a:cubicBezTo>
                    <a:cubicBezTo>
                      <a:pt x="66" y="15"/>
                      <a:pt x="65" y="35"/>
                      <a:pt x="53" y="53"/>
                    </a:cubicBezTo>
                    <a:close/>
                  </a:path>
                </a:pathLst>
              </a:custGeom>
              <a:solidFill>
                <a:srgbClr val="2BA2C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95" name="Freeform 97" descr="9b5d4df3-8efe-43e1-9506-e20f65c19aca"/>
              <p:cNvSpPr/>
              <p:nvPr/>
            </p:nvSpPr>
            <p:spPr bwMode="auto">
              <a:xfrm>
                <a:off x="8475479" y="6178641"/>
                <a:ext cx="112050" cy="154333"/>
              </a:xfrm>
              <a:custGeom>
                <a:avLst/>
                <a:gdLst>
                  <a:gd name="T0" fmla="*/ 44 w 55"/>
                  <a:gd name="T1" fmla="*/ 63 h 76"/>
                  <a:gd name="T2" fmla="*/ 11 w 55"/>
                  <a:gd name="T3" fmla="*/ 70 h 76"/>
                  <a:gd name="T4" fmla="*/ 13 w 55"/>
                  <a:gd name="T5" fmla="*/ 25 h 76"/>
                  <a:gd name="T6" fmla="*/ 55 w 55"/>
                  <a:gd name="T7" fmla="*/ 7 h 76"/>
                  <a:gd name="T8" fmla="*/ 41 w 55"/>
                  <a:gd name="T9" fmla="*/ 18 h 76"/>
                  <a:gd name="T10" fmla="*/ 44 w 55"/>
                  <a:gd name="T11" fmla="*/ 6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" h="76">
                    <a:moveTo>
                      <a:pt x="44" y="63"/>
                    </a:moveTo>
                    <a:cubicBezTo>
                      <a:pt x="33" y="73"/>
                      <a:pt x="20" y="76"/>
                      <a:pt x="11" y="70"/>
                    </a:cubicBezTo>
                    <a:cubicBezTo>
                      <a:pt x="0" y="63"/>
                      <a:pt x="1" y="42"/>
                      <a:pt x="13" y="25"/>
                    </a:cubicBezTo>
                    <a:cubicBezTo>
                      <a:pt x="25" y="8"/>
                      <a:pt x="43" y="0"/>
                      <a:pt x="55" y="7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26" y="30"/>
                      <a:pt x="27" y="53"/>
                      <a:pt x="44" y="63"/>
                    </a:cubicBezTo>
                    <a:close/>
                  </a:path>
                </a:pathLst>
              </a:custGeom>
              <a:solidFill>
                <a:srgbClr val="098EB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96" name="Freeform 98" descr="eec1ac56-ef3a-42fd-bd03-4583d8f766a5"/>
              <p:cNvSpPr/>
              <p:nvPr/>
            </p:nvSpPr>
            <p:spPr bwMode="auto">
              <a:xfrm>
                <a:off x="8561102" y="6176527"/>
                <a:ext cx="17971" cy="22199"/>
              </a:xfrm>
              <a:custGeom>
                <a:avLst/>
                <a:gdLst>
                  <a:gd name="T0" fmla="*/ 2 w 17"/>
                  <a:gd name="T1" fmla="*/ 0 h 21"/>
                  <a:gd name="T2" fmla="*/ 0 w 17"/>
                  <a:gd name="T3" fmla="*/ 21 h 21"/>
                  <a:gd name="T4" fmla="*/ 17 w 17"/>
                  <a:gd name="T5" fmla="*/ 7 h 21"/>
                  <a:gd name="T6" fmla="*/ 15 w 17"/>
                  <a:gd name="T7" fmla="*/ 5 h 21"/>
                  <a:gd name="T8" fmla="*/ 4 w 17"/>
                  <a:gd name="T9" fmla="*/ 15 h 21"/>
                  <a:gd name="T10" fmla="*/ 4 w 17"/>
                  <a:gd name="T11" fmla="*/ 0 h 21"/>
                  <a:gd name="T12" fmla="*/ 2 w 17"/>
                  <a:gd name="T13" fmla="*/ 0 h 21"/>
                  <a:gd name="T14" fmla="*/ 2 w 17"/>
                  <a:gd name="T1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" h="21">
                    <a:moveTo>
                      <a:pt x="2" y="0"/>
                    </a:moveTo>
                    <a:lnTo>
                      <a:pt x="0" y="21"/>
                    </a:lnTo>
                    <a:lnTo>
                      <a:pt x="17" y="7"/>
                    </a:lnTo>
                    <a:lnTo>
                      <a:pt x="15" y="5"/>
                    </a:lnTo>
                    <a:lnTo>
                      <a:pt x="4" y="15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0D5D7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97" name="Rectangle 99" descr="8464e574-9e7d-4556-903b-b90f0ab1c72f"/>
              <p:cNvSpPr>
                <a:spLocks noChangeArrowheads="1"/>
              </p:cNvSpPr>
              <p:nvPr/>
            </p:nvSpPr>
            <p:spPr bwMode="auto">
              <a:xfrm>
                <a:off x="8550532" y="6300205"/>
                <a:ext cx="26427" cy="2114"/>
              </a:xfrm>
              <a:prstGeom prst="rect">
                <a:avLst/>
              </a:prstGeom>
              <a:solidFill>
                <a:srgbClr val="0D5D7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98" name="Freeform 100" descr="5b4e75a0-9d77-443a-a65f-b37f5846d3f1"/>
              <p:cNvSpPr/>
              <p:nvPr/>
            </p:nvSpPr>
            <p:spPr bwMode="auto">
              <a:xfrm>
                <a:off x="8550532" y="6300205"/>
                <a:ext cx="26427" cy="2114"/>
              </a:xfrm>
              <a:custGeom>
                <a:avLst/>
                <a:gdLst>
                  <a:gd name="T0" fmla="*/ 0 w 25"/>
                  <a:gd name="T1" fmla="*/ 2 h 2"/>
                  <a:gd name="T2" fmla="*/ 25 w 25"/>
                  <a:gd name="T3" fmla="*/ 2 h 2"/>
                  <a:gd name="T4" fmla="*/ 25 w 25"/>
                  <a:gd name="T5" fmla="*/ 0 h 2"/>
                  <a:gd name="T6" fmla="*/ 0 w 25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2">
                    <a:moveTo>
                      <a:pt x="0" y="2"/>
                    </a:moveTo>
                    <a:lnTo>
                      <a:pt x="25" y="2"/>
                    </a:lnTo>
                    <a:lnTo>
                      <a:pt x="25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799" name="Freeform 101" descr="ccd814da-dd1a-4418-88a8-1accc8885f03"/>
              <p:cNvSpPr/>
              <p:nvPr/>
            </p:nvSpPr>
            <p:spPr bwMode="auto">
              <a:xfrm>
                <a:off x="8333831" y="6361515"/>
                <a:ext cx="265326" cy="190274"/>
              </a:xfrm>
              <a:custGeom>
                <a:avLst/>
                <a:gdLst>
                  <a:gd name="T0" fmla="*/ 215 w 251"/>
                  <a:gd name="T1" fmla="*/ 180 h 180"/>
                  <a:gd name="T2" fmla="*/ 38 w 251"/>
                  <a:gd name="T3" fmla="*/ 180 h 180"/>
                  <a:gd name="T4" fmla="*/ 0 w 251"/>
                  <a:gd name="T5" fmla="*/ 0 h 180"/>
                  <a:gd name="T6" fmla="*/ 251 w 251"/>
                  <a:gd name="T7" fmla="*/ 0 h 180"/>
                  <a:gd name="T8" fmla="*/ 215 w 251"/>
                  <a:gd name="T9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1" h="180">
                    <a:moveTo>
                      <a:pt x="215" y="180"/>
                    </a:moveTo>
                    <a:lnTo>
                      <a:pt x="38" y="180"/>
                    </a:lnTo>
                    <a:lnTo>
                      <a:pt x="0" y="0"/>
                    </a:lnTo>
                    <a:lnTo>
                      <a:pt x="251" y="0"/>
                    </a:lnTo>
                    <a:lnTo>
                      <a:pt x="215" y="180"/>
                    </a:lnTo>
                    <a:close/>
                  </a:path>
                </a:pathLst>
              </a:custGeom>
              <a:solidFill>
                <a:srgbClr val="A69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00" name="Freeform 102" descr="c7446cd3-4b29-4d6a-ad65-7a372f8a9968"/>
              <p:cNvSpPr/>
              <p:nvPr/>
            </p:nvSpPr>
            <p:spPr bwMode="auto">
              <a:xfrm>
                <a:off x="8333831" y="6361515"/>
                <a:ext cx="227272" cy="190274"/>
              </a:xfrm>
              <a:custGeom>
                <a:avLst/>
                <a:gdLst>
                  <a:gd name="T0" fmla="*/ 112 w 112"/>
                  <a:gd name="T1" fmla="*/ 94 h 94"/>
                  <a:gd name="T2" fmla="*/ 20 w 112"/>
                  <a:gd name="T3" fmla="*/ 94 h 94"/>
                  <a:gd name="T4" fmla="*/ 0 w 112"/>
                  <a:gd name="T5" fmla="*/ 0 h 94"/>
                  <a:gd name="T6" fmla="*/ 14 w 112"/>
                  <a:gd name="T7" fmla="*/ 27 h 94"/>
                  <a:gd name="T8" fmla="*/ 93 w 112"/>
                  <a:gd name="T9" fmla="*/ 89 h 94"/>
                  <a:gd name="T10" fmla="*/ 112 w 112"/>
                  <a:gd name="T11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2" h="94">
                    <a:moveTo>
                      <a:pt x="112" y="94"/>
                    </a:moveTo>
                    <a:cubicBezTo>
                      <a:pt x="20" y="94"/>
                      <a:pt x="20" y="94"/>
                      <a:pt x="20" y="9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29" y="59"/>
                      <a:pt x="58" y="82"/>
                      <a:pt x="93" y="89"/>
                    </a:cubicBezTo>
                    <a:lnTo>
                      <a:pt x="112" y="94"/>
                    </a:lnTo>
                    <a:close/>
                  </a:path>
                </a:pathLst>
              </a:custGeom>
              <a:solidFill>
                <a:srgbClr val="5133D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01" name="Freeform 103" descr="a9d239dd-deec-4300-8c15-9435cbaddeab"/>
              <p:cNvSpPr/>
              <p:nvPr/>
            </p:nvSpPr>
            <p:spPr bwMode="auto">
              <a:xfrm>
                <a:off x="8323260" y="6309719"/>
                <a:ext cx="282240" cy="51797"/>
              </a:xfrm>
              <a:custGeom>
                <a:avLst/>
                <a:gdLst>
                  <a:gd name="T0" fmla="*/ 261 w 267"/>
                  <a:gd name="T1" fmla="*/ 49 h 49"/>
                  <a:gd name="T2" fmla="*/ 10 w 267"/>
                  <a:gd name="T3" fmla="*/ 49 h 49"/>
                  <a:gd name="T4" fmla="*/ 0 w 267"/>
                  <a:gd name="T5" fmla="*/ 0 h 49"/>
                  <a:gd name="T6" fmla="*/ 267 w 267"/>
                  <a:gd name="T7" fmla="*/ 0 h 49"/>
                  <a:gd name="T8" fmla="*/ 261 w 267"/>
                  <a:gd name="T9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7" h="49">
                    <a:moveTo>
                      <a:pt x="261" y="49"/>
                    </a:moveTo>
                    <a:lnTo>
                      <a:pt x="10" y="49"/>
                    </a:lnTo>
                    <a:lnTo>
                      <a:pt x="0" y="0"/>
                    </a:lnTo>
                    <a:lnTo>
                      <a:pt x="267" y="0"/>
                    </a:lnTo>
                    <a:lnTo>
                      <a:pt x="261" y="49"/>
                    </a:lnTo>
                    <a:close/>
                  </a:path>
                </a:pathLst>
              </a:custGeom>
              <a:solidFill>
                <a:srgbClr val="FFFB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02" name="Freeform 104" descr="5289f839-a280-4b66-b864-92b797fa495e"/>
              <p:cNvSpPr/>
              <p:nvPr/>
            </p:nvSpPr>
            <p:spPr bwMode="auto">
              <a:xfrm>
                <a:off x="8161528" y="5478857"/>
                <a:ext cx="752638" cy="286468"/>
              </a:xfrm>
              <a:custGeom>
                <a:avLst/>
                <a:gdLst>
                  <a:gd name="T0" fmla="*/ 371 w 371"/>
                  <a:gd name="T1" fmla="*/ 0 h 141"/>
                  <a:gd name="T2" fmla="*/ 336 w 371"/>
                  <a:gd name="T3" fmla="*/ 0 h 141"/>
                  <a:gd name="T4" fmla="*/ 336 w 371"/>
                  <a:gd name="T5" fmla="*/ 96 h 141"/>
                  <a:gd name="T6" fmla="*/ 324 w 371"/>
                  <a:gd name="T7" fmla="*/ 108 h 141"/>
                  <a:gd name="T8" fmla="*/ 0 w 371"/>
                  <a:gd name="T9" fmla="*/ 108 h 141"/>
                  <a:gd name="T10" fmla="*/ 0 w 371"/>
                  <a:gd name="T11" fmla="*/ 141 h 141"/>
                  <a:gd name="T12" fmla="*/ 371 w 371"/>
                  <a:gd name="T13" fmla="*/ 141 h 141"/>
                  <a:gd name="T14" fmla="*/ 371 w 371"/>
                  <a:gd name="T15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1" h="141">
                    <a:moveTo>
                      <a:pt x="371" y="0"/>
                    </a:moveTo>
                    <a:cubicBezTo>
                      <a:pt x="336" y="0"/>
                      <a:pt x="336" y="0"/>
                      <a:pt x="336" y="0"/>
                    </a:cubicBezTo>
                    <a:cubicBezTo>
                      <a:pt x="336" y="96"/>
                      <a:pt x="336" y="96"/>
                      <a:pt x="336" y="96"/>
                    </a:cubicBezTo>
                    <a:cubicBezTo>
                      <a:pt x="336" y="103"/>
                      <a:pt x="330" y="108"/>
                      <a:pt x="324" y="108"/>
                    </a:cubicBezTo>
                    <a:cubicBezTo>
                      <a:pt x="0" y="108"/>
                      <a:pt x="0" y="108"/>
                      <a:pt x="0" y="108"/>
                    </a:cubicBezTo>
                    <a:cubicBezTo>
                      <a:pt x="0" y="141"/>
                      <a:pt x="0" y="141"/>
                      <a:pt x="0" y="141"/>
                    </a:cubicBezTo>
                    <a:cubicBezTo>
                      <a:pt x="371" y="141"/>
                      <a:pt x="371" y="141"/>
                      <a:pt x="371" y="141"/>
                    </a:cubicBezTo>
                    <a:cubicBezTo>
                      <a:pt x="371" y="0"/>
                      <a:pt x="371" y="0"/>
                      <a:pt x="371" y="0"/>
                    </a:cubicBezTo>
                  </a:path>
                </a:pathLst>
              </a:custGeom>
              <a:solidFill>
                <a:srgbClr val="C1B5F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03" name="Freeform 105" descr="00331947-7977-45cd-a074-9152652f366d"/>
              <p:cNvSpPr>
                <a:spLocks noEditPoints="1"/>
              </p:cNvSpPr>
              <p:nvPr/>
            </p:nvSpPr>
            <p:spPr bwMode="auto">
              <a:xfrm>
                <a:off x="7795779" y="5009515"/>
                <a:ext cx="1047563" cy="689214"/>
              </a:xfrm>
              <a:custGeom>
                <a:avLst/>
                <a:gdLst>
                  <a:gd name="T0" fmla="*/ 88 w 516"/>
                  <a:gd name="T1" fmla="*/ 295 h 339"/>
                  <a:gd name="T2" fmla="*/ 201 w 516"/>
                  <a:gd name="T3" fmla="*/ 295 h 339"/>
                  <a:gd name="T4" fmla="*/ 239 w 516"/>
                  <a:gd name="T5" fmla="*/ 295 h 339"/>
                  <a:gd name="T6" fmla="*/ 314 w 516"/>
                  <a:gd name="T7" fmla="*/ 326 h 339"/>
                  <a:gd name="T8" fmla="*/ 426 w 516"/>
                  <a:gd name="T9" fmla="*/ 326 h 339"/>
                  <a:gd name="T10" fmla="*/ 497 w 516"/>
                  <a:gd name="T11" fmla="*/ 316 h 339"/>
                  <a:gd name="T12" fmla="*/ 88 w 516"/>
                  <a:gd name="T13" fmla="*/ 294 h 339"/>
                  <a:gd name="T14" fmla="*/ 163 w 516"/>
                  <a:gd name="T15" fmla="*/ 260 h 339"/>
                  <a:gd name="T16" fmla="*/ 201 w 516"/>
                  <a:gd name="T17" fmla="*/ 295 h 339"/>
                  <a:gd name="T18" fmla="*/ 276 w 516"/>
                  <a:gd name="T19" fmla="*/ 260 h 339"/>
                  <a:gd name="T20" fmla="*/ 389 w 516"/>
                  <a:gd name="T21" fmla="*/ 260 h 339"/>
                  <a:gd name="T22" fmla="*/ 427 w 516"/>
                  <a:gd name="T23" fmla="*/ 260 h 339"/>
                  <a:gd name="T24" fmla="*/ 183 w 516"/>
                  <a:gd name="T25" fmla="*/ 259 h 339"/>
                  <a:gd name="T26" fmla="*/ 19 w 516"/>
                  <a:gd name="T27" fmla="*/ 224 h 339"/>
                  <a:gd name="T28" fmla="*/ 89 w 516"/>
                  <a:gd name="T29" fmla="*/ 224 h 339"/>
                  <a:gd name="T30" fmla="*/ 205 w 516"/>
                  <a:gd name="T31" fmla="*/ 224 h 339"/>
                  <a:gd name="T32" fmla="*/ 277 w 516"/>
                  <a:gd name="T33" fmla="*/ 224 h 339"/>
                  <a:gd name="T34" fmla="*/ 352 w 516"/>
                  <a:gd name="T35" fmla="*/ 259 h 339"/>
                  <a:gd name="T36" fmla="*/ 464 w 516"/>
                  <a:gd name="T37" fmla="*/ 259 h 339"/>
                  <a:gd name="T38" fmla="*/ 51 w 516"/>
                  <a:gd name="T39" fmla="*/ 188 h 339"/>
                  <a:gd name="T40" fmla="*/ 89 w 516"/>
                  <a:gd name="T41" fmla="*/ 188 h 339"/>
                  <a:gd name="T42" fmla="*/ 163 w 516"/>
                  <a:gd name="T43" fmla="*/ 208 h 339"/>
                  <a:gd name="T44" fmla="*/ 239 w 516"/>
                  <a:gd name="T45" fmla="*/ 223 h 339"/>
                  <a:gd name="T46" fmla="*/ 314 w 516"/>
                  <a:gd name="T47" fmla="*/ 188 h 339"/>
                  <a:gd name="T48" fmla="*/ 426 w 516"/>
                  <a:gd name="T49" fmla="*/ 188 h 339"/>
                  <a:gd name="T50" fmla="*/ 465 w 516"/>
                  <a:gd name="T51" fmla="*/ 188 h 339"/>
                  <a:gd name="T52" fmla="*/ 51 w 516"/>
                  <a:gd name="T53" fmla="*/ 187 h 339"/>
                  <a:gd name="T54" fmla="*/ 126 w 516"/>
                  <a:gd name="T55" fmla="*/ 152 h 339"/>
                  <a:gd name="T56" fmla="*/ 164 w 516"/>
                  <a:gd name="T57" fmla="*/ 187 h 339"/>
                  <a:gd name="T58" fmla="*/ 239 w 516"/>
                  <a:gd name="T59" fmla="*/ 156 h 339"/>
                  <a:gd name="T60" fmla="*/ 334 w 516"/>
                  <a:gd name="T61" fmla="*/ 158 h 339"/>
                  <a:gd name="T62" fmla="*/ 426 w 516"/>
                  <a:gd name="T63" fmla="*/ 152 h 339"/>
                  <a:gd name="T64" fmla="*/ 465 w 516"/>
                  <a:gd name="T65" fmla="*/ 152 h 339"/>
                  <a:gd name="T66" fmla="*/ 314 w 516"/>
                  <a:gd name="T67" fmla="*/ 139 h 339"/>
                  <a:gd name="T68" fmla="*/ 52 w 516"/>
                  <a:gd name="T69" fmla="*/ 116 h 339"/>
                  <a:gd name="T70" fmla="*/ 127 w 516"/>
                  <a:gd name="T71" fmla="*/ 151 h 339"/>
                  <a:gd name="T72" fmla="*/ 217 w 516"/>
                  <a:gd name="T73" fmla="*/ 151 h 339"/>
                  <a:gd name="T74" fmla="*/ 277 w 516"/>
                  <a:gd name="T75" fmla="*/ 151 h 339"/>
                  <a:gd name="T76" fmla="*/ 352 w 516"/>
                  <a:gd name="T77" fmla="*/ 151 h 339"/>
                  <a:gd name="T78" fmla="*/ 464 w 516"/>
                  <a:gd name="T79" fmla="*/ 151 h 339"/>
                  <a:gd name="T80" fmla="*/ 389 w 516"/>
                  <a:gd name="T81" fmla="*/ 106 h 339"/>
                  <a:gd name="T82" fmla="*/ 52 w 516"/>
                  <a:gd name="T83" fmla="*/ 116 h 339"/>
                  <a:gd name="T84" fmla="*/ 163 w 516"/>
                  <a:gd name="T85" fmla="*/ 116 h 339"/>
                  <a:gd name="T86" fmla="*/ 239 w 516"/>
                  <a:gd name="T87" fmla="*/ 80 h 339"/>
                  <a:gd name="T88" fmla="*/ 314 w 516"/>
                  <a:gd name="T89" fmla="*/ 109 h 339"/>
                  <a:gd name="T90" fmla="*/ 352 w 516"/>
                  <a:gd name="T91" fmla="*/ 115 h 339"/>
                  <a:gd name="T92" fmla="*/ 429 w 516"/>
                  <a:gd name="T93" fmla="*/ 80 h 339"/>
                  <a:gd name="T94" fmla="*/ 427 w 516"/>
                  <a:gd name="T95" fmla="*/ 80 h 339"/>
                  <a:gd name="T96" fmla="*/ 51 w 516"/>
                  <a:gd name="T97" fmla="*/ 80 h 339"/>
                  <a:gd name="T98" fmla="*/ 126 w 516"/>
                  <a:gd name="T99" fmla="*/ 45 h 339"/>
                  <a:gd name="T100" fmla="*/ 239 w 516"/>
                  <a:gd name="T101" fmla="*/ 45 h 339"/>
                  <a:gd name="T102" fmla="*/ 277 w 516"/>
                  <a:gd name="T103" fmla="*/ 45 h 339"/>
                  <a:gd name="T104" fmla="*/ 352 w 516"/>
                  <a:gd name="T105" fmla="*/ 80 h 339"/>
                  <a:gd name="T106" fmla="*/ 464 w 516"/>
                  <a:gd name="T107" fmla="*/ 45 h 339"/>
                  <a:gd name="T108" fmla="*/ 497 w 516"/>
                  <a:gd name="T109" fmla="*/ 45 h 339"/>
                  <a:gd name="T110" fmla="*/ 88 w 516"/>
                  <a:gd name="T111" fmla="*/ 13 h 339"/>
                  <a:gd name="T112" fmla="*/ 201 w 516"/>
                  <a:gd name="T113" fmla="*/ 13 h 339"/>
                  <a:gd name="T114" fmla="*/ 239 w 516"/>
                  <a:gd name="T115" fmla="*/ 13 h 339"/>
                  <a:gd name="T116" fmla="*/ 314 w 516"/>
                  <a:gd name="T117" fmla="*/ 44 h 339"/>
                  <a:gd name="T118" fmla="*/ 426 w 516"/>
                  <a:gd name="T119" fmla="*/ 44 h 339"/>
                  <a:gd name="T120" fmla="*/ 497 w 516"/>
                  <a:gd name="T121" fmla="*/ 24 h 339"/>
                  <a:gd name="T122" fmla="*/ 29 w 516"/>
                  <a:gd name="T123" fmla="*/ 327 h 339"/>
                  <a:gd name="T124" fmla="*/ 504 w 516"/>
                  <a:gd name="T125" fmla="*/ 0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16" h="339">
                    <a:moveTo>
                      <a:pt x="51" y="295"/>
                    </a:moveTo>
                    <a:cubicBezTo>
                      <a:pt x="19" y="295"/>
                      <a:pt x="19" y="295"/>
                      <a:pt x="19" y="295"/>
                    </a:cubicBezTo>
                    <a:cubicBezTo>
                      <a:pt x="19" y="316"/>
                      <a:pt x="19" y="316"/>
                      <a:pt x="19" y="316"/>
                    </a:cubicBezTo>
                    <a:cubicBezTo>
                      <a:pt x="19" y="321"/>
                      <a:pt x="23" y="326"/>
                      <a:pt x="29" y="326"/>
                    </a:cubicBezTo>
                    <a:cubicBezTo>
                      <a:pt x="51" y="326"/>
                      <a:pt x="51" y="326"/>
                      <a:pt x="51" y="326"/>
                    </a:cubicBezTo>
                    <a:cubicBezTo>
                      <a:pt x="51" y="295"/>
                      <a:pt x="51" y="295"/>
                      <a:pt x="51" y="295"/>
                    </a:cubicBezTo>
                    <a:moveTo>
                      <a:pt x="88" y="295"/>
                    </a:moveTo>
                    <a:cubicBezTo>
                      <a:pt x="52" y="295"/>
                      <a:pt x="52" y="295"/>
                      <a:pt x="52" y="295"/>
                    </a:cubicBezTo>
                    <a:cubicBezTo>
                      <a:pt x="52" y="326"/>
                      <a:pt x="52" y="326"/>
                      <a:pt x="52" y="326"/>
                    </a:cubicBezTo>
                    <a:cubicBezTo>
                      <a:pt x="88" y="326"/>
                      <a:pt x="88" y="326"/>
                      <a:pt x="88" y="326"/>
                    </a:cubicBezTo>
                    <a:cubicBezTo>
                      <a:pt x="88" y="295"/>
                      <a:pt x="88" y="295"/>
                      <a:pt x="88" y="295"/>
                    </a:cubicBezTo>
                    <a:moveTo>
                      <a:pt x="126" y="295"/>
                    </a:moveTo>
                    <a:cubicBezTo>
                      <a:pt x="89" y="295"/>
                      <a:pt x="89" y="295"/>
                      <a:pt x="89" y="295"/>
                    </a:cubicBezTo>
                    <a:cubicBezTo>
                      <a:pt x="89" y="326"/>
                      <a:pt x="89" y="326"/>
                      <a:pt x="89" y="326"/>
                    </a:cubicBezTo>
                    <a:cubicBezTo>
                      <a:pt x="126" y="326"/>
                      <a:pt x="126" y="326"/>
                      <a:pt x="126" y="326"/>
                    </a:cubicBezTo>
                    <a:cubicBezTo>
                      <a:pt x="126" y="295"/>
                      <a:pt x="126" y="295"/>
                      <a:pt x="126" y="295"/>
                    </a:cubicBezTo>
                    <a:moveTo>
                      <a:pt x="163" y="295"/>
                    </a:moveTo>
                    <a:cubicBezTo>
                      <a:pt x="127" y="295"/>
                      <a:pt x="127" y="295"/>
                      <a:pt x="127" y="295"/>
                    </a:cubicBezTo>
                    <a:cubicBezTo>
                      <a:pt x="127" y="326"/>
                      <a:pt x="127" y="326"/>
                      <a:pt x="127" y="326"/>
                    </a:cubicBezTo>
                    <a:cubicBezTo>
                      <a:pt x="163" y="326"/>
                      <a:pt x="163" y="326"/>
                      <a:pt x="163" y="326"/>
                    </a:cubicBezTo>
                    <a:cubicBezTo>
                      <a:pt x="163" y="295"/>
                      <a:pt x="163" y="295"/>
                      <a:pt x="163" y="295"/>
                    </a:cubicBezTo>
                    <a:moveTo>
                      <a:pt x="201" y="295"/>
                    </a:moveTo>
                    <a:cubicBezTo>
                      <a:pt x="164" y="295"/>
                      <a:pt x="164" y="295"/>
                      <a:pt x="164" y="295"/>
                    </a:cubicBezTo>
                    <a:cubicBezTo>
                      <a:pt x="164" y="326"/>
                      <a:pt x="164" y="326"/>
                      <a:pt x="164" y="326"/>
                    </a:cubicBezTo>
                    <a:cubicBezTo>
                      <a:pt x="201" y="326"/>
                      <a:pt x="201" y="326"/>
                      <a:pt x="201" y="326"/>
                    </a:cubicBezTo>
                    <a:cubicBezTo>
                      <a:pt x="201" y="295"/>
                      <a:pt x="201" y="295"/>
                      <a:pt x="201" y="295"/>
                    </a:cubicBezTo>
                    <a:moveTo>
                      <a:pt x="239" y="295"/>
                    </a:moveTo>
                    <a:cubicBezTo>
                      <a:pt x="202" y="295"/>
                      <a:pt x="202" y="295"/>
                      <a:pt x="202" y="295"/>
                    </a:cubicBezTo>
                    <a:cubicBezTo>
                      <a:pt x="202" y="326"/>
                      <a:pt x="202" y="326"/>
                      <a:pt x="202" y="326"/>
                    </a:cubicBezTo>
                    <a:cubicBezTo>
                      <a:pt x="239" y="326"/>
                      <a:pt x="239" y="326"/>
                      <a:pt x="239" y="326"/>
                    </a:cubicBezTo>
                    <a:cubicBezTo>
                      <a:pt x="239" y="295"/>
                      <a:pt x="239" y="295"/>
                      <a:pt x="239" y="295"/>
                    </a:cubicBezTo>
                    <a:moveTo>
                      <a:pt x="276" y="295"/>
                    </a:moveTo>
                    <a:cubicBezTo>
                      <a:pt x="239" y="295"/>
                      <a:pt x="239" y="295"/>
                      <a:pt x="239" y="295"/>
                    </a:cubicBezTo>
                    <a:cubicBezTo>
                      <a:pt x="239" y="326"/>
                      <a:pt x="239" y="326"/>
                      <a:pt x="239" y="326"/>
                    </a:cubicBezTo>
                    <a:cubicBezTo>
                      <a:pt x="276" y="326"/>
                      <a:pt x="276" y="326"/>
                      <a:pt x="276" y="326"/>
                    </a:cubicBezTo>
                    <a:cubicBezTo>
                      <a:pt x="276" y="295"/>
                      <a:pt x="276" y="295"/>
                      <a:pt x="276" y="295"/>
                    </a:cubicBezTo>
                    <a:moveTo>
                      <a:pt x="314" y="295"/>
                    </a:moveTo>
                    <a:cubicBezTo>
                      <a:pt x="277" y="295"/>
                      <a:pt x="277" y="295"/>
                      <a:pt x="277" y="295"/>
                    </a:cubicBezTo>
                    <a:cubicBezTo>
                      <a:pt x="277" y="326"/>
                      <a:pt x="277" y="326"/>
                      <a:pt x="277" y="326"/>
                    </a:cubicBezTo>
                    <a:cubicBezTo>
                      <a:pt x="314" y="326"/>
                      <a:pt x="314" y="326"/>
                      <a:pt x="314" y="326"/>
                    </a:cubicBezTo>
                    <a:cubicBezTo>
                      <a:pt x="314" y="295"/>
                      <a:pt x="314" y="295"/>
                      <a:pt x="314" y="295"/>
                    </a:cubicBezTo>
                    <a:moveTo>
                      <a:pt x="351" y="295"/>
                    </a:moveTo>
                    <a:cubicBezTo>
                      <a:pt x="314" y="295"/>
                      <a:pt x="314" y="295"/>
                      <a:pt x="314" y="295"/>
                    </a:cubicBezTo>
                    <a:cubicBezTo>
                      <a:pt x="314" y="326"/>
                      <a:pt x="314" y="326"/>
                      <a:pt x="314" y="326"/>
                    </a:cubicBezTo>
                    <a:cubicBezTo>
                      <a:pt x="351" y="326"/>
                      <a:pt x="351" y="326"/>
                      <a:pt x="351" y="326"/>
                    </a:cubicBezTo>
                    <a:cubicBezTo>
                      <a:pt x="351" y="295"/>
                      <a:pt x="351" y="295"/>
                      <a:pt x="351" y="295"/>
                    </a:cubicBezTo>
                    <a:moveTo>
                      <a:pt x="389" y="295"/>
                    </a:moveTo>
                    <a:cubicBezTo>
                      <a:pt x="352" y="295"/>
                      <a:pt x="352" y="295"/>
                      <a:pt x="352" y="295"/>
                    </a:cubicBezTo>
                    <a:cubicBezTo>
                      <a:pt x="352" y="326"/>
                      <a:pt x="352" y="326"/>
                      <a:pt x="352" y="326"/>
                    </a:cubicBezTo>
                    <a:cubicBezTo>
                      <a:pt x="389" y="326"/>
                      <a:pt x="389" y="326"/>
                      <a:pt x="389" y="326"/>
                    </a:cubicBezTo>
                    <a:cubicBezTo>
                      <a:pt x="389" y="295"/>
                      <a:pt x="389" y="295"/>
                      <a:pt x="389" y="295"/>
                    </a:cubicBezTo>
                    <a:moveTo>
                      <a:pt x="426" y="295"/>
                    </a:moveTo>
                    <a:cubicBezTo>
                      <a:pt x="389" y="295"/>
                      <a:pt x="389" y="295"/>
                      <a:pt x="389" y="295"/>
                    </a:cubicBezTo>
                    <a:cubicBezTo>
                      <a:pt x="389" y="326"/>
                      <a:pt x="389" y="326"/>
                      <a:pt x="389" y="326"/>
                    </a:cubicBezTo>
                    <a:cubicBezTo>
                      <a:pt x="426" y="326"/>
                      <a:pt x="426" y="326"/>
                      <a:pt x="426" y="326"/>
                    </a:cubicBezTo>
                    <a:cubicBezTo>
                      <a:pt x="426" y="295"/>
                      <a:pt x="426" y="295"/>
                      <a:pt x="426" y="295"/>
                    </a:cubicBezTo>
                    <a:moveTo>
                      <a:pt x="464" y="295"/>
                    </a:moveTo>
                    <a:cubicBezTo>
                      <a:pt x="427" y="295"/>
                      <a:pt x="427" y="295"/>
                      <a:pt x="427" y="295"/>
                    </a:cubicBezTo>
                    <a:cubicBezTo>
                      <a:pt x="427" y="326"/>
                      <a:pt x="427" y="326"/>
                      <a:pt x="427" y="326"/>
                    </a:cubicBezTo>
                    <a:cubicBezTo>
                      <a:pt x="464" y="326"/>
                      <a:pt x="464" y="326"/>
                      <a:pt x="464" y="326"/>
                    </a:cubicBezTo>
                    <a:cubicBezTo>
                      <a:pt x="464" y="295"/>
                      <a:pt x="464" y="295"/>
                      <a:pt x="464" y="295"/>
                    </a:cubicBezTo>
                    <a:moveTo>
                      <a:pt x="497" y="295"/>
                    </a:moveTo>
                    <a:cubicBezTo>
                      <a:pt x="465" y="295"/>
                      <a:pt x="465" y="295"/>
                      <a:pt x="465" y="295"/>
                    </a:cubicBezTo>
                    <a:cubicBezTo>
                      <a:pt x="465" y="326"/>
                      <a:pt x="465" y="326"/>
                      <a:pt x="465" y="326"/>
                    </a:cubicBezTo>
                    <a:cubicBezTo>
                      <a:pt x="486" y="326"/>
                      <a:pt x="486" y="326"/>
                      <a:pt x="486" y="326"/>
                    </a:cubicBezTo>
                    <a:cubicBezTo>
                      <a:pt x="492" y="326"/>
                      <a:pt x="497" y="321"/>
                      <a:pt x="497" y="316"/>
                    </a:cubicBezTo>
                    <a:cubicBezTo>
                      <a:pt x="497" y="295"/>
                      <a:pt x="497" y="295"/>
                      <a:pt x="497" y="295"/>
                    </a:cubicBezTo>
                    <a:moveTo>
                      <a:pt x="51" y="260"/>
                    </a:moveTo>
                    <a:cubicBezTo>
                      <a:pt x="19" y="260"/>
                      <a:pt x="19" y="260"/>
                      <a:pt x="19" y="260"/>
                    </a:cubicBezTo>
                    <a:cubicBezTo>
                      <a:pt x="19" y="295"/>
                      <a:pt x="19" y="295"/>
                      <a:pt x="19" y="295"/>
                    </a:cubicBezTo>
                    <a:cubicBezTo>
                      <a:pt x="51" y="295"/>
                      <a:pt x="51" y="295"/>
                      <a:pt x="51" y="295"/>
                    </a:cubicBezTo>
                    <a:cubicBezTo>
                      <a:pt x="51" y="260"/>
                      <a:pt x="51" y="260"/>
                      <a:pt x="51" y="260"/>
                    </a:cubicBezTo>
                    <a:moveTo>
                      <a:pt x="86" y="260"/>
                    </a:moveTo>
                    <a:cubicBezTo>
                      <a:pt x="52" y="260"/>
                      <a:pt x="52" y="260"/>
                      <a:pt x="52" y="260"/>
                    </a:cubicBezTo>
                    <a:cubicBezTo>
                      <a:pt x="52" y="295"/>
                      <a:pt x="52" y="295"/>
                      <a:pt x="52" y="295"/>
                    </a:cubicBezTo>
                    <a:cubicBezTo>
                      <a:pt x="88" y="295"/>
                      <a:pt x="88" y="295"/>
                      <a:pt x="88" y="295"/>
                    </a:cubicBezTo>
                    <a:cubicBezTo>
                      <a:pt x="88" y="294"/>
                      <a:pt x="88" y="294"/>
                      <a:pt x="88" y="294"/>
                    </a:cubicBezTo>
                    <a:cubicBezTo>
                      <a:pt x="80" y="294"/>
                      <a:pt x="80" y="294"/>
                      <a:pt x="80" y="294"/>
                    </a:cubicBezTo>
                    <a:cubicBezTo>
                      <a:pt x="81" y="268"/>
                      <a:pt x="81" y="268"/>
                      <a:pt x="81" y="268"/>
                    </a:cubicBezTo>
                    <a:cubicBezTo>
                      <a:pt x="86" y="260"/>
                      <a:pt x="86" y="260"/>
                      <a:pt x="86" y="260"/>
                    </a:cubicBezTo>
                    <a:moveTo>
                      <a:pt x="126" y="260"/>
                    </a:moveTo>
                    <a:cubicBezTo>
                      <a:pt x="112" y="260"/>
                      <a:pt x="112" y="260"/>
                      <a:pt x="112" y="260"/>
                    </a:cubicBezTo>
                    <a:cubicBezTo>
                      <a:pt x="94" y="294"/>
                      <a:pt x="94" y="294"/>
                      <a:pt x="94" y="294"/>
                    </a:cubicBezTo>
                    <a:cubicBezTo>
                      <a:pt x="89" y="294"/>
                      <a:pt x="89" y="294"/>
                      <a:pt x="89" y="294"/>
                    </a:cubicBezTo>
                    <a:cubicBezTo>
                      <a:pt x="89" y="295"/>
                      <a:pt x="89" y="295"/>
                      <a:pt x="89" y="295"/>
                    </a:cubicBezTo>
                    <a:cubicBezTo>
                      <a:pt x="126" y="295"/>
                      <a:pt x="126" y="295"/>
                      <a:pt x="126" y="295"/>
                    </a:cubicBezTo>
                    <a:cubicBezTo>
                      <a:pt x="126" y="260"/>
                      <a:pt x="126" y="260"/>
                      <a:pt x="126" y="260"/>
                    </a:cubicBezTo>
                    <a:moveTo>
                      <a:pt x="163" y="260"/>
                    </a:moveTo>
                    <a:cubicBezTo>
                      <a:pt x="127" y="260"/>
                      <a:pt x="127" y="260"/>
                      <a:pt x="127" y="260"/>
                    </a:cubicBezTo>
                    <a:cubicBezTo>
                      <a:pt x="127" y="295"/>
                      <a:pt x="127" y="295"/>
                      <a:pt x="127" y="295"/>
                    </a:cubicBezTo>
                    <a:cubicBezTo>
                      <a:pt x="163" y="295"/>
                      <a:pt x="163" y="295"/>
                      <a:pt x="163" y="295"/>
                    </a:cubicBezTo>
                    <a:cubicBezTo>
                      <a:pt x="163" y="260"/>
                      <a:pt x="163" y="260"/>
                      <a:pt x="163" y="260"/>
                    </a:cubicBezTo>
                    <a:moveTo>
                      <a:pt x="201" y="260"/>
                    </a:moveTo>
                    <a:cubicBezTo>
                      <a:pt x="187" y="260"/>
                      <a:pt x="187" y="260"/>
                      <a:pt x="187" y="260"/>
                    </a:cubicBezTo>
                    <a:cubicBezTo>
                      <a:pt x="186" y="262"/>
                      <a:pt x="186" y="262"/>
                      <a:pt x="186" y="262"/>
                    </a:cubicBezTo>
                    <a:cubicBezTo>
                      <a:pt x="184" y="260"/>
                      <a:pt x="184" y="260"/>
                      <a:pt x="184" y="260"/>
                    </a:cubicBezTo>
                    <a:cubicBezTo>
                      <a:pt x="164" y="260"/>
                      <a:pt x="164" y="260"/>
                      <a:pt x="164" y="260"/>
                    </a:cubicBezTo>
                    <a:cubicBezTo>
                      <a:pt x="164" y="295"/>
                      <a:pt x="164" y="295"/>
                      <a:pt x="164" y="295"/>
                    </a:cubicBezTo>
                    <a:cubicBezTo>
                      <a:pt x="201" y="295"/>
                      <a:pt x="201" y="295"/>
                      <a:pt x="201" y="295"/>
                    </a:cubicBezTo>
                    <a:cubicBezTo>
                      <a:pt x="201" y="260"/>
                      <a:pt x="201" y="260"/>
                      <a:pt x="201" y="260"/>
                    </a:cubicBezTo>
                    <a:moveTo>
                      <a:pt x="239" y="260"/>
                    </a:moveTo>
                    <a:cubicBezTo>
                      <a:pt x="202" y="260"/>
                      <a:pt x="202" y="260"/>
                      <a:pt x="202" y="260"/>
                    </a:cubicBezTo>
                    <a:cubicBezTo>
                      <a:pt x="202" y="295"/>
                      <a:pt x="202" y="295"/>
                      <a:pt x="202" y="295"/>
                    </a:cubicBezTo>
                    <a:cubicBezTo>
                      <a:pt x="239" y="295"/>
                      <a:pt x="239" y="295"/>
                      <a:pt x="239" y="295"/>
                    </a:cubicBezTo>
                    <a:cubicBezTo>
                      <a:pt x="239" y="260"/>
                      <a:pt x="239" y="260"/>
                      <a:pt x="239" y="260"/>
                    </a:cubicBezTo>
                    <a:moveTo>
                      <a:pt x="276" y="260"/>
                    </a:moveTo>
                    <a:cubicBezTo>
                      <a:pt x="239" y="260"/>
                      <a:pt x="239" y="260"/>
                      <a:pt x="239" y="260"/>
                    </a:cubicBezTo>
                    <a:cubicBezTo>
                      <a:pt x="239" y="295"/>
                      <a:pt x="239" y="295"/>
                      <a:pt x="239" y="295"/>
                    </a:cubicBezTo>
                    <a:cubicBezTo>
                      <a:pt x="276" y="295"/>
                      <a:pt x="276" y="295"/>
                      <a:pt x="276" y="295"/>
                    </a:cubicBezTo>
                    <a:cubicBezTo>
                      <a:pt x="276" y="260"/>
                      <a:pt x="276" y="260"/>
                      <a:pt x="276" y="260"/>
                    </a:cubicBezTo>
                    <a:moveTo>
                      <a:pt x="314" y="260"/>
                    </a:moveTo>
                    <a:cubicBezTo>
                      <a:pt x="277" y="260"/>
                      <a:pt x="277" y="260"/>
                      <a:pt x="277" y="260"/>
                    </a:cubicBezTo>
                    <a:cubicBezTo>
                      <a:pt x="277" y="295"/>
                      <a:pt x="277" y="295"/>
                      <a:pt x="277" y="295"/>
                    </a:cubicBezTo>
                    <a:cubicBezTo>
                      <a:pt x="314" y="295"/>
                      <a:pt x="314" y="295"/>
                      <a:pt x="314" y="295"/>
                    </a:cubicBezTo>
                    <a:cubicBezTo>
                      <a:pt x="314" y="260"/>
                      <a:pt x="314" y="260"/>
                      <a:pt x="314" y="260"/>
                    </a:cubicBezTo>
                    <a:moveTo>
                      <a:pt x="351" y="260"/>
                    </a:moveTo>
                    <a:cubicBezTo>
                      <a:pt x="314" y="260"/>
                      <a:pt x="314" y="260"/>
                      <a:pt x="314" y="260"/>
                    </a:cubicBezTo>
                    <a:cubicBezTo>
                      <a:pt x="314" y="295"/>
                      <a:pt x="314" y="295"/>
                      <a:pt x="314" y="295"/>
                    </a:cubicBezTo>
                    <a:cubicBezTo>
                      <a:pt x="351" y="295"/>
                      <a:pt x="351" y="295"/>
                      <a:pt x="351" y="295"/>
                    </a:cubicBezTo>
                    <a:cubicBezTo>
                      <a:pt x="351" y="260"/>
                      <a:pt x="351" y="260"/>
                      <a:pt x="351" y="260"/>
                    </a:cubicBezTo>
                    <a:moveTo>
                      <a:pt x="389" y="260"/>
                    </a:moveTo>
                    <a:cubicBezTo>
                      <a:pt x="352" y="260"/>
                      <a:pt x="352" y="260"/>
                      <a:pt x="352" y="260"/>
                    </a:cubicBezTo>
                    <a:cubicBezTo>
                      <a:pt x="352" y="295"/>
                      <a:pt x="352" y="295"/>
                      <a:pt x="352" y="295"/>
                    </a:cubicBezTo>
                    <a:cubicBezTo>
                      <a:pt x="389" y="295"/>
                      <a:pt x="389" y="295"/>
                      <a:pt x="389" y="295"/>
                    </a:cubicBezTo>
                    <a:cubicBezTo>
                      <a:pt x="389" y="260"/>
                      <a:pt x="389" y="260"/>
                      <a:pt x="389" y="260"/>
                    </a:cubicBezTo>
                    <a:moveTo>
                      <a:pt x="426" y="260"/>
                    </a:moveTo>
                    <a:cubicBezTo>
                      <a:pt x="389" y="260"/>
                      <a:pt x="389" y="260"/>
                      <a:pt x="389" y="260"/>
                    </a:cubicBezTo>
                    <a:cubicBezTo>
                      <a:pt x="389" y="295"/>
                      <a:pt x="389" y="295"/>
                      <a:pt x="389" y="295"/>
                    </a:cubicBezTo>
                    <a:cubicBezTo>
                      <a:pt x="426" y="295"/>
                      <a:pt x="426" y="295"/>
                      <a:pt x="426" y="295"/>
                    </a:cubicBezTo>
                    <a:cubicBezTo>
                      <a:pt x="426" y="260"/>
                      <a:pt x="426" y="260"/>
                      <a:pt x="426" y="260"/>
                    </a:cubicBezTo>
                    <a:moveTo>
                      <a:pt x="464" y="260"/>
                    </a:moveTo>
                    <a:cubicBezTo>
                      <a:pt x="427" y="260"/>
                      <a:pt x="427" y="260"/>
                      <a:pt x="427" y="260"/>
                    </a:cubicBezTo>
                    <a:cubicBezTo>
                      <a:pt x="427" y="295"/>
                      <a:pt x="427" y="295"/>
                      <a:pt x="427" y="295"/>
                    </a:cubicBezTo>
                    <a:cubicBezTo>
                      <a:pt x="464" y="295"/>
                      <a:pt x="464" y="295"/>
                      <a:pt x="464" y="295"/>
                    </a:cubicBezTo>
                    <a:cubicBezTo>
                      <a:pt x="464" y="260"/>
                      <a:pt x="464" y="260"/>
                      <a:pt x="464" y="260"/>
                    </a:cubicBezTo>
                    <a:moveTo>
                      <a:pt x="497" y="260"/>
                    </a:moveTo>
                    <a:cubicBezTo>
                      <a:pt x="465" y="260"/>
                      <a:pt x="465" y="260"/>
                      <a:pt x="465" y="260"/>
                    </a:cubicBezTo>
                    <a:cubicBezTo>
                      <a:pt x="465" y="295"/>
                      <a:pt x="465" y="295"/>
                      <a:pt x="465" y="295"/>
                    </a:cubicBezTo>
                    <a:cubicBezTo>
                      <a:pt x="497" y="295"/>
                      <a:pt x="497" y="295"/>
                      <a:pt x="497" y="295"/>
                    </a:cubicBezTo>
                    <a:cubicBezTo>
                      <a:pt x="497" y="260"/>
                      <a:pt x="497" y="260"/>
                      <a:pt x="497" y="260"/>
                    </a:cubicBezTo>
                    <a:moveTo>
                      <a:pt x="164" y="239"/>
                    </a:moveTo>
                    <a:cubicBezTo>
                      <a:pt x="164" y="259"/>
                      <a:pt x="164" y="259"/>
                      <a:pt x="164" y="259"/>
                    </a:cubicBezTo>
                    <a:cubicBezTo>
                      <a:pt x="183" y="259"/>
                      <a:pt x="183" y="259"/>
                      <a:pt x="183" y="259"/>
                    </a:cubicBezTo>
                    <a:cubicBezTo>
                      <a:pt x="164" y="239"/>
                      <a:pt x="164" y="239"/>
                      <a:pt x="164" y="239"/>
                    </a:cubicBezTo>
                    <a:moveTo>
                      <a:pt x="126" y="233"/>
                    </a:moveTo>
                    <a:cubicBezTo>
                      <a:pt x="113" y="259"/>
                      <a:pt x="113" y="259"/>
                      <a:pt x="113" y="259"/>
                    </a:cubicBezTo>
                    <a:cubicBezTo>
                      <a:pt x="126" y="259"/>
                      <a:pt x="126" y="259"/>
                      <a:pt x="126" y="259"/>
                    </a:cubicBezTo>
                    <a:cubicBezTo>
                      <a:pt x="126" y="233"/>
                      <a:pt x="126" y="233"/>
                      <a:pt x="126" y="233"/>
                    </a:cubicBezTo>
                    <a:moveTo>
                      <a:pt x="201" y="232"/>
                    </a:moveTo>
                    <a:cubicBezTo>
                      <a:pt x="187" y="259"/>
                      <a:pt x="187" y="259"/>
                      <a:pt x="187" y="259"/>
                    </a:cubicBezTo>
                    <a:cubicBezTo>
                      <a:pt x="201" y="259"/>
                      <a:pt x="201" y="259"/>
                      <a:pt x="201" y="259"/>
                    </a:cubicBezTo>
                    <a:cubicBezTo>
                      <a:pt x="201" y="232"/>
                      <a:pt x="201" y="232"/>
                      <a:pt x="201" y="232"/>
                    </a:cubicBezTo>
                    <a:moveTo>
                      <a:pt x="51" y="224"/>
                    </a:moveTo>
                    <a:cubicBezTo>
                      <a:pt x="19" y="224"/>
                      <a:pt x="19" y="224"/>
                      <a:pt x="19" y="224"/>
                    </a:cubicBezTo>
                    <a:cubicBezTo>
                      <a:pt x="19" y="259"/>
                      <a:pt x="19" y="259"/>
                      <a:pt x="19" y="259"/>
                    </a:cubicBezTo>
                    <a:cubicBezTo>
                      <a:pt x="51" y="259"/>
                      <a:pt x="51" y="259"/>
                      <a:pt x="51" y="259"/>
                    </a:cubicBezTo>
                    <a:cubicBezTo>
                      <a:pt x="51" y="224"/>
                      <a:pt x="51" y="224"/>
                      <a:pt x="51" y="224"/>
                    </a:cubicBezTo>
                    <a:moveTo>
                      <a:pt x="88" y="224"/>
                    </a:moveTo>
                    <a:cubicBezTo>
                      <a:pt x="52" y="224"/>
                      <a:pt x="52" y="224"/>
                      <a:pt x="52" y="224"/>
                    </a:cubicBezTo>
                    <a:cubicBezTo>
                      <a:pt x="52" y="259"/>
                      <a:pt x="52" y="259"/>
                      <a:pt x="52" y="259"/>
                    </a:cubicBezTo>
                    <a:cubicBezTo>
                      <a:pt x="87" y="259"/>
                      <a:pt x="87" y="259"/>
                      <a:pt x="87" y="259"/>
                    </a:cubicBezTo>
                    <a:cubicBezTo>
                      <a:pt x="88" y="256"/>
                      <a:pt x="88" y="256"/>
                      <a:pt x="88" y="256"/>
                    </a:cubicBezTo>
                    <a:cubicBezTo>
                      <a:pt x="88" y="224"/>
                      <a:pt x="88" y="224"/>
                      <a:pt x="88" y="224"/>
                    </a:cubicBezTo>
                    <a:moveTo>
                      <a:pt x="107" y="224"/>
                    </a:moveTo>
                    <a:cubicBezTo>
                      <a:pt x="89" y="224"/>
                      <a:pt x="89" y="224"/>
                      <a:pt x="89" y="224"/>
                    </a:cubicBezTo>
                    <a:cubicBezTo>
                      <a:pt x="89" y="255"/>
                      <a:pt x="89" y="255"/>
                      <a:pt x="89" y="255"/>
                    </a:cubicBezTo>
                    <a:cubicBezTo>
                      <a:pt x="107" y="224"/>
                      <a:pt x="107" y="224"/>
                      <a:pt x="107" y="224"/>
                    </a:cubicBezTo>
                    <a:moveTo>
                      <a:pt x="150" y="224"/>
                    </a:moveTo>
                    <a:cubicBezTo>
                      <a:pt x="131" y="224"/>
                      <a:pt x="131" y="224"/>
                      <a:pt x="131" y="224"/>
                    </a:cubicBezTo>
                    <a:cubicBezTo>
                      <a:pt x="127" y="232"/>
                      <a:pt x="127" y="232"/>
                      <a:pt x="127" y="232"/>
                    </a:cubicBezTo>
                    <a:cubicBezTo>
                      <a:pt x="127" y="259"/>
                      <a:pt x="127" y="259"/>
                      <a:pt x="127" y="259"/>
                    </a:cubicBezTo>
                    <a:cubicBezTo>
                      <a:pt x="163" y="259"/>
                      <a:pt x="163" y="259"/>
                      <a:pt x="163" y="259"/>
                    </a:cubicBezTo>
                    <a:cubicBezTo>
                      <a:pt x="163" y="238"/>
                      <a:pt x="163" y="238"/>
                      <a:pt x="163" y="238"/>
                    </a:cubicBezTo>
                    <a:cubicBezTo>
                      <a:pt x="150" y="224"/>
                      <a:pt x="150" y="224"/>
                      <a:pt x="150" y="224"/>
                    </a:cubicBezTo>
                    <a:moveTo>
                      <a:pt x="239" y="224"/>
                    </a:moveTo>
                    <a:cubicBezTo>
                      <a:pt x="205" y="224"/>
                      <a:pt x="205" y="224"/>
                      <a:pt x="205" y="224"/>
                    </a:cubicBezTo>
                    <a:cubicBezTo>
                      <a:pt x="202" y="230"/>
                      <a:pt x="202" y="230"/>
                      <a:pt x="202" y="230"/>
                    </a:cubicBezTo>
                    <a:cubicBezTo>
                      <a:pt x="202" y="259"/>
                      <a:pt x="202" y="259"/>
                      <a:pt x="202" y="259"/>
                    </a:cubicBezTo>
                    <a:cubicBezTo>
                      <a:pt x="239" y="259"/>
                      <a:pt x="239" y="259"/>
                      <a:pt x="239" y="259"/>
                    </a:cubicBezTo>
                    <a:cubicBezTo>
                      <a:pt x="239" y="224"/>
                      <a:pt x="239" y="224"/>
                      <a:pt x="239" y="224"/>
                    </a:cubicBezTo>
                    <a:moveTo>
                      <a:pt x="276" y="224"/>
                    </a:moveTo>
                    <a:cubicBezTo>
                      <a:pt x="239" y="224"/>
                      <a:pt x="239" y="224"/>
                      <a:pt x="239" y="224"/>
                    </a:cubicBezTo>
                    <a:cubicBezTo>
                      <a:pt x="239" y="259"/>
                      <a:pt x="239" y="259"/>
                      <a:pt x="239" y="259"/>
                    </a:cubicBezTo>
                    <a:cubicBezTo>
                      <a:pt x="276" y="259"/>
                      <a:pt x="276" y="259"/>
                      <a:pt x="276" y="259"/>
                    </a:cubicBezTo>
                    <a:cubicBezTo>
                      <a:pt x="276" y="224"/>
                      <a:pt x="276" y="224"/>
                      <a:pt x="276" y="224"/>
                    </a:cubicBezTo>
                    <a:moveTo>
                      <a:pt x="314" y="224"/>
                    </a:moveTo>
                    <a:cubicBezTo>
                      <a:pt x="277" y="224"/>
                      <a:pt x="277" y="224"/>
                      <a:pt x="277" y="224"/>
                    </a:cubicBezTo>
                    <a:cubicBezTo>
                      <a:pt x="277" y="259"/>
                      <a:pt x="277" y="259"/>
                      <a:pt x="277" y="259"/>
                    </a:cubicBezTo>
                    <a:cubicBezTo>
                      <a:pt x="314" y="259"/>
                      <a:pt x="314" y="259"/>
                      <a:pt x="314" y="259"/>
                    </a:cubicBezTo>
                    <a:cubicBezTo>
                      <a:pt x="314" y="224"/>
                      <a:pt x="314" y="224"/>
                      <a:pt x="314" y="224"/>
                    </a:cubicBezTo>
                    <a:moveTo>
                      <a:pt x="351" y="224"/>
                    </a:moveTo>
                    <a:cubicBezTo>
                      <a:pt x="314" y="224"/>
                      <a:pt x="314" y="224"/>
                      <a:pt x="314" y="224"/>
                    </a:cubicBezTo>
                    <a:cubicBezTo>
                      <a:pt x="314" y="259"/>
                      <a:pt x="314" y="259"/>
                      <a:pt x="314" y="259"/>
                    </a:cubicBezTo>
                    <a:cubicBezTo>
                      <a:pt x="351" y="259"/>
                      <a:pt x="351" y="259"/>
                      <a:pt x="351" y="259"/>
                    </a:cubicBezTo>
                    <a:cubicBezTo>
                      <a:pt x="351" y="224"/>
                      <a:pt x="351" y="224"/>
                      <a:pt x="351" y="224"/>
                    </a:cubicBezTo>
                    <a:moveTo>
                      <a:pt x="389" y="224"/>
                    </a:moveTo>
                    <a:cubicBezTo>
                      <a:pt x="352" y="224"/>
                      <a:pt x="352" y="224"/>
                      <a:pt x="352" y="224"/>
                    </a:cubicBezTo>
                    <a:cubicBezTo>
                      <a:pt x="352" y="259"/>
                      <a:pt x="352" y="259"/>
                      <a:pt x="352" y="259"/>
                    </a:cubicBezTo>
                    <a:cubicBezTo>
                      <a:pt x="389" y="259"/>
                      <a:pt x="389" y="259"/>
                      <a:pt x="389" y="259"/>
                    </a:cubicBezTo>
                    <a:cubicBezTo>
                      <a:pt x="389" y="224"/>
                      <a:pt x="389" y="224"/>
                      <a:pt x="389" y="224"/>
                    </a:cubicBezTo>
                    <a:moveTo>
                      <a:pt x="426" y="224"/>
                    </a:moveTo>
                    <a:cubicBezTo>
                      <a:pt x="389" y="224"/>
                      <a:pt x="389" y="224"/>
                      <a:pt x="389" y="224"/>
                    </a:cubicBezTo>
                    <a:cubicBezTo>
                      <a:pt x="389" y="259"/>
                      <a:pt x="389" y="259"/>
                      <a:pt x="389" y="259"/>
                    </a:cubicBezTo>
                    <a:cubicBezTo>
                      <a:pt x="426" y="259"/>
                      <a:pt x="426" y="259"/>
                      <a:pt x="426" y="259"/>
                    </a:cubicBezTo>
                    <a:cubicBezTo>
                      <a:pt x="426" y="224"/>
                      <a:pt x="426" y="224"/>
                      <a:pt x="426" y="224"/>
                    </a:cubicBezTo>
                    <a:moveTo>
                      <a:pt x="464" y="224"/>
                    </a:moveTo>
                    <a:cubicBezTo>
                      <a:pt x="427" y="224"/>
                      <a:pt x="427" y="224"/>
                      <a:pt x="427" y="224"/>
                    </a:cubicBezTo>
                    <a:cubicBezTo>
                      <a:pt x="427" y="259"/>
                      <a:pt x="427" y="259"/>
                      <a:pt x="427" y="259"/>
                    </a:cubicBezTo>
                    <a:cubicBezTo>
                      <a:pt x="464" y="259"/>
                      <a:pt x="464" y="259"/>
                      <a:pt x="464" y="259"/>
                    </a:cubicBezTo>
                    <a:cubicBezTo>
                      <a:pt x="464" y="224"/>
                      <a:pt x="464" y="224"/>
                      <a:pt x="464" y="224"/>
                    </a:cubicBezTo>
                    <a:moveTo>
                      <a:pt x="497" y="224"/>
                    </a:moveTo>
                    <a:cubicBezTo>
                      <a:pt x="465" y="224"/>
                      <a:pt x="465" y="224"/>
                      <a:pt x="465" y="224"/>
                    </a:cubicBezTo>
                    <a:cubicBezTo>
                      <a:pt x="465" y="259"/>
                      <a:pt x="465" y="259"/>
                      <a:pt x="465" y="259"/>
                    </a:cubicBezTo>
                    <a:cubicBezTo>
                      <a:pt x="497" y="259"/>
                      <a:pt x="497" y="259"/>
                      <a:pt x="497" y="259"/>
                    </a:cubicBezTo>
                    <a:cubicBezTo>
                      <a:pt x="497" y="224"/>
                      <a:pt x="497" y="224"/>
                      <a:pt x="497" y="224"/>
                    </a:cubicBezTo>
                    <a:moveTo>
                      <a:pt x="138" y="211"/>
                    </a:moveTo>
                    <a:cubicBezTo>
                      <a:pt x="131" y="223"/>
                      <a:pt x="131" y="223"/>
                      <a:pt x="131" y="223"/>
                    </a:cubicBezTo>
                    <a:cubicBezTo>
                      <a:pt x="149" y="223"/>
                      <a:pt x="149" y="223"/>
                      <a:pt x="149" y="223"/>
                    </a:cubicBezTo>
                    <a:cubicBezTo>
                      <a:pt x="138" y="211"/>
                      <a:pt x="138" y="211"/>
                      <a:pt x="138" y="211"/>
                    </a:cubicBezTo>
                    <a:moveTo>
                      <a:pt x="51" y="188"/>
                    </a:moveTo>
                    <a:cubicBezTo>
                      <a:pt x="19" y="188"/>
                      <a:pt x="19" y="188"/>
                      <a:pt x="19" y="188"/>
                    </a:cubicBezTo>
                    <a:cubicBezTo>
                      <a:pt x="19" y="223"/>
                      <a:pt x="19" y="223"/>
                      <a:pt x="19" y="223"/>
                    </a:cubicBezTo>
                    <a:cubicBezTo>
                      <a:pt x="51" y="223"/>
                      <a:pt x="51" y="223"/>
                      <a:pt x="51" y="223"/>
                    </a:cubicBezTo>
                    <a:cubicBezTo>
                      <a:pt x="51" y="188"/>
                      <a:pt x="51" y="188"/>
                      <a:pt x="51" y="188"/>
                    </a:cubicBezTo>
                    <a:moveTo>
                      <a:pt x="88" y="188"/>
                    </a:moveTo>
                    <a:cubicBezTo>
                      <a:pt x="52" y="188"/>
                      <a:pt x="52" y="188"/>
                      <a:pt x="52" y="188"/>
                    </a:cubicBezTo>
                    <a:cubicBezTo>
                      <a:pt x="52" y="223"/>
                      <a:pt x="52" y="223"/>
                      <a:pt x="52" y="223"/>
                    </a:cubicBezTo>
                    <a:cubicBezTo>
                      <a:pt x="88" y="223"/>
                      <a:pt x="88" y="223"/>
                      <a:pt x="88" y="223"/>
                    </a:cubicBezTo>
                    <a:cubicBezTo>
                      <a:pt x="88" y="188"/>
                      <a:pt x="88" y="188"/>
                      <a:pt x="88" y="188"/>
                    </a:cubicBezTo>
                    <a:moveTo>
                      <a:pt x="126" y="188"/>
                    </a:moveTo>
                    <a:cubicBezTo>
                      <a:pt x="89" y="188"/>
                      <a:pt x="89" y="188"/>
                      <a:pt x="89" y="188"/>
                    </a:cubicBezTo>
                    <a:cubicBezTo>
                      <a:pt x="89" y="223"/>
                      <a:pt x="89" y="223"/>
                      <a:pt x="89" y="223"/>
                    </a:cubicBezTo>
                    <a:cubicBezTo>
                      <a:pt x="108" y="223"/>
                      <a:pt x="108" y="223"/>
                      <a:pt x="108" y="223"/>
                    </a:cubicBezTo>
                    <a:cubicBezTo>
                      <a:pt x="126" y="192"/>
                      <a:pt x="126" y="192"/>
                      <a:pt x="126" y="192"/>
                    </a:cubicBezTo>
                    <a:cubicBezTo>
                      <a:pt x="126" y="188"/>
                      <a:pt x="126" y="188"/>
                      <a:pt x="126" y="188"/>
                    </a:cubicBezTo>
                    <a:moveTo>
                      <a:pt x="128" y="188"/>
                    </a:moveTo>
                    <a:cubicBezTo>
                      <a:pt x="127" y="188"/>
                      <a:pt x="127" y="188"/>
                      <a:pt x="127" y="188"/>
                    </a:cubicBezTo>
                    <a:cubicBezTo>
                      <a:pt x="127" y="191"/>
                      <a:pt x="127" y="191"/>
                      <a:pt x="127" y="191"/>
                    </a:cubicBezTo>
                    <a:cubicBezTo>
                      <a:pt x="128" y="188"/>
                      <a:pt x="128" y="188"/>
                      <a:pt x="128" y="188"/>
                    </a:cubicBezTo>
                    <a:moveTo>
                      <a:pt x="163" y="188"/>
                    </a:moveTo>
                    <a:cubicBezTo>
                      <a:pt x="144" y="188"/>
                      <a:pt x="144" y="188"/>
                      <a:pt x="144" y="188"/>
                    </a:cubicBezTo>
                    <a:cubicBezTo>
                      <a:pt x="163" y="208"/>
                      <a:pt x="163" y="208"/>
                      <a:pt x="163" y="208"/>
                    </a:cubicBezTo>
                    <a:cubicBezTo>
                      <a:pt x="163" y="188"/>
                      <a:pt x="163" y="188"/>
                      <a:pt x="163" y="188"/>
                    </a:cubicBezTo>
                    <a:moveTo>
                      <a:pt x="198" y="188"/>
                    </a:moveTo>
                    <a:cubicBezTo>
                      <a:pt x="164" y="188"/>
                      <a:pt x="164" y="188"/>
                      <a:pt x="164" y="188"/>
                    </a:cubicBezTo>
                    <a:cubicBezTo>
                      <a:pt x="164" y="209"/>
                      <a:pt x="164" y="209"/>
                      <a:pt x="164" y="209"/>
                    </a:cubicBezTo>
                    <a:cubicBezTo>
                      <a:pt x="178" y="223"/>
                      <a:pt x="178" y="223"/>
                      <a:pt x="178" y="223"/>
                    </a:cubicBezTo>
                    <a:cubicBezTo>
                      <a:pt x="179" y="223"/>
                      <a:pt x="179" y="223"/>
                      <a:pt x="179" y="223"/>
                    </a:cubicBezTo>
                    <a:cubicBezTo>
                      <a:pt x="198" y="188"/>
                      <a:pt x="198" y="188"/>
                      <a:pt x="198" y="188"/>
                    </a:cubicBezTo>
                    <a:moveTo>
                      <a:pt x="239" y="188"/>
                    </a:moveTo>
                    <a:cubicBezTo>
                      <a:pt x="223" y="188"/>
                      <a:pt x="223" y="188"/>
                      <a:pt x="223" y="188"/>
                    </a:cubicBezTo>
                    <a:cubicBezTo>
                      <a:pt x="205" y="223"/>
                      <a:pt x="205" y="223"/>
                      <a:pt x="205" y="223"/>
                    </a:cubicBezTo>
                    <a:cubicBezTo>
                      <a:pt x="239" y="223"/>
                      <a:pt x="239" y="223"/>
                      <a:pt x="239" y="223"/>
                    </a:cubicBezTo>
                    <a:cubicBezTo>
                      <a:pt x="239" y="188"/>
                      <a:pt x="239" y="188"/>
                      <a:pt x="239" y="188"/>
                    </a:cubicBezTo>
                    <a:moveTo>
                      <a:pt x="276" y="188"/>
                    </a:moveTo>
                    <a:cubicBezTo>
                      <a:pt x="239" y="188"/>
                      <a:pt x="239" y="188"/>
                      <a:pt x="239" y="188"/>
                    </a:cubicBezTo>
                    <a:cubicBezTo>
                      <a:pt x="239" y="223"/>
                      <a:pt x="239" y="223"/>
                      <a:pt x="239" y="223"/>
                    </a:cubicBezTo>
                    <a:cubicBezTo>
                      <a:pt x="276" y="223"/>
                      <a:pt x="276" y="223"/>
                      <a:pt x="276" y="223"/>
                    </a:cubicBezTo>
                    <a:cubicBezTo>
                      <a:pt x="276" y="188"/>
                      <a:pt x="276" y="188"/>
                      <a:pt x="276" y="188"/>
                    </a:cubicBezTo>
                    <a:moveTo>
                      <a:pt x="314" y="188"/>
                    </a:moveTo>
                    <a:cubicBezTo>
                      <a:pt x="277" y="188"/>
                      <a:pt x="277" y="188"/>
                      <a:pt x="277" y="188"/>
                    </a:cubicBezTo>
                    <a:cubicBezTo>
                      <a:pt x="277" y="223"/>
                      <a:pt x="277" y="223"/>
                      <a:pt x="277" y="223"/>
                    </a:cubicBezTo>
                    <a:cubicBezTo>
                      <a:pt x="314" y="223"/>
                      <a:pt x="314" y="223"/>
                      <a:pt x="314" y="223"/>
                    </a:cubicBezTo>
                    <a:cubicBezTo>
                      <a:pt x="314" y="188"/>
                      <a:pt x="314" y="188"/>
                      <a:pt x="314" y="188"/>
                    </a:cubicBezTo>
                    <a:moveTo>
                      <a:pt x="351" y="188"/>
                    </a:moveTo>
                    <a:cubicBezTo>
                      <a:pt x="314" y="188"/>
                      <a:pt x="314" y="188"/>
                      <a:pt x="314" y="188"/>
                    </a:cubicBezTo>
                    <a:cubicBezTo>
                      <a:pt x="314" y="223"/>
                      <a:pt x="314" y="223"/>
                      <a:pt x="314" y="223"/>
                    </a:cubicBezTo>
                    <a:cubicBezTo>
                      <a:pt x="351" y="223"/>
                      <a:pt x="351" y="223"/>
                      <a:pt x="351" y="223"/>
                    </a:cubicBezTo>
                    <a:cubicBezTo>
                      <a:pt x="351" y="188"/>
                      <a:pt x="351" y="188"/>
                      <a:pt x="351" y="188"/>
                    </a:cubicBezTo>
                    <a:moveTo>
                      <a:pt x="389" y="188"/>
                    </a:moveTo>
                    <a:cubicBezTo>
                      <a:pt x="352" y="188"/>
                      <a:pt x="352" y="188"/>
                      <a:pt x="352" y="188"/>
                    </a:cubicBezTo>
                    <a:cubicBezTo>
                      <a:pt x="352" y="223"/>
                      <a:pt x="352" y="223"/>
                      <a:pt x="352" y="223"/>
                    </a:cubicBezTo>
                    <a:cubicBezTo>
                      <a:pt x="389" y="223"/>
                      <a:pt x="389" y="223"/>
                      <a:pt x="389" y="223"/>
                    </a:cubicBezTo>
                    <a:cubicBezTo>
                      <a:pt x="389" y="188"/>
                      <a:pt x="389" y="188"/>
                      <a:pt x="389" y="188"/>
                    </a:cubicBezTo>
                    <a:moveTo>
                      <a:pt x="426" y="188"/>
                    </a:moveTo>
                    <a:cubicBezTo>
                      <a:pt x="389" y="188"/>
                      <a:pt x="389" y="188"/>
                      <a:pt x="389" y="188"/>
                    </a:cubicBezTo>
                    <a:cubicBezTo>
                      <a:pt x="389" y="223"/>
                      <a:pt x="389" y="223"/>
                      <a:pt x="389" y="223"/>
                    </a:cubicBezTo>
                    <a:cubicBezTo>
                      <a:pt x="426" y="223"/>
                      <a:pt x="426" y="223"/>
                      <a:pt x="426" y="223"/>
                    </a:cubicBezTo>
                    <a:cubicBezTo>
                      <a:pt x="426" y="188"/>
                      <a:pt x="426" y="188"/>
                      <a:pt x="426" y="188"/>
                    </a:cubicBezTo>
                    <a:moveTo>
                      <a:pt x="464" y="188"/>
                    </a:moveTo>
                    <a:cubicBezTo>
                      <a:pt x="427" y="188"/>
                      <a:pt x="427" y="188"/>
                      <a:pt x="427" y="188"/>
                    </a:cubicBezTo>
                    <a:cubicBezTo>
                      <a:pt x="427" y="223"/>
                      <a:pt x="427" y="223"/>
                      <a:pt x="427" y="223"/>
                    </a:cubicBezTo>
                    <a:cubicBezTo>
                      <a:pt x="464" y="223"/>
                      <a:pt x="464" y="223"/>
                      <a:pt x="464" y="223"/>
                    </a:cubicBezTo>
                    <a:cubicBezTo>
                      <a:pt x="464" y="188"/>
                      <a:pt x="464" y="188"/>
                      <a:pt x="464" y="188"/>
                    </a:cubicBezTo>
                    <a:moveTo>
                      <a:pt x="497" y="188"/>
                    </a:moveTo>
                    <a:cubicBezTo>
                      <a:pt x="465" y="188"/>
                      <a:pt x="465" y="188"/>
                      <a:pt x="465" y="188"/>
                    </a:cubicBezTo>
                    <a:cubicBezTo>
                      <a:pt x="465" y="223"/>
                      <a:pt x="465" y="223"/>
                      <a:pt x="465" y="223"/>
                    </a:cubicBezTo>
                    <a:cubicBezTo>
                      <a:pt x="497" y="223"/>
                      <a:pt x="497" y="223"/>
                      <a:pt x="497" y="223"/>
                    </a:cubicBezTo>
                    <a:cubicBezTo>
                      <a:pt x="497" y="188"/>
                      <a:pt x="497" y="188"/>
                      <a:pt x="497" y="188"/>
                    </a:cubicBezTo>
                    <a:moveTo>
                      <a:pt x="239" y="157"/>
                    </a:moveTo>
                    <a:cubicBezTo>
                      <a:pt x="223" y="187"/>
                      <a:pt x="223" y="187"/>
                      <a:pt x="223" y="187"/>
                    </a:cubicBezTo>
                    <a:cubicBezTo>
                      <a:pt x="239" y="187"/>
                      <a:pt x="239" y="187"/>
                      <a:pt x="239" y="187"/>
                    </a:cubicBezTo>
                    <a:cubicBezTo>
                      <a:pt x="239" y="157"/>
                      <a:pt x="239" y="157"/>
                      <a:pt x="239" y="157"/>
                    </a:cubicBezTo>
                    <a:moveTo>
                      <a:pt x="51" y="152"/>
                    </a:moveTo>
                    <a:cubicBezTo>
                      <a:pt x="19" y="152"/>
                      <a:pt x="19" y="152"/>
                      <a:pt x="19" y="152"/>
                    </a:cubicBezTo>
                    <a:cubicBezTo>
                      <a:pt x="19" y="187"/>
                      <a:pt x="19" y="187"/>
                      <a:pt x="19" y="187"/>
                    </a:cubicBezTo>
                    <a:cubicBezTo>
                      <a:pt x="51" y="187"/>
                      <a:pt x="51" y="187"/>
                      <a:pt x="51" y="187"/>
                    </a:cubicBezTo>
                    <a:cubicBezTo>
                      <a:pt x="51" y="152"/>
                      <a:pt x="51" y="152"/>
                      <a:pt x="51" y="152"/>
                    </a:cubicBezTo>
                    <a:moveTo>
                      <a:pt x="88" y="152"/>
                    </a:moveTo>
                    <a:cubicBezTo>
                      <a:pt x="52" y="152"/>
                      <a:pt x="52" y="152"/>
                      <a:pt x="52" y="152"/>
                    </a:cubicBezTo>
                    <a:cubicBezTo>
                      <a:pt x="52" y="187"/>
                      <a:pt x="52" y="187"/>
                      <a:pt x="52" y="187"/>
                    </a:cubicBezTo>
                    <a:cubicBezTo>
                      <a:pt x="88" y="187"/>
                      <a:pt x="88" y="187"/>
                      <a:pt x="88" y="187"/>
                    </a:cubicBezTo>
                    <a:cubicBezTo>
                      <a:pt x="88" y="152"/>
                      <a:pt x="88" y="152"/>
                      <a:pt x="88" y="152"/>
                    </a:cubicBezTo>
                    <a:moveTo>
                      <a:pt x="126" y="152"/>
                    </a:moveTo>
                    <a:cubicBezTo>
                      <a:pt x="89" y="152"/>
                      <a:pt x="89" y="152"/>
                      <a:pt x="89" y="152"/>
                    </a:cubicBezTo>
                    <a:cubicBezTo>
                      <a:pt x="89" y="187"/>
                      <a:pt x="89" y="187"/>
                      <a:pt x="89" y="187"/>
                    </a:cubicBezTo>
                    <a:cubicBezTo>
                      <a:pt x="126" y="187"/>
                      <a:pt x="126" y="187"/>
                      <a:pt x="126" y="187"/>
                    </a:cubicBezTo>
                    <a:cubicBezTo>
                      <a:pt x="126" y="152"/>
                      <a:pt x="126" y="152"/>
                      <a:pt x="126" y="152"/>
                    </a:cubicBezTo>
                    <a:moveTo>
                      <a:pt x="163" y="152"/>
                    </a:moveTo>
                    <a:cubicBezTo>
                      <a:pt x="127" y="152"/>
                      <a:pt x="127" y="152"/>
                      <a:pt x="127" y="152"/>
                    </a:cubicBezTo>
                    <a:cubicBezTo>
                      <a:pt x="127" y="187"/>
                      <a:pt x="127" y="187"/>
                      <a:pt x="127" y="187"/>
                    </a:cubicBezTo>
                    <a:cubicBezTo>
                      <a:pt x="129" y="187"/>
                      <a:pt x="129" y="187"/>
                      <a:pt x="129" y="187"/>
                    </a:cubicBezTo>
                    <a:cubicBezTo>
                      <a:pt x="134" y="178"/>
                      <a:pt x="134" y="178"/>
                      <a:pt x="134" y="178"/>
                    </a:cubicBezTo>
                    <a:cubicBezTo>
                      <a:pt x="143" y="187"/>
                      <a:pt x="143" y="187"/>
                      <a:pt x="143" y="187"/>
                    </a:cubicBezTo>
                    <a:cubicBezTo>
                      <a:pt x="163" y="187"/>
                      <a:pt x="163" y="187"/>
                      <a:pt x="163" y="187"/>
                    </a:cubicBezTo>
                    <a:cubicBezTo>
                      <a:pt x="163" y="152"/>
                      <a:pt x="163" y="152"/>
                      <a:pt x="163" y="152"/>
                    </a:cubicBezTo>
                    <a:moveTo>
                      <a:pt x="201" y="152"/>
                    </a:moveTo>
                    <a:cubicBezTo>
                      <a:pt x="164" y="152"/>
                      <a:pt x="164" y="152"/>
                      <a:pt x="164" y="152"/>
                    </a:cubicBezTo>
                    <a:cubicBezTo>
                      <a:pt x="164" y="187"/>
                      <a:pt x="164" y="187"/>
                      <a:pt x="164" y="187"/>
                    </a:cubicBezTo>
                    <a:cubicBezTo>
                      <a:pt x="198" y="187"/>
                      <a:pt x="198" y="187"/>
                      <a:pt x="198" y="187"/>
                    </a:cubicBezTo>
                    <a:cubicBezTo>
                      <a:pt x="201" y="182"/>
                      <a:pt x="201" y="182"/>
                      <a:pt x="201" y="182"/>
                    </a:cubicBezTo>
                    <a:cubicBezTo>
                      <a:pt x="201" y="152"/>
                      <a:pt x="201" y="152"/>
                      <a:pt x="201" y="152"/>
                    </a:cubicBezTo>
                    <a:moveTo>
                      <a:pt x="217" y="152"/>
                    </a:moveTo>
                    <a:cubicBezTo>
                      <a:pt x="202" y="152"/>
                      <a:pt x="202" y="152"/>
                      <a:pt x="202" y="152"/>
                    </a:cubicBezTo>
                    <a:cubicBezTo>
                      <a:pt x="202" y="180"/>
                      <a:pt x="202" y="180"/>
                      <a:pt x="202" y="180"/>
                    </a:cubicBezTo>
                    <a:cubicBezTo>
                      <a:pt x="217" y="152"/>
                      <a:pt x="217" y="152"/>
                      <a:pt x="217" y="152"/>
                    </a:cubicBezTo>
                    <a:moveTo>
                      <a:pt x="276" y="152"/>
                    </a:moveTo>
                    <a:cubicBezTo>
                      <a:pt x="241" y="152"/>
                      <a:pt x="241" y="152"/>
                      <a:pt x="241" y="152"/>
                    </a:cubicBezTo>
                    <a:cubicBezTo>
                      <a:pt x="241" y="152"/>
                      <a:pt x="241" y="152"/>
                      <a:pt x="241" y="152"/>
                    </a:cubicBezTo>
                    <a:cubicBezTo>
                      <a:pt x="239" y="156"/>
                      <a:pt x="239" y="156"/>
                      <a:pt x="239" y="156"/>
                    </a:cubicBezTo>
                    <a:cubicBezTo>
                      <a:pt x="239" y="187"/>
                      <a:pt x="239" y="187"/>
                      <a:pt x="239" y="187"/>
                    </a:cubicBezTo>
                    <a:cubicBezTo>
                      <a:pt x="276" y="187"/>
                      <a:pt x="276" y="187"/>
                      <a:pt x="276" y="187"/>
                    </a:cubicBezTo>
                    <a:cubicBezTo>
                      <a:pt x="276" y="152"/>
                      <a:pt x="276" y="152"/>
                      <a:pt x="276" y="152"/>
                    </a:cubicBezTo>
                    <a:moveTo>
                      <a:pt x="314" y="152"/>
                    </a:moveTo>
                    <a:cubicBezTo>
                      <a:pt x="277" y="152"/>
                      <a:pt x="277" y="152"/>
                      <a:pt x="277" y="152"/>
                    </a:cubicBezTo>
                    <a:cubicBezTo>
                      <a:pt x="277" y="187"/>
                      <a:pt x="277" y="187"/>
                      <a:pt x="277" y="187"/>
                    </a:cubicBezTo>
                    <a:cubicBezTo>
                      <a:pt x="314" y="187"/>
                      <a:pt x="314" y="187"/>
                      <a:pt x="314" y="187"/>
                    </a:cubicBezTo>
                    <a:cubicBezTo>
                      <a:pt x="314" y="152"/>
                      <a:pt x="314" y="152"/>
                      <a:pt x="314" y="152"/>
                    </a:cubicBezTo>
                    <a:moveTo>
                      <a:pt x="351" y="152"/>
                    </a:moveTo>
                    <a:cubicBezTo>
                      <a:pt x="340" y="152"/>
                      <a:pt x="340" y="152"/>
                      <a:pt x="340" y="152"/>
                    </a:cubicBezTo>
                    <a:cubicBezTo>
                      <a:pt x="334" y="158"/>
                      <a:pt x="334" y="158"/>
                      <a:pt x="334" y="158"/>
                    </a:cubicBezTo>
                    <a:cubicBezTo>
                      <a:pt x="328" y="152"/>
                      <a:pt x="328" y="152"/>
                      <a:pt x="328" y="152"/>
                    </a:cubicBezTo>
                    <a:cubicBezTo>
                      <a:pt x="314" y="152"/>
                      <a:pt x="314" y="152"/>
                      <a:pt x="314" y="152"/>
                    </a:cubicBezTo>
                    <a:cubicBezTo>
                      <a:pt x="314" y="187"/>
                      <a:pt x="314" y="187"/>
                      <a:pt x="314" y="187"/>
                    </a:cubicBezTo>
                    <a:cubicBezTo>
                      <a:pt x="351" y="187"/>
                      <a:pt x="351" y="187"/>
                      <a:pt x="351" y="187"/>
                    </a:cubicBezTo>
                    <a:cubicBezTo>
                      <a:pt x="351" y="152"/>
                      <a:pt x="351" y="152"/>
                      <a:pt x="351" y="152"/>
                    </a:cubicBezTo>
                    <a:moveTo>
                      <a:pt x="389" y="152"/>
                    </a:moveTo>
                    <a:cubicBezTo>
                      <a:pt x="352" y="152"/>
                      <a:pt x="352" y="152"/>
                      <a:pt x="352" y="152"/>
                    </a:cubicBezTo>
                    <a:cubicBezTo>
                      <a:pt x="352" y="187"/>
                      <a:pt x="352" y="187"/>
                      <a:pt x="352" y="187"/>
                    </a:cubicBezTo>
                    <a:cubicBezTo>
                      <a:pt x="389" y="187"/>
                      <a:pt x="389" y="187"/>
                      <a:pt x="389" y="187"/>
                    </a:cubicBezTo>
                    <a:cubicBezTo>
                      <a:pt x="389" y="152"/>
                      <a:pt x="389" y="152"/>
                      <a:pt x="389" y="152"/>
                    </a:cubicBezTo>
                    <a:moveTo>
                      <a:pt x="426" y="152"/>
                    </a:moveTo>
                    <a:cubicBezTo>
                      <a:pt x="389" y="152"/>
                      <a:pt x="389" y="152"/>
                      <a:pt x="389" y="152"/>
                    </a:cubicBezTo>
                    <a:cubicBezTo>
                      <a:pt x="389" y="187"/>
                      <a:pt x="389" y="187"/>
                      <a:pt x="389" y="187"/>
                    </a:cubicBezTo>
                    <a:cubicBezTo>
                      <a:pt x="426" y="187"/>
                      <a:pt x="426" y="187"/>
                      <a:pt x="426" y="187"/>
                    </a:cubicBezTo>
                    <a:cubicBezTo>
                      <a:pt x="426" y="152"/>
                      <a:pt x="426" y="152"/>
                      <a:pt x="426" y="152"/>
                    </a:cubicBezTo>
                    <a:moveTo>
                      <a:pt x="464" y="152"/>
                    </a:moveTo>
                    <a:cubicBezTo>
                      <a:pt x="427" y="152"/>
                      <a:pt x="427" y="152"/>
                      <a:pt x="427" y="152"/>
                    </a:cubicBezTo>
                    <a:cubicBezTo>
                      <a:pt x="427" y="187"/>
                      <a:pt x="427" y="187"/>
                      <a:pt x="427" y="187"/>
                    </a:cubicBezTo>
                    <a:cubicBezTo>
                      <a:pt x="464" y="187"/>
                      <a:pt x="464" y="187"/>
                      <a:pt x="464" y="187"/>
                    </a:cubicBezTo>
                    <a:cubicBezTo>
                      <a:pt x="464" y="152"/>
                      <a:pt x="464" y="152"/>
                      <a:pt x="464" y="152"/>
                    </a:cubicBezTo>
                    <a:moveTo>
                      <a:pt x="497" y="152"/>
                    </a:moveTo>
                    <a:cubicBezTo>
                      <a:pt x="465" y="152"/>
                      <a:pt x="465" y="152"/>
                      <a:pt x="465" y="152"/>
                    </a:cubicBezTo>
                    <a:cubicBezTo>
                      <a:pt x="465" y="187"/>
                      <a:pt x="465" y="187"/>
                      <a:pt x="465" y="187"/>
                    </a:cubicBezTo>
                    <a:cubicBezTo>
                      <a:pt x="497" y="187"/>
                      <a:pt x="497" y="187"/>
                      <a:pt x="497" y="187"/>
                    </a:cubicBezTo>
                    <a:cubicBezTo>
                      <a:pt x="497" y="152"/>
                      <a:pt x="497" y="152"/>
                      <a:pt x="497" y="152"/>
                    </a:cubicBezTo>
                    <a:moveTo>
                      <a:pt x="351" y="142"/>
                    </a:moveTo>
                    <a:cubicBezTo>
                      <a:pt x="341" y="151"/>
                      <a:pt x="341" y="151"/>
                      <a:pt x="341" y="151"/>
                    </a:cubicBezTo>
                    <a:cubicBezTo>
                      <a:pt x="351" y="151"/>
                      <a:pt x="351" y="151"/>
                      <a:pt x="351" y="151"/>
                    </a:cubicBezTo>
                    <a:cubicBezTo>
                      <a:pt x="351" y="142"/>
                      <a:pt x="351" y="142"/>
                      <a:pt x="351" y="142"/>
                    </a:cubicBezTo>
                    <a:moveTo>
                      <a:pt x="314" y="139"/>
                    </a:moveTo>
                    <a:cubicBezTo>
                      <a:pt x="314" y="151"/>
                      <a:pt x="314" y="151"/>
                      <a:pt x="314" y="151"/>
                    </a:cubicBezTo>
                    <a:cubicBezTo>
                      <a:pt x="327" y="151"/>
                      <a:pt x="327" y="151"/>
                      <a:pt x="327" y="151"/>
                    </a:cubicBezTo>
                    <a:cubicBezTo>
                      <a:pt x="314" y="139"/>
                      <a:pt x="314" y="139"/>
                      <a:pt x="314" y="139"/>
                    </a:cubicBezTo>
                    <a:moveTo>
                      <a:pt x="276" y="120"/>
                    </a:moveTo>
                    <a:cubicBezTo>
                      <a:pt x="242" y="151"/>
                      <a:pt x="242" y="151"/>
                      <a:pt x="242" y="151"/>
                    </a:cubicBezTo>
                    <a:cubicBezTo>
                      <a:pt x="276" y="151"/>
                      <a:pt x="276" y="151"/>
                      <a:pt x="276" y="151"/>
                    </a:cubicBezTo>
                    <a:cubicBezTo>
                      <a:pt x="276" y="120"/>
                      <a:pt x="276" y="120"/>
                      <a:pt x="276" y="120"/>
                    </a:cubicBezTo>
                    <a:moveTo>
                      <a:pt x="51" y="116"/>
                    </a:moveTo>
                    <a:cubicBezTo>
                      <a:pt x="19" y="116"/>
                      <a:pt x="19" y="116"/>
                      <a:pt x="19" y="116"/>
                    </a:cubicBezTo>
                    <a:cubicBezTo>
                      <a:pt x="19" y="151"/>
                      <a:pt x="19" y="151"/>
                      <a:pt x="19" y="151"/>
                    </a:cubicBezTo>
                    <a:cubicBezTo>
                      <a:pt x="51" y="151"/>
                      <a:pt x="51" y="151"/>
                      <a:pt x="51" y="151"/>
                    </a:cubicBezTo>
                    <a:cubicBezTo>
                      <a:pt x="51" y="116"/>
                      <a:pt x="51" y="116"/>
                      <a:pt x="51" y="116"/>
                    </a:cubicBezTo>
                    <a:moveTo>
                      <a:pt x="88" y="116"/>
                    </a:moveTo>
                    <a:cubicBezTo>
                      <a:pt x="52" y="116"/>
                      <a:pt x="52" y="116"/>
                      <a:pt x="52" y="116"/>
                    </a:cubicBezTo>
                    <a:cubicBezTo>
                      <a:pt x="52" y="151"/>
                      <a:pt x="52" y="151"/>
                      <a:pt x="52" y="151"/>
                    </a:cubicBezTo>
                    <a:cubicBezTo>
                      <a:pt x="88" y="151"/>
                      <a:pt x="88" y="151"/>
                      <a:pt x="88" y="151"/>
                    </a:cubicBezTo>
                    <a:cubicBezTo>
                      <a:pt x="88" y="116"/>
                      <a:pt x="88" y="116"/>
                      <a:pt x="88" y="116"/>
                    </a:cubicBezTo>
                    <a:moveTo>
                      <a:pt x="126" y="116"/>
                    </a:moveTo>
                    <a:cubicBezTo>
                      <a:pt x="89" y="116"/>
                      <a:pt x="89" y="116"/>
                      <a:pt x="89" y="116"/>
                    </a:cubicBezTo>
                    <a:cubicBezTo>
                      <a:pt x="89" y="151"/>
                      <a:pt x="89" y="151"/>
                      <a:pt x="89" y="151"/>
                    </a:cubicBezTo>
                    <a:cubicBezTo>
                      <a:pt x="126" y="151"/>
                      <a:pt x="126" y="151"/>
                      <a:pt x="126" y="151"/>
                    </a:cubicBezTo>
                    <a:cubicBezTo>
                      <a:pt x="126" y="116"/>
                      <a:pt x="126" y="116"/>
                      <a:pt x="126" y="116"/>
                    </a:cubicBezTo>
                    <a:moveTo>
                      <a:pt x="163" y="116"/>
                    </a:moveTo>
                    <a:cubicBezTo>
                      <a:pt x="127" y="116"/>
                      <a:pt x="127" y="116"/>
                      <a:pt x="127" y="116"/>
                    </a:cubicBezTo>
                    <a:cubicBezTo>
                      <a:pt x="127" y="151"/>
                      <a:pt x="127" y="151"/>
                      <a:pt x="127" y="151"/>
                    </a:cubicBezTo>
                    <a:cubicBezTo>
                      <a:pt x="163" y="151"/>
                      <a:pt x="163" y="151"/>
                      <a:pt x="163" y="151"/>
                    </a:cubicBezTo>
                    <a:cubicBezTo>
                      <a:pt x="163" y="116"/>
                      <a:pt x="163" y="116"/>
                      <a:pt x="163" y="116"/>
                    </a:cubicBezTo>
                    <a:moveTo>
                      <a:pt x="201" y="116"/>
                    </a:moveTo>
                    <a:cubicBezTo>
                      <a:pt x="164" y="116"/>
                      <a:pt x="164" y="116"/>
                      <a:pt x="164" y="116"/>
                    </a:cubicBezTo>
                    <a:cubicBezTo>
                      <a:pt x="164" y="151"/>
                      <a:pt x="164" y="151"/>
                      <a:pt x="164" y="151"/>
                    </a:cubicBezTo>
                    <a:cubicBezTo>
                      <a:pt x="201" y="151"/>
                      <a:pt x="201" y="151"/>
                      <a:pt x="201" y="151"/>
                    </a:cubicBezTo>
                    <a:cubicBezTo>
                      <a:pt x="201" y="116"/>
                      <a:pt x="201" y="116"/>
                      <a:pt x="201" y="116"/>
                    </a:cubicBezTo>
                    <a:moveTo>
                      <a:pt x="239" y="116"/>
                    </a:moveTo>
                    <a:cubicBezTo>
                      <a:pt x="202" y="116"/>
                      <a:pt x="202" y="116"/>
                      <a:pt x="202" y="116"/>
                    </a:cubicBezTo>
                    <a:cubicBezTo>
                      <a:pt x="202" y="151"/>
                      <a:pt x="202" y="151"/>
                      <a:pt x="202" y="151"/>
                    </a:cubicBezTo>
                    <a:cubicBezTo>
                      <a:pt x="217" y="151"/>
                      <a:pt x="217" y="151"/>
                      <a:pt x="217" y="151"/>
                    </a:cubicBezTo>
                    <a:cubicBezTo>
                      <a:pt x="225" y="136"/>
                      <a:pt x="225" y="136"/>
                      <a:pt x="225" y="136"/>
                    </a:cubicBezTo>
                    <a:cubicBezTo>
                      <a:pt x="239" y="125"/>
                      <a:pt x="239" y="125"/>
                      <a:pt x="239" y="125"/>
                    </a:cubicBezTo>
                    <a:cubicBezTo>
                      <a:pt x="239" y="116"/>
                      <a:pt x="239" y="116"/>
                      <a:pt x="239" y="116"/>
                    </a:cubicBezTo>
                    <a:moveTo>
                      <a:pt x="248" y="116"/>
                    </a:moveTo>
                    <a:cubicBezTo>
                      <a:pt x="239" y="116"/>
                      <a:pt x="239" y="116"/>
                      <a:pt x="239" y="116"/>
                    </a:cubicBezTo>
                    <a:cubicBezTo>
                      <a:pt x="239" y="124"/>
                      <a:pt x="239" y="124"/>
                      <a:pt x="239" y="124"/>
                    </a:cubicBezTo>
                    <a:cubicBezTo>
                      <a:pt x="248" y="116"/>
                      <a:pt x="248" y="116"/>
                      <a:pt x="248" y="116"/>
                    </a:cubicBezTo>
                    <a:moveTo>
                      <a:pt x="291" y="116"/>
                    </a:moveTo>
                    <a:cubicBezTo>
                      <a:pt x="280" y="116"/>
                      <a:pt x="280" y="116"/>
                      <a:pt x="280" y="116"/>
                    </a:cubicBezTo>
                    <a:cubicBezTo>
                      <a:pt x="277" y="119"/>
                      <a:pt x="277" y="119"/>
                      <a:pt x="277" y="119"/>
                    </a:cubicBezTo>
                    <a:cubicBezTo>
                      <a:pt x="277" y="151"/>
                      <a:pt x="277" y="151"/>
                      <a:pt x="277" y="151"/>
                    </a:cubicBezTo>
                    <a:cubicBezTo>
                      <a:pt x="314" y="151"/>
                      <a:pt x="314" y="151"/>
                      <a:pt x="314" y="151"/>
                    </a:cubicBezTo>
                    <a:cubicBezTo>
                      <a:pt x="314" y="139"/>
                      <a:pt x="314" y="139"/>
                      <a:pt x="314" y="139"/>
                    </a:cubicBezTo>
                    <a:cubicBezTo>
                      <a:pt x="291" y="116"/>
                      <a:pt x="291" y="116"/>
                      <a:pt x="291" y="116"/>
                    </a:cubicBezTo>
                    <a:moveTo>
                      <a:pt x="350" y="116"/>
                    </a:moveTo>
                    <a:cubicBezTo>
                      <a:pt x="321" y="116"/>
                      <a:pt x="321" y="116"/>
                      <a:pt x="321" y="116"/>
                    </a:cubicBezTo>
                    <a:cubicBezTo>
                      <a:pt x="336" y="130"/>
                      <a:pt x="336" y="130"/>
                      <a:pt x="336" y="130"/>
                    </a:cubicBezTo>
                    <a:cubicBezTo>
                      <a:pt x="350" y="116"/>
                      <a:pt x="350" y="116"/>
                      <a:pt x="350" y="116"/>
                    </a:cubicBezTo>
                    <a:moveTo>
                      <a:pt x="389" y="116"/>
                    </a:moveTo>
                    <a:cubicBezTo>
                      <a:pt x="378" y="116"/>
                      <a:pt x="378" y="116"/>
                      <a:pt x="378" y="116"/>
                    </a:cubicBezTo>
                    <a:cubicBezTo>
                      <a:pt x="352" y="141"/>
                      <a:pt x="352" y="141"/>
                      <a:pt x="352" y="141"/>
                    </a:cubicBezTo>
                    <a:cubicBezTo>
                      <a:pt x="352" y="151"/>
                      <a:pt x="352" y="151"/>
                      <a:pt x="352" y="151"/>
                    </a:cubicBezTo>
                    <a:cubicBezTo>
                      <a:pt x="389" y="151"/>
                      <a:pt x="389" y="151"/>
                      <a:pt x="389" y="151"/>
                    </a:cubicBezTo>
                    <a:cubicBezTo>
                      <a:pt x="389" y="116"/>
                      <a:pt x="389" y="116"/>
                      <a:pt x="389" y="116"/>
                    </a:cubicBezTo>
                    <a:moveTo>
                      <a:pt x="426" y="116"/>
                    </a:moveTo>
                    <a:cubicBezTo>
                      <a:pt x="389" y="116"/>
                      <a:pt x="389" y="116"/>
                      <a:pt x="389" y="116"/>
                    </a:cubicBezTo>
                    <a:cubicBezTo>
                      <a:pt x="389" y="151"/>
                      <a:pt x="389" y="151"/>
                      <a:pt x="389" y="151"/>
                    </a:cubicBezTo>
                    <a:cubicBezTo>
                      <a:pt x="426" y="151"/>
                      <a:pt x="426" y="151"/>
                      <a:pt x="426" y="151"/>
                    </a:cubicBezTo>
                    <a:cubicBezTo>
                      <a:pt x="426" y="116"/>
                      <a:pt x="426" y="116"/>
                      <a:pt x="426" y="116"/>
                    </a:cubicBezTo>
                    <a:moveTo>
                      <a:pt x="464" y="116"/>
                    </a:moveTo>
                    <a:cubicBezTo>
                      <a:pt x="427" y="116"/>
                      <a:pt x="427" y="116"/>
                      <a:pt x="427" y="116"/>
                    </a:cubicBezTo>
                    <a:cubicBezTo>
                      <a:pt x="427" y="151"/>
                      <a:pt x="427" y="151"/>
                      <a:pt x="427" y="151"/>
                    </a:cubicBezTo>
                    <a:cubicBezTo>
                      <a:pt x="464" y="151"/>
                      <a:pt x="464" y="151"/>
                      <a:pt x="464" y="151"/>
                    </a:cubicBezTo>
                    <a:cubicBezTo>
                      <a:pt x="464" y="116"/>
                      <a:pt x="464" y="116"/>
                      <a:pt x="464" y="116"/>
                    </a:cubicBezTo>
                    <a:moveTo>
                      <a:pt x="497" y="116"/>
                    </a:moveTo>
                    <a:cubicBezTo>
                      <a:pt x="465" y="116"/>
                      <a:pt x="465" y="116"/>
                      <a:pt x="465" y="116"/>
                    </a:cubicBezTo>
                    <a:cubicBezTo>
                      <a:pt x="465" y="151"/>
                      <a:pt x="465" y="151"/>
                      <a:pt x="465" y="151"/>
                    </a:cubicBezTo>
                    <a:cubicBezTo>
                      <a:pt x="497" y="151"/>
                      <a:pt x="497" y="151"/>
                      <a:pt x="497" y="151"/>
                    </a:cubicBezTo>
                    <a:cubicBezTo>
                      <a:pt x="497" y="116"/>
                      <a:pt x="497" y="116"/>
                      <a:pt x="497" y="116"/>
                    </a:cubicBezTo>
                    <a:moveTo>
                      <a:pt x="285" y="111"/>
                    </a:moveTo>
                    <a:cubicBezTo>
                      <a:pt x="281" y="116"/>
                      <a:pt x="281" y="116"/>
                      <a:pt x="281" y="116"/>
                    </a:cubicBezTo>
                    <a:cubicBezTo>
                      <a:pt x="290" y="116"/>
                      <a:pt x="290" y="116"/>
                      <a:pt x="290" y="116"/>
                    </a:cubicBezTo>
                    <a:cubicBezTo>
                      <a:pt x="285" y="111"/>
                      <a:pt x="285" y="111"/>
                      <a:pt x="285" y="111"/>
                    </a:cubicBezTo>
                    <a:moveTo>
                      <a:pt x="389" y="106"/>
                    </a:moveTo>
                    <a:cubicBezTo>
                      <a:pt x="379" y="116"/>
                      <a:pt x="379" y="116"/>
                      <a:pt x="379" y="116"/>
                    </a:cubicBezTo>
                    <a:cubicBezTo>
                      <a:pt x="389" y="116"/>
                      <a:pt x="389" y="116"/>
                      <a:pt x="389" y="116"/>
                    </a:cubicBezTo>
                    <a:cubicBezTo>
                      <a:pt x="389" y="106"/>
                      <a:pt x="389" y="106"/>
                      <a:pt x="389" y="106"/>
                    </a:cubicBezTo>
                    <a:moveTo>
                      <a:pt x="51" y="80"/>
                    </a:moveTo>
                    <a:cubicBezTo>
                      <a:pt x="19" y="80"/>
                      <a:pt x="19" y="80"/>
                      <a:pt x="19" y="80"/>
                    </a:cubicBezTo>
                    <a:cubicBezTo>
                      <a:pt x="19" y="116"/>
                      <a:pt x="19" y="116"/>
                      <a:pt x="19" y="116"/>
                    </a:cubicBezTo>
                    <a:cubicBezTo>
                      <a:pt x="51" y="116"/>
                      <a:pt x="51" y="116"/>
                      <a:pt x="51" y="116"/>
                    </a:cubicBezTo>
                    <a:cubicBezTo>
                      <a:pt x="51" y="80"/>
                      <a:pt x="51" y="80"/>
                      <a:pt x="51" y="80"/>
                    </a:cubicBezTo>
                    <a:moveTo>
                      <a:pt x="88" y="80"/>
                    </a:moveTo>
                    <a:cubicBezTo>
                      <a:pt x="52" y="80"/>
                      <a:pt x="52" y="80"/>
                      <a:pt x="52" y="80"/>
                    </a:cubicBezTo>
                    <a:cubicBezTo>
                      <a:pt x="52" y="116"/>
                      <a:pt x="52" y="116"/>
                      <a:pt x="52" y="116"/>
                    </a:cubicBezTo>
                    <a:cubicBezTo>
                      <a:pt x="88" y="116"/>
                      <a:pt x="88" y="116"/>
                      <a:pt x="88" y="116"/>
                    </a:cubicBezTo>
                    <a:cubicBezTo>
                      <a:pt x="88" y="80"/>
                      <a:pt x="88" y="80"/>
                      <a:pt x="88" y="80"/>
                    </a:cubicBezTo>
                    <a:moveTo>
                      <a:pt x="126" y="80"/>
                    </a:moveTo>
                    <a:cubicBezTo>
                      <a:pt x="89" y="80"/>
                      <a:pt x="89" y="80"/>
                      <a:pt x="89" y="80"/>
                    </a:cubicBezTo>
                    <a:cubicBezTo>
                      <a:pt x="89" y="116"/>
                      <a:pt x="89" y="116"/>
                      <a:pt x="89" y="116"/>
                    </a:cubicBezTo>
                    <a:cubicBezTo>
                      <a:pt x="126" y="116"/>
                      <a:pt x="126" y="116"/>
                      <a:pt x="126" y="116"/>
                    </a:cubicBezTo>
                    <a:cubicBezTo>
                      <a:pt x="126" y="80"/>
                      <a:pt x="126" y="80"/>
                      <a:pt x="126" y="80"/>
                    </a:cubicBezTo>
                    <a:moveTo>
                      <a:pt x="163" y="80"/>
                    </a:moveTo>
                    <a:cubicBezTo>
                      <a:pt x="127" y="80"/>
                      <a:pt x="127" y="80"/>
                      <a:pt x="127" y="80"/>
                    </a:cubicBezTo>
                    <a:cubicBezTo>
                      <a:pt x="127" y="116"/>
                      <a:pt x="127" y="116"/>
                      <a:pt x="127" y="116"/>
                    </a:cubicBezTo>
                    <a:cubicBezTo>
                      <a:pt x="163" y="116"/>
                      <a:pt x="163" y="116"/>
                      <a:pt x="163" y="116"/>
                    </a:cubicBezTo>
                    <a:cubicBezTo>
                      <a:pt x="163" y="80"/>
                      <a:pt x="163" y="80"/>
                      <a:pt x="163" y="80"/>
                    </a:cubicBezTo>
                    <a:moveTo>
                      <a:pt x="201" y="80"/>
                    </a:moveTo>
                    <a:cubicBezTo>
                      <a:pt x="164" y="80"/>
                      <a:pt x="164" y="80"/>
                      <a:pt x="164" y="80"/>
                    </a:cubicBezTo>
                    <a:cubicBezTo>
                      <a:pt x="164" y="116"/>
                      <a:pt x="164" y="116"/>
                      <a:pt x="164" y="116"/>
                    </a:cubicBezTo>
                    <a:cubicBezTo>
                      <a:pt x="201" y="116"/>
                      <a:pt x="201" y="116"/>
                      <a:pt x="201" y="116"/>
                    </a:cubicBezTo>
                    <a:cubicBezTo>
                      <a:pt x="201" y="80"/>
                      <a:pt x="201" y="80"/>
                      <a:pt x="201" y="80"/>
                    </a:cubicBezTo>
                    <a:moveTo>
                      <a:pt x="239" y="80"/>
                    </a:moveTo>
                    <a:cubicBezTo>
                      <a:pt x="202" y="80"/>
                      <a:pt x="202" y="80"/>
                      <a:pt x="202" y="80"/>
                    </a:cubicBezTo>
                    <a:cubicBezTo>
                      <a:pt x="202" y="116"/>
                      <a:pt x="202" y="116"/>
                      <a:pt x="202" y="116"/>
                    </a:cubicBezTo>
                    <a:cubicBezTo>
                      <a:pt x="239" y="116"/>
                      <a:pt x="239" y="116"/>
                      <a:pt x="239" y="116"/>
                    </a:cubicBezTo>
                    <a:cubicBezTo>
                      <a:pt x="239" y="80"/>
                      <a:pt x="239" y="80"/>
                      <a:pt x="239" y="80"/>
                    </a:cubicBezTo>
                    <a:moveTo>
                      <a:pt x="276" y="80"/>
                    </a:moveTo>
                    <a:cubicBezTo>
                      <a:pt x="239" y="80"/>
                      <a:pt x="239" y="80"/>
                      <a:pt x="239" y="80"/>
                    </a:cubicBezTo>
                    <a:cubicBezTo>
                      <a:pt x="239" y="116"/>
                      <a:pt x="239" y="116"/>
                      <a:pt x="239" y="116"/>
                    </a:cubicBezTo>
                    <a:cubicBezTo>
                      <a:pt x="249" y="116"/>
                      <a:pt x="249" y="116"/>
                      <a:pt x="249" y="116"/>
                    </a:cubicBezTo>
                    <a:cubicBezTo>
                      <a:pt x="276" y="91"/>
                      <a:pt x="276" y="91"/>
                      <a:pt x="276" y="91"/>
                    </a:cubicBezTo>
                    <a:cubicBezTo>
                      <a:pt x="276" y="80"/>
                      <a:pt x="276" y="80"/>
                      <a:pt x="276" y="80"/>
                    </a:cubicBezTo>
                    <a:moveTo>
                      <a:pt x="314" y="80"/>
                    </a:moveTo>
                    <a:cubicBezTo>
                      <a:pt x="277" y="80"/>
                      <a:pt x="277" y="80"/>
                      <a:pt x="277" y="80"/>
                    </a:cubicBezTo>
                    <a:cubicBezTo>
                      <a:pt x="277" y="91"/>
                      <a:pt x="277" y="91"/>
                      <a:pt x="277" y="91"/>
                    </a:cubicBezTo>
                    <a:cubicBezTo>
                      <a:pt x="286" y="83"/>
                      <a:pt x="286" y="83"/>
                      <a:pt x="286" y="83"/>
                    </a:cubicBezTo>
                    <a:cubicBezTo>
                      <a:pt x="314" y="109"/>
                      <a:pt x="314" y="109"/>
                      <a:pt x="314" y="109"/>
                    </a:cubicBezTo>
                    <a:cubicBezTo>
                      <a:pt x="314" y="80"/>
                      <a:pt x="314" y="80"/>
                      <a:pt x="314" y="80"/>
                    </a:cubicBezTo>
                    <a:moveTo>
                      <a:pt x="351" y="80"/>
                    </a:moveTo>
                    <a:cubicBezTo>
                      <a:pt x="314" y="80"/>
                      <a:pt x="314" y="80"/>
                      <a:pt x="314" y="80"/>
                    </a:cubicBezTo>
                    <a:cubicBezTo>
                      <a:pt x="314" y="110"/>
                      <a:pt x="314" y="110"/>
                      <a:pt x="314" y="110"/>
                    </a:cubicBezTo>
                    <a:cubicBezTo>
                      <a:pt x="320" y="116"/>
                      <a:pt x="320" y="116"/>
                      <a:pt x="320" y="116"/>
                    </a:cubicBezTo>
                    <a:cubicBezTo>
                      <a:pt x="351" y="116"/>
                      <a:pt x="351" y="116"/>
                      <a:pt x="351" y="116"/>
                    </a:cubicBezTo>
                    <a:cubicBezTo>
                      <a:pt x="351" y="115"/>
                      <a:pt x="351" y="115"/>
                      <a:pt x="351" y="115"/>
                    </a:cubicBezTo>
                    <a:cubicBezTo>
                      <a:pt x="351" y="80"/>
                      <a:pt x="351" y="80"/>
                      <a:pt x="351" y="80"/>
                    </a:cubicBezTo>
                    <a:moveTo>
                      <a:pt x="387" y="80"/>
                    </a:moveTo>
                    <a:cubicBezTo>
                      <a:pt x="352" y="80"/>
                      <a:pt x="352" y="80"/>
                      <a:pt x="352" y="80"/>
                    </a:cubicBezTo>
                    <a:cubicBezTo>
                      <a:pt x="352" y="115"/>
                      <a:pt x="352" y="115"/>
                      <a:pt x="352" y="115"/>
                    </a:cubicBezTo>
                    <a:cubicBezTo>
                      <a:pt x="387" y="80"/>
                      <a:pt x="387" y="80"/>
                      <a:pt x="387" y="80"/>
                    </a:cubicBezTo>
                    <a:moveTo>
                      <a:pt x="426" y="80"/>
                    </a:moveTo>
                    <a:cubicBezTo>
                      <a:pt x="416" y="80"/>
                      <a:pt x="416" y="80"/>
                      <a:pt x="416" y="80"/>
                    </a:cubicBezTo>
                    <a:cubicBezTo>
                      <a:pt x="389" y="106"/>
                      <a:pt x="389" y="106"/>
                      <a:pt x="389" y="106"/>
                    </a:cubicBezTo>
                    <a:cubicBezTo>
                      <a:pt x="389" y="116"/>
                      <a:pt x="389" y="116"/>
                      <a:pt x="389" y="116"/>
                    </a:cubicBezTo>
                    <a:cubicBezTo>
                      <a:pt x="426" y="116"/>
                      <a:pt x="426" y="116"/>
                      <a:pt x="426" y="116"/>
                    </a:cubicBezTo>
                    <a:cubicBezTo>
                      <a:pt x="426" y="80"/>
                      <a:pt x="426" y="80"/>
                      <a:pt x="426" y="80"/>
                    </a:cubicBezTo>
                    <a:moveTo>
                      <a:pt x="464" y="80"/>
                    </a:moveTo>
                    <a:cubicBezTo>
                      <a:pt x="431" y="80"/>
                      <a:pt x="431" y="80"/>
                      <a:pt x="431" y="80"/>
                    </a:cubicBezTo>
                    <a:cubicBezTo>
                      <a:pt x="431" y="83"/>
                      <a:pt x="431" y="83"/>
                      <a:pt x="431" y="83"/>
                    </a:cubicBezTo>
                    <a:cubicBezTo>
                      <a:pt x="429" y="80"/>
                      <a:pt x="429" y="80"/>
                      <a:pt x="429" y="80"/>
                    </a:cubicBezTo>
                    <a:cubicBezTo>
                      <a:pt x="427" y="80"/>
                      <a:pt x="427" y="80"/>
                      <a:pt x="427" y="80"/>
                    </a:cubicBezTo>
                    <a:cubicBezTo>
                      <a:pt x="427" y="116"/>
                      <a:pt x="427" y="116"/>
                      <a:pt x="427" y="116"/>
                    </a:cubicBezTo>
                    <a:cubicBezTo>
                      <a:pt x="464" y="116"/>
                      <a:pt x="464" y="116"/>
                      <a:pt x="464" y="116"/>
                    </a:cubicBezTo>
                    <a:cubicBezTo>
                      <a:pt x="464" y="80"/>
                      <a:pt x="464" y="80"/>
                      <a:pt x="464" y="80"/>
                    </a:cubicBezTo>
                    <a:moveTo>
                      <a:pt x="497" y="80"/>
                    </a:moveTo>
                    <a:cubicBezTo>
                      <a:pt x="465" y="80"/>
                      <a:pt x="465" y="80"/>
                      <a:pt x="465" y="80"/>
                    </a:cubicBezTo>
                    <a:cubicBezTo>
                      <a:pt x="465" y="116"/>
                      <a:pt x="465" y="116"/>
                      <a:pt x="465" y="116"/>
                    </a:cubicBezTo>
                    <a:cubicBezTo>
                      <a:pt x="497" y="116"/>
                      <a:pt x="497" y="116"/>
                      <a:pt x="497" y="116"/>
                    </a:cubicBezTo>
                    <a:cubicBezTo>
                      <a:pt x="497" y="80"/>
                      <a:pt x="497" y="80"/>
                      <a:pt x="497" y="80"/>
                    </a:cubicBezTo>
                    <a:moveTo>
                      <a:pt x="427" y="79"/>
                    </a:moveTo>
                    <a:cubicBezTo>
                      <a:pt x="427" y="80"/>
                      <a:pt x="427" y="80"/>
                      <a:pt x="427" y="80"/>
                    </a:cubicBezTo>
                    <a:cubicBezTo>
                      <a:pt x="428" y="80"/>
                      <a:pt x="428" y="80"/>
                      <a:pt x="428" y="80"/>
                    </a:cubicBezTo>
                    <a:cubicBezTo>
                      <a:pt x="427" y="79"/>
                      <a:pt x="427" y="79"/>
                      <a:pt x="427" y="79"/>
                    </a:cubicBezTo>
                    <a:moveTo>
                      <a:pt x="422" y="75"/>
                    </a:moveTo>
                    <a:cubicBezTo>
                      <a:pt x="417" y="80"/>
                      <a:pt x="417" y="80"/>
                      <a:pt x="417" y="80"/>
                    </a:cubicBezTo>
                    <a:cubicBezTo>
                      <a:pt x="426" y="80"/>
                      <a:pt x="426" y="80"/>
                      <a:pt x="426" y="80"/>
                    </a:cubicBezTo>
                    <a:cubicBezTo>
                      <a:pt x="426" y="78"/>
                      <a:pt x="426" y="78"/>
                      <a:pt x="426" y="78"/>
                    </a:cubicBezTo>
                    <a:cubicBezTo>
                      <a:pt x="422" y="75"/>
                      <a:pt x="422" y="75"/>
                      <a:pt x="422" y="75"/>
                    </a:cubicBezTo>
                    <a:moveTo>
                      <a:pt x="51" y="45"/>
                    </a:moveTo>
                    <a:cubicBezTo>
                      <a:pt x="19" y="45"/>
                      <a:pt x="19" y="45"/>
                      <a:pt x="19" y="45"/>
                    </a:cubicBezTo>
                    <a:cubicBezTo>
                      <a:pt x="19" y="80"/>
                      <a:pt x="19" y="80"/>
                      <a:pt x="19" y="80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1" y="45"/>
                      <a:pt x="51" y="45"/>
                      <a:pt x="51" y="45"/>
                    </a:cubicBezTo>
                    <a:moveTo>
                      <a:pt x="88" y="45"/>
                    </a:moveTo>
                    <a:cubicBezTo>
                      <a:pt x="52" y="45"/>
                      <a:pt x="52" y="45"/>
                      <a:pt x="52" y="45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88" y="80"/>
                      <a:pt x="88" y="80"/>
                      <a:pt x="88" y="80"/>
                    </a:cubicBezTo>
                    <a:cubicBezTo>
                      <a:pt x="88" y="45"/>
                      <a:pt x="88" y="45"/>
                      <a:pt x="88" y="45"/>
                    </a:cubicBezTo>
                    <a:moveTo>
                      <a:pt x="126" y="45"/>
                    </a:moveTo>
                    <a:cubicBezTo>
                      <a:pt x="89" y="45"/>
                      <a:pt x="89" y="45"/>
                      <a:pt x="89" y="45"/>
                    </a:cubicBezTo>
                    <a:cubicBezTo>
                      <a:pt x="89" y="80"/>
                      <a:pt x="89" y="80"/>
                      <a:pt x="89" y="80"/>
                    </a:cubicBezTo>
                    <a:cubicBezTo>
                      <a:pt x="126" y="80"/>
                      <a:pt x="126" y="80"/>
                      <a:pt x="126" y="80"/>
                    </a:cubicBezTo>
                    <a:cubicBezTo>
                      <a:pt x="126" y="45"/>
                      <a:pt x="126" y="45"/>
                      <a:pt x="126" y="45"/>
                    </a:cubicBezTo>
                    <a:moveTo>
                      <a:pt x="163" y="45"/>
                    </a:moveTo>
                    <a:cubicBezTo>
                      <a:pt x="127" y="45"/>
                      <a:pt x="127" y="45"/>
                      <a:pt x="127" y="45"/>
                    </a:cubicBezTo>
                    <a:cubicBezTo>
                      <a:pt x="127" y="80"/>
                      <a:pt x="127" y="80"/>
                      <a:pt x="127" y="80"/>
                    </a:cubicBezTo>
                    <a:cubicBezTo>
                      <a:pt x="163" y="80"/>
                      <a:pt x="163" y="80"/>
                      <a:pt x="163" y="80"/>
                    </a:cubicBezTo>
                    <a:cubicBezTo>
                      <a:pt x="163" y="45"/>
                      <a:pt x="163" y="45"/>
                      <a:pt x="163" y="45"/>
                    </a:cubicBezTo>
                    <a:moveTo>
                      <a:pt x="201" y="45"/>
                    </a:moveTo>
                    <a:cubicBezTo>
                      <a:pt x="164" y="45"/>
                      <a:pt x="164" y="45"/>
                      <a:pt x="164" y="45"/>
                    </a:cubicBezTo>
                    <a:cubicBezTo>
                      <a:pt x="164" y="80"/>
                      <a:pt x="164" y="80"/>
                      <a:pt x="164" y="80"/>
                    </a:cubicBezTo>
                    <a:cubicBezTo>
                      <a:pt x="201" y="80"/>
                      <a:pt x="201" y="80"/>
                      <a:pt x="201" y="80"/>
                    </a:cubicBezTo>
                    <a:cubicBezTo>
                      <a:pt x="201" y="45"/>
                      <a:pt x="201" y="45"/>
                      <a:pt x="201" y="45"/>
                    </a:cubicBezTo>
                    <a:moveTo>
                      <a:pt x="239" y="45"/>
                    </a:moveTo>
                    <a:cubicBezTo>
                      <a:pt x="202" y="45"/>
                      <a:pt x="202" y="45"/>
                      <a:pt x="202" y="45"/>
                    </a:cubicBezTo>
                    <a:cubicBezTo>
                      <a:pt x="202" y="80"/>
                      <a:pt x="202" y="80"/>
                      <a:pt x="202" y="80"/>
                    </a:cubicBezTo>
                    <a:cubicBezTo>
                      <a:pt x="239" y="80"/>
                      <a:pt x="239" y="80"/>
                      <a:pt x="239" y="80"/>
                    </a:cubicBezTo>
                    <a:cubicBezTo>
                      <a:pt x="239" y="45"/>
                      <a:pt x="239" y="45"/>
                      <a:pt x="239" y="45"/>
                    </a:cubicBezTo>
                    <a:moveTo>
                      <a:pt x="276" y="45"/>
                    </a:moveTo>
                    <a:cubicBezTo>
                      <a:pt x="239" y="45"/>
                      <a:pt x="239" y="45"/>
                      <a:pt x="239" y="45"/>
                    </a:cubicBezTo>
                    <a:cubicBezTo>
                      <a:pt x="239" y="80"/>
                      <a:pt x="239" y="80"/>
                      <a:pt x="239" y="80"/>
                    </a:cubicBezTo>
                    <a:cubicBezTo>
                      <a:pt x="276" y="80"/>
                      <a:pt x="276" y="80"/>
                      <a:pt x="276" y="80"/>
                    </a:cubicBezTo>
                    <a:cubicBezTo>
                      <a:pt x="276" y="45"/>
                      <a:pt x="276" y="45"/>
                      <a:pt x="276" y="45"/>
                    </a:cubicBezTo>
                    <a:moveTo>
                      <a:pt x="314" y="45"/>
                    </a:moveTo>
                    <a:cubicBezTo>
                      <a:pt x="277" y="45"/>
                      <a:pt x="277" y="45"/>
                      <a:pt x="277" y="45"/>
                    </a:cubicBezTo>
                    <a:cubicBezTo>
                      <a:pt x="277" y="80"/>
                      <a:pt x="277" y="80"/>
                      <a:pt x="277" y="80"/>
                    </a:cubicBezTo>
                    <a:cubicBezTo>
                      <a:pt x="314" y="80"/>
                      <a:pt x="314" y="80"/>
                      <a:pt x="314" y="80"/>
                    </a:cubicBezTo>
                    <a:cubicBezTo>
                      <a:pt x="314" y="45"/>
                      <a:pt x="314" y="45"/>
                      <a:pt x="314" y="45"/>
                    </a:cubicBezTo>
                    <a:moveTo>
                      <a:pt x="351" y="45"/>
                    </a:moveTo>
                    <a:cubicBezTo>
                      <a:pt x="314" y="45"/>
                      <a:pt x="314" y="45"/>
                      <a:pt x="314" y="45"/>
                    </a:cubicBezTo>
                    <a:cubicBezTo>
                      <a:pt x="314" y="80"/>
                      <a:pt x="314" y="80"/>
                      <a:pt x="314" y="80"/>
                    </a:cubicBezTo>
                    <a:cubicBezTo>
                      <a:pt x="351" y="80"/>
                      <a:pt x="351" y="80"/>
                      <a:pt x="351" y="80"/>
                    </a:cubicBezTo>
                    <a:cubicBezTo>
                      <a:pt x="351" y="45"/>
                      <a:pt x="351" y="45"/>
                      <a:pt x="351" y="45"/>
                    </a:cubicBezTo>
                    <a:moveTo>
                      <a:pt x="389" y="45"/>
                    </a:moveTo>
                    <a:cubicBezTo>
                      <a:pt x="352" y="45"/>
                      <a:pt x="352" y="45"/>
                      <a:pt x="352" y="45"/>
                    </a:cubicBezTo>
                    <a:cubicBezTo>
                      <a:pt x="352" y="80"/>
                      <a:pt x="352" y="80"/>
                      <a:pt x="352" y="80"/>
                    </a:cubicBezTo>
                    <a:cubicBezTo>
                      <a:pt x="387" y="80"/>
                      <a:pt x="387" y="80"/>
                      <a:pt x="387" y="80"/>
                    </a:cubicBezTo>
                    <a:cubicBezTo>
                      <a:pt x="389" y="78"/>
                      <a:pt x="389" y="78"/>
                      <a:pt x="389" y="78"/>
                    </a:cubicBezTo>
                    <a:cubicBezTo>
                      <a:pt x="389" y="45"/>
                      <a:pt x="389" y="45"/>
                      <a:pt x="389" y="45"/>
                    </a:cubicBezTo>
                    <a:moveTo>
                      <a:pt x="426" y="45"/>
                    </a:moveTo>
                    <a:cubicBezTo>
                      <a:pt x="389" y="45"/>
                      <a:pt x="389" y="45"/>
                      <a:pt x="389" y="45"/>
                    </a:cubicBezTo>
                    <a:cubicBezTo>
                      <a:pt x="389" y="78"/>
                      <a:pt x="389" y="78"/>
                      <a:pt x="389" y="78"/>
                    </a:cubicBezTo>
                    <a:cubicBezTo>
                      <a:pt x="407" y="60"/>
                      <a:pt x="407" y="60"/>
                      <a:pt x="407" y="60"/>
                    </a:cubicBezTo>
                    <a:cubicBezTo>
                      <a:pt x="398" y="52"/>
                      <a:pt x="398" y="52"/>
                      <a:pt x="398" y="52"/>
                    </a:cubicBezTo>
                    <a:cubicBezTo>
                      <a:pt x="426" y="47"/>
                      <a:pt x="426" y="47"/>
                      <a:pt x="426" y="47"/>
                    </a:cubicBezTo>
                    <a:cubicBezTo>
                      <a:pt x="426" y="45"/>
                      <a:pt x="426" y="45"/>
                      <a:pt x="426" y="45"/>
                    </a:cubicBezTo>
                    <a:moveTo>
                      <a:pt x="464" y="45"/>
                    </a:moveTo>
                    <a:cubicBezTo>
                      <a:pt x="427" y="45"/>
                      <a:pt x="427" y="45"/>
                      <a:pt x="427" y="45"/>
                    </a:cubicBezTo>
                    <a:cubicBezTo>
                      <a:pt x="427" y="47"/>
                      <a:pt x="427" y="47"/>
                      <a:pt x="427" y="47"/>
                    </a:cubicBezTo>
                    <a:cubicBezTo>
                      <a:pt x="435" y="46"/>
                      <a:pt x="435" y="46"/>
                      <a:pt x="435" y="46"/>
                    </a:cubicBezTo>
                    <a:cubicBezTo>
                      <a:pt x="431" y="80"/>
                      <a:pt x="431" y="80"/>
                      <a:pt x="431" y="80"/>
                    </a:cubicBezTo>
                    <a:cubicBezTo>
                      <a:pt x="464" y="80"/>
                      <a:pt x="464" y="80"/>
                      <a:pt x="464" y="80"/>
                    </a:cubicBezTo>
                    <a:cubicBezTo>
                      <a:pt x="464" y="45"/>
                      <a:pt x="464" y="45"/>
                      <a:pt x="464" y="45"/>
                    </a:cubicBezTo>
                    <a:moveTo>
                      <a:pt x="497" y="45"/>
                    </a:moveTo>
                    <a:cubicBezTo>
                      <a:pt x="465" y="45"/>
                      <a:pt x="465" y="45"/>
                      <a:pt x="465" y="45"/>
                    </a:cubicBezTo>
                    <a:cubicBezTo>
                      <a:pt x="465" y="80"/>
                      <a:pt x="465" y="80"/>
                      <a:pt x="465" y="80"/>
                    </a:cubicBezTo>
                    <a:cubicBezTo>
                      <a:pt x="497" y="80"/>
                      <a:pt x="497" y="80"/>
                      <a:pt x="497" y="80"/>
                    </a:cubicBezTo>
                    <a:cubicBezTo>
                      <a:pt x="497" y="45"/>
                      <a:pt x="497" y="45"/>
                      <a:pt x="497" y="45"/>
                    </a:cubicBezTo>
                    <a:moveTo>
                      <a:pt x="51" y="13"/>
                    </a:moveTo>
                    <a:cubicBezTo>
                      <a:pt x="29" y="13"/>
                      <a:pt x="29" y="13"/>
                      <a:pt x="29" y="13"/>
                    </a:cubicBezTo>
                    <a:cubicBezTo>
                      <a:pt x="23" y="13"/>
                      <a:pt x="19" y="18"/>
                      <a:pt x="19" y="24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51" y="44"/>
                      <a:pt x="51" y="44"/>
                      <a:pt x="51" y="44"/>
                    </a:cubicBezTo>
                    <a:cubicBezTo>
                      <a:pt x="51" y="13"/>
                      <a:pt x="51" y="13"/>
                      <a:pt x="51" y="13"/>
                    </a:cubicBezTo>
                    <a:moveTo>
                      <a:pt x="88" y="13"/>
                    </a:moveTo>
                    <a:cubicBezTo>
                      <a:pt x="52" y="13"/>
                      <a:pt x="52" y="13"/>
                      <a:pt x="52" y="13"/>
                    </a:cubicBezTo>
                    <a:cubicBezTo>
                      <a:pt x="52" y="44"/>
                      <a:pt x="52" y="44"/>
                      <a:pt x="52" y="4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88" y="13"/>
                      <a:pt x="88" y="13"/>
                      <a:pt x="88" y="13"/>
                    </a:cubicBezTo>
                    <a:moveTo>
                      <a:pt x="126" y="13"/>
                    </a:moveTo>
                    <a:cubicBezTo>
                      <a:pt x="89" y="13"/>
                      <a:pt x="89" y="13"/>
                      <a:pt x="89" y="13"/>
                    </a:cubicBezTo>
                    <a:cubicBezTo>
                      <a:pt x="89" y="44"/>
                      <a:pt x="89" y="44"/>
                      <a:pt x="89" y="44"/>
                    </a:cubicBezTo>
                    <a:cubicBezTo>
                      <a:pt x="126" y="44"/>
                      <a:pt x="126" y="44"/>
                      <a:pt x="126" y="44"/>
                    </a:cubicBezTo>
                    <a:cubicBezTo>
                      <a:pt x="126" y="13"/>
                      <a:pt x="126" y="13"/>
                      <a:pt x="126" y="13"/>
                    </a:cubicBezTo>
                    <a:moveTo>
                      <a:pt x="163" y="13"/>
                    </a:moveTo>
                    <a:cubicBezTo>
                      <a:pt x="127" y="13"/>
                      <a:pt x="127" y="13"/>
                      <a:pt x="127" y="13"/>
                    </a:cubicBezTo>
                    <a:cubicBezTo>
                      <a:pt x="127" y="44"/>
                      <a:pt x="127" y="44"/>
                      <a:pt x="127" y="44"/>
                    </a:cubicBezTo>
                    <a:cubicBezTo>
                      <a:pt x="163" y="44"/>
                      <a:pt x="163" y="44"/>
                      <a:pt x="163" y="44"/>
                    </a:cubicBezTo>
                    <a:cubicBezTo>
                      <a:pt x="163" y="13"/>
                      <a:pt x="163" y="13"/>
                      <a:pt x="163" y="13"/>
                    </a:cubicBezTo>
                    <a:moveTo>
                      <a:pt x="201" y="13"/>
                    </a:moveTo>
                    <a:cubicBezTo>
                      <a:pt x="164" y="13"/>
                      <a:pt x="164" y="13"/>
                      <a:pt x="164" y="13"/>
                    </a:cubicBezTo>
                    <a:cubicBezTo>
                      <a:pt x="164" y="44"/>
                      <a:pt x="164" y="44"/>
                      <a:pt x="164" y="44"/>
                    </a:cubicBezTo>
                    <a:cubicBezTo>
                      <a:pt x="201" y="44"/>
                      <a:pt x="201" y="44"/>
                      <a:pt x="201" y="44"/>
                    </a:cubicBezTo>
                    <a:cubicBezTo>
                      <a:pt x="201" y="13"/>
                      <a:pt x="201" y="13"/>
                      <a:pt x="201" y="13"/>
                    </a:cubicBezTo>
                    <a:moveTo>
                      <a:pt x="239" y="13"/>
                    </a:moveTo>
                    <a:cubicBezTo>
                      <a:pt x="202" y="13"/>
                      <a:pt x="202" y="13"/>
                      <a:pt x="202" y="13"/>
                    </a:cubicBezTo>
                    <a:cubicBezTo>
                      <a:pt x="202" y="44"/>
                      <a:pt x="202" y="44"/>
                      <a:pt x="202" y="44"/>
                    </a:cubicBezTo>
                    <a:cubicBezTo>
                      <a:pt x="239" y="44"/>
                      <a:pt x="239" y="44"/>
                      <a:pt x="239" y="44"/>
                    </a:cubicBezTo>
                    <a:cubicBezTo>
                      <a:pt x="239" y="13"/>
                      <a:pt x="239" y="13"/>
                      <a:pt x="239" y="13"/>
                    </a:cubicBezTo>
                    <a:moveTo>
                      <a:pt x="276" y="13"/>
                    </a:moveTo>
                    <a:cubicBezTo>
                      <a:pt x="239" y="13"/>
                      <a:pt x="239" y="13"/>
                      <a:pt x="239" y="13"/>
                    </a:cubicBezTo>
                    <a:cubicBezTo>
                      <a:pt x="239" y="44"/>
                      <a:pt x="239" y="44"/>
                      <a:pt x="239" y="44"/>
                    </a:cubicBezTo>
                    <a:cubicBezTo>
                      <a:pt x="276" y="44"/>
                      <a:pt x="276" y="44"/>
                      <a:pt x="276" y="44"/>
                    </a:cubicBezTo>
                    <a:cubicBezTo>
                      <a:pt x="276" y="13"/>
                      <a:pt x="276" y="13"/>
                      <a:pt x="276" y="13"/>
                    </a:cubicBezTo>
                    <a:moveTo>
                      <a:pt x="314" y="13"/>
                    </a:moveTo>
                    <a:cubicBezTo>
                      <a:pt x="277" y="13"/>
                      <a:pt x="277" y="13"/>
                      <a:pt x="277" y="13"/>
                    </a:cubicBezTo>
                    <a:cubicBezTo>
                      <a:pt x="277" y="44"/>
                      <a:pt x="277" y="44"/>
                      <a:pt x="277" y="44"/>
                    </a:cubicBezTo>
                    <a:cubicBezTo>
                      <a:pt x="314" y="44"/>
                      <a:pt x="314" y="44"/>
                      <a:pt x="314" y="44"/>
                    </a:cubicBezTo>
                    <a:cubicBezTo>
                      <a:pt x="314" y="13"/>
                      <a:pt x="314" y="13"/>
                      <a:pt x="314" y="13"/>
                    </a:cubicBezTo>
                    <a:moveTo>
                      <a:pt x="351" y="13"/>
                    </a:moveTo>
                    <a:cubicBezTo>
                      <a:pt x="314" y="13"/>
                      <a:pt x="314" y="13"/>
                      <a:pt x="314" y="13"/>
                    </a:cubicBezTo>
                    <a:cubicBezTo>
                      <a:pt x="314" y="44"/>
                      <a:pt x="314" y="44"/>
                      <a:pt x="314" y="44"/>
                    </a:cubicBezTo>
                    <a:cubicBezTo>
                      <a:pt x="351" y="44"/>
                      <a:pt x="351" y="44"/>
                      <a:pt x="351" y="44"/>
                    </a:cubicBezTo>
                    <a:cubicBezTo>
                      <a:pt x="351" y="13"/>
                      <a:pt x="351" y="13"/>
                      <a:pt x="351" y="13"/>
                    </a:cubicBezTo>
                    <a:moveTo>
                      <a:pt x="389" y="13"/>
                    </a:moveTo>
                    <a:cubicBezTo>
                      <a:pt x="352" y="13"/>
                      <a:pt x="352" y="13"/>
                      <a:pt x="352" y="13"/>
                    </a:cubicBezTo>
                    <a:cubicBezTo>
                      <a:pt x="352" y="44"/>
                      <a:pt x="352" y="44"/>
                      <a:pt x="352" y="44"/>
                    </a:cubicBezTo>
                    <a:cubicBezTo>
                      <a:pt x="389" y="44"/>
                      <a:pt x="389" y="44"/>
                      <a:pt x="389" y="44"/>
                    </a:cubicBezTo>
                    <a:cubicBezTo>
                      <a:pt x="389" y="13"/>
                      <a:pt x="389" y="13"/>
                      <a:pt x="389" y="13"/>
                    </a:cubicBezTo>
                    <a:moveTo>
                      <a:pt x="426" y="13"/>
                    </a:moveTo>
                    <a:cubicBezTo>
                      <a:pt x="389" y="13"/>
                      <a:pt x="389" y="13"/>
                      <a:pt x="389" y="13"/>
                    </a:cubicBezTo>
                    <a:cubicBezTo>
                      <a:pt x="389" y="44"/>
                      <a:pt x="389" y="44"/>
                      <a:pt x="389" y="44"/>
                    </a:cubicBezTo>
                    <a:cubicBezTo>
                      <a:pt x="426" y="44"/>
                      <a:pt x="426" y="44"/>
                      <a:pt x="426" y="44"/>
                    </a:cubicBezTo>
                    <a:cubicBezTo>
                      <a:pt x="426" y="13"/>
                      <a:pt x="426" y="13"/>
                      <a:pt x="426" y="13"/>
                    </a:cubicBezTo>
                    <a:moveTo>
                      <a:pt x="464" y="13"/>
                    </a:moveTo>
                    <a:cubicBezTo>
                      <a:pt x="427" y="13"/>
                      <a:pt x="427" y="13"/>
                      <a:pt x="427" y="13"/>
                    </a:cubicBezTo>
                    <a:cubicBezTo>
                      <a:pt x="427" y="44"/>
                      <a:pt x="427" y="44"/>
                      <a:pt x="427" y="44"/>
                    </a:cubicBezTo>
                    <a:cubicBezTo>
                      <a:pt x="464" y="44"/>
                      <a:pt x="464" y="44"/>
                      <a:pt x="464" y="44"/>
                    </a:cubicBezTo>
                    <a:cubicBezTo>
                      <a:pt x="464" y="13"/>
                      <a:pt x="464" y="13"/>
                      <a:pt x="464" y="13"/>
                    </a:cubicBezTo>
                    <a:moveTo>
                      <a:pt x="486" y="13"/>
                    </a:moveTo>
                    <a:cubicBezTo>
                      <a:pt x="465" y="13"/>
                      <a:pt x="465" y="13"/>
                      <a:pt x="465" y="13"/>
                    </a:cubicBezTo>
                    <a:cubicBezTo>
                      <a:pt x="465" y="44"/>
                      <a:pt x="465" y="44"/>
                      <a:pt x="465" y="44"/>
                    </a:cubicBezTo>
                    <a:cubicBezTo>
                      <a:pt x="497" y="44"/>
                      <a:pt x="497" y="44"/>
                      <a:pt x="497" y="44"/>
                    </a:cubicBezTo>
                    <a:cubicBezTo>
                      <a:pt x="497" y="24"/>
                      <a:pt x="497" y="24"/>
                      <a:pt x="497" y="24"/>
                    </a:cubicBezTo>
                    <a:cubicBezTo>
                      <a:pt x="497" y="18"/>
                      <a:pt x="492" y="13"/>
                      <a:pt x="486" y="13"/>
                    </a:cubicBezTo>
                    <a:moveTo>
                      <a:pt x="29" y="327"/>
                    </a:moveTo>
                    <a:cubicBezTo>
                      <a:pt x="23" y="327"/>
                      <a:pt x="18" y="322"/>
                      <a:pt x="18" y="316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17"/>
                      <a:pt x="23" y="12"/>
                      <a:pt x="29" y="12"/>
                    </a:cubicBezTo>
                    <a:cubicBezTo>
                      <a:pt x="486" y="12"/>
                      <a:pt x="486" y="12"/>
                      <a:pt x="486" y="12"/>
                    </a:cubicBezTo>
                    <a:cubicBezTo>
                      <a:pt x="492" y="12"/>
                      <a:pt x="497" y="17"/>
                      <a:pt x="497" y="24"/>
                    </a:cubicBezTo>
                    <a:cubicBezTo>
                      <a:pt x="497" y="316"/>
                      <a:pt x="497" y="316"/>
                      <a:pt x="497" y="316"/>
                    </a:cubicBezTo>
                    <a:cubicBezTo>
                      <a:pt x="497" y="322"/>
                      <a:pt x="492" y="327"/>
                      <a:pt x="486" y="327"/>
                    </a:cubicBezTo>
                    <a:cubicBezTo>
                      <a:pt x="486" y="327"/>
                      <a:pt x="486" y="327"/>
                      <a:pt x="486" y="327"/>
                    </a:cubicBezTo>
                    <a:cubicBezTo>
                      <a:pt x="29" y="327"/>
                      <a:pt x="29" y="327"/>
                      <a:pt x="29" y="327"/>
                    </a:cubicBezTo>
                    <a:moveTo>
                      <a:pt x="504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327"/>
                      <a:pt x="0" y="327"/>
                      <a:pt x="0" y="327"/>
                    </a:cubicBezTo>
                    <a:cubicBezTo>
                      <a:pt x="0" y="334"/>
                      <a:pt x="5" y="339"/>
                      <a:pt x="12" y="339"/>
                    </a:cubicBezTo>
                    <a:cubicBezTo>
                      <a:pt x="180" y="339"/>
                      <a:pt x="180" y="339"/>
                      <a:pt x="180" y="339"/>
                    </a:cubicBezTo>
                    <a:cubicBezTo>
                      <a:pt x="504" y="339"/>
                      <a:pt x="504" y="339"/>
                      <a:pt x="504" y="339"/>
                    </a:cubicBezTo>
                    <a:cubicBezTo>
                      <a:pt x="510" y="339"/>
                      <a:pt x="516" y="334"/>
                      <a:pt x="516" y="327"/>
                    </a:cubicBezTo>
                    <a:cubicBezTo>
                      <a:pt x="516" y="231"/>
                      <a:pt x="516" y="231"/>
                      <a:pt x="516" y="231"/>
                    </a:cubicBezTo>
                    <a:cubicBezTo>
                      <a:pt x="516" y="12"/>
                      <a:pt x="516" y="12"/>
                      <a:pt x="516" y="12"/>
                    </a:cubicBezTo>
                    <a:cubicBezTo>
                      <a:pt x="516" y="6"/>
                      <a:pt x="510" y="0"/>
                      <a:pt x="504" y="0"/>
                    </a:cubicBezTo>
                  </a:path>
                </a:pathLst>
              </a:custGeom>
              <a:solidFill>
                <a:srgbClr val="EAE7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04" name="Freeform 106" descr="aa507355-7b7d-4e6c-ac34-ae73224d48e8"/>
              <p:cNvSpPr>
                <a:spLocks noEditPoints="1"/>
              </p:cNvSpPr>
              <p:nvPr/>
            </p:nvSpPr>
            <p:spPr bwMode="auto">
              <a:xfrm>
                <a:off x="7832776" y="5033827"/>
                <a:ext cx="971453" cy="640588"/>
              </a:xfrm>
              <a:custGeom>
                <a:avLst/>
                <a:gdLst>
                  <a:gd name="T0" fmla="*/ 447 w 479"/>
                  <a:gd name="T1" fmla="*/ 1 h 315"/>
                  <a:gd name="T2" fmla="*/ 479 w 479"/>
                  <a:gd name="T3" fmla="*/ 12 h 315"/>
                  <a:gd name="T4" fmla="*/ 479 w 479"/>
                  <a:gd name="T5" fmla="*/ 33 h 315"/>
                  <a:gd name="T6" fmla="*/ 479 w 479"/>
                  <a:gd name="T7" fmla="*/ 68 h 315"/>
                  <a:gd name="T8" fmla="*/ 479 w 479"/>
                  <a:gd name="T9" fmla="*/ 104 h 315"/>
                  <a:gd name="T10" fmla="*/ 479 w 479"/>
                  <a:gd name="T11" fmla="*/ 104 h 315"/>
                  <a:gd name="T12" fmla="*/ 479 w 479"/>
                  <a:gd name="T13" fmla="*/ 140 h 315"/>
                  <a:gd name="T14" fmla="*/ 479 w 479"/>
                  <a:gd name="T15" fmla="*/ 175 h 315"/>
                  <a:gd name="T16" fmla="*/ 479 w 479"/>
                  <a:gd name="T17" fmla="*/ 211 h 315"/>
                  <a:gd name="T18" fmla="*/ 479 w 479"/>
                  <a:gd name="T19" fmla="*/ 212 h 315"/>
                  <a:gd name="T20" fmla="*/ 479 w 479"/>
                  <a:gd name="T21" fmla="*/ 248 h 315"/>
                  <a:gd name="T22" fmla="*/ 479 w 479"/>
                  <a:gd name="T23" fmla="*/ 283 h 315"/>
                  <a:gd name="T24" fmla="*/ 479 w 479"/>
                  <a:gd name="T25" fmla="*/ 304 h 315"/>
                  <a:gd name="T26" fmla="*/ 447 w 479"/>
                  <a:gd name="T27" fmla="*/ 314 h 315"/>
                  <a:gd name="T28" fmla="*/ 446 w 479"/>
                  <a:gd name="T29" fmla="*/ 314 h 315"/>
                  <a:gd name="T30" fmla="*/ 408 w 479"/>
                  <a:gd name="T31" fmla="*/ 315 h 315"/>
                  <a:gd name="T32" fmla="*/ 371 w 479"/>
                  <a:gd name="T33" fmla="*/ 315 h 315"/>
                  <a:gd name="T34" fmla="*/ 334 w 479"/>
                  <a:gd name="T35" fmla="*/ 314 h 315"/>
                  <a:gd name="T36" fmla="*/ 333 w 479"/>
                  <a:gd name="T37" fmla="*/ 314 h 315"/>
                  <a:gd name="T38" fmla="*/ 296 w 479"/>
                  <a:gd name="T39" fmla="*/ 315 h 315"/>
                  <a:gd name="T40" fmla="*/ 259 w 479"/>
                  <a:gd name="T41" fmla="*/ 315 h 315"/>
                  <a:gd name="T42" fmla="*/ 221 w 479"/>
                  <a:gd name="T43" fmla="*/ 314 h 315"/>
                  <a:gd name="T44" fmla="*/ 221 w 479"/>
                  <a:gd name="T45" fmla="*/ 314 h 315"/>
                  <a:gd name="T46" fmla="*/ 183 w 479"/>
                  <a:gd name="T47" fmla="*/ 315 h 315"/>
                  <a:gd name="T48" fmla="*/ 146 w 479"/>
                  <a:gd name="T49" fmla="*/ 315 h 315"/>
                  <a:gd name="T50" fmla="*/ 109 w 479"/>
                  <a:gd name="T51" fmla="*/ 314 h 315"/>
                  <a:gd name="T52" fmla="*/ 108 w 479"/>
                  <a:gd name="T53" fmla="*/ 314 h 315"/>
                  <a:gd name="T54" fmla="*/ 70 w 479"/>
                  <a:gd name="T55" fmla="*/ 315 h 315"/>
                  <a:gd name="T56" fmla="*/ 34 w 479"/>
                  <a:gd name="T57" fmla="*/ 315 h 315"/>
                  <a:gd name="T58" fmla="*/ 11 w 479"/>
                  <a:gd name="T59" fmla="*/ 314 h 315"/>
                  <a:gd name="T60" fmla="*/ 0 w 479"/>
                  <a:gd name="T61" fmla="*/ 283 h 315"/>
                  <a:gd name="T62" fmla="*/ 1 w 479"/>
                  <a:gd name="T63" fmla="*/ 248 h 315"/>
                  <a:gd name="T64" fmla="*/ 1 w 479"/>
                  <a:gd name="T65" fmla="*/ 247 h 315"/>
                  <a:gd name="T66" fmla="*/ 0 w 479"/>
                  <a:gd name="T67" fmla="*/ 211 h 315"/>
                  <a:gd name="T68" fmla="*/ 0 w 479"/>
                  <a:gd name="T69" fmla="*/ 176 h 315"/>
                  <a:gd name="T70" fmla="*/ 1 w 479"/>
                  <a:gd name="T71" fmla="*/ 140 h 315"/>
                  <a:gd name="T72" fmla="*/ 1 w 479"/>
                  <a:gd name="T73" fmla="*/ 139 h 315"/>
                  <a:gd name="T74" fmla="*/ 0 w 479"/>
                  <a:gd name="T75" fmla="*/ 104 h 315"/>
                  <a:gd name="T76" fmla="*/ 0 w 479"/>
                  <a:gd name="T77" fmla="*/ 68 h 315"/>
                  <a:gd name="T78" fmla="*/ 1 w 479"/>
                  <a:gd name="T79" fmla="*/ 33 h 315"/>
                  <a:gd name="T80" fmla="*/ 1 w 479"/>
                  <a:gd name="T81" fmla="*/ 32 h 315"/>
                  <a:gd name="T82" fmla="*/ 33 w 479"/>
                  <a:gd name="T83" fmla="*/ 1 h 315"/>
                  <a:gd name="T84" fmla="*/ 34 w 479"/>
                  <a:gd name="T85" fmla="*/ 1 h 315"/>
                  <a:gd name="T86" fmla="*/ 71 w 479"/>
                  <a:gd name="T87" fmla="*/ 1 h 315"/>
                  <a:gd name="T88" fmla="*/ 108 w 479"/>
                  <a:gd name="T89" fmla="*/ 1 h 315"/>
                  <a:gd name="T90" fmla="*/ 145 w 479"/>
                  <a:gd name="T91" fmla="*/ 1 h 315"/>
                  <a:gd name="T92" fmla="*/ 146 w 479"/>
                  <a:gd name="T93" fmla="*/ 1 h 315"/>
                  <a:gd name="T94" fmla="*/ 184 w 479"/>
                  <a:gd name="T95" fmla="*/ 1 h 315"/>
                  <a:gd name="T96" fmla="*/ 221 w 479"/>
                  <a:gd name="T97" fmla="*/ 1 h 315"/>
                  <a:gd name="T98" fmla="*/ 258 w 479"/>
                  <a:gd name="T99" fmla="*/ 1 h 315"/>
                  <a:gd name="T100" fmla="*/ 259 w 479"/>
                  <a:gd name="T101" fmla="*/ 1 h 315"/>
                  <a:gd name="T102" fmla="*/ 296 w 479"/>
                  <a:gd name="T103" fmla="*/ 1 h 315"/>
                  <a:gd name="T104" fmla="*/ 333 w 479"/>
                  <a:gd name="T105" fmla="*/ 1 h 315"/>
                  <a:gd name="T106" fmla="*/ 371 w 479"/>
                  <a:gd name="T107" fmla="*/ 1 h 315"/>
                  <a:gd name="T108" fmla="*/ 371 w 479"/>
                  <a:gd name="T109" fmla="*/ 1 h 315"/>
                  <a:gd name="T110" fmla="*/ 409 w 479"/>
                  <a:gd name="T111" fmla="*/ 1 h 315"/>
                  <a:gd name="T112" fmla="*/ 468 w 479"/>
                  <a:gd name="T113" fmla="*/ 0 h 315"/>
                  <a:gd name="T114" fmla="*/ 0 w 479"/>
                  <a:gd name="T115" fmla="*/ 304 h 315"/>
                  <a:gd name="T116" fmla="*/ 479 w 479"/>
                  <a:gd name="T117" fmla="*/ 304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79" h="315">
                    <a:moveTo>
                      <a:pt x="446" y="1"/>
                    </a:moveTo>
                    <a:cubicBezTo>
                      <a:pt x="446" y="1"/>
                      <a:pt x="446" y="1"/>
                      <a:pt x="446" y="1"/>
                    </a:cubicBezTo>
                    <a:cubicBezTo>
                      <a:pt x="447" y="1"/>
                      <a:pt x="447" y="1"/>
                      <a:pt x="447" y="1"/>
                    </a:cubicBezTo>
                    <a:cubicBezTo>
                      <a:pt x="447" y="1"/>
                      <a:pt x="447" y="1"/>
                      <a:pt x="447" y="1"/>
                    </a:cubicBezTo>
                    <a:cubicBezTo>
                      <a:pt x="468" y="1"/>
                      <a:pt x="468" y="1"/>
                      <a:pt x="468" y="1"/>
                    </a:cubicBezTo>
                    <a:cubicBezTo>
                      <a:pt x="474" y="1"/>
                      <a:pt x="479" y="6"/>
                      <a:pt x="479" y="12"/>
                    </a:cubicBezTo>
                    <a:cubicBezTo>
                      <a:pt x="479" y="32"/>
                      <a:pt x="479" y="32"/>
                      <a:pt x="479" y="32"/>
                    </a:cubicBezTo>
                    <a:cubicBezTo>
                      <a:pt x="479" y="32"/>
                      <a:pt x="479" y="32"/>
                      <a:pt x="479" y="32"/>
                    </a:cubicBezTo>
                    <a:cubicBezTo>
                      <a:pt x="479" y="33"/>
                      <a:pt x="479" y="33"/>
                      <a:pt x="479" y="33"/>
                    </a:cubicBezTo>
                    <a:cubicBezTo>
                      <a:pt x="479" y="33"/>
                      <a:pt x="479" y="33"/>
                      <a:pt x="479" y="33"/>
                    </a:cubicBezTo>
                    <a:cubicBezTo>
                      <a:pt x="479" y="68"/>
                      <a:pt x="479" y="68"/>
                      <a:pt x="479" y="68"/>
                    </a:cubicBezTo>
                    <a:cubicBezTo>
                      <a:pt x="479" y="68"/>
                      <a:pt x="479" y="68"/>
                      <a:pt x="479" y="68"/>
                    </a:cubicBezTo>
                    <a:cubicBezTo>
                      <a:pt x="479" y="68"/>
                      <a:pt x="479" y="68"/>
                      <a:pt x="479" y="68"/>
                    </a:cubicBezTo>
                    <a:cubicBezTo>
                      <a:pt x="479" y="68"/>
                      <a:pt x="479" y="68"/>
                      <a:pt x="479" y="68"/>
                    </a:cubicBezTo>
                    <a:cubicBezTo>
                      <a:pt x="479" y="104"/>
                      <a:pt x="479" y="104"/>
                      <a:pt x="479" y="104"/>
                    </a:cubicBezTo>
                    <a:cubicBezTo>
                      <a:pt x="479" y="104"/>
                      <a:pt x="479" y="104"/>
                      <a:pt x="479" y="104"/>
                    </a:cubicBezTo>
                    <a:cubicBezTo>
                      <a:pt x="479" y="104"/>
                      <a:pt x="479" y="104"/>
                      <a:pt x="479" y="104"/>
                    </a:cubicBezTo>
                    <a:cubicBezTo>
                      <a:pt x="479" y="104"/>
                      <a:pt x="479" y="104"/>
                      <a:pt x="479" y="104"/>
                    </a:cubicBezTo>
                    <a:cubicBezTo>
                      <a:pt x="479" y="139"/>
                      <a:pt x="479" y="139"/>
                      <a:pt x="479" y="139"/>
                    </a:cubicBezTo>
                    <a:cubicBezTo>
                      <a:pt x="479" y="139"/>
                      <a:pt x="479" y="139"/>
                      <a:pt x="479" y="139"/>
                    </a:cubicBezTo>
                    <a:cubicBezTo>
                      <a:pt x="479" y="140"/>
                      <a:pt x="479" y="140"/>
                      <a:pt x="479" y="140"/>
                    </a:cubicBezTo>
                    <a:cubicBezTo>
                      <a:pt x="479" y="140"/>
                      <a:pt x="479" y="140"/>
                      <a:pt x="479" y="140"/>
                    </a:cubicBezTo>
                    <a:cubicBezTo>
                      <a:pt x="479" y="175"/>
                      <a:pt x="479" y="175"/>
                      <a:pt x="479" y="175"/>
                    </a:cubicBezTo>
                    <a:cubicBezTo>
                      <a:pt x="479" y="175"/>
                      <a:pt x="479" y="175"/>
                      <a:pt x="479" y="175"/>
                    </a:cubicBezTo>
                    <a:cubicBezTo>
                      <a:pt x="479" y="176"/>
                      <a:pt x="479" y="176"/>
                      <a:pt x="479" y="176"/>
                    </a:cubicBezTo>
                    <a:cubicBezTo>
                      <a:pt x="479" y="176"/>
                      <a:pt x="479" y="176"/>
                      <a:pt x="479" y="176"/>
                    </a:cubicBezTo>
                    <a:cubicBezTo>
                      <a:pt x="479" y="211"/>
                      <a:pt x="479" y="211"/>
                      <a:pt x="479" y="211"/>
                    </a:cubicBezTo>
                    <a:cubicBezTo>
                      <a:pt x="479" y="211"/>
                      <a:pt x="479" y="211"/>
                      <a:pt x="479" y="211"/>
                    </a:cubicBezTo>
                    <a:cubicBezTo>
                      <a:pt x="479" y="212"/>
                      <a:pt x="479" y="212"/>
                      <a:pt x="479" y="212"/>
                    </a:cubicBezTo>
                    <a:cubicBezTo>
                      <a:pt x="479" y="212"/>
                      <a:pt x="479" y="212"/>
                      <a:pt x="479" y="212"/>
                    </a:cubicBezTo>
                    <a:cubicBezTo>
                      <a:pt x="479" y="247"/>
                      <a:pt x="479" y="247"/>
                      <a:pt x="479" y="247"/>
                    </a:cubicBezTo>
                    <a:cubicBezTo>
                      <a:pt x="479" y="247"/>
                      <a:pt x="479" y="247"/>
                      <a:pt x="479" y="247"/>
                    </a:cubicBezTo>
                    <a:cubicBezTo>
                      <a:pt x="479" y="248"/>
                      <a:pt x="479" y="248"/>
                      <a:pt x="479" y="248"/>
                    </a:cubicBezTo>
                    <a:cubicBezTo>
                      <a:pt x="479" y="248"/>
                      <a:pt x="479" y="248"/>
                      <a:pt x="479" y="248"/>
                    </a:cubicBezTo>
                    <a:cubicBezTo>
                      <a:pt x="479" y="283"/>
                      <a:pt x="479" y="283"/>
                      <a:pt x="479" y="283"/>
                    </a:cubicBezTo>
                    <a:cubicBezTo>
                      <a:pt x="479" y="283"/>
                      <a:pt x="479" y="283"/>
                      <a:pt x="479" y="283"/>
                    </a:cubicBezTo>
                    <a:cubicBezTo>
                      <a:pt x="479" y="283"/>
                      <a:pt x="479" y="283"/>
                      <a:pt x="479" y="283"/>
                    </a:cubicBezTo>
                    <a:cubicBezTo>
                      <a:pt x="479" y="283"/>
                      <a:pt x="479" y="283"/>
                      <a:pt x="479" y="283"/>
                    </a:cubicBezTo>
                    <a:cubicBezTo>
                      <a:pt x="479" y="304"/>
                      <a:pt x="479" y="304"/>
                      <a:pt x="479" y="304"/>
                    </a:cubicBezTo>
                    <a:cubicBezTo>
                      <a:pt x="479" y="309"/>
                      <a:pt x="474" y="314"/>
                      <a:pt x="468" y="314"/>
                    </a:cubicBezTo>
                    <a:cubicBezTo>
                      <a:pt x="468" y="314"/>
                      <a:pt x="468" y="314"/>
                      <a:pt x="468" y="314"/>
                    </a:cubicBezTo>
                    <a:cubicBezTo>
                      <a:pt x="447" y="314"/>
                      <a:pt x="447" y="314"/>
                      <a:pt x="447" y="314"/>
                    </a:cubicBezTo>
                    <a:cubicBezTo>
                      <a:pt x="447" y="315"/>
                      <a:pt x="447" y="315"/>
                      <a:pt x="447" y="315"/>
                    </a:cubicBezTo>
                    <a:cubicBezTo>
                      <a:pt x="446" y="315"/>
                      <a:pt x="446" y="315"/>
                      <a:pt x="446" y="315"/>
                    </a:cubicBezTo>
                    <a:cubicBezTo>
                      <a:pt x="446" y="314"/>
                      <a:pt x="446" y="314"/>
                      <a:pt x="446" y="314"/>
                    </a:cubicBezTo>
                    <a:cubicBezTo>
                      <a:pt x="409" y="314"/>
                      <a:pt x="409" y="314"/>
                      <a:pt x="409" y="314"/>
                    </a:cubicBezTo>
                    <a:cubicBezTo>
                      <a:pt x="409" y="315"/>
                      <a:pt x="409" y="315"/>
                      <a:pt x="409" y="315"/>
                    </a:cubicBezTo>
                    <a:cubicBezTo>
                      <a:pt x="408" y="315"/>
                      <a:pt x="408" y="315"/>
                      <a:pt x="408" y="315"/>
                    </a:cubicBezTo>
                    <a:cubicBezTo>
                      <a:pt x="408" y="314"/>
                      <a:pt x="408" y="314"/>
                      <a:pt x="408" y="314"/>
                    </a:cubicBezTo>
                    <a:cubicBezTo>
                      <a:pt x="371" y="314"/>
                      <a:pt x="371" y="314"/>
                      <a:pt x="371" y="314"/>
                    </a:cubicBezTo>
                    <a:cubicBezTo>
                      <a:pt x="371" y="315"/>
                      <a:pt x="371" y="315"/>
                      <a:pt x="371" y="315"/>
                    </a:cubicBezTo>
                    <a:cubicBezTo>
                      <a:pt x="371" y="315"/>
                      <a:pt x="371" y="315"/>
                      <a:pt x="371" y="315"/>
                    </a:cubicBezTo>
                    <a:cubicBezTo>
                      <a:pt x="371" y="314"/>
                      <a:pt x="371" y="314"/>
                      <a:pt x="371" y="314"/>
                    </a:cubicBezTo>
                    <a:cubicBezTo>
                      <a:pt x="334" y="314"/>
                      <a:pt x="334" y="314"/>
                      <a:pt x="334" y="314"/>
                    </a:cubicBezTo>
                    <a:cubicBezTo>
                      <a:pt x="334" y="315"/>
                      <a:pt x="334" y="315"/>
                      <a:pt x="334" y="315"/>
                    </a:cubicBezTo>
                    <a:cubicBezTo>
                      <a:pt x="333" y="315"/>
                      <a:pt x="333" y="315"/>
                      <a:pt x="333" y="315"/>
                    </a:cubicBezTo>
                    <a:cubicBezTo>
                      <a:pt x="333" y="314"/>
                      <a:pt x="333" y="314"/>
                      <a:pt x="333" y="314"/>
                    </a:cubicBezTo>
                    <a:cubicBezTo>
                      <a:pt x="296" y="314"/>
                      <a:pt x="296" y="314"/>
                      <a:pt x="296" y="314"/>
                    </a:cubicBezTo>
                    <a:cubicBezTo>
                      <a:pt x="296" y="315"/>
                      <a:pt x="296" y="315"/>
                      <a:pt x="296" y="315"/>
                    </a:cubicBezTo>
                    <a:cubicBezTo>
                      <a:pt x="296" y="315"/>
                      <a:pt x="296" y="315"/>
                      <a:pt x="296" y="315"/>
                    </a:cubicBezTo>
                    <a:cubicBezTo>
                      <a:pt x="296" y="314"/>
                      <a:pt x="296" y="314"/>
                      <a:pt x="296" y="314"/>
                    </a:cubicBezTo>
                    <a:cubicBezTo>
                      <a:pt x="259" y="314"/>
                      <a:pt x="259" y="314"/>
                      <a:pt x="259" y="314"/>
                    </a:cubicBezTo>
                    <a:cubicBezTo>
                      <a:pt x="259" y="315"/>
                      <a:pt x="259" y="315"/>
                      <a:pt x="259" y="315"/>
                    </a:cubicBezTo>
                    <a:cubicBezTo>
                      <a:pt x="258" y="315"/>
                      <a:pt x="258" y="315"/>
                      <a:pt x="258" y="315"/>
                    </a:cubicBezTo>
                    <a:cubicBezTo>
                      <a:pt x="258" y="314"/>
                      <a:pt x="258" y="314"/>
                      <a:pt x="258" y="314"/>
                    </a:cubicBezTo>
                    <a:cubicBezTo>
                      <a:pt x="221" y="314"/>
                      <a:pt x="221" y="314"/>
                      <a:pt x="221" y="314"/>
                    </a:cubicBezTo>
                    <a:cubicBezTo>
                      <a:pt x="221" y="315"/>
                      <a:pt x="221" y="315"/>
                      <a:pt x="221" y="315"/>
                    </a:cubicBezTo>
                    <a:cubicBezTo>
                      <a:pt x="221" y="315"/>
                      <a:pt x="221" y="315"/>
                      <a:pt x="221" y="315"/>
                    </a:cubicBezTo>
                    <a:cubicBezTo>
                      <a:pt x="221" y="314"/>
                      <a:pt x="221" y="314"/>
                      <a:pt x="221" y="314"/>
                    </a:cubicBezTo>
                    <a:cubicBezTo>
                      <a:pt x="184" y="314"/>
                      <a:pt x="184" y="314"/>
                      <a:pt x="184" y="314"/>
                    </a:cubicBezTo>
                    <a:cubicBezTo>
                      <a:pt x="184" y="315"/>
                      <a:pt x="184" y="315"/>
                      <a:pt x="184" y="315"/>
                    </a:cubicBezTo>
                    <a:cubicBezTo>
                      <a:pt x="183" y="315"/>
                      <a:pt x="183" y="315"/>
                      <a:pt x="183" y="315"/>
                    </a:cubicBezTo>
                    <a:cubicBezTo>
                      <a:pt x="183" y="314"/>
                      <a:pt x="183" y="314"/>
                      <a:pt x="183" y="314"/>
                    </a:cubicBezTo>
                    <a:cubicBezTo>
                      <a:pt x="146" y="314"/>
                      <a:pt x="146" y="314"/>
                      <a:pt x="146" y="314"/>
                    </a:cubicBezTo>
                    <a:cubicBezTo>
                      <a:pt x="146" y="315"/>
                      <a:pt x="146" y="315"/>
                      <a:pt x="146" y="315"/>
                    </a:cubicBezTo>
                    <a:cubicBezTo>
                      <a:pt x="145" y="315"/>
                      <a:pt x="145" y="315"/>
                      <a:pt x="145" y="315"/>
                    </a:cubicBezTo>
                    <a:cubicBezTo>
                      <a:pt x="145" y="314"/>
                      <a:pt x="145" y="314"/>
                      <a:pt x="145" y="314"/>
                    </a:cubicBezTo>
                    <a:cubicBezTo>
                      <a:pt x="109" y="314"/>
                      <a:pt x="109" y="314"/>
                      <a:pt x="109" y="314"/>
                    </a:cubicBezTo>
                    <a:cubicBezTo>
                      <a:pt x="109" y="315"/>
                      <a:pt x="109" y="315"/>
                      <a:pt x="109" y="315"/>
                    </a:cubicBezTo>
                    <a:cubicBezTo>
                      <a:pt x="108" y="315"/>
                      <a:pt x="108" y="315"/>
                      <a:pt x="108" y="315"/>
                    </a:cubicBezTo>
                    <a:cubicBezTo>
                      <a:pt x="108" y="314"/>
                      <a:pt x="108" y="314"/>
                      <a:pt x="108" y="314"/>
                    </a:cubicBezTo>
                    <a:cubicBezTo>
                      <a:pt x="71" y="314"/>
                      <a:pt x="71" y="314"/>
                      <a:pt x="71" y="314"/>
                    </a:cubicBezTo>
                    <a:cubicBezTo>
                      <a:pt x="71" y="315"/>
                      <a:pt x="71" y="315"/>
                      <a:pt x="71" y="315"/>
                    </a:cubicBezTo>
                    <a:cubicBezTo>
                      <a:pt x="70" y="315"/>
                      <a:pt x="70" y="315"/>
                      <a:pt x="70" y="315"/>
                    </a:cubicBezTo>
                    <a:cubicBezTo>
                      <a:pt x="70" y="314"/>
                      <a:pt x="70" y="314"/>
                      <a:pt x="70" y="314"/>
                    </a:cubicBezTo>
                    <a:cubicBezTo>
                      <a:pt x="34" y="314"/>
                      <a:pt x="34" y="314"/>
                      <a:pt x="34" y="314"/>
                    </a:cubicBezTo>
                    <a:cubicBezTo>
                      <a:pt x="34" y="315"/>
                      <a:pt x="34" y="315"/>
                      <a:pt x="34" y="315"/>
                    </a:cubicBezTo>
                    <a:cubicBezTo>
                      <a:pt x="33" y="315"/>
                      <a:pt x="33" y="315"/>
                      <a:pt x="33" y="315"/>
                    </a:cubicBezTo>
                    <a:cubicBezTo>
                      <a:pt x="33" y="314"/>
                      <a:pt x="33" y="314"/>
                      <a:pt x="33" y="314"/>
                    </a:cubicBezTo>
                    <a:cubicBezTo>
                      <a:pt x="11" y="314"/>
                      <a:pt x="11" y="314"/>
                      <a:pt x="11" y="314"/>
                    </a:cubicBezTo>
                    <a:cubicBezTo>
                      <a:pt x="5" y="314"/>
                      <a:pt x="1" y="309"/>
                      <a:pt x="1" y="304"/>
                    </a:cubicBezTo>
                    <a:cubicBezTo>
                      <a:pt x="1" y="283"/>
                      <a:pt x="1" y="283"/>
                      <a:pt x="1" y="283"/>
                    </a:cubicBezTo>
                    <a:cubicBezTo>
                      <a:pt x="0" y="283"/>
                      <a:pt x="0" y="283"/>
                      <a:pt x="0" y="283"/>
                    </a:cubicBezTo>
                    <a:cubicBezTo>
                      <a:pt x="0" y="283"/>
                      <a:pt x="0" y="283"/>
                      <a:pt x="0" y="283"/>
                    </a:cubicBezTo>
                    <a:cubicBezTo>
                      <a:pt x="1" y="283"/>
                      <a:pt x="1" y="283"/>
                      <a:pt x="1" y="283"/>
                    </a:cubicBezTo>
                    <a:cubicBezTo>
                      <a:pt x="1" y="248"/>
                      <a:pt x="1" y="248"/>
                      <a:pt x="1" y="248"/>
                    </a:cubicBezTo>
                    <a:cubicBezTo>
                      <a:pt x="0" y="248"/>
                      <a:pt x="0" y="248"/>
                      <a:pt x="0" y="248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1" y="247"/>
                      <a:pt x="1" y="247"/>
                      <a:pt x="1" y="247"/>
                    </a:cubicBezTo>
                    <a:cubicBezTo>
                      <a:pt x="1" y="212"/>
                      <a:pt x="1" y="212"/>
                      <a:pt x="1" y="212"/>
                    </a:cubicBezTo>
                    <a:cubicBezTo>
                      <a:pt x="0" y="212"/>
                      <a:pt x="0" y="212"/>
                      <a:pt x="0" y="212"/>
                    </a:cubicBezTo>
                    <a:cubicBezTo>
                      <a:pt x="0" y="211"/>
                      <a:pt x="0" y="211"/>
                      <a:pt x="0" y="211"/>
                    </a:cubicBezTo>
                    <a:cubicBezTo>
                      <a:pt x="1" y="211"/>
                      <a:pt x="1" y="211"/>
                      <a:pt x="1" y="211"/>
                    </a:cubicBezTo>
                    <a:cubicBezTo>
                      <a:pt x="1" y="176"/>
                      <a:pt x="1" y="176"/>
                      <a:pt x="1" y="176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0" y="175"/>
                      <a:pt x="0" y="175"/>
                      <a:pt x="0" y="175"/>
                    </a:cubicBezTo>
                    <a:cubicBezTo>
                      <a:pt x="1" y="175"/>
                      <a:pt x="1" y="175"/>
                      <a:pt x="1" y="175"/>
                    </a:cubicBezTo>
                    <a:cubicBezTo>
                      <a:pt x="1" y="140"/>
                      <a:pt x="1" y="140"/>
                      <a:pt x="1" y="140"/>
                    </a:cubicBezTo>
                    <a:cubicBezTo>
                      <a:pt x="0" y="140"/>
                      <a:pt x="0" y="140"/>
                      <a:pt x="0" y="140"/>
                    </a:cubicBezTo>
                    <a:cubicBezTo>
                      <a:pt x="0" y="139"/>
                      <a:pt x="0" y="139"/>
                      <a:pt x="0" y="139"/>
                    </a:cubicBezTo>
                    <a:cubicBezTo>
                      <a:pt x="1" y="139"/>
                      <a:pt x="1" y="139"/>
                      <a:pt x="1" y="139"/>
                    </a:cubicBezTo>
                    <a:cubicBezTo>
                      <a:pt x="1" y="104"/>
                      <a:pt x="1" y="104"/>
                      <a:pt x="1" y="104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1" y="104"/>
                      <a:pt x="1" y="104"/>
                      <a:pt x="1" y="104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6"/>
                      <a:pt x="5" y="1"/>
                      <a:pt x="11" y="1"/>
                    </a:cubicBezTo>
                    <a:cubicBezTo>
                      <a:pt x="33" y="1"/>
                      <a:pt x="33" y="1"/>
                      <a:pt x="33" y="1"/>
                    </a:cubicBezTo>
                    <a:cubicBezTo>
                      <a:pt x="33" y="1"/>
                      <a:pt x="33" y="1"/>
                      <a:pt x="33" y="1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70" y="1"/>
                      <a:pt x="70" y="1"/>
                      <a:pt x="70" y="1"/>
                    </a:cubicBezTo>
                    <a:cubicBezTo>
                      <a:pt x="70" y="1"/>
                      <a:pt x="70" y="1"/>
                      <a:pt x="70" y="1"/>
                    </a:cubicBezTo>
                    <a:cubicBezTo>
                      <a:pt x="71" y="1"/>
                      <a:pt x="71" y="1"/>
                      <a:pt x="71" y="1"/>
                    </a:cubicBezTo>
                    <a:cubicBezTo>
                      <a:pt x="71" y="1"/>
                      <a:pt x="71" y="1"/>
                      <a:pt x="71" y="1"/>
                    </a:cubicBezTo>
                    <a:cubicBezTo>
                      <a:pt x="108" y="1"/>
                      <a:pt x="108" y="1"/>
                      <a:pt x="108" y="1"/>
                    </a:cubicBezTo>
                    <a:cubicBezTo>
                      <a:pt x="108" y="1"/>
                      <a:pt x="108" y="1"/>
                      <a:pt x="108" y="1"/>
                    </a:cubicBezTo>
                    <a:cubicBezTo>
                      <a:pt x="109" y="1"/>
                      <a:pt x="109" y="1"/>
                      <a:pt x="109" y="1"/>
                    </a:cubicBezTo>
                    <a:cubicBezTo>
                      <a:pt x="109" y="1"/>
                      <a:pt x="109" y="1"/>
                      <a:pt x="109" y="1"/>
                    </a:cubicBezTo>
                    <a:cubicBezTo>
                      <a:pt x="145" y="1"/>
                      <a:pt x="145" y="1"/>
                      <a:pt x="145" y="1"/>
                    </a:cubicBezTo>
                    <a:cubicBezTo>
                      <a:pt x="145" y="1"/>
                      <a:pt x="145" y="1"/>
                      <a:pt x="145" y="1"/>
                    </a:cubicBezTo>
                    <a:cubicBezTo>
                      <a:pt x="146" y="1"/>
                      <a:pt x="146" y="1"/>
                      <a:pt x="146" y="1"/>
                    </a:cubicBezTo>
                    <a:cubicBezTo>
                      <a:pt x="146" y="1"/>
                      <a:pt x="146" y="1"/>
                      <a:pt x="146" y="1"/>
                    </a:cubicBezTo>
                    <a:cubicBezTo>
                      <a:pt x="183" y="1"/>
                      <a:pt x="183" y="1"/>
                      <a:pt x="183" y="1"/>
                    </a:cubicBezTo>
                    <a:cubicBezTo>
                      <a:pt x="183" y="1"/>
                      <a:pt x="183" y="1"/>
                      <a:pt x="183" y="1"/>
                    </a:cubicBezTo>
                    <a:cubicBezTo>
                      <a:pt x="184" y="1"/>
                      <a:pt x="184" y="1"/>
                      <a:pt x="184" y="1"/>
                    </a:cubicBezTo>
                    <a:cubicBezTo>
                      <a:pt x="184" y="1"/>
                      <a:pt x="184" y="1"/>
                      <a:pt x="184" y="1"/>
                    </a:cubicBezTo>
                    <a:cubicBezTo>
                      <a:pt x="221" y="1"/>
                      <a:pt x="221" y="1"/>
                      <a:pt x="221" y="1"/>
                    </a:cubicBezTo>
                    <a:cubicBezTo>
                      <a:pt x="221" y="1"/>
                      <a:pt x="221" y="1"/>
                      <a:pt x="221" y="1"/>
                    </a:cubicBezTo>
                    <a:cubicBezTo>
                      <a:pt x="221" y="1"/>
                      <a:pt x="221" y="1"/>
                      <a:pt x="221" y="1"/>
                    </a:cubicBezTo>
                    <a:cubicBezTo>
                      <a:pt x="221" y="1"/>
                      <a:pt x="221" y="1"/>
                      <a:pt x="221" y="1"/>
                    </a:cubicBezTo>
                    <a:cubicBezTo>
                      <a:pt x="258" y="1"/>
                      <a:pt x="258" y="1"/>
                      <a:pt x="258" y="1"/>
                    </a:cubicBezTo>
                    <a:cubicBezTo>
                      <a:pt x="258" y="1"/>
                      <a:pt x="258" y="1"/>
                      <a:pt x="258" y="1"/>
                    </a:cubicBezTo>
                    <a:cubicBezTo>
                      <a:pt x="259" y="1"/>
                      <a:pt x="259" y="1"/>
                      <a:pt x="259" y="1"/>
                    </a:cubicBezTo>
                    <a:cubicBezTo>
                      <a:pt x="259" y="1"/>
                      <a:pt x="259" y="1"/>
                      <a:pt x="259" y="1"/>
                    </a:cubicBezTo>
                    <a:cubicBezTo>
                      <a:pt x="296" y="1"/>
                      <a:pt x="296" y="1"/>
                      <a:pt x="296" y="1"/>
                    </a:cubicBezTo>
                    <a:cubicBezTo>
                      <a:pt x="296" y="1"/>
                      <a:pt x="296" y="1"/>
                      <a:pt x="296" y="1"/>
                    </a:cubicBezTo>
                    <a:cubicBezTo>
                      <a:pt x="296" y="1"/>
                      <a:pt x="296" y="1"/>
                      <a:pt x="296" y="1"/>
                    </a:cubicBezTo>
                    <a:cubicBezTo>
                      <a:pt x="296" y="1"/>
                      <a:pt x="296" y="1"/>
                      <a:pt x="296" y="1"/>
                    </a:cubicBezTo>
                    <a:cubicBezTo>
                      <a:pt x="333" y="1"/>
                      <a:pt x="333" y="1"/>
                      <a:pt x="333" y="1"/>
                    </a:cubicBezTo>
                    <a:cubicBezTo>
                      <a:pt x="333" y="1"/>
                      <a:pt x="333" y="1"/>
                      <a:pt x="333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71" y="1"/>
                      <a:pt x="371" y="1"/>
                      <a:pt x="371" y="1"/>
                    </a:cubicBezTo>
                    <a:cubicBezTo>
                      <a:pt x="371" y="1"/>
                      <a:pt x="371" y="1"/>
                      <a:pt x="371" y="1"/>
                    </a:cubicBezTo>
                    <a:cubicBezTo>
                      <a:pt x="371" y="1"/>
                      <a:pt x="371" y="1"/>
                      <a:pt x="371" y="1"/>
                    </a:cubicBezTo>
                    <a:cubicBezTo>
                      <a:pt x="371" y="1"/>
                      <a:pt x="371" y="1"/>
                      <a:pt x="371" y="1"/>
                    </a:cubicBezTo>
                    <a:cubicBezTo>
                      <a:pt x="408" y="1"/>
                      <a:pt x="408" y="1"/>
                      <a:pt x="408" y="1"/>
                    </a:cubicBezTo>
                    <a:cubicBezTo>
                      <a:pt x="408" y="1"/>
                      <a:pt x="408" y="1"/>
                      <a:pt x="408" y="1"/>
                    </a:cubicBezTo>
                    <a:cubicBezTo>
                      <a:pt x="409" y="1"/>
                      <a:pt x="409" y="1"/>
                      <a:pt x="409" y="1"/>
                    </a:cubicBezTo>
                    <a:cubicBezTo>
                      <a:pt x="409" y="1"/>
                      <a:pt x="409" y="1"/>
                      <a:pt x="409" y="1"/>
                    </a:cubicBezTo>
                    <a:cubicBezTo>
                      <a:pt x="446" y="1"/>
                      <a:pt x="446" y="1"/>
                      <a:pt x="446" y="1"/>
                    </a:cubicBezTo>
                    <a:moveTo>
                      <a:pt x="468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304"/>
                      <a:pt x="0" y="304"/>
                      <a:pt x="0" y="304"/>
                    </a:cubicBezTo>
                    <a:cubicBezTo>
                      <a:pt x="0" y="310"/>
                      <a:pt x="5" y="315"/>
                      <a:pt x="11" y="315"/>
                    </a:cubicBezTo>
                    <a:cubicBezTo>
                      <a:pt x="468" y="315"/>
                      <a:pt x="468" y="315"/>
                      <a:pt x="468" y="315"/>
                    </a:cubicBezTo>
                    <a:cubicBezTo>
                      <a:pt x="474" y="315"/>
                      <a:pt x="479" y="310"/>
                      <a:pt x="479" y="304"/>
                    </a:cubicBezTo>
                    <a:cubicBezTo>
                      <a:pt x="479" y="12"/>
                      <a:pt x="479" y="12"/>
                      <a:pt x="479" y="12"/>
                    </a:cubicBezTo>
                    <a:cubicBezTo>
                      <a:pt x="479" y="5"/>
                      <a:pt x="474" y="0"/>
                      <a:pt x="468" y="0"/>
                    </a:cubicBezTo>
                  </a:path>
                </a:pathLst>
              </a:custGeom>
              <a:solidFill>
                <a:srgbClr val="9EB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05" name="Freeform 107" descr="ed88389e-970e-4662-a5ed-4853ad32347c"/>
              <p:cNvSpPr>
                <a:spLocks noEditPoints="1"/>
              </p:cNvSpPr>
              <p:nvPr/>
            </p:nvSpPr>
            <p:spPr bwMode="auto">
              <a:xfrm>
                <a:off x="7899373" y="5035942"/>
                <a:ext cx="2114" cy="638474"/>
              </a:xfrm>
              <a:custGeom>
                <a:avLst/>
                <a:gdLst>
                  <a:gd name="T0" fmla="*/ 2 w 2"/>
                  <a:gd name="T1" fmla="*/ 542 h 604"/>
                  <a:gd name="T2" fmla="*/ 0 w 2"/>
                  <a:gd name="T3" fmla="*/ 542 h 604"/>
                  <a:gd name="T4" fmla="*/ 0 w 2"/>
                  <a:gd name="T5" fmla="*/ 602 h 604"/>
                  <a:gd name="T6" fmla="*/ 0 w 2"/>
                  <a:gd name="T7" fmla="*/ 604 h 604"/>
                  <a:gd name="T8" fmla="*/ 2 w 2"/>
                  <a:gd name="T9" fmla="*/ 604 h 604"/>
                  <a:gd name="T10" fmla="*/ 2 w 2"/>
                  <a:gd name="T11" fmla="*/ 602 h 604"/>
                  <a:gd name="T12" fmla="*/ 2 w 2"/>
                  <a:gd name="T13" fmla="*/ 542 h 604"/>
                  <a:gd name="T14" fmla="*/ 2 w 2"/>
                  <a:gd name="T15" fmla="*/ 475 h 604"/>
                  <a:gd name="T16" fmla="*/ 0 w 2"/>
                  <a:gd name="T17" fmla="*/ 475 h 604"/>
                  <a:gd name="T18" fmla="*/ 0 w 2"/>
                  <a:gd name="T19" fmla="*/ 542 h 604"/>
                  <a:gd name="T20" fmla="*/ 2 w 2"/>
                  <a:gd name="T21" fmla="*/ 542 h 604"/>
                  <a:gd name="T22" fmla="*/ 2 w 2"/>
                  <a:gd name="T23" fmla="*/ 475 h 604"/>
                  <a:gd name="T24" fmla="*/ 2 w 2"/>
                  <a:gd name="T25" fmla="*/ 406 h 604"/>
                  <a:gd name="T26" fmla="*/ 0 w 2"/>
                  <a:gd name="T27" fmla="*/ 406 h 604"/>
                  <a:gd name="T28" fmla="*/ 0 w 2"/>
                  <a:gd name="T29" fmla="*/ 473 h 604"/>
                  <a:gd name="T30" fmla="*/ 2 w 2"/>
                  <a:gd name="T31" fmla="*/ 473 h 604"/>
                  <a:gd name="T32" fmla="*/ 2 w 2"/>
                  <a:gd name="T33" fmla="*/ 406 h 604"/>
                  <a:gd name="T34" fmla="*/ 2 w 2"/>
                  <a:gd name="T35" fmla="*/ 336 h 604"/>
                  <a:gd name="T36" fmla="*/ 0 w 2"/>
                  <a:gd name="T37" fmla="*/ 336 h 604"/>
                  <a:gd name="T38" fmla="*/ 0 w 2"/>
                  <a:gd name="T39" fmla="*/ 404 h 604"/>
                  <a:gd name="T40" fmla="*/ 2 w 2"/>
                  <a:gd name="T41" fmla="*/ 404 h 604"/>
                  <a:gd name="T42" fmla="*/ 2 w 2"/>
                  <a:gd name="T43" fmla="*/ 336 h 604"/>
                  <a:gd name="T44" fmla="*/ 2 w 2"/>
                  <a:gd name="T45" fmla="*/ 267 h 604"/>
                  <a:gd name="T46" fmla="*/ 0 w 2"/>
                  <a:gd name="T47" fmla="*/ 267 h 604"/>
                  <a:gd name="T48" fmla="*/ 0 w 2"/>
                  <a:gd name="T49" fmla="*/ 334 h 604"/>
                  <a:gd name="T50" fmla="*/ 2 w 2"/>
                  <a:gd name="T51" fmla="*/ 334 h 604"/>
                  <a:gd name="T52" fmla="*/ 2 w 2"/>
                  <a:gd name="T53" fmla="*/ 267 h 604"/>
                  <a:gd name="T54" fmla="*/ 2 w 2"/>
                  <a:gd name="T55" fmla="*/ 198 h 604"/>
                  <a:gd name="T56" fmla="*/ 0 w 2"/>
                  <a:gd name="T57" fmla="*/ 198 h 604"/>
                  <a:gd name="T58" fmla="*/ 0 w 2"/>
                  <a:gd name="T59" fmla="*/ 265 h 604"/>
                  <a:gd name="T60" fmla="*/ 2 w 2"/>
                  <a:gd name="T61" fmla="*/ 265 h 604"/>
                  <a:gd name="T62" fmla="*/ 2 w 2"/>
                  <a:gd name="T63" fmla="*/ 198 h 604"/>
                  <a:gd name="T64" fmla="*/ 2 w 2"/>
                  <a:gd name="T65" fmla="*/ 129 h 604"/>
                  <a:gd name="T66" fmla="*/ 0 w 2"/>
                  <a:gd name="T67" fmla="*/ 129 h 604"/>
                  <a:gd name="T68" fmla="*/ 0 w 2"/>
                  <a:gd name="T69" fmla="*/ 198 h 604"/>
                  <a:gd name="T70" fmla="*/ 2 w 2"/>
                  <a:gd name="T71" fmla="*/ 198 h 604"/>
                  <a:gd name="T72" fmla="*/ 2 w 2"/>
                  <a:gd name="T73" fmla="*/ 129 h 604"/>
                  <a:gd name="T74" fmla="*/ 2 w 2"/>
                  <a:gd name="T75" fmla="*/ 61 h 604"/>
                  <a:gd name="T76" fmla="*/ 0 w 2"/>
                  <a:gd name="T77" fmla="*/ 61 h 604"/>
                  <a:gd name="T78" fmla="*/ 0 w 2"/>
                  <a:gd name="T79" fmla="*/ 129 h 604"/>
                  <a:gd name="T80" fmla="*/ 2 w 2"/>
                  <a:gd name="T81" fmla="*/ 129 h 604"/>
                  <a:gd name="T82" fmla="*/ 2 w 2"/>
                  <a:gd name="T83" fmla="*/ 61 h 604"/>
                  <a:gd name="T84" fmla="*/ 2 w 2"/>
                  <a:gd name="T85" fmla="*/ 0 h 604"/>
                  <a:gd name="T86" fmla="*/ 0 w 2"/>
                  <a:gd name="T87" fmla="*/ 0 h 604"/>
                  <a:gd name="T88" fmla="*/ 0 w 2"/>
                  <a:gd name="T89" fmla="*/ 0 h 604"/>
                  <a:gd name="T90" fmla="*/ 0 w 2"/>
                  <a:gd name="T91" fmla="*/ 60 h 604"/>
                  <a:gd name="T92" fmla="*/ 2 w 2"/>
                  <a:gd name="T93" fmla="*/ 60 h 604"/>
                  <a:gd name="T94" fmla="*/ 2 w 2"/>
                  <a:gd name="T95" fmla="*/ 0 h 604"/>
                  <a:gd name="T96" fmla="*/ 2 w 2"/>
                  <a:gd name="T97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" h="604">
                    <a:moveTo>
                      <a:pt x="2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2" y="604"/>
                    </a:lnTo>
                    <a:lnTo>
                      <a:pt x="2" y="602"/>
                    </a:lnTo>
                    <a:lnTo>
                      <a:pt x="2" y="542"/>
                    </a:lnTo>
                    <a:close/>
                    <a:moveTo>
                      <a:pt x="2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2" y="542"/>
                    </a:lnTo>
                    <a:lnTo>
                      <a:pt x="2" y="475"/>
                    </a:lnTo>
                    <a:close/>
                    <a:moveTo>
                      <a:pt x="2" y="406"/>
                    </a:moveTo>
                    <a:lnTo>
                      <a:pt x="0" y="406"/>
                    </a:lnTo>
                    <a:lnTo>
                      <a:pt x="0" y="473"/>
                    </a:lnTo>
                    <a:lnTo>
                      <a:pt x="2" y="473"/>
                    </a:lnTo>
                    <a:lnTo>
                      <a:pt x="2" y="406"/>
                    </a:lnTo>
                    <a:close/>
                    <a:moveTo>
                      <a:pt x="2" y="336"/>
                    </a:moveTo>
                    <a:lnTo>
                      <a:pt x="0" y="336"/>
                    </a:lnTo>
                    <a:lnTo>
                      <a:pt x="0" y="404"/>
                    </a:lnTo>
                    <a:lnTo>
                      <a:pt x="2" y="404"/>
                    </a:lnTo>
                    <a:lnTo>
                      <a:pt x="2" y="336"/>
                    </a:lnTo>
                    <a:close/>
                    <a:moveTo>
                      <a:pt x="2" y="267"/>
                    </a:moveTo>
                    <a:lnTo>
                      <a:pt x="0" y="267"/>
                    </a:lnTo>
                    <a:lnTo>
                      <a:pt x="0" y="334"/>
                    </a:lnTo>
                    <a:lnTo>
                      <a:pt x="2" y="334"/>
                    </a:lnTo>
                    <a:lnTo>
                      <a:pt x="2" y="267"/>
                    </a:lnTo>
                    <a:close/>
                    <a:moveTo>
                      <a:pt x="2" y="198"/>
                    </a:moveTo>
                    <a:lnTo>
                      <a:pt x="0" y="198"/>
                    </a:lnTo>
                    <a:lnTo>
                      <a:pt x="0" y="265"/>
                    </a:lnTo>
                    <a:lnTo>
                      <a:pt x="2" y="265"/>
                    </a:lnTo>
                    <a:lnTo>
                      <a:pt x="2" y="198"/>
                    </a:lnTo>
                    <a:close/>
                    <a:moveTo>
                      <a:pt x="2" y="129"/>
                    </a:moveTo>
                    <a:lnTo>
                      <a:pt x="0" y="129"/>
                    </a:lnTo>
                    <a:lnTo>
                      <a:pt x="0" y="198"/>
                    </a:lnTo>
                    <a:lnTo>
                      <a:pt x="2" y="198"/>
                    </a:lnTo>
                    <a:lnTo>
                      <a:pt x="2" y="129"/>
                    </a:lnTo>
                    <a:close/>
                    <a:moveTo>
                      <a:pt x="2" y="61"/>
                    </a:moveTo>
                    <a:lnTo>
                      <a:pt x="0" y="61"/>
                    </a:lnTo>
                    <a:lnTo>
                      <a:pt x="0" y="129"/>
                    </a:lnTo>
                    <a:lnTo>
                      <a:pt x="2" y="129"/>
                    </a:lnTo>
                    <a:lnTo>
                      <a:pt x="2" y="61"/>
                    </a:lnTo>
                    <a:close/>
                    <a:moveTo>
                      <a:pt x="2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2" y="6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9EB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06" name="Freeform 108" descr="8c12f1dd-8f93-4b13-97d7-0e157a696c6f"/>
              <p:cNvSpPr>
                <a:spLocks noEditPoints="1"/>
              </p:cNvSpPr>
              <p:nvPr/>
            </p:nvSpPr>
            <p:spPr bwMode="auto">
              <a:xfrm>
                <a:off x="7899373" y="5035942"/>
                <a:ext cx="2114" cy="638474"/>
              </a:xfrm>
              <a:custGeom>
                <a:avLst/>
                <a:gdLst>
                  <a:gd name="T0" fmla="*/ 2 w 2"/>
                  <a:gd name="T1" fmla="*/ 542 h 604"/>
                  <a:gd name="T2" fmla="*/ 0 w 2"/>
                  <a:gd name="T3" fmla="*/ 542 h 604"/>
                  <a:gd name="T4" fmla="*/ 0 w 2"/>
                  <a:gd name="T5" fmla="*/ 602 h 604"/>
                  <a:gd name="T6" fmla="*/ 0 w 2"/>
                  <a:gd name="T7" fmla="*/ 604 h 604"/>
                  <a:gd name="T8" fmla="*/ 2 w 2"/>
                  <a:gd name="T9" fmla="*/ 604 h 604"/>
                  <a:gd name="T10" fmla="*/ 2 w 2"/>
                  <a:gd name="T11" fmla="*/ 602 h 604"/>
                  <a:gd name="T12" fmla="*/ 2 w 2"/>
                  <a:gd name="T13" fmla="*/ 542 h 604"/>
                  <a:gd name="T14" fmla="*/ 2 w 2"/>
                  <a:gd name="T15" fmla="*/ 475 h 604"/>
                  <a:gd name="T16" fmla="*/ 0 w 2"/>
                  <a:gd name="T17" fmla="*/ 475 h 604"/>
                  <a:gd name="T18" fmla="*/ 0 w 2"/>
                  <a:gd name="T19" fmla="*/ 542 h 604"/>
                  <a:gd name="T20" fmla="*/ 2 w 2"/>
                  <a:gd name="T21" fmla="*/ 542 h 604"/>
                  <a:gd name="T22" fmla="*/ 2 w 2"/>
                  <a:gd name="T23" fmla="*/ 475 h 604"/>
                  <a:gd name="T24" fmla="*/ 2 w 2"/>
                  <a:gd name="T25" fmla="*/ 406 h 604"/>
                  <a:gd name="T26" fmla="*/ 0 w 2"/>
                  <a:gd name="T27" fmla="*/ 406 h 604"/>
                  <a:gd name="T28" fmla="*/ 0 w 2"/>
                  <a:gd name="T29" fmla="*/ 473 h 604"/>
                  <a:gd name="T30" fmla="*/ 2 w 2"/>
                  <a:gd name="T31" fmla="*/ 473 h 604"/>
                  <a:gd name="T32" fmla="*/ 2 w 2"/>
                  <a:gd name="T33" fmla="*/ 406 h 604"/>
                  <a:gd name="T34" fmla="*/ 2 w 2"/>
                  <a:gd name="T35" fmla="*/ 336 h 604"/>
                  <a:gd name="T36" fmla="*/ 0 w 2"/>
                  <a:gd name="T37" fmla="*/ 336 h 604"/>
                  <a:gd name="T38" fmla="*/ 0 w 2"/>
                  <a:gd name="T39" fmla="*/ 404 h 604"/>
                  <a:gd name="T40" fmla="*/ 2 w 2"/>
                  <a:gd name="T41" fmla="*/ 404 h 604"/>
                  <a:gd name="T42" fmla="*/ 2 w 2"/>
                  <a:gd name="T43" fmla="*/ 336 h 604"/>
                  <a:gd name="T44" fmla="*/ 2 w 2"/>
                  <a:gd name="T45" fmla="*/ 267 h 604"/>
                  <a:gd name="T46" fmla="*/ 0 w 2"/>
                  <a:gd name="T47" fmla="*/ 267 h 604"/>
                  <a:gd name="T48" fmla="*/ 0 w 2"/>
                  <a:gd name="T49" fmla="*/ 334 h 604"/>
                  <a:gd name="T50" fmla="*/ 2 w 2"/>
                  <a:gd name="T51" fmla="*/ 334 h 604"/>
                  <a:gd name="T52" fmla="*/ 2 w 2"/>
                  <a:gd name="T53" fmla="*/ 267 h 604"/>
                  <a:gd name="T54" fmla="*/ 2 w 2"/>
                  <a:gd name="T55" fmla="*/ 198 h 604"/>
                  <a:gd name="T56" fmla="*/ 0 w 2"/>
                  <a:gd name="T57" fmla="*/ 198 h 604"/>
                  <a:gd name="T58" fmla="*/ 0 w 2"/>
                  <a:gd name="T59" fmla="*/ 265 h 604"/>
                  <a:gd name="T60" fmla="*/ 2 w 2"/>
                  <a:gd name="T61" fmla="*/ 265 h 604"/>
                  <a:gd name="T62" fmla="*/ 2 w 2"/>
                  <a:gd name="T63" fmla="*/ 198 h 604"/>
                  <a:gd name="T64" fmla="*/ 2 w 2"/>
                  <a:gd name="T65" fmla="*/ 129 h 604"/>
                  <a:gd name="T66" fmla="*/ 0 w 2"/>
                  <a:gd name="T67" fmla="*/ 129 h 604"/>
                  <a:gd name="T68" fmla="*/ 0 w 2"/>
                  <a:gd name="T69" fmla="*/ 198 h 604"/>
                  <a:gd name="T70" fmla="*/ 2 w 2"/>
                  <a:gd name="T71" fmla="*/ 198 h 604"/>
                  <a:gd name="T72" fmla="*/ 2 w 2"/>
                  <a:gd name="T73" fmla="*/ 129 h 604"/>
                  <a:gd name="T74" fmla="*/ 2 w 2"/>
                  <a:gd name="T75" fmla="*/ 61 h 604"/>
                  <a:gd name="T76" fmla="*/ 0 w 2"/>
                  <a:gd name="T77" fmla="*/ 61 h 604"/>
                  <a:gd name="T78" fmla="*/ 0 w 2"/>
                  <a:gd name="T79" fmla="*/ 129 h 604"/>
                  <a:gd name="T80" fmla="*/ 2 w 2"/>
                  <a:gd name="T81" fmla="*/ 129 h 604"/>
                  <a:gd name="T82" fmla="*/ 2 w 2"/>
                  <a:gd name="T83" fmla="*/ 61 h 604"/>
                  <a:gd name="T84" fmla="*/ 2 w 2"/>
                  <a:gd name="T85" fmla="*/ 0 h 604"/>
                  <a:gd name="T86" fmla="*/ 0 w 2"/>
                  <a:gd name="T87" fmla="*/ 0 h 604"/>
                  <a:gd name="T88" fmla="*/ 0 w 2"/>
                  <a:gd name="T89" fmla="*/ 0 h 604"/>
                  <a:gd name="T90" fmla="*/ 0 w 2"/>
                  <a:gd name="T91" fmla="*/ 60 h 604"/>
                  <a:gd name="T92" fmla="*/ 2 w 2"/>
                  <a:gd name="T93" fmla="*/ 60 h 604"/>
                  <a:gd name="T94" fmla="*/ 2 w 2"/>
                  <a:gd name="T95" fmla="*/ 0 h 604"/>
                  <a:gd name="T96" fmla="*/ 2 w 2"/>
                  <a:gd name="T97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" h="604">
                    <a:moveTo>
                      <a:pt x="2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2" y="604"/>
                    </a:lnTo>
                    <a:lnTo>
                      <a:pt x="2" y="602"/>
                    </a:lnTo>
                    <a:lnTo>
                      <a:pt x="2" y="542"/>
                    </a:lnTo>
                    <a:moveTo>
                      <a:pt x="2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2" y="542"/>
                    </a:lnTo>
                    <a:lnTo>
                      <a:pt x="2" y="475"/>
                    </a:lnTo>
                    <a:moveTo>
                      <a:pt x="2" y="406"/>
                    </a:moveTo>
                    <a:lnTo>
                      <a:pt x="0" y="406"/>
                    </a:lnTo>
                    <a:lnTo>
                      <a:pt x="0" y="473"/>
                    </a:lnTo>
                    <a:lnTo>
                      <a:pt x="2" y="473"/>
                    </a:lnTo>
                    <a:lnTo>
                      <a:pt x="2" y="406"/>
                    </a:lnTo>
                    <a:moveTo>
                      <a:pt x="2" y="336"/>
                    </a:moveTo>
                    <a:lnTo>
                      <a:pt x="0" y="336"/>
                    </a:lnTo>
                    <a:lnTo>
                      <a:pt x="0" y="404"/>
                    </a:lnTo>
                    <a:lnTo>
                      <a:pt x="2" y="404"/>
                    </a:lnTo>
                    <a:lnTo>
                      <a:pt x="2" y="336"/>
                    </a:lnTo>
                    <a:moveTo>
                      <a:pt x="2" y="267"/>
                    </a:moveTo>
                    <a:lnTo>
                      <a:pt x="0" y="267"/>
                    </a:lnTo>
                    <a:lnTo>
                      <a:pt x="0" y="334"/>
                    </a:lnTo>
                    <a:lnTo>
                      <a:pt x="2" y="334"/>
                    </a:lnTo>
                    <a:lnTo>
                      <a:pt x="2" y="267"/>
                    </a:lnTo>
                    <a:moveTo>
                      <a:pt x="2" y="198"/>
                    </a:moveTo>
                    <a:lnTo>
                      <a:pt x="0" y="198"/>
                    </a:lnTo>
                    <a:lnTo>
                      <a:pt x="0" y="265"/>
                    </a:lnTo>
                    <a:lnTo>
                      <a:pt x="2" y="265"/>
                    </a:lnTo>
                    <a:lnTo>
                      <a:pt x="2" y="198"/>
                    </a:lnTo>
                    <a:moveTo>
                      <a:pt x="2" y="129"/>
                    </a:moveTo>
                    <a:lnTo>
                      <a:pt x="0" y="129"/>
                    </a:lnTo>
                    <a:lnTo>
                      <a:pt x="0" y="198"/>
                    </a:lnTo>
                    <a:lnTo>
                      <a:pt x="2" y="198"/>
                    </a:lnTo>
                    <a:lnTo>
                      <a:pt x="2" y="129"/>
                    </a:lnTo>
                    <a:moveTo>
                      <a:pt x="2" y="61"/>
                    </a:moveTo>
                    <a:lnTo>
                      <a:pt x="0" y="61"/>
                    </a:lnTo>
                    <a:lnTo>
                      <a:pt x="0" y="129"/>
                    </a:lnTo>
                    <a:lnTo>
                      <a:pt x="2" y="129"/>
                    </a:lnTo>
                    <a:lnTo>
                      <a:pt x="2" y="61"/>
                    </a:lnTo>
                    <a:moveTo>
                      <a:pt x="2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2" y="60"/>
                    </a:lnTo>
                    <a:lnTo>
                      <a:pt x="2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07" name="Freeform 109" descr="e25774c5-48a2-47d7-8ef7-6fea18d80a76"/>
              <p:cNvSpPr>
                <a:spLocks noEditPoints="1"/>
              </p:cNvSpPr>
              <p:nvPr/>
            </p:nvSpPr>
            <p:spPr bwMode="auto">
              <a:xfrm>
                <a:off x="7974425" y="5035942"/>
                <a:ext cx="2114" cy="638474"/>
              </a:xfrm>
              <a:custGeom>
                <a:avLst/>
                <a:gdLst>
                  <a:gd name="T0" fmla="*/ 2 w 2"/>
                  <a:gd name="T1" fmla="*/ 542 h 604"/>
                  <a:gd name="T2" fmla="*/ 0 w 2"/>
                  <a:gd name="T3" fmla="*/ 542 h 604"/>
                  <a:gd name="T4" fmla="*/ 0 w 2"/>
                  <a:gd name="T5" fmla="*/ 602 h 604"/>
                  <a:gd name="T6" fmla="*/ 0 w 2"/>
                  <a:gd name="T7" fmla="*/ 604 h 604"/>
                  <a:gd name="T8" fmla="*/ 2 w 2"/>
                  <a:gd name="T9" fmla="*/ 604 h 604"/>
                  <a:gd name="T10" fmla="*/ 2 w 2"/>
                  <a:gd name="T11" fmla="*/ 602 h 604"/>
                  <a:gd name="T12" fmla="*/ 2 w 2"/>
                  <a:gd name="T13" fmla="*/ 542 h 604"/>
                  <a:gd name="T14" fmla="*/ 2 w 2"/>
                  <a:gd name="T15" fmla="*/ 540 h 604"/>
                  <a:gd name="T16" fmla="*/ 0 w 2"/>
                  <a:gd name="T17" fmla="*/ 540 h 604"/>
                  <a:gd name="T18" fmla="*/ 0 w 2"/>
                  <a:gd name="T19" fmla="*/ 542 h 604"/>
                  <a:gd name="T20" fmla="*/ 2 w 2"/>
                  <a:gd name="T21" fmla="*/ 542 h 604"/>
                  <a:gd name="T22" fmla="*/ 2 w 2"/>
                  <a:gd name="T23" fmla="*/ 540 h 604"/>
                  <a:gd name="T24" fmla="*/ 2 w 2"/>
                  <a:gd name="T25" fmla="*/ 406 h 604"/>
                  <a:gd name="T26" fmla="*/ 0 w 2"/>
                  <a:gd name="T27" fmla="*/ 406 h 604"/>
                  <a:gd name="T28" fmla="*/ 0 w 2"/>
                  <a:gd name="T29" fmla="*/ 467 h 604"/>
                  <a:gd name="T30" fmla="*/ 2 w 2"/>
                  <a:gd name="T31" fmla="*/ 465 h 604"/>
                  <a:gd name="T32" fmla="*/ 2 w 2"/>
                  <a:gd name="T33" fmla="*/ 406 h 604"/>
                  <a:gd name="T34" fmla="*/ 2 w 2"/>
                  <a:gd name="T35" fmla="*/ 336 h 604"/>
                  <a:gd name="T36" fmla="*/ 0 w 2"/>
                  <a:gd name="T37" fmla="*/ 336 h 604"/>
                  <a:gd name="T38" fmla="*/ 0 w 2"/>
                  <a:gd name="T39" fmla="*/ 404 h 604"/>
                  <a:gd name="T40" fmla="*/ 2 w 2"/>
                  <a:gd name="T41" fmla="*/ 404 h 604"/>
                  <a:gd name="T42" fmla="*/ 2 w 2"/>
                  <a:gd name="T43" fmla="*/ 336 h 604"/>
                  <a:gd name="T44" fmla="*/ 2 w 2"/>
                  <a:gd name="T45" fmla="*/ 267 h 604"/>
                  <a:gd name="T46" fmla="*/ 0 w 2"/>
                  <a:gd name="T47" fmla="*/ 267 h 604"/>
                  <a:gd name="T48" fmla="*/ 0 w 2"/>
                  <a:gd name="T49" fmla="*/ 334 h 604"/>
                  <a:gd name="T50" fmla="*/ 2 w 2"/>
                  <a:gd name="T51" fmla="*/ 334 h 604"/>
                  <a:gd name="T52" fmla="*/ 2 w 2"/>
                  <a:gd name="T53" fmla="*/ 267 h 604"/>
                  <a:gd name="T54" fmla="*/ 2 w 2"/>
                  <a:gd name="T55" fmla="*/ 198 h 604"/>
                  <a:gd name="T56" fmla="*/ 0 w 2"/>
                  <a:gd name="T57" fmla="*/ 198 h 604"/>
                  <a:gd name="T58" fmla="*/ 0 w 2"/>
                  <a:gd name="T59" fmla="*/ 265 h 604"/>
                  <a:gd name="T60" fmla="*/ 2 w 2"/>
                  <a:gd name="T61" fmla="*/ 265 h 604"/>
                  <a:gd name="T62" fmla="*/ 2 w 2"/>
                  <a:gd name="T63" fmla="*/ 198 h 604"/>
                  <a:gd name="T64" fmla="*/ 2 w 2"/>
                  <a:gd name="T65" fmla="*/ 129 h 604"/>
                  <a:gd name="T66" fmla="*/ 0 w 2"/>
                  <a:gd name="T67" fmla="*/ 129 h 604"/>
                  <a:gd name="T68" fmla="*/ 0 w 2"/>
                  <a:gd name="T69" fmla="*/ 198 h 604"/>
                  <a:gd name="T70" fmla="*/ 2 w 2"/>
                  <a:gd name="T71" fmla="*/ 198 h 604"/>
                  <a:gd name="T72" fmla="*/ 2 w 2"/>
                  <a:gd name="T73" fmla="*/ 129 h 604"/>
                  <a:gd name="T74" fmla="*/ 2 w 2"/>
                  <a:gd name="T75" fmla="*/ 61 h 604"/>
                  <a:gd name="T76" fmla="*/ 0 w 2"/>
                  <a:gd name="T77" fmla="*/ 61 h 604"/>
                  <a:gd name="T78" fmla="*/ 0 w 2"/>
                  <a:gd name="T79" fmla="*/ 129 h 604"/>
                  <a:gd name="T80" fmla="*/ 2 w 2"/>
                  <a:gd name="T81" fmla="*/ 129 h 604"/>
                  <a:gd name="T82" fmla="*/ 2 w 2"/>
                  <a:gd name="T83" fmla="*/ 61 h 604"/>
                  <a:gd name="T84" fmla="*/ 2 w 2"/>
                  <a:gd name="T85" fmla="*/ 0 h 604"/>
                  <a:gd name="T86" fmla="*/ 0 w 2"/>
                  <a:gd name="T87" fmla="*/ 0 h 604"/>
                  <a:gd name="T88" fmla="*/ 0 w 2"/>
                  <a:gd name="T89" fmla="*/ 0 h 604"/>
                  <a:gd name="T90" fmla="*/ 0 w 2"/>
                  <a:gd name="T91" fmla="*/ 60 h 604"/>
                  <a:gd name="T92" fmla="*/ 2 w 2"/>
                  <a:gd name="T93" fmla="*/ 60 h 604"/>
                  <a:gd name="T94" fmla="*/ 2 w 2"/>
                  <a:gd name="T95" fmla="*/ 0 h 604"/>
                  <a:gd name="T96" fmla="*/ 2 w 2"/>
                  <a:gd name="T97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" h="604">
                    <a:moveTo>
                      <a:pt x="2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2" y="604"/>
                    </a:lnTo>
                    <a:lnTo>
                      <a:pt x="2" y="602"/>
                    </a:lnTo>
                    <a:lnTo>
                      <a:pt x="2" y="542"/>
                    </a:lnTo>
                    <a:close/>
                    <a:moveTo>
                      <a:pt x="2" y="540"/>
                    </a:moveTo>
                    <a:lnTo>
                      <a:pt x="0" y="540"/>
                    </a:lnTo>
                    <a:lnTo>
                      <a:pt x="0" y="542"/>
                    </a:lnTo>
                    <a:lnTo>
                      <a:pt x="2" y="542"/>
                    </a:lnTo>
                    <a:lnTo>
                      <a:pt x="2" y="540"/>
                    </a:lnTo>
                    <a:close/>
                    <a:moveTo>
                      <a:pt x="2" y="406"/>
                    </a:moveTo>
                    <a:lnTo>
                      <a:pt x="0" y="406"/>
                    </a:lnTo>
                    <a:lnTo>
                      <a:pt x="0" y="467"/>
                    </a:lnTo>
                    <a:lnTo>
                      <a:pt x="2" y="465"/>
                    </a:lnTo>
                    <a:lnTo>
                      <a:pt x="2" y="406"/>
                    </a:lnTo>
                    <a:close/>
                    <a:moveTo>
                      <a:pt x="2" y="336"/>
                    </a:moveTo>
                    <a:lnTo>
                      <a:pt x="0" y="336"/>
                    </a:lnTo>
                    <a:lnTo>
                      <a:pt x="0" y="404"/>
                    </a:lnTo>
                    <a:lnTo>
                      <a:pt x="2" y="404"/>
                    </a:lnTo>
                    <a:lnTo>
                      <a:pt x="2" y="336"/>
                    </a:lnTo>
                    <a:close/>
                    <a:moveTo>
                      <a:pt x="2" y="267"/>
                    </a:moveTo>
                    <a:lnTo>
                      <a:pt x="0" y="267"/>
                    </a:lnTo>
                    <a:lnTo>
                      <a:pt x="0" y="334"/>
                    </a:lnTo>
                    <a:lnTo>
                      <a:pt x="2" y="334"/>
                    </a:lnTo>
                    <a:lnTo>
                      <a:pt x="2" y="267"/>
                    </a:lnTo>
                    <a:close/>
                    <a:moveTo>
                      <a:pt x="2" y="198"/>
                    </a:moveTo>
                    <a:lnTo>
                      <a:pt x="0" y="198"/>
                    </a:lnTo>
                    <a:lnTo>
                      <a:pt x="0" y="265"/>
                    </a:lnTo>
                    <a:lnTo>
                      <a:pt x="2" y="265"/>
                    </a:lnTo>
                    <a:lnTo>
                      <a:pt x="2" y="198"/>
                    </a:lnTo>
                    <a:close/>
                    <a:moveTo>
                      <a:pt x="2" y="129"/>
                    </a:moveTo>
                    <a:lnTo>
                      <a:pt x="0" y="129"/>
                    </a:lnTo>
                    <a:lnTo>
                      <a:pt x="0" y="198"/>
                    </a:lnTo>
                    <a:lnTo>
                      <a:pt x="2" y="198"/>
                    </a:lnTo>
                    <a:lnTo>
                      <a:pt x="2" y="129"/>
                    </a:lnTo>
                    <a:close/>
                    <a:moveTo>
                      <a:pt x="2" y="61"/>
                    </a:moveTo>
                    <a:lnTo>
                      <a:pt x="0" y="61"/>
                    </a:lnTo>
                    <a:lnTo>
                      <a:pt x="0" y="129"/>
                    </a:lnTo>
                    <a:lnTo>
                      <a:pt x="2" y="129"/>
                    </a:lnTo>
                    <a:lnTo>
                      <a:pt x="2" y="61"/>
                    </a:lnTo>
                    <a:close/>
                    <a:moveTo>
                      <a:pt x="2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2" y="6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9EB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08" name="Freeform 110" descr="32421acb-5f29-4145-ac69-5671e4839247"/>
              <p:cNvSpPr>
                <a:spLocks noEditPoints="1"/>
              </p:cNvSpPr>
              <p:nvPr/>
            </p:nvSpPr>
            <p:spPr bwMode="auto">
              <a:xfrm>
                <a:off x="7974425" y="5035942"/>
                <a:ext cx="2114" cy="638474"/>
              </a:xfrm>
              <a:custGeom>
                <a:avLst/>
                <a:gdLst>
                  <a:gd name="T0" fmla="*/ 2 w 2"/>
                  <a:gd name="T1" fmla="*/ 542 h 604"/>
                  <a:gd name="T2" fmla="*/ 0 w 2"/>
                  <a:gd name="T3" fmla="*/ 542 h 604"/>
                  <a:gd name="T4" fmla="*/ 0 w 2"/>
                  <a:gd name="T5" fmla="*/ 602 h 604"/>
                  <a:gd name="T6" fmla="*/ 0 w 2"/>
                  <a:gd name="T7" fmla="*/ 604 h 604"/>
                  <a:gd name="T8" fmla="*/ 2 w 2"/>
                  <a:gd name="T9" fmla="*/ 604 h 604"/>
                  <a:gd name="T10" fmla="*/ 2 w 2"/>
                  <a:gd name="T11" fmla="*/ 602 h 604"/>
                  <a:gd name="T12" fmla="*/ 2 w 2"/>
                  <a:gd name="T13" fmla="*/ 542 h 604"/>
                  <a:gd name="T14" fmla="*/ 2 w 2"/>
                  <a:gd name="T15" fmla="*/ 540 h 604"/>
                  <a:gd name="T16" fmla="*/ 0 w 2"/>
                  <a:gd name="T17" fmla="*/ 540 h 604"/>
                  <a:gd name="T18" fmla="*/ 0 w 2"/>
                  <a:gd name="T19" fmla="*/ 542 h 604"/>
                  <a:gd name="T20" fmla="*/ 2 w 2"/>
                  <a:gd name="T21" fmla="*/ 542 h 604"/>
                  <a:gd name="T22" fmla="*/ 2 w 2"/>
                  <a:gd name="T23" fmla="*/ 540 h 604"/>
                  <a:gd name="T24" fmla="*/ 2 w 2"/>
                  <a:gd name="T25" fmla="*/ 406 h 604"/>
                  <a:gd name="T26" fmla="*/ 0 w 2"/>
                  <a:gd name="T27" fmla="*/ 406 h 604"/>
                  <a:gd name="T28" fmla="*/ 0 w 2"/>
                  <a:gd name="T29" fmla="*/ 467 h 604"/>
                  <a:gd name="T30" fmla="*/ 2 w 2"/>
                  <a:gd name="T31" fmla="*/ 465 h 604"/>
                  <a:gd name="T32" fmla="*/ 2 w 2"/>
                  <a:gd name="T33" fmla="*/ 406 h 604"/>
                  <a:gd name="T34" fmla="*/ 2 w 2"/>
                  <a:gd name="T35" fmla="*/ 336 h 604"/>
                  <a:gd name="T36" fmla="*/ 0 w 2"/>
                  <a:gd name="T37" fmla="*/ 336 h 604"/>
                  <a:gd name="T38" fmla="*/ 0 w 2"/>
                  <a:gd name="T39" fmla="*/ 404 h 604"/>
                  <a:gd name="T40" fmla="*/ 2 w 2"/>
                  <a:gd name="T41" fmla="*/ 404 h 604"/>
                  <a:gd name="T42" fmla="*/ 2 w 2"/>
                  <a:gd name="T43" fmla="*/ 336 h 604"/>
                  <a:gd name="T44" fmla="*/ 2 w 2"/>
                  <a:gd name="T45" fmla="*/ 267 h 604"/>
                  <a:gd name="T46" fmla="*/ 0 w 2"/>
                  <a:gd name="T47" fmla="*/ 267 h 604"/>
                  <a:gd name="T48" fmla="*/ 0 w 2"/>
                  <a:gd name="T49" fmla="*/ 334 h 604"/>
                  <a:gd name="T50" fmla="*/ 2 w 2"/>
                  <a:gd name="T51" fmla="*/ 334 h 604"/>
                  <a:gd name="T52" fmla="*/ 2 w 2"/>
                  <a:gd name="T53" fmla="*/ 267 h 604"/>
                  <a:gd name="T54" fmla="*/ 2 w 2"/>
                  <a:gd name="T55" fmla="*/ 198 h 604"/>
                  <a:gd name="T56" fmla="*/ 0 w 2"/>
                  <a:gd name="T57" fmla="*/ 198 h 604"/>
                  <a:gd name="T58" fmla="*/ 0 w 2"/>
                  <a:gd name="T59" fmla="*/ 265 h 604"/>
                  <a:gd name="T60" fmla="*/ 2 w 2"/>
                  <a:gd name="T61" fmla="*/ 265 h 604"/>
                  <a:gd name="T62" fmla="*/ 2 w 2"/>
                  <a:gd name="T63" fmla="*/ 198 h 604"/>
                  <a:gd name="T64" fmla="*/ 2 w 2"/>
                  <a:gd name="T65" fmla="*/ 129 h 604"/>
                  <a:gd name="T66" fmla="*/ 0 w 2"/>
                  <a:gd name="T67" fmla="*/ 129 h 604"/>
                  <a:gd name="T68" fmla="*/ 0 w 2"/>
                  <a:gd name="T69" fmla="*/ 198 h 604"/>
                  <a:gd name="T70" fmla="*/ 2 w 2"/>
                  <a:gd name="T71" fmla="*/ 198 h 604"/>
                  <a:gd name="T72" fmla="*/ 2 w 2"/>
                  <a:gd name="T73" fmla="*/ 129 h 604"/>
                  <a:gd name="T74" fmla="*/ 2 w 2"/>
                  <a:gd name="T75" fmla="*/ 61 h 604"/>
                  <a:gd name="T76" fmla="*/ 0 w 2"/>
                  <a:gd name="T77" fmla="*/ 61 h 604"/>
                  <a:gd name="T78" fmla="*/ 0 w 2"/>
                  <a:gd name="T79" fmla="*/ 129 h 604"/>
                  <a:gd name="T80" fmla="*/ 2 w 2"/>
                  <a:gd name="T81" fmla="*/ 129 h 604"/>
                  <a:gd name="T82" fmla="*/ 2 w 2"/>
                  <a:gd name="T83" fmla="*/ 61 h 604"/>
                  <a:gd name="T84" fmla="*/ 2 w 2"/>
                  <a:gd name="T85" fmla="*/ 0 h 604"/>
                  <a:gd name="T86" fmla="*/ 0 w 2"/>
                  <a:gd name="T87" fmla="*/ 0 h 604"/>
                  <a:gd name="T88" fmla="*/ 0 w 2"/>
                  <a:gd name="T89" fmla="*/ 0 h 604"/>
                  <a:gd name="T90" fmla="*/ 0 w 2"/>
                  <a:gd name="T91" fmla="*/ 60 h 604"/>
                  <a:gd name="T92" fmla="*/ 2 w 2"/>
                  <a:gd name="T93" fmla="*/ 60 h 604"/>
                  <a:gd name="T94" fmla="*/ 2 w 2"/>
                  <a:gd name="T95" fmla="*/ 0 h 604"/>
                  <a:gd name="T96" fmla="*/ 2 w 2"/>
                  <a:gd name="T97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" h="604">
                    <a:moveTo>
                      <a:pt x="2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2" y="604"/>
                    </a:lnTo>
                    <a:lnTo>
                      <a:pt x="2" y="602"/>
                    </a:lnTo>
                    <a:lnTo>
                      <a:pt x="2" y="542"/>
                    </a:lnTo>
                    <a:moveTo>
                      <a:pt x="2" y="540"/>
                    </a:moveTo>
                    <a:lnTo>
                      <a:pt x="0" y="540"/>
                    </a:lnTo>
                    <a:lnTo>
                      <a:pt x="0" y="542"/>
                    </a:lnTo>
                    <a:lnTo>
                      <a:pt x="2" y="542"/>
                    </a:lnTo>
                    <a:lnTo>
                      <a:pt x="2" y="540"/>
                    </a:lnTo>
                    <a:moveTo>
                      <a:pt x="2" y="406"/>
                    </a:moveTo>
                    <a:lnTo>
                      <a:pt x="0" y="406"/>
                    </a:lnTo>
                    <a:lnTo>
                      <a:pt x="0" y="467"/>
                    </a:lnTo>
                    <a:lnTo>
                      <a:pt x="2" y="465"/>
                    </a:lnTo>
                    <a:lnTo>
                      <a:pt x="2" y="406"/>
                    </a:lnTo>
                    <a:moveTo>
                      <a:pt x="2" y="336"/>
                    </a:moveTo>
                    <a:lnTo>
                      <a:pt x="0" y="336"/>
                    </a:lnTo>
                    <a:lnTo>
                      <a:pt x="0" y="404"/>
                    </a:lnTo>
                    <a:lnTo>
                      <a:pt x="2" y="404"/>
                    </a:lnTo>
                    <a:lnTo>
                      <a:pt x="2" y="336"/>
                    </a:lnTo>
                    <a:moveTo>
                      <a:pt x="2" y="267"/>
                    </a:moveTo>
                    <a:lnTo>
                      <a:pt x="0" y="267"/>
                    </a:lnTo>
                    <a:lnTo>
                      <a:pt x="0" y="334"/>
                    </a:lnTo>
                    <a:lnTo>
                      <a:pt x="2" y="334"/>
                    </a:lnTo>
                    <a:lnTo>
                      <a:pt x="2" y="267"/>
                    </a:lnTo>
                    <a:moveTo>
                      <a:pt x="2" y="198"/>
                    </a:moveTo>
                    <a:lnTo>
                      <a:pt x="0" y="198"/>
                    </a:lnTo>
                    <a:lnTo>
                      <a:pt x="0" y="265"/>
                    </a:lnTo>
                    <a:lnTo>
                      <a:pt x="2" y="265"/>
                    </a:lnTo>
                    <a:lnTo>
                      <a:pt x="2" y="198"/>
                    </a:lnTo>
                    <a:moveTo>
                      <a:pt x="2" y="129"/>
                    </a:moveTo>
                    <a:lnTo>
                      <a:pt x="0" y="129"/>
                    </a:lnTo>
                    <a:lnTo>
                      <a:pt x="0" y="198"/>
                    </a:lnTo>
                    <a:lnTo>
                      <a:pt x="2" y="198"/>
                    </a:lnTo>
                    <a:lnTo>
                      <a:pt x="2" y="129"/>
                    </a:lnTo>
                    <a:moveTo>
                      <a:pt x="2" y="61"/>
                    </a:moveTo>
                    <a:lnTo>
                      <a:pt x="0" y="61"/>
                    </a:lnTo>
                    <a:lnTo>
                      <a:pt x="0" y="129"/>
                    </a:lnTo>
                    <a:lnTo>
                      <a:pt x="2" y="129"/>
                    </a:lnTo>
                    <a:lnTo>
                      <a:pt x="2" y="61"/>
                    </a:lnTo>
                    <a:moveTo>
                      <a:pt x="2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2" y="60"/>
                    </a:lnTo>
                    <a:lnTo>
                      <a:pt x="2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09" name="Freeform 111" descr="ce1b6305-b1b0-4d92-a18c-22b960084ce7"/>
              <p:cNvSpPr>
                <a:spLocks noEditPoints="1"/>
              </p:cNvSpPr>
              <p:nvPr/>
            </p:nvSpPr>
            <p:spPr bwMode="auto">
              <a:xfrm>
                <a:off x="8051592" y="5035942"/>
                <a:ext cx="2114" cy="638474"/>
              </a:xfrm>
              <a:custGeom>
                <a:avLst/>
                <a:gdLst>
                  <a:gd name="T0" fmla="*/ 2 w 2"/>
                  <a:gd name="T1" fmla="*/ 542 h 604"/>
                  <a:gd name="T2" fmla="*/ 0 w 2"/>
                  <a:gd name="T3" fmla="*/ 542 h 604"/>
                  <a:gd name="T4" fmla="*/ 0 w 2"/>
                  <a:gd name="T5" fmla="*/ 602 h 604"/>
                  <a:gd name="T6" fmla="*/ 0 w 2"/>
                  <a:gd name="T7" fmla="*/ 604 h 604"/>
                  <a:gd name="T8" fmla="*/ 2 w 2"/>
                  <a:gd name="T9" fmla="*/ 604 h 604"/>
                  <a:gd name="T10" fmla="*/ 2 w 2"/>
                  <a:gd name="T11" fmla="*/ 602 h 604"/>
                  <a:gd name="T12" fmla="*/ 2 w 2"/>
                  <a:gd name="T13" fmla="*/ 542 h 604"/>
                  <a:gd name="T14" fmla="*/ 2 w 2"/>
                  <a:gd name="T15" fmla="*/ 475 h 604"/>
                  <a:gd name="T16" fmla="*/ 0 w 2"/>
                  <a:gd name="T17" fmla="*/ 475 h 604"/>
                  <a:gd name="T18" fmla="*/ 0 w 2"/>
                  <a:gd name="T19" fmla="*/ 542 h 604"/>
                  <a:gd name="T20" fmla="*/ 2 w 2"/>
                  <a:gd name="T21" fmla="*/ 542 h 604"/>
                  <a:gd name="T22" fmla="*/ 2 w 2"/>
                  <a:gd name="T23" fmla="*/ 475 h 604"/>
                  <a:gd name="T24" fmla="*/ 2 w 2"/>
                  <a:gd name="T25" fmla="*/ 421 h 604"/>
                  <a:gd name="T26" fmla="*/ 0 w 2"/>
                  <a:gd name="T27" fmla="*/ 423 h 604"/>
                  <a:gd name="T28" fmla="*/ 0 w 2"/>
                  <a:gd name="T29" fmla="*/ 473 h 604"/>
                  <a:gd name="T30" fmla="*/ 2 w 2"/>
                  <a:gd name="T31" fmla="*/ 473 h 604"/>
                  <a:gd name="T32" fmla="*/ 2 w 2"/>
                  <a:gd name="T33" fmla="*/ 421 h 604"/>
                  <a:gd name="T34" fmla="*/ 2 w 2"/>
                  <a:gd name="T35" fmla="*/ 336 h 604"/>
                  <a:gd name="T36" fmla="*/ 0 w 2"/>
                  <a:gd name="T37" fmla="*/ 336 h 604"/>
                  <a:gd name="T38" fmla="*/ 0 w 2"/>
                  <a:gd name="T39" fmla="*/ 344 h 604"/>
                  <a:gd name="T40" fmla="*/ 2 w 2"/>
                  <a:gd name="T41" fmla="*/ 342 h 604"/>
                  <a:gd name="T42" fmla="*/ 2 w 2"/>
                  <a:gd name="T43" fmla="*/ 336 h 604"/>
                  <a:gd name="T44" fmla="*/ 2 w 2"/>
                  <a:gd name="T45" fmla="*/ 267 h 604"/>
                  <a:gd name="T46" fmla="*/ 0 w 2"/>
                  <a:gd name="T47" fmla="*/ 267 h 604"/>
                  <a:gd name="T48" fmla="*/ 0 w 2"/>
                  <a:gd name="T49" fmla="*/ 334 h 604"/>
                  <a:gd name="T50" fmla="*/ 2 w 2"/>
                  <a:gd name="T51" fmla="*/ 334 h 604"/>
                  <a:gd name="T52" fmla="*/ 2 w 2"/>
                  <a:gd name="T53" fmla="*/ 267 h 604"/>
                  <a:gd name="T54" fmla="*/ 2 w 2"/>
                  <a:gd name="T55" fmla="*/ 198 h 604"/>
                  <a:gd name="T56" fmla="*/ 0 w 2"/>
                  <a:gd name="T57" fmla="*/ 198 h 604"/>
                  <a:gd name="T58" fmla="*/ 0 w 2"/>
                  <a:gd name="T59" fmla="*/ 265 h 604"/>
                  <a:gd name="T60" fmla="*/ 2 w 2"/>
                  <a:gd name="T61" fmla="*/ 265 h 604"/>
                  <a:gd name="T62" fmla="*/ 2 w 2"/>
                  <a:gd name="T63" fmla="*/ 198 h 604"/>
                  <a:gd name="T64" fmla="*/ 2 w 2"/>
                  <a:gd name="T65" fmla="*/ 129 h 604"/>
                  <a:gd name="T66" fmla="*/ 0 w 2"/>
                  <a:gd name="T67" fmla="*/ 129 h 604"/>
                  <a:gd name="T68" fmla="*/ 0 w 2"/>
                  <a:gd name="T69" fmla="*/ 198 h 604"/>
                  <a:gd name="T70" fmla="*/ 2 w 2"/>
                  <a:gd name="T71" fmla="*/ 198 h 604"/>
                  <a:gd name="T72" fmla="*/ 2 w 2"/>
                  <a:gd name="T73" fmla="*/ 129 h 604"/>
                  <a:gd name="T74" fmla="*/ 2 w 2"/>
                  <a:gd name="T75" fmla="*/ 61 h 604"/>
                  <a:gd name="T76" fmla="*/ 0 w 2"/>
                  <a:gd name="T77" fmla="*/ 61 h 604"/>
                  <a:gd name="T78" fmla="*/ 0 w 2"/>
                  <a:gd name="T79" fmla="*/ 129 h 604"/>
                  <a:gd name="T80" fmla="*/ 2 w 2"/>
                  <a:gd name="T81" fmla="*/ 129 h 604"/>
                  <a:gd name="T82" fmla="*/ 2 w 2"/>
                  <a:gd name="T83" fmla="*/ 61 h 604"/>
                  <a:gd name="T84" fmla="*/ 2 w 2"/>
                  <a:gd name="T85" fmla="*/ 0 h 604"/>
                  <a:gd name="T86" fmla="*/ 0 w 2"/>
                  <a:gd name="T87" fmla="*/ 0 h 604"/>
                  <a:gd name="T88" fmla="*/ 0 w 2"/>
                  <a:gd name="T89" fmla="*/ 0 h 604"/>
                  <a:gd name="T90" fmla="*/ 0 w 2"/>
                  <a:gd name="T91" fmla="*/ 60 h 604"/>
                  <a:gd name="T92" fmla="*/ 2 w 2"/>
                  <a:gd name="T93" fmla="*/ 60 h 604"/>
                  <a:gd name="T94" fmla="*/ 2 w 2"/>
                  <a:gd name="T95" fmla="*/ 0 h 604"/>
                  <a:gd name="T96" fmla="*/ 2 w 2"/>
                  <a:gd name="T97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" h="604">
                    <a:moveTo>
                      <a:pt x="2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2" y="604"/>
                    </a:lnTo>
                    <a:lnTo>
                      <a:pt x="2" y="602"/>
                    </a:lnTo>
                    <a:lnTo>
                      <a:pt x="2" y="542"/>
                    </a:lnTo>
                    <a:close/>
                    <a:moveTo>
                      <a:pt x="2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2" y="542"/>
                    </a:lnTo>
                    <a:lnTo>
                      <a:pt x="2" y="475"/>
                    </a:lnTo>
                    <a:close/>
                    <a:moveTo>
                      <a:pt x="2" y="421"/>
                    </a:moveTo>
                    <a:lnTo>
                      <a:pt x="0" y="423"/>
                    </a:lnTo>
                    <a:lnTo>
                      <a:pt x="0" y="473"/>
                    </a:lnTo>
                    <a:lnTo>
                      <a:pt x="2" y="473"/>
                    </a:lnTo>
                    <a:lnTo>
                      <a:pt x="2" y="421"/>
                    </a:lnTo>
                    <a:close/>
                    <a:moveTo>
                      <a:pt x="2" y="336"/>
                    </a:moveTo>
                    <a:lnTo>
                      <a:pt x="0" y="336"/>
                    </a:lnTo>
                    <a:lnTo>
                      <a:pt x="0" y="344"/>
                    </a:lnTo>
                    <a:lnTo>
                      <a:pt x="2" y="342"/>
                    </a:lnTo>
                    <a:lnTo>
                      <a:pt x="2" y="336"/>
                    </a:lnTo>
                    <a:close/>
                    <a:moveTo>
                      <a:pt x="2" y="267"/>
                    </a:moveTo>
                    <a:lnTo>
                      <a:pt x="0" y="267"/>
                    </a:lnTo>
                    <a:lnTo>
                      <a:pt x="0" y="334"/>
                    </a:lnTo>
                    <a:lnTo>
                      <a:pt x="2" y="334"/>
                    </a:lnTo>
                    <a:lnTo>
                      <a:pt x="2" y="267"/>
                    </a:lnTo>
                    <a:close/>
                    <a:moveTo>
                      <a:pt x="2" y="198"/>
                    </a:moveTo>
                    <a:lnTo>
                      <a:pt x="0" y="198"/>
                    </a:lnTo>
                    <a:lnTo>
                      <a:pt x="0" y="265"/>
                    </a:lnTo>
                    <a:lnTo>
                      <a:pt x="2" y="265"/>
                    </a:lnTo>
                    <a:lnTo>
                      <a:pt x="2" y="198"/>
                    </a:lnTo>
                    <a:close/>
                    <a:moveTo>
                      <a:pt x="2" y="129"/>
                    </a:moveTo>
                    <a:lnTo>
                      <a:pt x="0" y="129"/>
                    </a:lnTo>
                    <a:lnTo>
                      <a:pt x="0" y="198"/>
                    </a:lnTo>
                    <a:lnTo>
                      <a:pt x="2" y="198"/>
                    </a:lnTo>
                    <a:lnTo>
                      <a:pt x="2" y="129"/>
                    </a:lnTo>
                    <a:close/>
                    <a:moveTo>
                      <a:pt x="2" y="61"/>
                    </a:moveTo>
                    <a:lnTo>
                      <a:pt x="0" y="61"/>
                    </a:lnTo>
                    <a:lnTo>
                      <a:pt x="0" y="129"/>
                    </a:lnTo>
                    <a:lnTo>
                      <a:pt x="2" y="129"/>
                    </a:lnTo>
                    <a:lnTo>
                      <a:pt x="2" y="61"/>
                    </a:lnTo>
                    <a:close/>
                    <a:moveTo>
                      <a:pt x="2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2" y="6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9EB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10" name="Freeform 112" descr="1ac33164-47be-4f8f-afdb-003b0fdb502e"/>
              <p:cNvSpPr>
                <a:spLocks noEditPoints="1"/>
              </p:cNvSpPr>
              <p:nvPr/>
            </p:nvSpPr>
            <p:spPr bwMode="auto">
              <a:xfrm>
                <a:off x="8051592" y="5035942"/>
                <a:ext cx="2114" cy="638474"/>
              </a:xfrm>
              <a:custGeom>
                <a:avLst/>
                <a:gdLst>
                  <a:gd name="T0" fmla="*/ 2 w 2"/>
                  <a:gd name="T1" fmla="*/ 542 h 604"/>
                  <a:gd name="T2" fmla="*/ 0 w 2"/>
                  <a:gd name="T3" fmla="*/ 542 h 604"/>
                  <a:gd name="T4" fmla="*/ 0 w 2"/>
                  <a:gd name="T5" fmla="*/ 602 h 604"/>
                  <a:gd name="T6" fmla="*/ 0 w 2"/>
                  <a:gd name="T7" fmla="*/ 604 h 604"/>
                  <a:gd name="T8" fmla="*/ 2 w 2"/>
                  <a:gd name="T9" fmla="*/ 604 h 604"/>
                  <a:gd name="T10" fmla="*/ 2 w 2"/>
                  <a:gd name="T11" fmla="*/ 602 h 604"/>
                  <a:gd name="T12" fmla="*/ 2 w 2"/>
                  <a:gd name="T13" fmla="*/ 542 h 604"/>
                  <a:gd name="T14" fmla="*/ 2 w 2"/>
                  <a:gd name="T15" fmla="*/ 475 h 604"/>
                  <a:gd name="T16" fmla="*/ 0 w 2"/>
                  <a:gd name="T17" fmla="*/ 475 h 604"/>
                  <a:gd name="T18" fmla="*/ 0 w 2"/>
                  <a:gd name="T19" fmla="*/ 542 h 604"/>
                  <a:gd name="T20" fmla="*/ 2 w 2"/>
                  <a:gd name="T21" fmla="*/ 542 h 604"/>
                  <a:gd name="T22" fmla="*/ 2 w 2"/>
                  <a:gd name="T23" fmla="*/ 475 h 604"/>
                  <a:gd name="T24" fmla="*/ 2 w 2"/>
                  <a:gd name="T25" fmla="*/ 421 h 604"/>
                  <a:gd name="T26" fmla="*/ 0 w 2"/>
                  <a:gd name="T27" fmla="*/ 423 h 604"/>
                  <a:gd name="T28" fmla="*/ 0 w 2"/>
                  <a:gd name="T29" fmla="*/ 473 h 604"/>
                  <a:gd name="T30" fmla="*/ 2 w 2"/>
                  <a:gd name="T31" fmla="*/ 473 h 604"/>
                  <a:gd name="T32" fmla="*/ 2 w 2"/>
                  <a:gd name="T33" fmla="*/ 421 h 604"/>
                  <a:gd name="T34" fmla="*/ 2 w 2"/>
                  <a:gd name="T35" fmla="*/ 336 h 604"/>
                  <a:gd name="T36" fmla="*/ 0 w 2"/>
                  <a:gd name="T37" fmla="*/ 336 h 604"/>
                  <a:gd name="T38" fmla="*/ 0 w 2"/>
                  <a:gd name="T39" fmla="*/ 344 h 604"/>
                  <a:gd name="T40" fmla="*/ 2 w 2"/>
                  <a:gd name="T41" fmla="*/ 342 h 604"/>
                  <a:gd name="T42" fmla="*/ 2 w 2"/>
                  <a:gd name="T43" fmla="*/ 336 h 604"/>
                  <a:gd name="T44" fmla="*/ 2 w 2"/>
                  <a:gd name="T45" fmla="*/ 267 h 604"/>
                  <a:gd name="T46" fmla="*/ 0 w 2"/>
                  <a:gd name="T47" fmla="*/ 267 h 604"/>
                  <a:gd name="T48" fmla="*/ 0 w 2"/>
                  <a:gd name="T49" fmla="*/ 334 h 604"/>
                  <a:gd name="T50" fmla="*/ 2 w 2"/>
                  <a:gd name="T51" fmla="*/ 334 h 604"/>
                  <a:gd name="T52" fmla="*/ 2 w 2"/>
                  <a:gd name="T53" fmla="*/ 267 h 604"/>
                  <a:gd name="T54" fmla="*/ 2 w 2"/>
                  <a:gd name="T55" fmla="*/ 198 h 604"/>
                  <a:gd name="T56" fmla="*/ 0 w 2"/>
                  <a:gd name="T57" fmla="*/ 198 h 604"/>
                  <a:gd name="T58" fmla="*/ 0 w 2"/>
                  <a:gd name="T59" fmla="*/ 265 h 604"/>
                  <a:gd name="T60" fmla="*/ 2 w 2"/>
                  <a:gd name="T61" fmla="*/ 265 h 604"/>
                  <a:gd name="T62" fmla="*/ 2 w 2"/>
                  <a:gd name="T63" fmla="*/ 198 h 604"/>
                  <a:gd name="T64" fmla="*/ 2 w 2"/>
                  <a:gd name="T65" fmla="*/ 129 h 604"/>
                  <a:gd name="T66" fmla="*/ 0 w 2"/>
                  <a:gd name="T67" fmla="*/ 129 h 604"/>
                  <a:gd name="T68" fmla="*/ 0 w 2"/>
                  <a:gd name="T69" fmla="*/ 198 h 604"/>
                  <a:gd name="T70" fmla="*/ 2 w 2"/>
                  <a:gd name="T71" fmla="*/ 198 h 604"/>
                  <a:gd name="T72" fmla="*/ 2 w 2"/>
                  <a:gd name="T73" fmla="*/ 129 h 604"/>
                  <a:gd name="T74" fmla="*/ 2 w 2"/>
                  <a:gd name="T75" fmla="*/ 61 h 604"/>
                  <a:gd name="T76" fmla="*/ 0 w 2"/>
                  <a:gd name="T77" fmla="*/ 61 h 604"/>
                  <a:gd name="T78" fmla="*/ 0 w 2"/>
                  <a:gd name="T79" fmla="*/ 129 h 604"/>
                  <a:gd name="T80" fmla="*/ 2 w 2"/>
                  <a:gd name="T81" fmla="*/ 129 h 604"/>
                  <a:gd name="T82" fmla="*/ 2 w 2"/>
                  <a:gd name="T83" fmla="*/ 61 h 604"/>
                  <a:gd name="T84" fmla="*/ 2 w 2"/>
                  <a:gd name="T85" fmla="*/ 0 h 604"/>
                  <a:gd name="T86" fmla="*/ 0 w 2"/>
                  <a:gd name="T87" fmla="*/ 0 h 604"/>
                  <a:gd name="T88" fmla="*/ 0 w 2"/>
                  <a:gd name="T89" fmla="*/ 0 h 604"/>
                  <a:gd name="T90" fmla="*/ 0 w 2"/>
                  <a:gd name="T91" fmla="*/ 60 h 604"/>
                  <a:gd name="T92" fmla="*/ 2 w 2"/>
                  <a:gd name="T93" fmla="*/ 60 h 604"/>
                  <a:gd name="T94" fmla="*/ 2 w 2"/>
                  <a:gd name="T95" fmla="*/ 0 h 604"/>
                  <a:gd name="T96" fmla="*/ 2 w 2"/>
                  <a:gd name="T97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" h="604">
                    <a:moveTo>
                      <a:pt x="2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2" y="604"/>
                    </a:lnTo>
                    <a:lnTo>
                      <a:pt x="2" y="602"/>
                    </a:lnTo>
                    <a:lnTo>
                      <a:pt x="2" y="542"/>
                    </a:lnTo>
                    <a:moveTo>
                      <a:pt x="2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2" y="542"/>
                    </a:lnTo>
                    <a:lnTo>
                      <a:pt x="2" y="475"/>
                    </a:lnTo>
                    <a:moveTo>
                      <a:pt x="2" y="421"/>
                    </a:moveTo>
                    <a:lnTo>
                      <a:pt x="0" y="423"/>
                    </a:lnTo>
                    <a:lnTo>
                      <a:pt x="0" y="473"/>
                    </a:lnTo>
                    <a:lnTo>
                      <a:pt x="2" y="473"/>
                    </a:lnTo>
                    <a:lnTo>
                      <a:pt x="2" y="421"/>
                    </a:lnTo>
                    <a:moveTo>
                      <a:pt x="2" y="336"/>
                    </a:moveTo>
                    <a:lnTo>
                      <a:pt x="0" y="336"/>
                    </a:lnTo>
                    <a:lnTo>
                      <a:pt x="0" y="344"/>
                    </a:lnTo>
                    <a:lnTo>
                      <a:pt x="2" y="342"/>
                    </a:lnTo>
                    <a:lnTo>
                      <a:pt x="2" y="336"/>
                    </a:lnTo>
                    <a:moveTo>
                      <a:pt x="2" y="267"/>
                    </a:moveTo>
                    <a:lnTo>
                      <a:pt x="0" y="267"/>
                    </a:lnTo>
                    <a:lnTo>
                      <a:pt x="0" y="334"/>
                    </a:lnTo>
                    <a:lnTo>
                      <a:pt x="2" y="334"/>
                    </a:lnTo>
                    <a:lnTo>
                      <a:pt x="2" y="267"/>
                    </a:lnTo>
                    <a:moveTo>
                      <a:pt x="2" y="198"/>
                    </a:moveTo>
                    <a:lnTo>
                      <a:pt x="0" y="198"/>
                    </a:lnTo>
                    <a:lnTo>
                      <a:pt x="0" y="265"/>
                    </a:lnTo>
                    <a:lnTo>
                      <a:pt x="2" y="265"/>
                    </a:lnTo>
                    <a:lnTo>
                      <a:pt x="2" y="198"/>
                    </a:lnTo>
                    <a:moveTo>
                      <a:pt x="2" y="129"/>
                    </a:moveTo>
                    <a:lnTo>
                      <a:pt x="0" y="129"/>
                    </a:lnTo>
                    <a:lnTo>
                      <a:pt x="0" y="198"/>
                    </a:lnTo>
                    <a:lnTo>
                      <a:pt x="2" y="198"/>
                    </a:lnTo>
                    <a:lnTo>
                      <a:pt x="2" y="129"/>
                    </a:lnTo>
                    <a:moveTo>
                      <a:pt x="2" y="61"/>
                    </a:moveTo>
                    <a:lnTo>
                      <a:pt x="0" y="61"/>
                    </a:lnTo>
                    <a:lnTo>
                      <a:pt x="0" y="129"/>
                    </a:lnTo>
                    <a:lnTo>
                      <a:pt x="2" y="129"/>
                    </a:lnTo>
                    <a:lnTo>
                      <a:pt x="2" y="61"/>
                    </a:lnTo>
                    <a:moveTo>
                      <a:pt x="2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2" y="60"/>
                    </a:lnTo>
                    <a:lnTo>
                      <a:pt x="2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11" name="Freeform 113" descr="d421cbe7-c1d1-4737-948d-5dcdde972c9f"/>
              <p:cNvSpPr>
                <a:spLocks noEditPoints="1"/>
              </p:cNvSpPr>
              <p:nvPr/>
            </p:nvSpPr>
            <p:spPr bwMode="auto">
              <a:xfrm>
                <a:off x="8126644" y="5035942"/>
                <a:ext cx="2114" cy="638474"/>
              </a:xfrm>
              <a:custGeom>
                <a:avLst/>
                <a:gdLst>
                  <a:gd name="T0" fmla="*/ 2 w 2"/>
                  <a:gd name="T1" fmla="*/ 542 h 604"/>
                  <a:gd name="T2" fmla="*/ 0 w 2"/>
                  <a:gd name="T3" fmla="*/ 542 h 604"/>
                  <a:gd name="T4" fmla="*/ 0 w 2"/>
                  <a:gd name="T5" fmla="*/ 602 h 604"/>
                  <a:gd name="T6" fmla="*/ 0 w 2"/>
                  <a:gd name="T7" fmla="*/ 604 h 604"/>
                  <a:gd name="T8" fmla="*/ 2 w 2"/>
                  <a:gd name="T9" fmla="*/ 604 h 604"/>
                  <a:gd name="T10" fmla="*/ 2 w 2"/>
                  <a:gd name="T11" fmla="*/ 602 h 604"/>
                  <a:gd name="T12" fmla="*/ 2 w 2"/>
                  <a:gd name="T13" fmla="*/ 542 h 604"/>
                  <a:gd name="T14" fmla="*/ 2 w 2"/>
                  <a:gd name="T15" fmla="*/ 475 h 604"/>
                  <a:gd name="T16" fmla="*/ 0 w 2"/>
                  <a:gd name="T17" fmla="*/ 475 h 604"/>
                  <a:gd name="T18" fmla="*/ 0 w 2"/>
                  <a:gd name="T19" fmla="*/ 542 h 604"/>
                  <a:gd name="T20" fmla="*/ 2 w 2"/>
                  <a:gd name="T21" fmla="*/ 542 h 604"/>
                  <a:gd name="T22" fmla="*/ 2 w 2"/>
                  <a:gd name="T23" fmla="*/ 475 h 604"/>
                  <a:gd name="T24" fmla="*/ 0 w 2"/>
                  <a:gd name="T25" fmla="*/ 433 h 604"/>
                  <a:gd name="T26" fmla="*/ 0 w 2"/>
                  <a:gd name="T27" fmla="*/ 473 h 604"/>
                  <a:gd name="T28" fmla="*/ 2 w 2"/>
                  <a:gd name="T29" fmla="*/ 473 h 604"/>
                  <a:gd name="T30" fmla="*/ 2 w 2"/>
                  <a:gd name="T31" fmla="*/ 434 h 604"/>
                  <a:gd name="T32" fmla="*/ 0 w 2"/>
                  <a:gd name="T33" fmla="*/ 433 h 604"/>
                  <a:gd name="T34" fmla="*/ 2 w 2"/>
                  <a:gd name="T35" fmla="*/ 336 h 604"/>
                  <a:gd name="T36" fmla="*/ 0 w 2"/>
                  <a:gd name="T37" fmla="*/ 336 h 604"/>
                  <a:gd name="T38" fmla="*/ 0 w 2"/>
                  <a:gd name="T39" fmla="*/ 375 h 604"/>
                  <a:gd name="T40" fmla="*/ 2 w 2"/>
                  <a:gd name="T41" fmla="*/ 377 h 604"/>
                  <a:gd name="T42" fmla="*/ 2 w 2"/>
                  <a:gd name="T43" fmla="*/ 336 h 604"/>
                  <a:gd name="T44" fmla="*/ 2 w 2"/>
                  <a:gd name="T45" fmla="*/ 267 h 604"/>
                  <a:gd name="T46" fmla="*/ 0 w 2"/>
                  <a:gd name="T47" fmla="*/ 267 h 604"/>
                  <a:gd name="T48" fmla="*/ 0 w 2"/>
                  <a:gd name="T49" fmla="*/ 334 h 604"/>
                  <a:gd name="T50" fmla="*/ 2 w 2"/>
                  <a:gd name="T51" fmla="*/ 334 h 604"/>
                  <a:gd name="T52" fmla="*/ 2 w 2"/>
                  <a:gd name="T53" fmla="*/ 267 h 604"/>
                  <a:gd name="T54" fmla="*/ 2 w 2"/>
                  <a:gd name="T55" fmla="*/ 198 h 604"/>
                  <a:gd name="T56" fmla="*/ 0 w 2"/>
                  <a:gd name="T57" fmla="*/ 198 h 604"/>
                  <a:gd name="T58" fmla="*/ 0 w 2"/>
                  <a:gd name="T59" fmla="*/ 265 h 604"/>
                  <a:gd name="T60" fmla="*/ 2 w 2"/>
                  <a:gd name="T61" fmla="*/ 265 h 604"/>
                  <a:gd name="T62" fmla="*/ 2 w 2"/>
                  <a:gd name="T63" fmla="*/ 198 h 604"/>
                  <a:gd name="T64" fmla="*/ 2 w 2"/>
                  <a:gd name="T65" fmla="*/ 129 h 604"/>
                  <a:gd name="T66" fmla="*/ 0 w 2"/>
                  <a:gd name="T67" fmla="*/ 129 h 604"/>
                  <a:gd name="T68" fmla="*/ 0 w 2"/>
                  <a:gd name="T69" fmla="*/ 198 h 604"/>
                  <a:gd name="T70" fmla="*/ 2 w 2"/>
                  <a:gd name="T71" fmla="*/ 198 h 604"/>
                  <a:gd name="T72" fmla="*/ 2 w 2"/>
                  <a:gd name="T73" fmla="*/ 129 h 604"/>
                  <a:gd name="T74" fmla="*/ 2 w 2"/>
                  <a:gd name="T75" fmla="*/ 61 h 604"/>
                  <a:gd name="T76" fmla="*/ 0 w 2"/>
                  <a:gd name="T77" fmla="*/ 61 h 604"/>
                  <a:gd name="T78" fmla="*/ 0 w 2"/>
                  <a:gd name="T79" fmla="*/ 129 h 604"/>
                  <a:gd name="T80" fmla="*/ 2 w 2"/>
                  <a:gd name="T81" fmla="*/ 129 h 604"/>
                  <a:gd name="T82" fmla="*/ 2 w 2"/>
                  <a:gd name="T83" fmla="*/ 61 h 604"/>
                  <a:gd name="T84" fmla="*/ 2 w 2"/>
                  <a:gd name="T85" fmla="*/ 0 h 604"/>
                  <a:gd name="T86" fmla="*/ 0 w 2"/>
                  <a:gd name="T87" fmla="*/ 0 h 604"/>
                  <a:gd name="T88" fmla="*/ 0 w 2"/>
                  <a:gd name="T89" fmla="*/ 0 h 604"/>
                  <a:gd name="T90" fmla="*/ 0 w 2"/>
                  <a:gd name="T91" fmla="*/ 60 h 604"/>
                  <a:gd name="T92" fmla="*/ 2 w 2"/>
                  <a:gd name="T93" fmla="*/ 60 h 604"/>
                  <a:gd name="T94" fmla="*/ 2 w 2"/>
                  <a:gd name="T95" fmla="*/ 0 h 604"/>
                  <a:gd name="T96" fmla="*/ 2 w 2"/>
                  <a:gd name="T97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" h="604">
                    <a:moveTo>
                      <a:pt x="2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2" y="604"/>
                    </a:lnTo>
                    <a:lnTo>
                      <a:pt x="2" y="602"/>
                    </a:lnTo>
                    <a:lnTo>
                      <a:pt x="2" y="542"/>
                    </a:lnTo>
                    <a:close/>
                    <a:moveTo>
                      <a:pt x="2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2" y="542"/>
                    </a:lnTo>
                    <a:lnTo>
                      <a:pt x="2" y="475"/>
                    </a:lnTo>
                    <a:close/>
                    <a:moveTo>
                      <a:pt x="0" y="433"/>
                    </a:moveTo>
                    <a:lnTo>
                      <a:pt x="0" y="473"/>
                    </a:lnTo>
                    <a:lnTo>
                      <a:pt x="2" y="473"/>
                    </a:lnTo>
                    <a:lnTo>
                      <a:pt x="2" y="434"/>
                    </a:lnTo>
                    <a:lnTo>
                      <a:pt x="0" y="433"/>
                    </a:lnTo>
                    <a:close/>
                    <a:moveTo>
                      <a:pt x="2" y="336"/>
                    </a:moveTo>
                    <a:lnTo>
                      <a:pt x="0" y="336"/>
                    </a:lnTo>
                    <a:lnTo>
                      <a:pt x="0" y="375"/>
                    </a:lnTo>
                    <a:lnTo>
                      <a:pt x="2" y="377"/>
                    </a:lnTo>
                    <a:lnTo>
                      <a:pt x="2" y="336"/>
                    </a:lnTo>
                    <a:close/>
                    <a:moveTo>
                      <a:pt x="2" y="267"/>
                    </a:moveTo>
                    <a:lnTo>
                      <a:pt x="0" y="267"/>
                    </a:lnTo>
                    <a:lnTo>
                      <a:pt x="0" y="334"/>
                    </a:lnTo>
                    <a:lnTo>
                      <a:pt x="2" y="334"/>
                    </a:lnTo>
                    <a:lnTo>
                      <a:pt x="2" y="267"/>
                    </a:lnTo>
                    <a:close/>
                    <a:moveTo>
                      <a:pt x="2" y="198"/>
                    </a:moveTo>
                    <a:lnTo>
                      <a:pt x="0" y="198"/>
                    </a:lnTo>
                    <a:lnTo>
                      <a:pt x="0" y="265"/>
                    </a:lnTo>
                    <a:lnTo>
                      <a:pt x="2" y="265"/>
                    </a:lnTo>
                    <a:lnTo>
                      <a:pt x="2" y="198"/>
                    </a:lnTo>
                    <a:close/>
                    <a:moveTo>
                      <a:pt x="2" y="129"/>
                    </a:moveTo>
                    <a:lnTo>
                      <a:pt x="0" y="129"/>
                    </a:lnTo>
                    <a:lnTo>
                      <a:pt x="0" y="198"/>
                    </a:lnTo>
                    <a:lnTo>
                      <a:pt x="2" y="198"/>
                    </a:lnTo>
                    <a:lnTo>
                      <a:pt x="2" y="129"/>
                    </a:lnTo>
                    <a:close/>
                    <a:moveTo>
                      <a:pt x="2" y="61"/>
                    </a:moveTo>
                    <a:lnTo>
                      <a:pt x="0" y="61"/>
                    </a:lnTo>
                    <a:lnTo>
                      <a:pt x="0" y="129"/>
                    </a:lnTo>
                    <a:lnTo>
                      <a:pt x="2" y="129"/>
                    </a:lnTo>
                    <a:lnTo>
                      <a:pt x="2" y="61"/>
                    </a:lnTo>
                    <a:close/>
                    <a:moveTo>
                      <a:pt x="2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2" y="6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9EB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12" name="Freeform 114" descr="97ee842a-d47a-4af6-bef8-e062f8849dc4"/>
              <p:cNvSpPr>
                <a:spLocks noEditPoints="1"/>
              </p:cNvSpPr>
              <p:nvPr/>
            </p:nvSpPr>
            <p:spPr bwMode="auto">
              <a:xfrm>
                <a:off x="8126644" y="5035942"/>
                <a:ext cx="2114" cy="638474"/>
              </a:xfrm>
              <a:custGeom>
                <a:avLst/>
                <a:gdLst>
                  <a:gd name="T0" fmla="*/ 2 w 2"/>
                  <a:gd name="T1" fmla="*/ 542 h 604"/>
                  <a:gd name="T2" fmla="*/ 0 w 2"/>
                  <a:gd name="T3" fmla="*/ 542 h 604"/>
                  <a:gd name="T4" fmla="*/ 0 w 2"/>
                  <a:gd name="T5" fmla="*/ 602 h 604"/>
                  <a:gd name="T6" fmla="*/ 0 w 2"/>
                  <a:gd name="T7" fmla="*/ 604 h 604"/>
                  <a:gd name="T8" fmla="*/ 2 w 2"/>
                  <a:gd name="T9" fmla="*/ 604 h 604"/>
                  <a:gd name="T10" fmla="*/ 2 w 2"/>
                  <a:gd name="T11" fmla="*/ 602 h 604"/>
                  <a:gd name="T12" fmla="*/ 2 w 2"/>
                  <a:gd name="T13" fmla="*/ 542 h 604"/>
                  <a:gd name="T14" fmla="*/ 2 w 2"/>
                  <a:gd name="T15" fmla="*/ 475 h 604"/>
                  <a:gd name="T16" fmla="*/ 0 w 2"/>
                  <a:gd name="T17" fmla="*/ 475 h 604"/>
                  <a:gd name="T18" fmla="*/ 0 w 2"/>
                  <a:gd name="T19" fmla="*/ 542 h 604"/>
                  <a:gd name="T20" fmla="*/ 2 w 2"/>
                  <a:gd name="T21" fmla="*/ 542 h 604"/>
                  <a:gd name="T22" fmla="*/ 2 w 2"/>
                  <a:gd name="T23" fmla="*/ 475 h 604"/>
                  <a:gd name="T24" fmla="*/ 0 w 2"/>
                  <a:gd name="T25" fmla="*/ 433 h 604"/>
                  <a:gd name="T26" fmla="*/ 0 w 2"/>
                  <a:gd name="T27" fmla="*/ 473 h 604"/>
                  <a:gd name="T28" fmla="*/ 2 w 2"/>
                  <a:gd name="T29" fmla="*/ 473 h 604"/>
                  <a:gd name="T30" fmla="*/ 2 w 2"/>
                  <a:gd name="T31" fmla="*/ 434 h 604"/>
                  <a:gd name="T32" fmla="*/ 0 w 2"/>
                  <a:gd name="T33" fmla="*/ 433 h 604"/>
                  <a:gd name="T34" fmla="*/ 2 w 2"/>
                  <a:gd name="T35" fmla="*/ 336 h 604"/>
                  <a:gd name="T36" fmla="*/ 0 w 2"/>
                  <a:gd name="T37" fmla="*/ 336 h 604"/>
                  <a:gd name="T38" fmla="*/ 0 w 2"/>
                  <a:gd name="T39" fmla="*/ 375 h 604"/>
                  <a:gd name="T40" fmla="*/ 2 w 2"/>
                  <a:gd name="T41" fmla="*/ 377 h 604"/>
                  <a:gd name="T42" fmla="*/ 2 w 2"/>
                  <a:gd name="T43" fmla="*/ 336 h 604"/>
                  <a:gd name="T44" fmla="*/ 2 w 2"/>
                  <a:gd name="T45" fmla="*/ 267 h 604"/>
                  <a:gd name="T46" fmla="*/ 0 w 2"/>
                  <a:gd name="T47" fmla="*/ 267 h 604"/>
                  <a:gd name="T48" fmla="*/ 0 w 2"/>
                  <a:gd name="T49" fmla="*/ 334 h 604"/>
                  <a:gd name="T50" fmla="*/ 2 w 2"/>
                  <a:gd name="T51" fmla="*/ 334 h 604"/>
                  <a:gd name="T52" fmla="*/ 2 w 2"/>
                  <a:gd name="T53" fmla="*/ 267 h 604"/>
                  <a:gd name="T54" fmla="*/ 2 w 2"/>
                  <a:gd name="T55" fmla="*/ 198 h 604"/>
                  <a:gd name="T56" fmla="*/ 0 w 2"/>
                  <a:gd name="T57" fmla="*/ 198 h 604"/>
                  <a:gd name="T58" fmla="*/ 0 w 2"/>
                  <a:gd name="T59" fmla="*/ 265 h 604"/>
                  <a:gd name="T60" fmla="*/ 2 w 2"/>
                  <a:gd name="T61" fmla="*/ 265 h 604"/>
                  <a:gd name="T62" fmla="*/ 2 w 2"/>
                  <a:gd name="T63" fmla="*/ 198 h 604"/>
                  <a:gd name="T64" fmla="*/ 2 w 2"/>
                  <a:gd name="T65" fmla="*/ 129 h 604"/>
                  <a:gd name="T66" fmla="*/ 0 w 2"/>
                  <a:gd name="T67" fmla="*/ 129 h 604"/>
                  <a:gd name="T68" fmla="*/ 0 w 2"/>
                  <a:gd name="T69" fmla="*/ 198 h 604"/>
                  <a:gd name="T70" fmla="*/ 2 w 2"/>
                  <a:gd name="T71" fmla="*/ 198 h 604"/>
                  <a:gd name="T72" fmla="*/ 2 w 2"/>
                  <a:gd name="T73" fmla="*/ 129 h 604"/>
                  <a:gd name="T74" fmla="*/ 2 w 2"/>
                  <a:gd name="T75" fmla="*/ 61 h 604"/>
                  <a:gd name="T76" fmla="*/ 0 w 2"/>
                  <a:gd name="T77" fmla="*/ 61 h 604"/>
                  <a:gd name="T78" fmla="*/ 0 w 2"/>
                  <a:gd name="T79" fmla="*/ 129 h 604"/>
                  <a:gd name="T80" fmla="*/ 2 w 2"/>
                  <a:gd name="T81" fmla="*/ 129 h 604"/>
                  <a:gd name="T82" fmla="*/ 2 w 2"/>
                  <a:gd name="T83" fmla="*/ 61 h 604"/>
                  <a:gd name="T84" fmla="*/ 2 w 2"/>
                  <a:gd name="T85" fmla="*/ 0 h 604"/>
                  <a:gd name="T86" fmla="*/ 0 w 2"/>
                  <a:gd name="T87" fmla="*/ 0 h 604"/>
                  <a:gd name="T88" fmla="*/ 0 w 2"/>
                  <a:gd name="T89" fmla="*/ 0 h 604"/>
                  <a:gd name="T90" fmla="*/ 0 w 2"/>
                  <a:gd name="T91" fmla="*/ 60 h 604"/>
                  <a:gd name="T92" fmla="*/ 2 w 2"/>
                  <a:gd name="T93" fmla="*/ 60 h 604"/>
                  <a:gd name="T94" fmla="*/ 2 w 2"/>
                  <a:gd name="T95" fmla="*/ 0 h 604"/>
                  <a:gd name="T96" fmla="*/ 2 w 2"/>
                  <a:gd name="T97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" h="604">
                    <a:moveTo>
                      <a:pt x="2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2" y="604"/>
                    </a:lnTo>
                    <a:lnTo>
                      <a:pt x="2" y="602"/>
                    </a:lnTo>
                    <a:lnTo>
                      <a:pt x="2" y="542"/>
                    </a:lnTo>
                    <a:moveTo>
                      <a:pt x="2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2" y="542"/>
                    </a:lnTo>
                    <a:lnTo>
                      <a:pt x="2" y="475"/>
                    </a:lnTo>
                    <a:moveTo>
                      <a:pt x="0" y="433"/>
                    </a:moveTo>
                    <a:lnTo>
                      <a:pt x="0" y="473"/>
                    </a:lnTo>
                    <a:lnTo>
                      <a:pt x="2" y="473"/>
                    </a:lnTo>
                    <a:lnTo>
                      <a:pt x="2" y="434"/>
                    </a:lnTo>
                    <a:lnTo>
                      <a:pt x="0" y="433"/>
                    </a:lnTo>
                    <a:moveTo>
                      <a:pt x="2" y="336"/>
                    </a:moveTo>
                    <a:lnTo>
                      <a:pt x="0" y="336"/>
                    </a:lnTo>
                    <a:lnTo>
                      <a:pt x="0" y="375"/>
                    </a:lnTo>
                    <a:lnTo>
                      <a:pt x="2" y="377"/>
                    </a:lnTo>
                    <a:lnTo>
                      <a:pt x="2" y="336"/>
                    </a:lnTo>
                    <a:moveTo>
                      <a:pt x="2" y="267"/>
                    </a:moveTo>
                    <a:lnTo>
                      <a:pt x="0" y="267"/>
                    </a:lnTo>
                    <a:lnTo>
                      <a:pt x="0" y="334"/>
                    </a:lnTo>
                    <a:lnTo>
                      <a:pt x="2" y="334"/>
                    </a:lnTo>
                    <a:lnTo>
                      <a:pt x="2" y="267"/>
                    </a:lnTo>
                    <a:moveTo>
                      <a:pt x="2" y="198"/>
                    </a:moveTo>
                    <a:lnTo>
                      <a:pt x="0" y="198"/>
                    </a:lnTo>
                    <a:lnTo>
                      <a:pt x="0" y="265"/>
                    </a:lnTo>
                    <a:lnTo>
                      <a:pt x="2" y="265"/>
                    </a:lnTo>
                    <a:lnTo>
                      <a:pt x="2" y="198"/>
                    </a:lnTo>
                    <a:moveTo>
                      <a:pt x="2" y="129"/>
                    </a:moveTo>
                    <a:lnTo>
                      <a:pt x="0" y="129"/>
                    </a:lnTo>
                    <a:lnTo>
                      <a:pt x="0" y="198"/>
                    </a:lnTo>
                    <a:lnTo>
                      <a:pt x="2" y="198"/>
                    </a:lnTo>
                    <a:lnTo>
                      <a:pt x="2" y="129"/>
                    </a:lnTo>
                    <a:moveTo>
                      <a:pt x="2" y="61"/>
                    </a:moveTo>
                    <a:lnTo>
                      <a:pt x="0" y="61"/>
                    </a:lnTo>
                    <a:lnTo>
                      <a:pt x="0" y="129"/>
                    </a:lnTo>
                    <a:lnTo>
                      <a:pt x="2" y="129"/>
                    </a:lnTo>
                    <a:lnTo>
                      <a:pt x="2" y="61"/>
                    </a:lnTo>
                    <a:moveTo>
                      <a:pt x="2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2" y="60"/>
                    </a:lnTo>
                    <a:lnTo>
                      <a:pt x="2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13" name="Freeform 115" descr="2b2ab7ee-fed1-4965-bf0b-34dcef354a08"/>
              <p:cNvSpPr>
                <a:spLocks noEditPoints="1"/>
              </p:cNvSpPr>
              <p:nvPr/>
            </p:nvSpPr>
            <p:spPr bwMode="auto">
              <a:xfrm>
                <a:off x="8203811" y="5035942"/>
                <a:ext cx="2114" cy="638474"/>
              </a:xfrm>
              <a:custGeom>
                <a:avLst/>
                <a:gdLst>
                  <a:gd name="T0" fmla="*/ 2 w 2"/>
                  <a:gd name="T1" fmla="*/ 542 h 604"/>
                  <a:gd name="T2" fmla="*/ 0 w 2"/>
                  <a:gd name="T3" fmla="*/ 542 h 604"/>
                  <a:gd name="T4" fmla="*/ 0 w 2"/>
                  <a:gd name="T5" fmla="*/ 602 h 604"/>
                  <a:gd name="T6" fmla="*/ 0 w 2"/>
                  <a:gd name="T7" fmla="*/ 604 h 604"/>
                  <a:gd name="T8" fmla="*/ 2 w 2"/>
                  <a:gd name="T9" fmla="*/ 604 h 604"/>
                  <a:gd name="T10" fmla="*/ 2 w 2"/>
                  <a:gd name="T11" fmla="*/ 602 h 604"/>
                  <a:gd name="T12" fmla="*/ 2 w 2"/>
                  <a:gd name="T13" fmla="*/ 542 h 604"/>
                  <a:gd name="T14" fmla="*/ 2 w 2"/>
                  <a:gd name="T15" fmla="*/ 475 h 604"/>
                  <a:gd name="T16" fmla="*/ 0 w 2"/>
                  <a:gd name="T17" fmla="*/ 475 h 604"/>
                  <a:gd name="T18" fmla="*/ 0 w 2"/>
                  <a:gd name="T19" fmla="*/ 542 h 604"/>
                  <a:gd name="T20" fmla="*/ 2 w 2"/>
                  <a:gd name="T21" fmla="*/ 542 h 604"/>
                  <a:gd name="T22" fmla="*/ 2 w 2"/>
                  <a:gd name="T23" fmla="*/ 475 h 604"/>
                  <a:gd name="T24" fmla="*/ 2 w 2"/>
                  <a:gd name="T25" fmla="*/ 417 h 604"/>
                  <a:gd name="T26" fmla="*/ 0 w 2"/>
                  <a:gd name="T27" fmla="*/ 421 h 604"/>
                  <a:gd name="T28" fmla="*/ 0 w 2"/>
                  <a:gd name="T29" fmla="*/ 473 h 604"/>
                  <a:gd name="T30" fmla="*/ 2 w 2"/>
                  <a:gd name="T31" fmla="*/ 473 h 604"/>
                  <a:gd name="T32" fmla="*/ 2 w 2"/>
                  <a:gd name="T33" fmla="*/ 417 h 604"/>
                  <a:gd name="T34" fmla="*/ 2 w 2"/>
                  <a:gd name="T35" fmla="*/ 267 h 604"/>
                  <a:gd name="T36" fmla="*/ 0 w 2"/>
                  <a:gd name="T37" fmla="*/ 267 h 604"/>
                  <a:gd name="T38" fmla="*/ 0 w 2"/>
                  <a:gd name="T39" fmla="*/ 325 h 604"/>
                  <a:gd name="T40" fmla="*/ 2 w 2"/>
                  <a:gd name="T41" fmla="*/ 321 h 604"/>
                  <a:gd name="T42" fmla="*/ 2 w 2"/>
                  <a:gd name="T43" fmla="*/ 267 h 604"/>
                  <a:gd name="T44" fmla="*/ 2 w 2"/>
                  <a:gd name="T45" fmla="*/ 198 h 604"/>
                  <a:gd name="T46" fmla="*/ 0 w 2"/>
                  <a:gd name="T47" fmla="*/ 198 h 604"/>
                  <a:gd name="T48" fmla="*/ 0 w 2"/>
                  <a:gd name="T49" fmla="*/ 265 h 604"/>
                  <a:gd name="T50" fmla="*/ 2 w 2"/>
                  <a:gd name="T51" fmla="*/ 265 h 604"/>
                  <a:gd name="T52" fmla="*/ 2 w 2"/>
                  <a:gd name="T53" fmla="*/ 198 h 604"/>
                  <a:gd name="T54" fmla="*/ 2 w 2"/>
                  <a:gd name="T55" fmla="*/ 129 h 604"/>
                  <a:gd name="T56" fmla="*/ 0 w 2"/>
                  <a:gd name="T57" fmla="*/ 129 h 604"/>
                  <a:gd name="T58" fmla="*/ 0 w 2"/>
                  <a:gd name="T59" fmla="*/ 198 h 604"/>
                  <a:gd name="T60" fmla="*/ 2 w 2"/>
                  <a:gd name="T61" fmla="*/ 198 h 604"/>
                  <a:gd name="T62" fmla="*/ 2 w 2"/>
                  <a:gd name="T63" fmla="*/ 129 h 604"/>
                  <a:gd name="T64" fmla="*/ 2 w 2"/>
                  <a:gd name="T65" fmla="*/ 61 h 604"/>
                  <a:gd name="T66" fmla="*/ 0 w 2"/>
                  <a:gd name="T67" fmla="*/ 61 h 604"/>
                  <a:gd name="T68" fmla="*/ 0 w 2"/>
                  <a:gd name="T69" fmla="*/ 129 h 604"/>
                  <a:gd name="T70" fmla="*/ 2 w 2"/>
                  <a:gd name="T71" fmla="*/ 129 h 604"/>
                  <a:gd name="T72" fmla="*/ 2 w 2"/>
                  <a:gd name="T73" fmla="*/ 61 h 604"/>
                  <a:gd name="T74" fmla="*/ 2 w 2"/>
                  <a:gd name="T75" fmla="*/ 0 h 604"/>
                  <a:gd name="T76" fmla="*/ 0 w 2"/>
                  <a:gd name="T77" fmla="*/ 0 h 604"/>
                  <a:gd name="T78" fmla="*/ 0 w 2"/>
                  <a:gd name="T79" fmla="*/ 0 h 604"/>
                  <a:gd name="T80" fmla="*/ 0 w 2"/>
                  <a:gd name="T81" fmla="*/ 60 h 604"/>
                  <a:gd name="T82" fmla="*/ 2 w 2"/>
                  <a:gd name="T83" fmla="*/ 60 h 604"/>
                  <a:gd name="T84" fmla="*/ 2 w 2"/>
                  <a:gd name="T85" fmla="*/ 0 h 604"/>
                  <a:gd name="T86" fmla="*/ 2 w 2"/>
                  <a:gd name="T87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" h="604">
                    <a:moveTo>
                      <a:pt x="2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2" y="604"/>
                    </a:lnTo>
                    <a:lnTo>
                      <a:pt x="2" y="602"/>
                    </a:lnTo>
                    <a:lnTo>
                      <a:pt x="2" y="542"/>
                    </a:lnTo>
                    <a:close/>
                    <a:moveTo>
                      <a:pt x="2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2" y="542"/>
                    </a:lnTo>
                    <a:lnTo>
                      <a:pt x="2" y="475"/>
                    </a:lnTo>
                    <a:close/>
                    <a:moveTo>
                      <a:pt x="2" y="417"/>
                    </a:moveTo>
                    <a:lnTo>
                      <a:pt x="0" y="421"/>
                    </a:lnTo>
                    <a:lnTo>
                      <a:pt x="0" y="473"/>
                    </a:lnTo>
                    <a:lnTo>
                      <a:pt x="2" y="473"/>
                    </a:lnTo>
                    <a:lnTo>
                      <a:pt x="2" y="417"/>
                    </a:lnTo>
                    <a:close/>
                    <a:moveTo>
                      <a:pt x="2" y="267"/>
                    </a:moveTo>
                    <a:lnTo>
                      <a:pt x="0" y="267"/>
                    </a:lnTo>
                    <a:lnTo>
                      <a:pt x="0" y="325"/>
                    </a:lnTo>
                    <a:lnTo>
                      <a:pt x="2" y="321"/>
                    </a:lnTo>
                    <a:lnTo>
                      <a:pt x="2" y="267"/>
                    </a:lnTo>
                    <a:close/>
                    <a:moveTo>
                      <a:pt x="2" y="198"/>
                    </a:moveTo>
                    <a:lnTo>
                      <a:pt x="0" y="198"/>
                    </a:lnTo>
                    <a:lnTo>
                      <a:pt x="0" y="265"/>
                    </a:lnTo>
                    <a:lnTo>
                      <a:pt x="2" y="265"/>
                    </a:lnTo>
                    <a:lnTo>
                      <a:pt x="2" y="198"/>
                    </a:lnTo>
                    <a:close/>
                    <a:moveTo>
                      <a:pt x="2" y="129"/>
                    </a:moveTo>
                    <a:lnTo>
                      <a:pt x="0" y="129"/>
                    </a:lnTo>
                    <a:lnTo>
                      <a:pt x="0" y="198"/>
                    </a:lnTo>
                    <a:lnTo>
                      <a:pt x="2" y="198"/>
                    </a:lnTo>
                    <a:lnTo>
                      <a:pt x="2" y="129"/>
                    </a:lnTo>
                    <a:close/>
                    <a:moveTo>
                      <a:pt x="2" y="61"/>
                    </a:moveTo>
                    <a:lnTo>
                      <a:pt x="0" y="61"/>
                    </a:lnTo>
                    <a:lnTo>
                      <a:pt x="0" y="129"/>
                    </a:lnTo>
                    <a:lnTo>
                      <a:pt x="2" y="129"/>
                    </a:lnTo>
                    <a:lnTo>
                      <a:pt x="2" y="61"/>
                    </a:lnTo>
                    <a:close/>
                    <a:moveTo>
                      <a:pt x="2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2" y="6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9EB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14" name="Freeform 116" descr="0f0bc12e-9eba-4268-8e8d-f15273697d4d"/>
              <p:cNvSpPr>
                <a:spLocks noEditPoints="1"/>
              </p:cNvSpPr>
              <p:nvPr/>
            </p:nvSpPr>
            <p:spPr bwMode="auto">
              <a:xfrm>
                <a:off x="8203811" y="5035942"/>
                <a:ext cx="2114" cy="638474"/>
              </a:xfrm>
              <a:custGeom>
                <a:avLst/>
                <a:gdLst>
                  <a:gd name="T0" fmla="*/ 2 w 2"/>
                  <a:gd name="T1" fmla="*/ 542 h 604"/>
                  <a:gd name="T2" fmla="*/ 0 w 2"/>
                  <a:gd name="T3" fmla="*/ 542 h 604"/>
                  <a:gd name="T4" fmla="*/ 0 w 2"/>
                  <a:gd name="T5" fmla="*/ 602 h 604"/>
                  <a:gd name="T6" fmla="*/ 0 w 2"/>
                  <a:gd name="T7" fmla="*/ 604 h 604"/>
                  <a:gd name="T8" fmla="*/ 2 w 2"/>
                  <a:gd name="T9" fmla="*/ 604 h 604"/>
                  <a:gd name="T10" fmla="*/ 2 w 2"/>
                  <a:gd name="T11" fmla="*/ 602 h 604"/>
                  <a:gd name="T12" fmla="*/ 2 w 2"/>
                  <a:gd name="T13" fmla="*/ 542 h 604"/>
                  <a:gd name="T14" fmla="*/ 2 w 2"/>
                  <a:gd name="T15" fmla="*/ 475 h 604"/>
                  <a:gd name="T16" fmla="*/ 0 w 2"/>
                  <a:gd name="T17" fmla="*/ 475 h 604"/>
                  <a:gd name="T18" fmla="*/ 0 w 2"/>
                  <a:gd name="T19" fmla="*/ 542 h 604"/>
                  <a:gd name="T20" fmla="*/ 2 w 2"/>
                  <a:gd name="T21" fmla="*/ 542 h 604"/>
                  <a:gd name="T22" fmla="*/ 2 w 2"/>
                  <a:gd name="T23" fmla="*/ 475 h 604"/>
                  <a:gd name="T24" fmla="*/ 2 w 2"/>
                  <a:gd name="T25" fmla="*/ 417 h 604"/>
                  <a:gd name="T26" fmla="*/ 0 w 2"/>
                  <a:gd name="T27" fmla="*/ 421 h 604"/>
                  <a:gd name="T28" fmla="*/ 0 w 2"/>
                  <a:gd name="T29" fmla="*/ 473 h 604"/>
                  <a:gd name="T30" fmla="*/ 2 w 2"/>
                  <a:gd name="T31" fmla="*/ 473 h 604"/>
                  <a:gd name="T32" fmla="*/ 2 w 2"/>
                  <a:gd name="T33" fmla="*/ 417 h 604"/>
                  <a:gd name="T34" fmla="*/ 2 w 2"/>
                  <a:gd name="T35" fmla="*/ 267 h 604"/>
                  <a:gd name="T36" fmla="*/ 0 w 2"/>
                  <a:gd name="T37" fmla="*/ 267 h 604"/>
                  <a:gd name="T38" fmla="*/ 0 w 2"/>
                  <a:gd name="T39" fmla="*/ 325 h 604"/>
                  <a:gd name="T40" fmla="*/ 2 w 2"/>
                  <a:gd name="T41" fmla="*/ 321 h 604"/>
                  <a:gd name="T42" fmla="*/ 2 w 2"/>
                  <a:gd name="T43" fmla="*/ 267 h 604"/>
                  <a:gd name="T44" fmla="*/ 2 w 2"/>
                  <a:gd name="T45" fmla="*/ 198 h 604"/>
                  <a:gd name="T46" fmla="*/ 0 w 2"/>
                  <a:gd name="T47" fmla="*/ 198 h 604"/>
                  <a:gd name="T48" fmla="*/ 0 w 2"/>
                  <a:gd name="T49" fmla="*/ 265 h 604"/>
                  <a:gd name="T50" fmla="*/ 2 w 2"/>
                  <a:gd name="T51" fmla="*/ 265 h 604"/>
                  <a:gd name="T52" fmla="*/ 2 w 2"/>
                  <a:gd name="T53" fmla="*/ 198 h 604"/>
                  <a:gd name="T54" fmla="*/ 2 w 2"/>
                  <a:gd name="T55" fmla="*/ 129 h 604"/>
                  <a:gd name="T56" fmla="*/ 0 w 2"/>
                  <a:gd name="T57" fmla="*/ 129 h 604"/>
                  <a:gd name="T58" fmla="*/ 0 w 2"/>
                  <a:gd name="T59" fmla="*/ 198 h 604"/>
                  <a:gd name="T60" fmla="*/ 2 w 2"/>
                  <a:gd name="T61" fmla="*/ 198 h 604"/>
                  <a:gd name="T62" fmla="*/ 2 w 2"/>
                  <a:gd name="T63" fmla="*/ 129 h 604"/>
                  <a:gd name="T64" fmla="*/ 2 w 2"/>
                  <a:gd name="T65" fmla="*/ 61 h 604"/>
                  <a:gd name="T66" fmla="*/ 0 w 2"/>
                  <a:gd name="T67" fmla="*/ 61 h 604"/>
                  <a:gd name="T68" fmla="*/ 0 w 2"/>
                  <a:gd name="T69" fmla="*/ 129 h 604"/>
                  <a:gd name="T70" fmla="*/ 2 w 2"/>
                  <a:gd name="T71" fmla="*/ 129 h 604"/>
                  <a:gd name="T72" fmla="*/ 2 w 2"/>
                  <a:gd name="T73" fmla="*/ 61 h 604"/>
                  <a:gd name="T74" fmla="*/ 2 w 2"/>
                  <a:gd name="T75" fmla="*/ 0 h 604"/>
                  <a:gd name="T76" fmla="*/ 0 w 2"/>
                  <a:gd name="T77" fmla="*/ 0 h 604"/>
                  <a:gd name="T78" fmla="*/ 0 w 2"/>
                  <a:gd name="T79" fmla="*/ 0 h 604"/>
                  <a:gd name="T80" fmla="*/ 0 w 2"/>
                  <a:gd name="T81" fmla="*/ 60 h 604"/>
                  <a:gd name="T82" fmla="*/ 2 w 2"/>
                  <a:gd name="T83" fmla="*/ 60 h 604"/>
                  <a:gd name="T84" fmla="*/ 2 w 2"/>
                  <a:gd name="T85" fmla="*/ 0 h 604"/>
                  <a:gd name="T86" fmla="*/ 2 w 2"/>
                  <a:gd name="T87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" h="604">
                    <a:moveTo>
                      <a:pt x="2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2" y="604"/>
                    </a:lnTo>
                    <a:lnTo>
                      <a:pt x="2" y="602"/>
                    </a:lnTo>
                    <a:lnTo>
                      <a:pt x="2" y="542"/>
                    </a:lnTo>
                    <a:moveTo>
                      <a:pt x="2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2" y="542"/>
                    </a:lnTo>
                    <a:lnTo>
                      <a:pt x="2" y="475"/>
                    </a:lnTo>
                    <a:moveTo>
                      <a:pt x="2" y="417"/>
                    </a:moveTo>
                    <a:lnTo>
                      <a:pt x="0" y="421"/>
                    </a:lnTo>
                    <a:lnTo>
                      <a:pt x="0" y="473"/>
                    </a:lnTo>
                    <a:lnTo>
                      <a:pt x="2" y="473"/>
                    </a:lnTo>
                    <a:lnTo>
                      <a:pt x="2" y="417"/>
                    </a:lnTo>
                    <a:moveTo>
                      <a:pt x="2" y="267"/>
                    </a:moveTo>
                    <a:lnTo>
                      <a:pt x="0" y="267"/>
                    </a:lnTo>
                    <a:lnTo>
                      <a:pt x="0" y="325"/>
                    </a:lnTo>
                    <a:lnTo>
                      <a:pt x="2" y="321"/>
                    </a:lnTo>
                    <a:lnTo>
                      <a:pt x="2" y="267"/>
                    </a:lnTo>
                    <a:moveTo>
                      <a:pt x="2" y="198"/>
                    </a:moveTo>
                    <a:lnTo>
                      <a:pt x="0" y="198"/>
                    </a:lnTo>
                    <a:lnTo>
                      <a:pt x="0" y="265"/>
                    </a:lnTo>
                    <a:lnTo>
                      <a:pt x="2" y="265"/>
                    </a:lnTo>
                    <a:lnTo>
                      <a:pt x="2" y="198"/>
                    </a:lnTo>
                    <a:moveTo>
                      <a:pt x="2" y="129"/>
                    </a:moveTo>
                    <a:lnTo>
                      <a:pt x="0" y="129"/>
                    </a:lnTo>
                    <a:lnTo>
                      <a:pt x="0" y="198"/>
                    </a:lnTo>
                    <a:lnTo>
                      <a:pt x="2" y="198"/>
                    </a:lnTo>
                    <a:lnTo>
                      <a:pt x="2" y="129"/>
                    </a:lnTo>
                    <a:moveTo>
                      <a:pt x="2" y="61"/>
                    </a:moveTo>
                    <a:lnTo>
                      <a:pt x="0" y="61"/>
                    </a:lnTo>
                    <a:lnTo>
                      <a:pt x="0" y="129"/>
                    </a:lnTo>
                    <a:lnTo>
                      <a:pt x="2" y="129"/>
                    </a:lnTo>
                    <a:lnTo>
                      <a:pt x="2" y="61"/>
                    </a:lnTo>
                    <a:moveTo>
                      <a:pt x="2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2" y="60"/>
                    </a:lnTo>
                    <a:lnTo>
                      <a:pt x="2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15" name="Freeform 117" descr="20060773-b027-4adb-9998-b4c7bc713eaf"/>
              <p:cNvSpPr>
                <a:spLocks noEditPoints="1"/>
              </p:cNvSpPr>
              <p:nvPr/>
            </p:nvSpPr>
            <p:spPr bwMode="auto">
              <a:xfrm>
                <a:off x="8280977" y="5035942"/>
                <a:ext cx="0" cy="638474"/>
              </a:xfrm>
              <a:custGeom>
                <a:avLst/>
                <a:gdLst>
                  <a:gd name="T0" fmla="*/ 542 h 604"/>
                  <a:gd name="T1" fmla="*/ 542 h 604"/>
                  <a:gd name="T2" fmla="*/ 602 h 604"/>
                  <a:gd name="T3" fmla="*/ 604 h 604"/>
                  <a:gd name="T4" fmla="*/ 604 h 604"/>
                  <a:gd name="T5" fmla="*/ 602 h 604"/>
                  <a:gd name="T6" fmla="*/ 542 h 604"/>
                  <a:gd name="T7" fmla="*/ 475 h 604"/>
                  <a:gd name="T8" fmla="*/ 475 h 604"/>
                  <a:gd name="T9" fmla="*/ 542 h 604"/>
                  <a:gd name="T10" fmla="*/ 542 h 604"/>
                  <a:gd name="T11" fmla="*/ 475 h 604"/>
                  <a:gd name="T12" fmla="*/ 406 h 604"/>
                  <a:gd name="T13" fmla="*/ 406 h 604"/>
                  <a:gd name="T14" fmla="*/ 473 h 604"/>
                  <a:gd name="T15" fmla="*/ 473 h 604"/>
                  <a:gd name="T16" fmla="*/ 406 h 604"/>
                  <a:gd name="T17" fmla="*/ 336 h 604"/>
                  <a:gd name="T18" fmla="*/ 336 h 604"/>
                  <a:gd name="T19" fmla="*/ 404 h 604"/>
                  <a:gd name="T20" fmla="*/ 404 h 604"/>
                  <a:gd name="T21" fmla="*/ 336 h 604"/>
                  <a:gd name="T22" fmla="*/ 275 h 604"/>
                  <a:gd name="T23" fmla="*/ 277 h 604"/>
                  <a:gd name="T24" fmla="*/ 334 h 604"/>
                  <a:gd name="T25" fmla="*/ 334 h 604"/>
                  <a:gd name="T26" fmla="*/ 275 h 604"/>
                  <a:gd name="T27" fmla="*/ 198 h 604"/>
                  <a:gd name="T28" fmla="*/ 198 h 604"/>
                  <a:gd name="T29" fmla="*/ 215 h 604"/>
                  <a:gd name="T30" fmla="*/ 213 h 604"/>
                  <a:gd name="T31" fmla="*/ 198 h 604"/>
                  <a:gd name="T32" fmla="*/ 129 h 604"/>
                  <a:gd name="T33" fmla="*/ 129 h 604"/>
                  <a:gd name="T34" fmla="*/ 198 h 604"/>
                  <a:gd name="T35" fmla="*/ 198 h 604"/>
                  <a:gd name="T36" fmla="*/ 129 h 604"/>
                  <a:gd name="T37" fmla="*/ 61 h 604"/>
                  <a:gd name="T38" fmla="*/ 61 h 604"/>
                  <a:gd name="T39" fmla="*/ 129 h 604"/>
                  <a:gd name="T40" fmla="*/ 129 h 604"/>
                  <a:gd name="T41" fmla="*/ 61 h 604"/>
                  <a:gd name="T42" fmla="*/ 0 h 604"/>
                  <a:gd name="T43" fmla="*/ 0 h 604"/>
                  <a:gd name="T44" fmla="*/ 0 h 604"/>
                  <a:gd name="T45" fmla="*/ 60 h 604"/>
                  <a:gd name="T46" fmla="*/ 60 h 604"/>
                  <a:gd name="T47" fmla="*/ 0 h 604"/>
                  <a:gd name="T48" fmla="*/ 0 h 60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  <a:cxn ang="0">
                    <a:pos x="0" y="T10"/>
                  </a:cxn>
                  <a:cxn ang="0">
                    <a:pos x="0" y="T11"/>
                  </a:cxn>
                  <a:cxn ang="0">
                    <a:pos x="0" y="T12"/>
                  </a:cxn>
                  <a:cxn ang="0">
                    <a:pos x="0" y="T13"/>
                  </a:cxn>
                  <a:cxn ang="0">
                    <a:pos x="0" y="T14"/>
                  </a:cxn>
                  <a:cxn ang="0">
                    <a:pos x="0" y="T15"/>
                  </a:cxn>
                  <a:cxn ang="0">
                    <a:pos x="0" y="T16"/>
                  </a:cxn>
                  <a:cxn ang="0">
                    <a:pos x="0" y="T17"/>
                  </a:cxn>
                  <a:cxn ang="0">
                    <a:pos x="0" y="T18"/>
                  </a:cxn>
                  <a:cxn ang="0">
                    <a:pos x="0" y="T19"/>
                  </a:cxn>
                  <a:cxn ang="0">
                    <a:pos x="0" y="T20"/>
                  </a:cxn>
                  <a:cxn ang="0">
                    <a:pos x="0" y="T21"/>
                  </a:cxn>
                  <a:cxn ang="0">
                    <a:pos x="0" y="T22"/>
                  </a:cxn>
                  <a:cxn ang="0">
                    <a:pos x="0" y="T23"/>
                  </a:cxn>
                  <a:cxn ang="0">
                    <a:pos x="0" y="T24"/>
                  </a:cxn>
                  <a:cxn ang="0">
                    <a:pos x="0" y="T25"/>
                  </a:cxn>
                  <a:cxn ang="0">
                    <a:pos x="0" y="T26"/>
                  </a:cxn>
                  <a:cxn ang="0">
                    <a:pos x="0" y="T27"/>
                  </a:cxn>
                  <a:cxn ang="0">
                    <a:pos x="0" y="T28"/>
                  </a:cxn>
                  <a:cxn ang="0">
                    <a:pos x="0" y="T29"/>
                  </a:cxn>
                  <a:cxn ang="0">
                    <a:pos x="0" y="T30"/>
                  </a:cxn>
                  <a:cxn ang="0">
                    <a:pos x="0" y="T31"/>
                  </a:cxn>
                  <a:cxn ang="0">
                    <a:pos x="0" y="T32"/>
                  </a:cxn>
                  <a:cxn ang="0">
                    <a:pos x="0" y="T33"/>
                  </a:cxn>
                  <a:cxn ang="0">
                    <a:pos x="0" y="T34"/>
                  </a:cxn>
                  <a:cxn ang="0">
                    <a:pos x="0" y="T35"/>
                  </a:cxn>
                  <a:cxn ang="0">
                    <a:pos x="0" y="T36"/>
                  </a:cxn>
                  <a:cxn ang="0">
                    <a:pos x="0" y="T37"/>
                  </a:cxn>
                  <a:cxn ang="0">
                    <a:pos x="0" y="T38"/>
                  </a:cxn>
                  <a:cxn ang="0">
                    <a:pos x="0" y="T39"/>
                  </a:cxn>
                  <a:cxn ang="0">
                    <a:pos x="0" y="T40"/>
                  </a:cxn>
                  <a:cxn ang="0">
                    <a:pos x="0" y="T41"/>
                  </a:cxn>
                  <a:cxn ang="0">
                    <a:pos x="0" y="T42"/>
                  </a:cxn>
                  <a:cxn ang="0">
                    <a:pos x="0" y="T43"/>
                  </a:cxn>
                  <a:cxn ang="0">
                    <a:pos x="0" y="T44"/>
                  </a:cxn>
                  <a:cxn ang="0">
                    <a:pos x="0" y="T45"/>
                  </a:cxn>
                  <a:cxn ang="0">
                    <a:pos x="0" y="T46"/>
                  </a:cxn>
                  <a:cxn ang="0">
                    <a:pos x="0" y="T47"/>
                  </a:cxn>
                  <a:cxn ang="0">
                    <a:pos x="0" y="T48"/>
                  </a:cxn>
                </a:cxnLst>
                <a:rect l="0" t="0" r="r" b="b"/>
                <a:pathLst>
                  <a:path h="604">
                    <a:moveTo>
                      <a:pt x="0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0" y="604"/>
                    </a:lnTo>
                    <a:lnTo>
                      <a:pt x="0" y="602"/>
                    </a:lnTo>
                    <a:lnTo>
                      <a:pt x="0" y="542"/>
                    </a:lnTo>
                    <a:close/>
                    <a:moveTo>
                      <a:pt x="0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0" y="542"/>
                    </a:lnTo>
                    <a:lnTo>
                      <a:pt x="0" y="475"/>
                    </a:lnTo>
                    <a:close/>
                    <a:moveTo>
                      <a:pt x="0" y="406"/>
                    </a:moveTo>
                    <a:lnTo>
                      <a:pt x="0" y="406"/>
                    </a:lnTo>
                    <a:lnTo>
                      <a:pt x="0" y="473"/>
                    </a:lnTo>
                    <a:lnTo>
                      <a:pt x="0" y="473"/>
                    </a:lnTo>
                    <a:lnTo>
                      <a:pt x="0" y="406"/>
                    </a:lnTo>
                    <a:close/>
                    <a:moveTo>
                      <a:pt x="0" y="336"/>
                    </a:moveTo>
                    <a:lnTo>
                      <a:pt x="0" y="336"/>
                    </a:lnTo>
                    <a:lnTo>
                      <a:pt x="0" y="404"/>
                    </a:lnTo>
                    <a:lnTo>
                      <a:pt x="0" y="404"/>
                    </a:lnTo>
                    <a:lnTo>
                      <a:pt x="0" y="336"/>
                    </a:lnTo>
                    <a:close/>
                    <a:moveTo>
                      <a:pt x="0" y="275"/>
                    </a:moveTo>
                    <a:lnTo>
                      <a:pt x="0" y="277"/>
                    </a:lnTo>
                    <a:lnTo>
                      <a:pt x="0" y="334"/>
                    </a:lnTo>
                    <a:lnTo>
                      <a:pt x="0" y="334"/>
                    </a:lnTo>
                    <a:lnTo>
                      <a:pt x="0" y="275"/>
                    </a:lnTo>
                    <a:close/>
                    <a:moveTo>
                      <a:pt x="0" y="198"/>
                    </a:moveTo>
                    <a:lnTo>
                      <a:pt x="0" y="198"/>
                    </a:lnTo>
                    <a:lnTo>
                      <a:pt x="0" y="215"/>
                    </a:lnTo>
                    <a:lnTo>
                      <a:pt x="0" y="213"/>
                    </a:lnTo>
                    <a:lnTo>
                      <a:pt x="0" y="198"/>
                    </a:lnTo>
                    <a:close/>
                    <a:moveTo>
                      <a:pt x="0" y="129"/>
                    </a:moveTo>
                    <a:lnTo>
                      <a:pt x="0" y="129"/>
                    </a:lnTo>
                    <a:lnTo>
                      <a:pt x="0" y="198"/>
                    </a:lnTo>
                    <a:lnTo>
                      <a:pt x="0" y="198"/>
                    </a:lnTo>
                    <a:lnTo>
                      <a:pt x="0" y="129"/>
                    </a:lnTo>
                    <a:close/>
                    <a:moveTo>
                      <a:pt x="0" y="61"/>
                    </a:moveTo>
                    <a:lnTo>
                      <a:pt x="0" y="61"/>
                    </a:lnTo>
                    <a:lnTo>
                      <a:pt x="0" y="129"/>
                    </a:lnTo>
                    <a:lnTo>
                      <a:pt x="0" y="129"/>
                    </a:lnTo>
                    <a:lnTo>
                      <a:pt x="0" y="61"/>
                    </a:lnTo>
                    <a:close/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EB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16" name="Freeform 118" descr="312e9bf3-1f20-4862-a29d-c8acfa09ecf2"/>
              <p:cNvSpPr>
                <a:spLocks noEditPoints="1"/>
              </p:cNvSpPr>
              <p:nvPr/>
            </p:nvSpPr>
            <p:spPr bwMode="auto">
              <a:xfrm>
                <a:off x="8280977" y="5035942"/>
                <a:ext cx="0" cy="638474"/>
              </a:xfrm>
              <a:custGeom>
                <a:avLst/>
                <a:gdLst>
                  <a:gd name="T0" fmla="*/ 542 h 604"/>
                  <a:gd name="T1" fmla="*/ 542 h 604"/>
                  <a:gd name="T2" fmla="*/ 602 h 604"/>
                  <a:gd name="T3" fmla="*/ 604 h 604"/>
                  <a:gd name="T4" fmla="*/ 604 h 604"/>
                  <a:gd name="T5" fmla="*/ 602 h 604"/>
                  <a:gd name="T6" fmla="*/ 542 h 604"/>
                  <a:gd name="T7" fmla="*/ 475 h 604"/>
                  <a:gd name="T8" fmla="*/ 475 h 604"/>
                  <a:gd name="T9" fmla="*/ 542 h 604"/>
                  <a:gd name="T10" fmla="*/ 542 h 604"/>
                  <a:gd name="T11" fmla="*/ 475 h 604"/>
                  <a:gd name="T12" fmla="*/ 406 h 604"/>
                  <a:gd name="T13" fmla="*/ 406 h 604"/>
                  <a:gd name="T14" fmla="*/ 473 h 604"/>
                  <a:gd name="T15" fmla="*/ 473 h 604"/>
                  <a:gd name="T16" fmla="*/ 406 h 604"/>
                  <a:gd name="T17" fmla="*/ 336 h 604"/>
                  <a:gd name="T18" fmla="*/ 336 h 604"/>
                  <a:gd name="T19" fmla="*/ 404 h 604"/>
                  <a:gd name="T20" fmla="*/ 404 h 604"/>
                  <a:gd name="T21" fmla="*/ 336 h 604"/>
                  <a:gd name="T22" fmla="*/ 275 h 604"/>
                  <a:gd name="T23" fmla="*/ 277 h 604"/>
                  <a:gd name="T24" fmla="*/ 334 h 604"/>
                  <a:gd name="T25" fmla="*/ 334 h 604"/>
                  <a:gd name="T26" fmla="*/ 275 h 604"/>
                  <a:gd name="T27" fmla="*/ 198 h 604"/>
                  <a:gd name="T28" fmla="*/ 198 h 604"/>
                  <a:gd name="T29" fmla="*/ 215 h 604"/>
                  <a:gd name="T30" fmla="*/ 213 h 604"/>
                  <a:gd name="T31" fmla="*/ 198 h 604"/>
                  <a:gd name="T32" fmla="*/ 129 h 604"/>
                  <a:gd name="T33" fmla="*/ 129 h 604"/>
                  <a:gd name="T34" fmla="*/ 198 h 604"/>
                  <a:gd name="T35" fmla="*/ 198 h 604"/>
                  <a:gd name="T36" fmla="*/ 129 h 604"/>
                  <a:gd name="T37" fmla="*/ 61 h 604"/>
                  <a:gd name="T38" fmla="*/ 61 h 604"/>
                  <a:gd name="T39" fmla="*/ 129 h 604"/>
                  <a:gd name="T40" fmla="*/ 129 h 604"/>
                  <a:gd name="T41" fmla="*/ 61 h 604"/>
                  <a:gd name="T42" fmla="*/ 0 h 604"/>
                  <a:gd name="T43" fmla="*/ 0 h 604"/>
                  <a:gd name="T44" fmla="*/ 0 h 604"/>
                  <a:gd name="T45" fmla="*/ 60 h 604"/>
                  <a:gd name="T46" fmla="*/ 60 h 604"/>
                  <a:gd name="T47" fmla="*/ 0 h 604"/>
                  <a:gd name="T48" fmla="*/ 0 h 60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  <a:cxn ang="0">
                    <a:pos x="0" y="T10"/>
                  </a:cxn>
                  <a:cxn ang="0">
                    <a:pos x="0" y="T11"/>
                  </a:cxn>
                  <a:cxn ang="0">
                    <a:pos x="0" y="T12"/>
                  </a:cxn>
                  <a:cxn ang="0">
                    <a:pos x="0" y="T13"/>
                  </a:cxn>
                  <a:cxn ang="0">
                    <a:pos x="0" y="T14"/>
                  </a:cxn>
                  <a:cxn ang="0">
                    <a:pos x="0" y="T15"/>
                  </a:cxn>
                  <a:cxn ang="0">
                    <a:pos x="0" y="T16"/>
                  </a:cxn>
                  <a:cxn ang="0">
                    <a:pos x="0" y="T17"/>
                  </a:cxn>
                  <a:cxn ang="0">
                    <a:pos x="0" y="T18"/>
                  </a:cxn>
                  <a:cxn ang="0">
                    <a:pos x="0" y="T19"/>
                  </a:cxn>
                  <a:cxn ang="0">
                    <a:pos x="0" y="T20"/>
                  </a:cxn>
                  <a:cxn ang="0">
                    <a:pos x="0" y="T21"/>
                  </a:cxn>
                  <a:cxn ang="0">
                    <a:pos x="0" y="T22"/>
                  </a:cxn>
                  <a:cxn ang="0">
                    <a:pos x="0" y="T23"/>
                  </a:cxn>
                  <a:cxn ang="0">
                    <a:pos x="0" y="T24"/>
                  </a:cxn>
                  <a:cxn ang="0">
                    <a:pos x="0" y="T25"/>
                  </a:cxn>
                  <a:cxn ang="0">
                    <a:pos x="0" y="T26"/>
                  </a:cxn>
                  <a:cxn ang="0">
                    <a:pos x="0" y="T27"/>
                  </a:cxn>
                  <a:cxn ang="0">
                    <a:pos x="0" y="T28"/>
                  </a:cxn>
                  <a:cxn ang="0">
                    <a:pos x="0" y="T29"/>
                  </a:cxn>
                  <a:cxn ang="0">
                    <a:pos x="0" y="T30"/>
                  </a:cxn>
                  <a:cxn ang="0">
                    <a:pos x="0" y="T31"/>
                  </a:cxn>
                  <a:cxn ang="0">
                    <a:pos x="0" y="T32"/>
                  </a:cxn>
                  <a:cxn ang="0">
                    <a:pos x="0" y="T33"/>
                  </a:cxn>
                  <a:cxn ang="0">
                    <a:pos x="0" y="T34"/>
                  </a:cxn>
                  <a:cxn ang="0">
                    <a:pos x="0" y="T35"/>
                  </a:cxn>
                  <a:cxn ang="0">
                    <a:pos x="0" y="T36"/>
                  </a:cxn>
                  <a:cxn ang="0">
                    <a:pos x="0" y="T37"/>
                  </a:cxn>
                  <a:cxn ang="0">
                    <a:pos x="0" y="T38"/>
                  </a:cxn>
                  <a:cxn ang="0">
                    <a:pos x="0" y="T39"/>
                  </a:cxn>
                  <a:cxn ang="0">
                    <a:pos x="0" y="T40"/>
                  </a:cxn>
                  <a:cxn ang="0">
                    <a:pos x="0" y="T41"/>
                  </a:cxn>
                  <a:cxn ang="0">
                    <a:pos x="0" y="T42"/>
                  </a:cxn>
                  <a:cxn ang="0">
                    <a:pos x="0" y="T43"/>
                  </a:cxn>
                  <a:cxn ang="0">
                    <a:pos x="0" y="T44"/>
                  </a:cxn>
                  <a:cxn ang="0">
                    <a:pos x="0" y="T45"/>
                  </a:cxn>
                  <a:cxn ang="0">
                    <a:pos x="0" y="T46"/>
                  </a:cxn>
                  <a:cxn ang="0">
                    <a:pos x="0" y="T47"/>
                  </a:cxn>
                  <a:cxn ang="0">
                    <a:pos x="0" y="T48"/>
                  </a:cxn>
                </a:cxnLst>
                <a:rect l="0" t="0" r="r" b="b"/>
                <a:pathLst>
                  <a:path h="604">
                    <a:moveTo>
                      <a:pt x="0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0" y="604"/>
                    </a:lnTo>
                    <a:lnTo>
                      <a:pt x="0" y="602"/>
                    </a:lnTo>
                    <a:lnTo>
                      <a:pt x="0" y="542"/>
                    </a:lnTo>
                    <a:moveTo>
                      <a:pt x="0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0" y="542"/>
                    </a:lnTo>
                    <a:lnTo>
                      <a:pt x="0" y="475"/>
                    </a:lnTo>
                    <a:moveTo>
                      <a:pt x="0" y="406"/>
                    </a:moveTo>
                    <a:lnTo>
                      <a:pt x="0" y="406"/>
                    </a:lnTo>
                    <a:lnTo>
                      <a:pt x="0" y="473"/>
                    </a:lnTo>
                    <a:lnTo>
                      <a:pt x="0" y="473"/>
                    </a:lnTo>
                    <a:lnTo>
                      <a:pt x="0" y="406"/>
                    </a:lnTo>
                    <a:moveTo>
                      <a:pt x="0" y="336"/>
                    </a:moveTo>
                    <a:lnTo>
                      <a:pt x="0" y="336"/>
                    </a:lnTo>
                    <a:lnTo>
                      <a:pt x="0" y="404"/>
                    </a:lnTo>
                    <a:lnTo>
                      <a:pt x="0" y="404"/>
                    </a:lnTo>
                    <a:lnTo>
                      <a:pt x="0" y="336"/>
                    </a:lnTo>
                    <a:moveTo>
                      <a:pt x="0" y="275"/>
                    </a:moveTo>
                    <a:lnTo>
                      <a:pt x="0" y="277"/>
                    </a:lnTo>
                    <a:lnTo>
                      <a:pt x="0" y="334"/>
                    </a:lnTo>
                    <a:lnTo>
                      <a:pt x="0" y="334"/>
                    </a:lnTo>
                    <a:lnTo>
                      <a:pt x="0" y="275"/>
                    </a:lnTo>
                    <a:moveTo>
                      <a:pt x="0" y="198"/>
                    </a:moveTo>
                    <a:lnTo>
                      <a:pt x="0" y="198"/>
                    </a:lnTo>
                    <a:lnTo>
                      <a:pt x="0" y="215"/>
                    </a:lnTo>
                    <a:lnTo>
                      <a:pt x="0" y="213"/>
                    </a:lnTo>
                    <a:lnTo>
                      <a:pt x="0" y="198"/>
                    </a:lnTo>
                    <a:moveTo>
                      <a:pt x="0" y="129"/>
                    </a:moveTo>
                    <a:lnTo>
                      <a:pt x="0" y="129"/>
                    </a:lnTo>
                    <a:lnTo>
                      <a:pt x="0" y="198"/>
                    </a:lnTo>
                    <a:lnTo>
                      <a:pt x="0" y="198"/>
                    </a:lnTo>
                    <a:lnTo>
                      <a:pt x="0" y="129"/>
                    </a:lnTo>
                    <a:moveTo>
                      <a:pt x="0" y="61"/>
                    </a:moveTo>
                    <a:lnTo>
                      <a:pt x="0" y="61"/>
                    </a:lnTo>
                    <a:lnTo>
                      <a:pt x="0" y="129"/>
                    </a:lnTo>
                    <a:lnTo>
                      <a:pt x="0" y="129"/>
                    </a:lnTo>
                    <a:lnTo>
                      <a:pt x="0" y="61"/>
                    </a:lnTo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17" name="Freeform 119" descr="c676be6d-71c6-4726-93bb-6869e8a97490"/>
              <p:cNvSpPr>
                <a:spLocks noEditPoints="1"/>
              </p:cNvSpPr>
              <p:nvPr/>
            </p:nvSpPr>
            <p:spPr bwMode="auto">
              <a:xfrm>
                <a:off x="8356030" y="5035942"/>
                <a:ext cx="2114" cy="638474"/>
              </a:xfrm>
              <a:custGeom>
                <a:avLst/>
                <a:gdLst>
                  <a:gd name="T0" fmla="*/ 2 w 2"/>
                  <a:gd name="T1" fmla="*/ 542 h 604"/>
                  <a:gd name="T2" fmla="*/ 0 w 2"/>
                  <a:gd name="T3" fmla="*/ 542 h 604"/>
                  <a:gd name="T4" fmla="*/ 0 w 2"/>
                  <a:gd name="T5" fmla="*/ 602 h 604"/>
                  <a:gd name="T6" fmla="*/ 0 w 2"/>
                  <a:gd name="T7" fmla="*/ 604 h 604"/>
                  <a:gd name="T8" fmla="*/ 2 w 2"/>
                  <a:gd name="T9" fmla="*/ 604 h 604"/>
                  <a:gd name="T10" fmla="*/ 2 w 2"/>
                  <a:gd name="T11" fmla="*/ 602 h 604"/>
                  <a:gd name="T12" fmla="*/ 2 w 2"/>
                  <a:gd name="T13" fmla="*/ 542 h 604"/>
                  <a:gd name="T14" fmla="*/ 2 w 2"/>
                  <a:gd name="T15" fmla="*/ 475 h 604"/>
                  <a:gd name="T16" fmla="*/ 0 w 2"/>
                  <a:gd name="T17" fmla="*/ 475 h 604"/>
                  <a:gd name="T18" fmla="*/ 0 w 2"/>
                  <a:gd name="T19" fmla="*/ 542 h 604"/>
                  <a:gd name="T20" fmla="*/ 2 w 2"/>
                  <a:gd name="T21" fmla="*/ 542 h 604"/>
                  <a:gd name="T22" fmla="*/ 2 w 2"/>
                  <a:gd name="T23" fmla="*/ 475 h 604"/>
                  <a:gd name="T24" fmla="*/ 2 w 2"/>
                  <a:gd name="T25" fmla="*/ 406 h 604"/>
                  <a:gd name="T26" fmla="*/ 0 w 2"/>
                  <a:gd name="T27" fmla="*/ 406 h 604"/>
                  <a:gd name="T28" fmla="*/ 0 w 2"/>
                  <a:gd name="T29" fmla="*/ 473 h 604"/>
                  <a:gd name="T30" fmla="*/ 2 w 2"/>
                  <a:gd name="T31" fmla="*/ 473 h 604"/>
                  <a:gd name="T32" fmla="*/ 2 w 2"/>
                  <a:gd name="T33" fmla="*/ 406 h 604"/>
                  <a:gd name="T34" fmla="*/ 2 w 2"/>
                  <a:gd name="T35" fmla="*/ 336 h 604"/>
                  <a:gd name="T36" fmla="*/ 0 w 2"/>
                  <a:gd name="T37" fmla="*/ 336 h 604"/>
                  <a:gd name="T38" fmla="*/ 0 w 2"/>
                  <a:gd name="T39" fmla="*/ 404 h 604"/>
                  <a:gd name="T40" fmla="*/ 2 w 2"/>
                  <a:gd name="T41" fmla="*/ 404 h 604"/>
                  <a:gd name="T42" fmla="*/ 2 w 2"/>
                  <a:gd name="T43" fmla="*/ 336 h 604"/>
                  <a:gd name="T44" fmla="*/ 2 w 2"/>
                  <a:gd name="T45" fmla="*/ 267 h 604"/>
                  <a:gd name="T46" fmla="*/ 0 w 2"/>
                  <a:gd name="T47" fmla="*/ 267 h 604"/>
                  <a:gd name="T48" fmla="*/ 0 w 2"/>
                  <a:gd name="T49" fmla="*/ 334 h 604"/>
                  <a:gd name="T50" fmla="*/ 2 w 2"/>
                  <a:gd name="T51" fmla="*/ 334 h 604"/>
                  <a:gd name="T52" fmla="*/ 2 w 2"/>
                  <a:gd name="T53" fmla="*/ 267 h 604"/>
                  <a:gd name="T54" fmla="*/ 2 w 2"/>
                  <a:gd name="T55" fmla="*/ 204 h 604"/>
                  <a:gd name="T56" fmla="*/ 0 w 2"/>
                  <a:gd name="T57" fmla="*/ 206 h 604"/>
                  <a:gd name="T58" fmla="*/ 0 w 2"/>
                  <a:gd name="T59" fmla="*/ 265 h 604"/>
                  <a:gd name="T60" fmla="*/ 2 w 2"/>
                  <a:gd name="T61" fmla="*/ 265 h 604"/>
                  <a:gd name="T62" fmla="*/ 2 w 2"/>
                  <a:gd name="T63" fmla="*/ 204 h 604"/>
                  <a:gd name="T64" fmla="*/ 2 w 2"/>
                  <a:gd name="T65" fmla="*/ 129 h 604"/>
                  <a:gd name="T66" fmla="*/ 0 w 2"/>
                  <a:gd name="T67" fmla="*/ 129 h 604"/>
                  <a:gd name="T68" fmla="*/ 0 w 2"/>
                  <a:gd name="T69" fmla="*/ 150 h 604"/>
                  <a:gd name="T70" fmla="*/ 2 w 2"/>
                  <a:gd name="T71" fmla="*/ 150 h 604"/>
                  <a:gd name="T72" fmla="*/ 2 w 2"/>
                  <a:gd name="T73" fmla="*/ 129 h 604"/>
                  <a:gd name="T74" fmla="*/ 2 w 2"/>
                  <a:gd name="T75" fmla="*/ 61 h 604"/>
                  <a:gd name="T76" fmla="*/ 0 w 2"/>
                  <a:gd name="T77" fmla="*/ 61 h 604"/>
                  <a:gd name="T78" fmla="*/ 0 w 2"/>
                  <a:gd name="T79" fmla="*/ 129 h 604"/>
                  <a:gd name="T80" fmla="*/ 2 w 2"/>
                  <a:gd name="T81" fmla="*/ 129 h 604"/>
                  <a:gd name="T82" fmla="*/ 2 w 2"/>
                  <a:gd name="T83" fmla="*/ 61 h 604"/>
                  <a:gd name="T84" fmla="*/ 2 w 2"/>
                  <a:gd name="T85" fmla="*/ 0 h 604"/>
                  <a:gd name="T86" fmla="*/ 0 w 2"/>
                  <a:gd name="T87" fmla="*/ 0 h 604"/>
                  <a:gd name="T88" fmla="*/ 0 w 2"/>
                  <a:gd name="T89" fmla="*/ 0 h 604"/>
                  <a:gd name="T90" fmla="*/ 0 w 2"/>
                  <a:gd name="T91" fmla="*/ 60 h 604"/>
                  <a:gd name="T92" fmla="*/ 2 w 2"/>
                  <a:gd name="T93" fmla="*/ 60 h 604"/>
                  <a:gd name="T94" fmla="*/ 2 w 2"/>
                  <a:gd name="T95" fmla="*/ 0 h 604"/>
                  <a:gd name="T96" fmla="*/ 2 w 2"/>
                  <a:gd name="T97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" h="604">
                    <a:moveTo>
                      <a:pt x="2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2" y="604"/>
                    </a:lnTo>
                    <a:lnTo>
                      <a:pt x="2" y="602"/>
                    </a:lnTo>
                    <a:lnTo>
                      <a:pt x="2" y="542"/>
                    </a:lnTo>
                    <a:close/>
                    <a:moveTo>
                      <a:pt x="2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2" y="542"/>
                    </a:lnTo>
                    <a:lnTo>
                      <a:pt x="2" y="475"/>
                    </a:lnTo>
                    <a:close/>
                    <a:moveTo>
                      <a:pt x="2" y="406"/>
                    </a:moveTo>
                    <a:lnTo>
                      <a:pt x="0" y="406"/>
                    </a:lnTo>
                    <a:lnTo>
                      <a:pt x="0" y="473"/>
                    </a:lnTo>
                    <a:lnTo>
                      <a:pt x="2" y="473"/>
                    </a:lnTo>
                    <a:lnTo>
                      <a:pt x="2" y="406"/>
                    </a:lnTo>
                    <a:close/>
                    <a:moveTo>
                      <a:pt x="2" y="336"/>
                    </a:moveTo>
                    <a:lnTo>
                      <a:pt x="0" y="336"/>
                    </a:lnTo>
                    <a:lnTo>
                      <a:pt x="0" y="404"/>
                    </a:lnTo>
                    <a:lnTo>
                      <a:pt x="2" y="404"/>
                    </a:lnTo>
                    <a:lnTo>
                      <a:pt x="2" y="336"/>
                    </a:lnTo>
                    <a:close/>
                    <a:moveTo>
                      <a:pt x="2" y="267"/>
                    </a:moveTo>
                    <a:lnTo>
                      <a:pt x="0" y="267"/>
                    </a:lnTo>
                    <a:lnTo>
                      <a:pt x="0" y="334"/>
                    </a:lnTo>
                    <a:lnTo>
                      <a:pt x="2" y="334"/>
                    </a:lnTo>
                    <a:lnTo>
                      <a:pt x="2" y="267"/>
                    </a:lnTo>
                    <a:close/>
                    <a:moveTo>
                      <a:pt x="2" y="204"/>
                    </a:moveTo>
                    <a:lnTo>
                      <a:pt x="0" y="206"/>
                    </a:lnTo>
                    <a:lnTo>
                      <a:pt x="0" y="265"/>
                    </a:lnTo>
                    <a:lnTo>
                      <a:pt x="2" y="265"/>
                    </a:lnTo>
                    <a:lnTo>
                      <a:pt x="2" y="204"/>
                    </a:lnTo>
                    <a:close/>
                    <a:moveTo>
                      <a:pt x="2" y="129"/>
                    </a:moveTo>
                    <a:lnTo>
                      <a:pt x="0" y="129"/>
                    </a:lnTo>
                    <a:lnTo>
                      <a:pt x="0" y="150"/>
                    </a:lnTo>
                    <a:lnTo>
                      <a:pt x="2" y="150"/>
                    </a:lnTo>
                    <a:lnTo>
                      <a:pt x="2" y="129"/>
                    </a:lnTo>
                    <a:close/>
                    <a:moveTo>
                      <a:pt x="2" y="61"/>
                    </a:moveTo>
                    <a:lnTo>
                      <a:pt x="0" y="61"/>
                    </a:lnTo>
                    <a:lnTo>
                      <a:pt x="0" y="129"/>
                    </a:lnTo>
                    <a:lnTo>
                      <a:pt x="2" y="129"/>
                    </a:lnTo>
                    <a:lnTo>
                      <a:pt x="2" y="61"/>
                    </a:lnTo>
                    <a:close/>
                    <a:moveTo>
                      <a:pt x="2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2" y="6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9EB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18" name="Freeform 120" descr="429e4dc0-7efe-4f0b-83c2-46cb412ed757"/>
              <p:cNvSpPr>
                <a:spLocks noEditPoints="1"/>
              </p:cNvSpPr>
              <p:nvPr/>
            </p:nvSpPr>
            <p:spPr bwMode="auto">
              <a:xfrm>
                <a:off x="8356030" y="5035942"/>
                <a:ext cx="2114" cy="638474"/>
              </a:xfrm>
              <a:custGeom>
                <a:avLst/>
                <a:gdLst>
                  <a:gd name="T0" fmla="*/ 2 w 2"/>
                  <a:gd name="T1" fmla="*/ 542 h 604"/>
                  <a:gd name="T2" fmla="*/ 0 w 2"/>
                  <a:gd name="T3" fmla="*/ 542 h 604"/>
                  <a:gd name="T4" fmla="*/ 0 w 2"/>
                  <a:gd name="T5" fmla="*/ 602 h 604"/>
                  <a:gd name="T6" fmla="*/ 0 w 2"/>
                  <a:gd name="T7" fmla="*/ 604 h 604"/>
                  <a:gd name="T8" fmla="*/ 2 w 2"/>
                  <a:gd name="T9" fmla="*/ 604 h 604"/>
                  <a:gd name="T10" fmla="*/ 2 w 2"/>
                  <a:gd name="T11" fmla="*/ 602 h 604"/>
                  <a:gd name="T12" fmla="*/ 2 w 2"/>
                  <a:gd name="T13" fmla="*/ 542 h 604"/>
                  <a:gd name="T14" fmla="*/ 2 w 2"/>
                  <a:gd name="T15" fmla="*/ 475 h 604"/>
                  <a:gd name="T16" fmla="*/ 0 w 2"/>
                  <a:gd name="T17" fmla="*/ 475 h 604"/>
                  <a:gd name="T18" fmla="*/ 0 w 2"/>
                  <a:gd name="T19" fmla="*/ 542 h 604"/>
                  <a:gd name="T20" fmla="*/ 2 w 2"/>
                  <a:gd name="T21" fmla="*/ 542 h 604"/>
                  <a:gd name="T22" fmla="*/ 2 w 2"/>
                  <a:gd name="T23" fmla="*/ 475 h 604"/>
                  <a:gd name="T24" fmla="*/ 2 w 2"/>
                  <a:gd name="T25" fmla="*/ 406 h 604"/>
                  <a:gd name="T26" fmla="*/ 0 w 2"/>
                  <a:gd name="T27" fmla="*/ 406 h 604"/>
                  <a:gd name="T28" fmla="*/ 0 w 2"/>
                  <a:gd name="T29" fmla="*/ 473 h 604"/>
                  <a:gd name="T30" fmla="*/ 2 w 2"/>
                  <a:gd name="T31" fmla="*/ 473 h 604"/>
                  <a:gd name="T32" fmla="*/ 2 w 2"/>
                  <a:gd name="T33" fmla="*/ 406 h 604"/>
                  <a:gd name="T34" fmla="*/ 2 w 2"/>
                  <a:gd name="T35" fmla="*/ 336 h 604"/>
                  <a:gd name="T36" fmla="*/ 0 w 2"/>
                  <a:gd name="T37" fmla="*/ 336 h 604"/>
                  <a:gd name="T38" fmla="*/ 0 w 2"/>
                  <a:gd name="T39" fmla="*/ 404 h 604"/>
                  <a:gd name="T40" fmla="*/ 2 w 2"/>
                  <a:gd name="T41" fmla="*/ 404 h 604"/>
                  <a:gd name="T42" fmla="*/ 2 w 2"/>
                  <a:gd name="T43" fmla="*/ 336 h 604"/>
                  <a:gd name="T44" fmla="*/ 2 w 2"/>
                  <a:gd name="T45" fmla="*/ 267 h 604"/>
                  <a:gd name="T46" fmla="*/ 0 w 2"/>
                  <a:gd name="T47" fmla="*/ 267 h 604"/>
                  <a:gd name="T48" fmla="*/ 0 w 2"/>
                  <a:gd name="T49" fmla="*/ 334 h 604"/>
                  <a:gd name="T50" fmla="*/ 2 w 2"/>
                  <a:gd name="T51" fmla="*/ 334 h 604"/>
                  <a:gd name="T52" fmla="*/ 2 w 2"/>
                  <a:gd name="T53" fmla="*/ 267 h 604"/>
                  <a:gd name="T54" fmla="*/ 2 w 2"/>
                  <a:gd name="T55" fmla="*/ 204 h 604"/>
                  <a:gd name="T56" fmla="*/ 0 w 2"/>
                  <a:gd name="T57" fmla="*/ 206 h 604"/>
                  <a:gd name="T58" fmla="*/ 0 w 2"/>
                  <a:gd name="T59" fmla="*/ 265 h 604"/>
                  <a:gd name="T60" fmla="*/ 2 w 2"/>
                  <a:gd name="T61" fmla="*/ 265 h 604"/>
                  <a:gd name="T62" fmla="*/ 2 w 2"/>
                  <a:gd name="T63" fmla="*/ 204 h 604"/>
                  <a:gd name="T64" fmla="*/ 2 w 2"/>
                  <a:gd name="T65" fmla="*/ 129 h 604"/>
                  <a:gd name="T66" fmla="*/ 0 w 2"/>
                  <a:gd name="T67" fmla="*/ 129 h 604"/>
                  <a:gd name="T68" fmla="*/ 0 w 2"/>
                  <a:gd name="T69" fmla="*/ 150 h 604"/>
                  <a:gd name="T70" fmla="*/ 2 w 2"/>
                  <a:gd name="T71" fmla="*/ 150 h 604"/>
                  <a:gd name="T72" fmla="*/ 2 w 2"/>
                  <a:gd name="T73" fmla="*/ 129 h 604"/>
                  <a:gd name="T74" fmla="*/ 2 w 2"/>
                  <a:gd name="T75" fmla="*/ 61 h 604"/>
                  <a:gd name="T76" fmla="*/ 0 w 2"/>
                  <a:gd name="T77" fmla="*/ 61 h 604"/>
                  <a:gd name="T78" fmla="*/ 0 w 2"/>
                  <a:gd name="T79" fmla="*/ 129 h 604"/>
                  <a:gd name="T80" fmla="*/ 2 w 2"/>
                  <a:gd name="T81" fmla="*/ 129 h 604"/>
                  <a:gd name="T82" fmla="*/ 2 w 2"/>
                  <a:gd name="T83" fmla="*/ 61 h 604"/>
                  <a:gd name="T84" fmla="*/ 2 w 2"/>
                  <a:gd name="T85" fmla="*/ 0 h 604"/>
                  <a:gd name="T86" fmla="*/ 0 w 2"/>
                  <a:gd name="T87" fmla="*/ 0 h 604"/>
                  <a:gd name="T88" fmla="*/ 0 w 2"/>
                  <a:gd name="T89" fmla="*/ 0 h 604"/>
                  <a:gd name="T90" fmla="*/ 0 w 2"/>
                  <a:gd name="T91" fmla="*/ 60 h 604"/>
                  <a:gd name="T92" fmla="*/ 2 w 2"/>
                  <a:gd name="T93" fmla="*/ 60 h 604"/>
                  <a:gd name="T94" fmla="*/ 2 w 2"/>
                  <a:gd name="T95" fmla="*/ 0 h 604"/>
                  <a:gd name="T96" fmla="*/ 2 w 2"/>
                  <a:gd name="T97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" h="604">
                    <a:moveTo>
                      <a:pt x="2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2" y="604"/>
                    </a:lnTo>
                    <a:lnTo>
                      <a:pt x="2" y="602"/>
                    </a:lnTo>
                    <a:lnTo>
                      <a:pt x="2" y="542"/>
                    </a:lnTo>
                    <a:moveTo>
                      <a:pt x="2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2" y="542"/>
                    </a:lnTo>
                    <a:lnTo>
                      <a:pt x="2" y="475"/>
                    </a:lnTo>
                    <a:moveTo>
                      <a:pt x="2" y="406"/>
                    </a:moveTo>
                    <a:lnTo>
                      <a:pt x="0" y="406"/>
                    </a:lnTo>
                    <a:lnTo>
                      <a:pt x="0" y="473"/>
                    </a:lnTo>
                    <a:lnTo>
                      <a:pt x="2" y="473"/>
                    </a:lnTo>
                    <a:lnTo>
                      <a:pt x="2" y="406"/>
                    </a:lnTo>
                    <a:moveTo>
                      <a:pt x="2" y="336"/>
                    </a:moveTo>
                    <a:lnTo>
                      <a:pt x="0" y="336"/>
                    </a:lnTo>
                    <a:lnTo>
                      <a:pt x="0" y="404"/>
                    </a:lnTo>
                    <a:lnTo>
                      <a:pt x="2" y="404"/>
                    </a:lnTo>
                    <a:lnTo>
                      <a:pt x="2" y="336"/>
                    </a:lnTo>
                    <a:moveTo>
                      <a:pt x="2" y="267"/>
                    </a:moveTo>
                    <a:lnTo>
                      <a:pt x="0" y="267"/>
                    </a:lnTo>
                    <a:lnTo>
                      <a:pt x="0" y="334"/>
                    </a:lnTo>
                    <a:lnTo>
                      <a:pt x="2" y="334"/>
                    </a:lnTo>
                    <a:lnTo>
                      <a:pt x="2" y="267"/>
                    </a:lnTo>
                    <a:moveTo>
                      <a:pt x="2" y="204"/>
                    </a:moveTo>
                    <a:lnTo>
                      <a:pt x="0" y="206"/>
                    </a:lnTo>
                    <a:lnTo>
                      <a:pt x="0" y="265"/>
                    </a:lnTo>
                    <a:lnTo>
                      <a:pt x="2" y="265"/>
                    </a:lnTo>
                    <a:lnTo>
                      <a:pt x="2" y="204"/>
                    </a:lnTo>
                    <a:moveTo>
                      <a:pt x="2" y="129"/>
                    </a:moveTo>
                    <a:lnTo>
                      <a:pt x="0" y="129"/>
                    </a:lnTo>
                    <a:lnTo>
                      <a:pt x="0" y="150"/>
                    </a:lnTo>
                    <a:lnTo>
                      <a:pt x="2" y="150"/>
                    </a:lnTo>
                    <a:lnTo>
                      <a:pt x="2" y="129"/>
                    </a:lnTo>
                    <a:moveTo>
                      <a:pt x="2" y="61"/>
                    </a:moveTo>
                    <a:lnTo>
                      <a:pt x="0" y="61"/>
                    </a:lnTo>
                    <a:lnTo>
                      <a:pt x="0" y="129"/>
                    </a:lnTo>
                    <a:lnTo>
                      <a:pt x="2" y="129"/>
                    </a:lnTo>
                    <a:lnTo>
                      <a:pt x="2" y="61"/>
                    </a:lnTo>
                    <a:moveTo>
                      <a:pt x="2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2" y="60"/>
                    </a:lnTo>
                    <a:lnTo>
                      <a:pt x="2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19" name="Freeform 121" descr="764d0b8f-6543-4c19-a4e8-45ebc11b13ad"/>
              <p:cNvSpPr>
                <a:spLocks noEditPoints="1"/>
              </p:cNvSpPr>
              <p:nvPr/>
            </p:nvSpPr>
            <p:spPr bwMode="auto">
              <a:xfrm>
                <a:off x="8433196" y="5035942"/>
                <a:ext cx="0" cy="638474"/>
              </a:xfrm>
              <a:custGeom>
                <a:avLst/>
                <a:gdLst>
                  <a:gd name="T0" fmla="*/ 542 h 604"/>
                  <a:gd name="T1" fmla="*/ 542 h 604"/>
                  <a:gd name="T2" fmla="*/ 602 h 604"/>
                  <a:gd name="T3" fmla="*/ 604 h 604"/>
                  <a:gd name="T4" fmla="*/ 604 h 604"/>
                  <a:gd name="T5" fmla="*/ 602 h 604"/>
                  <a:gd name="T6" fmla="*/ 542 h 604"/>
                  <a:gd name="T7" fmla="*/ 475 h 604"/>
                  <a:gd name="T8" fmla="*/ 475 h 604"/>
                  <a:gd name="T9" fmla="*/ 542 h 604"/>
                  <a:gd name="T10" fmla="*/ 542 h 604"/>
                  <a:gd name="T11" fmla="*/ 475 h 604"/>
                  <a:gd name="T12" fmla="*/ 406 h 604"/>
                  <a:gd name="T13" fmla="*/ 406 h 604"/>
                  <a:gd name="T14" fmla="*/ 473 h 604"/>
                  <a:gd name="T15" fmla="*/ 473 h 604"/>
                  <a:gd name="T16" fmla="*/ 406 h 604"/>
                  <a:gd name="T17" fmla="*/ 336 h 604"/>
                  <a:gd name="T18" fmla="*/ 336 h 604"/>
                  <a:gd name="T19" fmla="*/ 404 h 604"/>
                  <a:gd name="T20" fmla="*/ 404 h 604"/>
                  <a:gd name="T21" fmla="*/ 336 h 604"/>
                  <a:gd name="T22" fmla="*/ 267 h 604"/>
                  <a:gd name="T23" fmla="*/ 267 h 604"/>
                  <a:gd name="T24" fmla="*/ 334 h 604"/>
                  <a:gd name="T25" fmla="*/ 334 h 604"/>
                  <a:gd name="T26" fmla="*/ 267 h 604"/>
                  <a:gd name="T27" fmla="*/ 242 h 604"/>
                  <a:gd name="T28" fmla="*/ 265 h 604"/>
                  <a:gd name="T29" fmla="*/ 265 h 604"/>
                  <a:gd name="T30" fmla="*/ 242 h 604"/>
                  <a:gd name="T31" fmla="*/ 242 h 604"/>
                  <a:gd name="T32" fmla="*/ 129 h 604"/>
                  <a:gd name="T33" fmla="*/ 129 h 604"/>
                  <a:gd name="T34" fmla="*/ 185 h 604"/>
                  <a:gd name="T35" fmla="*/ 186 h 604"/>
                  <a:gd name="T36" fmla="*/ 129 h 604"/>
                  <a:gd name="T37" fmla="*/ 61 h 604"/>
                  <a:gd name="T38" fmla="*/ 61 h 604"/>
                  <a:gd name="T39" fmla="*/ 129 h 604"/>
                  <a:gd name="T40" fmla="*/ 129 h 604"/>
                  <a:gd name="T41" fmla="*/ 61 h 604"/>
                  <a:gd name="T42" fmla="*/ 0 h 604"/>
                  <a:gd name="T43" fmla="*/ 0 h 604"/>
                  <a:gd name="T44" fmla="*/ 0 h 604"/>
                  <a:gd name="T45" fmla="*/ 60 h 604"/>
                  <a:gd name="T46" fmla="*/ 60 h 604"/>
                  <a:gd name="T47" fmla="*/ 0 h 604"/>
                  <a:gd name="T48" fmla="*/ 0 h 60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  <a:cxn ang="0">
                    <a:pos x="0" y="T10"/>
                  </a:cxn>
                  <a:cxn ang="0">
                    <a:pos x="0" y="T11"/>
                  </a:cxn>
                  <a:cxn ang="0">
                    <a:pos x="0" y="T12"/>
                  </a:cxn>
                  <a:cxn ang="0">
                    <a:pos x="0" y="T13"/>
                  </a:cxn>
                  <a:cxn ang="0">
                    <a:pos x="0" y="T14"/>
                  </a:cxn>
                  <a:cxn ang="0">
                    <a:pos x="0" y="T15"/>
                  </a:cxn>
                  <a:cxn ang="0">
                    <a:pos x="0" y="T16"/>
                  </a:cxn>
                  <a:cxn ang="0">
                    <a:pos x="0" y="T17"/>
                  </a:cxn>
                  <a:cxn ang="0">
                    <a:pos x="0" y="T18"/>
                  </a:cxn>
                  <a:cxn ang="0">
                    <a:pos x="0" y="T19"/>
                  </a:cxn>
                  <a:cxn ang="0">
                    <a:pos x="0" y="T20"/>
                  </a:cxn>
                  <a:cxn ang="0">
                    <a:pos x="0" y="T21"/>
                  </a:cxn>
                  <a:cxn ang="0">
                    <a:pos x="0" y="T22"/>
                  </a:cxn>
                  <a:cxn ang="0">
                    <a:pos x="0" y="T23"/>
                  </a:cxn>
                  <a:cxn ang="0">
                    <a:pos x="0" y="T24"/>
                  </a:cxn>
                  <a:cxn ang="0">
                    <a:pos x="0" y="T25"/>
                  </a:cxn>
                  <a:cxn ang="0">
                    <a:pos x="0" y="T26"/>
                  </a:cxn>
                  <a:cxn ang="0">
                    <a:pos x="0" y="T27"/>
                  </a:cxn>
                  <a:cxn ang="0">
                    <a:pos x="0" y="T28"/>
                  </a:cxn>
                  <a:cxn ang="0">
                    <a:pos x="0" y="T29"/>
                  </a:cxn>
                  <a:cxn ang="0">
                    <a:pos x="0" y="T30"/>
                  </a:cxn>
                  <a:cxn ang="0">
                    <a:pos x="0" y="T31"/>
                  </a:cxn>
                  <a:cxn ang="0">
                    <a:pos x="0" y="T32"/>
                  </a:cxn>
                  <a:cxn ang="0">
                    <a:pos x="0" y="T33"/>
                  </a:cxn>
                  <a:cxn ang="0">
                    <a:pos x="0" y="T34"/>
                  </a:cxn>
                  <a:cxn ang="0">
                    <a:pos x="0" y="T35"/>
                  </a:cxn>
                  <a:cxn ang="0">
                    <a:pos x="0" y="T36"/>
                  </a:cxn>
                  <a:cxn ang="0">
                    <a:pos x="0" y="T37"/>
                  </a:cxn>
                  <a:cxn ang="0">
                    <a:pos x="0" y="T38"/>
                  </a:cxn>
                  <a:cxn ang="0">
                    <a:pos x="0" y="T39"/>
                  </a:cxn>
                  <a:cxn ang="0">
                    <a:pos x="0" y="T40"/>
                  </a:cxn>
                  <a:cxn ang="0">
                    <a:pos x="0" y="T41"/>
                  </a:cxn>
                  <a:cxn ang="0">
                    <a:pos x="0" y="T42"/>
                  </a:cxn>
                  <a:cxn ang="0">
                    <a:pos x="0" y="T43"/>
                  </a:cxn>
                  <a:cxn ang="0">
                    <a:pos x="0" y="T44"/>
                  </a:cxn>
                  <a:cxn ang="0">
                    <a:pos x="0" y="T45"/>
                  </a:cxn>
                  <a:cxn ang="0">
                    <a:pos x="0" y="T46"/>
                  </a:cxn>
                  <a:cxn ang="0">
                    <a:pos x="0" y="T47"/>
                  </a:cxn>
                  <a:cxn ang="0">
                    <a:pos x="0" y="T48"/>
                  </a:cxn>
                </a:cxnLst>
                <a:rect l="0" t="0" r="r" b="b"/>
                <a:pathLst>
                  <a:path h="604">
                    <a:moveTo>
                      <a:pt x="0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0" y="604"/>
                    </a:lnTo>
                    <a:lnTo>
                      <a:pt x="0" y="602"/>
                    </a:lnTo>
                    <a:lnTo>
                      <a:pt x="0" y="542"/>
                    </a:lnTo>
                    <a:close/>
                    <a:moveTo>
                      <a:pt x="0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0" y="542"/>
                    </a:lnTo>
                    <a:lnTo>
                      <a:pt x="0" y="475"/>
                    </a:lnTo>
                    <a:close/>
                    <a:moveTo>
                      <a:pt x="0" y="406"/>
                    </a:moveTo>
                    <a:lnTo>
                      <a:pt x="0" y="406"/>
                    </a:lnTo>
                    <a:lnTo>
                      <a:pt x="0" y="473"/>
                    </a:lnTo>
                    <a:lnTo>
                      <a:pt x="0" y="473"/>
                    </a:lnTo>
                    <a:lnTo>
                      <a:pt x="0" y="406"/>
                    </a:lnTo>
                    <a:close/>
                    <a:moveTo>
                      <a:pt x="0" y="336"/>
                    </a:moveTo>
                    <a:lnTo>
                      <a:pt x="0" y="336"/>
                    </a:lnTo>
                    <a:lnTo>
                      <a:pt x="0" y="404"/>
                    </a:lnTo>
                    <a:lnTo>
                      <a:pt x="0" y="404"/>
                    </a:lnTo>
                    <a:lnTo>
                      <a:pt x="0" y="336"/>
                    </a:lnTo>
                    <a:close/>
                    <a:moveTo>
                      <a:pt x="0" y="267"/>
                    </a:moveTo>
                    <a:lnTo>
                      <a:pt x="0" y="267"/>
                    </a:lnTo>
                    <a:lnTo>
                      <a:pt x="0" y="334"/>
                    </a:lnTo>
                    <a:lnTo>
                      <a:pt x="0" y="334"/>
                    </a:lnTo>
                    <a:lnTo>
                      <a:pt x="0" y="267"/>
                    </a:lnTo>
                    <a:close/>
                    <a:moveTo>
                      <a:pt x="0" y="242"/>
                    </a:moveTo>
                    <a:lnTo>
                      <a:pt x="0" y="265"/>
                    </a:lnTo>
                    <a:lnTo>
                      <a:pt x="0" y="265"/>
                    </a:lnTo>
                    <a:lnTo>
                      <a:pt x="0" y="242"/>
                    </a:lnTo>
                    <a:lnTo>
                      <a:pt x="0" y="242"/>
                    </a:lnTo>
                    <a:close/>
                    <a:moveTo>
                      <a:pt x="0" y="129"/>
                    </a:moveTo>
                    <a:lnTo>
                      <a:pt x="0" y="129"/>
                    </a:lnTo>
                    <a:lnTo>
                      <a:pt x="0" y="185"/>
                    </a:lnTo>
                    <a:lnTo>
                      <a:pt x="0" y="186"/>
                    </a:lnTo>
                    <a:lnTo>
                      <a:pt x="0" y="129"/>
                    </a:lnTo>
                    <a:close/>
                    <a:moveTo>
                      <a:pt x="0" y="61"/>
                    </a:moveTo>
                    <a:lnTo>
                      <a:pt x="0" y="61"/>
                    </a:lnTo>
                    <a:lnTo>
                      <a:pt x="0" y="129"/>
                    </a:lnTo>
                    <a:lnTo>
                      <a:pt x="0" y="129"/>
                    </a:lnTo>
                    <a:lnTo>
                      <a:pt x="0" y="61"/>
                    </a:lnTo>
                    <a:close/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EB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20" name="Freeform 122" descr="bda93ced-0bf0-4866-89e8-1d5a584f7bad"/>
              <p:cNvSpPr>
                <a:spLocks noEditPoints="1"/>
              </p:cNvSpPr>
              <p:nvPr/>
            </p:nvSpPr>
            <p:spPr bwMode="auto">
              <a:xfrm>
                <a:off x="8433196" y="5035942"/>
                <a:ext cx="0" cy="638474"/>
              </a:xfrm>
              <a:custGeom>
                <a:avLst/>
                <a:gdLst>
                  <a:gd name="T0" fmla="*/ 542 h 604"/>
                  <a:gd name="T1" fmla="*/ 542 h 604"/>
                  <a:gd name="T2" fmla="*/ 602 h 604"/>
                  <a:gd name="T3" fmla="*/ 604 h 604"/>
                  <a:gd name="T4" fmla="*/ 604 h 604"/>
                  <a:gd name="T5" fmla="*/ 602 h 604"/>
                  <a:gd name="T6" fmla="*/ 542 h 604"/>
                  <a:gd name="T7" fmla="*/ 475 h 604"/>
                  <a:gd name="T8" fmla="*/ 475 h 604"/>
                  <a:gd name="T9" fmla="*/ 542 h 604"/>
                  <a:gd name="T10" fmla="*/ 542 h 604"/>
                  <a:gd name="T11" fmla="*/ 475 h 604"/>
                  <a:gd name="T12" fmla="*/ 406 h 604"/>
                  <a:gd name="T13" fmla="*/ 406 h 604"/>
                  <a:gd name="T14" fmla="*/ 473 h 604"/>
                  <a:gd name="T15" fmla="*/ 473 h 604"/>
                  <a:gd name="T16" fmla="*/ 406 h 604"/>
                  <a:gd name="T17" fmla="*/ 336 h 604"/>
                  <a:gd name="T18" fmla="*/ 336 h 604"/>
                  <a:gd name="T19" fmla="*/ 404 h 604"/>
                  <a:gd name="T20" fmla="*/ 404 h 604"/>
                  <a:gd name="T21" fmla="*/ 336 h 604"/>
                  <a:gd name="T22" fmla="*/ 267 h 604"/>
                  <a:gd name="T23" fmla="*/ 267 h 604"/>
                  <a:gd name="T24" fmla="*/ 334 h 604"/>
                  <a:gd name="T25" fmla="*/ 334 h 604"/>
                  <a:gd name="T26" fmla="*/ 267 h 604"/>
                  <a:gd name="T27" fmla="*/ 242 h 604"/>
                  <a:gd name="T28" fmla="*/ 265 h 604"/>
                  <a:gd name="T29" fmla="*/ 265 h 604"/>
                  <a:gd name="T30" fmla="*/ 242 h 604"/>
                  <a:gd name="T31" fmla="*/ 242 h 604"/>
                  <a:gd name="T32" fmla="*/ 129 h 604"/>
                  <a:gd name="T33" fmla="*/ 129 h 604"/>
                  <a:gd name="T34" fmla="*/ 185 h 604"/>
                  <a:gd name="T35" fmla="*/ 186 h 604"/>
                  <a:gd name="T36" fmla="*/ 129 h 604"/>
                  <a:gd name="T37" fmla="*/ 61 h 604"/>
                  <a:gd name="T38" fmla="*/ 61 h 604"/>
                  <a:gd name="T39" fmla="*/ 129 h 604"/>
                  <a:gd name="T40" fmla="*/ 129 h 604"/>
                  <a:gd name="T41" fmla="*/ 61 h 604"/>
                  <a:gd name="T42" fmla="*/ 0 h 604"/>
                  <a:gd name="T43" fmla="*/ 0 h 604"/>
                  <a:gd name="T44" fmla="*/ 0 h 604"/>
                  <a:gd name="T45" fmla="*/ 60 h 604"/>
                  <a:gd name="T46" fmla="*/ 60 h 604"/>
                  <a:gd name="T47" fmla="*/ 0 h 604"/>
                  <a:gd name="T48" fmla="*/ 0 h 60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  <a:cxn ang="0">
                    <a:pos x="0" y="T10"/>
                  </a:cxn>
                  <a:cxn ang="0">
                    <a:pos x="0" y="T11"/>
                  </a:cxn>
                  <a:cxn ang="0">
                    <a:pos x="0" y="T12"/>
                  </a:cxn>
                  <a:cxn ang="0">
                    <a:pos x="0" y="T13"/>
                  </a:cxn>
                  <a:cxn ang="0">
                    <a:pos x="0" y="T14"/>
                  </a:cxn>
                  <a:cxn ang="0">
                    <a:pos x="0" y="T15"/>
                  </a:cxn>
                  <a:cxn ang="0">
                    <a:pos x="0" y="T16"/>
                  </a:cxn>
                  <a:cxn ang="0">
                    <a:pos x="0" y="T17"/>
                  </a:cxn>
                  <a:cxn ang="0">
                    <a:pos x="0" y="T18"/>
                  </a:cxn>
                  <a:cxn ang="0">
                    <a:pos x="0" y="T19"/>
                  </a:cxn>
                  <a:cxn ang="0">
                    <a:pos x="0" y="T20"/>
                  </a:cxn>
                  <a:cxn ang="0">
                    <a:pos x="0" y="T21"/>
                  </a:cxn>
                  <a:cxn ang="0">
                    <a:pos x="0" y="T22"/>
                  </a:cxn>
                  <a:cxn ang="0">
                    <a:pos x="0" y="T23"/>
                  </a:cxn>
                  <a:cxn ang="0">
                    <a:pos x="0" y="T24"/>
                  </a:cxn>
                  <a:cxn ang="0">
                    <a:pos x="0" y="T25"/>
                  </a:cxn>
                  <a:cxn ang="0">
                    <a:pos x="0" y="T26"/>
                  </a:cxn>
                  <a:cxn ang="0">
                    <a:pos x="0" y="T27"/>
                  </a:cxn>
                  <a:cxn ang="0">
                    <a:pos x="0" y="T28"/>
                  </a:cxn>
                  <a:cxn ang="0">
                    <a:pos x="0" y="T29"/>
                  </a:cxn>
                  <a:cxn ang="0">
                    <a:pos x="0" y="T30"/>
                  </a:cxn>
                  <a:cxn ang="0">
                    <a:pos x="0" y="T31"/>
                  </a:cxn>
                  <a:cxn ang="0">
                    <a:pos x="0" y="T32"/>
                  </a:cxn>
                  <a:cxn ang="0">
                    <a:pos x="0" y="T33"/>
                  </a:cxn>
                  <a:cxn ang="0">
                    <a:pos x="0" y="T34"/>
                  </a:cxn>
                  <a:cxn ang="0">
                    <a:pos x="0" y="T35"/>
                  </a:cxn>
                  <a:cxn ang="0">
                    <a:pos x="0" y="T36"/>
                  </a:cxn>
                  <a:cxn ang="0">
                    <a:pos x="0" y="T37"/>
                  </a:cxn>
                  <a:cxn ang="0">
                    <a:pos x="0" y="T38"/>
                  </a:cxn>
                  <a:cxn ang="0">
                    <a:pos x="0" y="T39"/>
                  </a:cxn>
                  <a:cxn ang="0">
                    <a:pos x="0" y="T40"/>
                  </a:cxn>
                  <a:cxn ang="0">
                    <a:pos x="0" y="T41"/>
                  </a:cxn>
                  <a:cxn ang="0">
                    <a:pos x="0" y="T42"/>
                  </a:cxn>
                  <a:cxn ang="0">
                    <a:pos x="0" y="T43"/>
                  </a:cxn>
                  <a:cxn ang="0">
                    <a:pos x="0" y="T44"/>
                  </a:cxn>
                  <a:cxn ang="0">
                    <a:pos x="0" y="T45"/>
                  </a:cxn>
                  <a:cxn ang="0">
                    <a:pos x="0" y="T46"/>
                  </a:cxn>
                  <a:cxn ang="0">
                    <a:pos x="0" y="T47"/>
                  </a:cxn>
                  <a:cxn ang="0">
                    <a:pos x="0" y="T48"/>
                  </a:cxn>
                </a:cxnLst>
                <a:rect l="0" t="0" r="r" b="b"/>
                <a:pathLst>
                  <a:path h="604">
                    <a:moveTo>
                      <a:pt x="0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0" y="604"/>
                    </a:lnTo>
                    <a:lnTo>
                      <a:pt x="0" y="602"/>
                    </a:lnTo>
                    <a:lnTo>
                      <a:pt x="0" y="542"/>
                    </a:lnTo>
                    <a:moveTo>
                      <a:pt x="0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0" y="542"/>
                    </a:lnTo>
                    <a:lnTo>
                      <a:pt x="0" y="475"/>
                    </a:lnTo>
                    <a:moveTo>
                      <a:pt x="0" y="406"/>
                    </a:moveTo>
                    <a:lnTo>
                      <a:pt x="0" y="406"/>
                    </a:lnTo>
                    <a:lnTo>
                      <a:pt x="0" y="473"/>
                    </a:lnTo>
                    <a:lnTo>
                      <a:pt x="0" y="473"/>
                    </a:lnTo>
                    <a:lnTo>
                      <a:pt x="0" y="406"/>
                    </a:lnTo>
                    <a:moveTo>
                      <a:pt x="0" y="336"/>
                    </a:moveTo>
                    <a:lnTo>
                      <a:pt x="0" y="336"/>
                    </a:lnTo>
                    <a:lnTo>
                      <a:pt x="0" y="404"/>
                    </a:lnTo>
                    <a:lnTo>
                      <a:pt x="0" y="404"/>
                    </a:lnTo>
                    <a:lnTo>
                      <a:pt x="0" y="336"/>
                    </a:lnTo>
                    <a:moveTo>
                      <a:pt x="0" y="267"/>
                    </a:moveTo>
                    <a:lnTo>
                      <a:pt x="0" y="267"/>
                    </a:lnTo>
                    <a:lnTo>
                      <a:pt x="0" y="334"/>
                    </a:lnTo>
                    <a:lnTo>
                      <a:pt x="0" y="334"/>
                    </a:lnTo>
                    <a:lnTo>
                      <a:pt x="0" y="267"/>
                    </a:lnTo>
                    <a:moveTo>
                      <a:pt x="0" y="242"/>
                    </a:moveTo>
                    <a:lnTo>
                      <a:pt x="0" y="265"/>
                    </a:lnTo>
                    <a:lnTo>
                      <a:pt x="0" y="265"/>
                    </a:lnTo>
                    <a:lnTo>
                      <a:pt x="0" y="242"/>
                    </a:lnTo>
                    <a:lnTo>
                      <a:pt x="0" y="242"/>
                    </a:lnTo>
                    <a:moveTo>
                      <a:pt x="0" y="129"/>
                    </a:moveTo>
                    <a:lnTo>
                      <a:pt x="0" y="129"/>
                    </a:lnTo>
                    <a:lnTo>
                      <a:pt x="0" y="185"/>
                    </a:lnTo>
                    <a:lnTo>
                      <a:pt x="0" y="186"/>
                    </a:lnTo>
                    <a:lnTo>
                      <a:pt x="0" y="129"/>
                    </a:lnTo>
                    <a:moveTo>
                      <a:pt x="0" y="61"/>
                    </a:moveTo>
                    <a:lnTo>
                      <a:pt x="0" y="61"/>
                    </a:lnTo>
                    <a:lnTo>
                      <a:pt x="0" y="129"/>
                    </a:lnTo>
                    <a:lnTo>
                      <a:pt x="0" y="129"/>
                    </a:lnTo>
                    <a:lnTo>
                      <a:pt x="0" y="61"/>
                    </a:lnTo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21" name="Freeform 123" descr="65314193-bfce-47c7-bc5a-b6883fedadc5"/>
              <p:cNvSpPr>
                <a:spLocks noEditPoints="1"/>
              </p:cNvSpPr>
              <p:nvPr/>
            </p:nvSpPr>
            <p:spPr bwMode="auto">
              <a:xfrm>
                <a:off x="8508249" y="5035942"/>
                <a:ext cx="2114" cy="638474"/>
              </a:xfrm>
              <a:custGeom>
                <a:avLst/>
                <a:gdLst>
                  <a:gd name="T0" fmla="*/ 2 w 2"/>
                  <a:gd name="T1" fmla="*/ 542 h 604"/>
                  <a:gd name="T2" fmla="*/ 0 w 2"/>
                  <a:gd name="T3" fmla="*/ 542 h 604"/>
                  <a:gd name="T4" fmla="*/ 0 w 2"/>
                  <a:gd name="T5" fmla="*/ 602 h 604"/>
                  <a:gd name="T6" fmla="*/ 0 w 2"/>
                  <a:gd name="T7" fmla="*/ 604 h 604"/>
                  <a:gd name="T8" fmla="*/ 2 w 2"/>
                  <a:gd name="T9" fmla="*/ 604 h 604"/>
                  <a:gd name="T10" fmla="*/ 2 w 2"/>
                  <a:gd name="T11" fmla="*/ 602 h 604"/>
                  <a:gd name="T12" fmla="*/ 2 w 2"/>
                  <a:gd name="T13" fmla="*/ 542 h 604"/>
                  <a:gd name="T14" fmla="*/ 2 w 2"/>
                  <a:gd name="T15" fmla="*/ 475 h 604"/>
                  <a:gd name="T16" fmla="*/ 0 w 2"/>
                  <a:gd name="T17" fmla="*/ 475 h 604"/>
                  <a:gd name="T18" fmla="*/ 0 w 2"/>
                  <a:gd name="T19" fmla="*/ 542 h 604"/>
                  <a:gd name="T20" fmla="*/ 2 w 2"/>
                  <a:gd name="T21" fmla="*/ 542 h 604"/>
                  <a:gd name="T22" fmla="*/ 2 w 2"/>
                  <a:gd name="T23" fmla="*/ 475 h 604"/>
                  <a:gd name="T24" fmla="*/ 2 w 2"/>
                  <a:gd name="T25" fmla="*/ 406 h 604"/>
                  <a:gd name="T26" fmla="*/ 0 w 2"/>
                  <a:gd name="T27" fmla="*/ 406 h 604"/>
                  <a:gd name="T28" fmla="*/ 0 w 2"/>
                  <a:gd name="T29" fmla="*/ 473 h 604"/>
                  <a:gd name="T30" fmla="*/ 2 w 2"/>
                  <a:gd name="T31" fmla="*/ 473 h 604"/>
                  <a:gd name="T32" fmla="*/ 2 w 2"/>
                  <a:gd name="T33" fmla="*/ 406 h 604"/>
                  <a:gd name="T34" fmla="*/ 2 w 2"/>
                  <a:gd name="T35" fmla="*/ 336 h 604"/>
                  <a:gd name="T36" fmla="*/ 0 w 2"/>
                  <a:gd name="T37" fmla="*/ 336 h 604"/>
                  <a:gd name="T38" fmla="*/ 0 w 2"/>
                  <a:gd name="T39" fmla="*/ 404 h 604"/>
                  <a:gd name="T40" fmla="*/ 2 w 2"/>
                  <a:gd name="T41" fmla="*/ 404 h 604"/>
                  <a:gd name="T42" fmla="*/ 2 w 2"/>
                  <a:gd name="T43" fmla="*/ 336 h 604"/>
                  <a:gd name="T44" fmla="*/ 2 w 2"/>
                  <a:gd name="T45" fmla="*/ 267 h 604"/>
                  <a:gd name="T46" fmla="*/ 0 w 2"/>
                  <a:gd name="T47" fmla="*/ 267 h 604"/>
                  <a:gd name="T48" fmla="*/ 0 w 2"/>
                  <a:gd name="T49" fmla="*/ 334 h 604"/>
                  <a:gd name="T50" fmla="*/ 2 w 2"/>
                  <a:gd name="T51" fmla="*/ 334 h 604"/>
                  <a:gd name="T52" fmla="*/ 2 w 2"/>
                  <a:gd name="T53" fmla="*/ 267 h 604"/>
                  <a:gd name="T54" fmla="*/ 2 w 2"/>
                  <a:gd name="T55" fmla="*/ 246 h 604"/>
                  <a:gd name="T56" fmla="*/ 0 w 2"/>
                  <a:gd name="T57" fmla="*/ 248 h 604"/>
                  <a:gd name="T58" fmla="*/ 0 w 2"/>
                  <a:gd name="T59" fmla="*/ 265 h 604"/>
                  <a:gd name="T60" fmla="*/ 2 w 2"/>
                  <a:gd name="T61" fmla="*/ 265 h 604"/>
                  <a:gd name="T62" fmla="*/ 2 w 2"/>
                  <a:gd name="T63" fmla="*/ 246 h 604"/>
                  <a:gd name="T64" fmla="*/ 2 w 2"/>
                  <a:gd name="T65" fmla="*/ 129 h 604"/>
                  <a:gd name="T66" fmla="*/ 0 w 2"/>
                  <a:gd name="T67" fmla="*/ 129 h 604"/>
                  <a:gd name="T68" fmla="*/ 0 w 2"/>
                  <a:gd name="T69" fmla="*/ 196 h 604"/>
                  <a:gd name="T70" fmla="*/ 2 w 2"/>
                  <a:gd name="T71" fmla="*/ 196 h 604"/>
                  <a:gd name="T72" fmla="*/ 2 w 2"/>
                  <a:gd name="T73" fmla="*/ 129 h 604"/>
                  <a:gd name="T74" fmla="*/ 2 w 2"/>
                  <a:gd name="T75" fmla="*/ 61 h 604"/>
                  <a:gd name="T76" fmla="*/ 0 w 2"/>
                  <a:gd name="T77" fmla="*/ 61 h 604"/>
                  <a:gd name="T78" fmla="*/ 0 w 2"/>
                  <a:gd name="T79" fmla="*/ 129 h 604"/>
                  <a:gd name="T80" fmla="*/ 2 w 2"/>
                  <a:gd name="T81" fmla="*/ 129 h 604"/>
                  <a:gd name="T82" fmla="*/ 2 w 2"/>
                  <a:gd name="T83" fmla="*/ 61 h 604"/>
                  <a:gd name="T84" fmla="*/ 2 w 2"/>
                  <a:gd name="T85" fmla="*/ 0 h 604"/>
                  <a:gd name="T86" fmla="*/ 0 w 2"/>
                  <a:gd name="T87" fmla="*/ 0 h 604"/>
                  <a:gd name="T88" fmla="*/ 0 w 2"/>
                  <a:gd name="T89" fmla="*/ 0 h 604"/>
                  <a:gd name="T90" fmla="*/ 0 w 2"/>
                  <a:gd name="T91" fmla="*/ 60 h 604"/>
                  <a:gd name="T92" fmla="*/ 2 w 2"/>
                  <a:gd name="T93" fmla="*/ 60 h 604"/>
                  <a:gd name="T94" fmla="*/ 2 w 2"/>
                  <a:gd name="T95" fmla="*/ 0 h 604"/>
                  <a:gd name="T96" fmla="*/ 2 w 2"/>
                  <a:gd name="T97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" h="604">
                    <a:moveTo>
                      <a:pt x="2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2" y="604"/>
                    </a:lnTo>
                    <a:lnTo>
                      <a:pt x="2" y="602"/>
                    </a:lnTo>
                    <a:lnTo>
                      <a:pt x="2" y="542"/>
                    </a:lnTo>
                    <a:close/>
                    <a:moveTo>
                      <a:pt x="2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2" y="542"/>
                    </a:lnTo>
                    <a:lnTo>
                      <a:pt x="2" y="475"/>
                    </a:lnTo>
                    <a:close/>
                    <a:moveTo>
                      <a:pt x="2" y="406"/>
                    </a:moveTo>
                    <a:lnTo>
                      <a:pt x="0" y="406"/>
                    </a:lnTo>
                    <a:lnTo>
                      <a:pt x="0" y="473"/>
                    </a:lnTo>
                    <a:lnTo>
                      <a:pt x="2" y="473"/>
                    </a:lnTo>
                    <a:lnTo>
                      <a:pt x="2" y="406"/>
                    </a:lnTo>
                    <a:close/>
                    <a:moveTo>
                      <a:pt x="2" y="336"/>
                    </a:moveTo>
                    <a:lnTo>
                      <a:pt x="0" y="336"/>
                    </a:lnTo>
                    <a:lnTo>
                      <a:pt x="0" y="404"/>
                    </a:lnTo>
                    <a:lnTo>
                      <a:pt x="2" y="404"/>
                    </a:lnTo>
                    <a:lnTo>
                      <a:pt x="2" y="336"/>
                    </a:lnTo>
                    <a:close/>
                    <a:moveTo>
                      <a:pt x="2" y="267"/>
                    </a:moveTo>
                    <a:lnTo>
                      <a:pt x="0" y="267"/>
                    </a:lnTo>
                    <a:lnTo>
                      <a:pt x="0" y="334"/>
                    </a:lnTo>
                    <a:lnTo>
                      <a:pt x="2" y="334"/>
                    </a:lnTo>
                    <a:lnTo>
                      <a:pt x="2" y="267"/>
                    </a:lnTo>
                    <a:close/>
                    <a:moveTo>
                      <a:pt x="2" y="246"/>
                    </a:moveTo>
                    <a:lnTo>
                      <a:pt x="0" y="248"/>
                    </a:lnTo>
                    <a:lnTo>
                      <a:pt x="0" y="265"/>
                    </a:lnTo>
                    <a:lnTo>
                      <a:pt x="2" y="265"/>
                    </a:lnTo>
                    <a:lnTo>
                      <a:pt x="2" y="246"/>
                    </a:lnTo>
                    <a:close/>
                    <a:moveTo>
                      <a:pt x="2" y="129"/>
                    </a:moveTo>
                    <a:lnTo>
                      <a:pt x="0" y="129"/>
                    </a:lnTo>
                    <a:lnTo>
                      <a:pt x="0" y="196"/>
                    </a:lnTo>
                    <a:lnTo>
                      <a:pt x="2" y="196"/>
                    </a:lnTo>
                    <a:lnTo>
                      <a:pt x="2" y="129"/>
                    </a:lnTo>
                    <a:close/>
                    <a:moveTo>
                      <a:pt x="2" y="61"/>
                    </a:moveTo>
                    <a:lnTo>
                      <a:pt x="0" y="61"/>
                    </a:lnTo>
                    <a:lnTo>
                      <a:pt x="0" y="129"/>
                    </a:lnTo>
                    <a:lnTo>
                      <a:pt x="2" y="129"/>
                    </a:lnTo>
                    <a:lnTo>
                      <a:pt x="2" y="61"/>
                    </a:lnTo>
                    <a:close/>
                    <a:moveTo>
                      <a:pt x="2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2" y="6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9EB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22" name="Freeform 124" descr="9159bff3-8787-480c-9dfd-c242c61864a7"/>
              <p:cNvSpPr>
                <a:spLocks noEditPoints="1"/>
              </p:cNvSpPr>
              <p:nvPr/>
            </p:nvSpPr>
            <p:spPr bwMode="auto">
              <a:xfrm>
                <a:off x="8508249" y="5035942"/>
                <a:ext cx="2114" cy="638474"/>
              </a:xfrm>
              <a:custGeom>
                <a:avLst/>
                <a:gdLst>
                  <a:gd name="T0" fmla="*/ 2 w 2"/>
                  <a:gd name="T1" fmla="*/ 542 h 604"/>
                  <a:gd name="T2" fmla="*/ 0 w 2"/>
                  <a:gd name="T3" fmla="*/ 542 h 604"/>
                  <a:gd name="T4" fmla="*/ 0 w 2"/>
                  <a:gd name="T5" fmla="*/ 602 h 604"/>
                  <a:gd name="T6" fmla="*/ 0 w 2"/>
                  <a:gd name="T7" fmla="*/ 604 h 604"/>
                  <a:gd name="T8" fmla="*/ 2 w 2"/>
                  <a:gd name="T9" fmla="*/ 604 h 604"/>
                  <a:gd name="T10" fmla="*/ 2 w 2"/>
                  <a:gd name="T11" fmla="*/ 602 h 604"/>
                  <a:gd name="T12" fmla="*/ 2 w 2"/>
                  <a:gd name="T13" fmla="*/ 542 h 604"/>
                  <a:gd name="T14" fmla="*/ 2 w 2"/>
                  <a:gd name="T15" fmla="*/ 475 h 604"/>
                  <a:gd name="T16" fmla="*/ 0 w 2"/>
                  <a:gd name="T17" fmla="*/ 475 h 604"/>
                  <a:gd name="T18" fmla="*/ 0 w 2"/>
                  <a:gd name="T19" fmla="*/ 542 h 604"/>
                  <a:gd name="T20" fmla="*/ 2 w 2"/>
                  <a:gd name="T21" fmla="*/ 542 h 604"/>
                  <a:gd name="T22" fmla="*/ 2 w 2"/>
                  <a:gd name="T23" fmla="*/ 475 h 604"/>
                  <a:gd name="T24" fmla="*/ 2 w 2"/>
                  <a:gd name="T25" fmla="*/ 406 h 604"/>
                  <a:gd name="T26" fmla="*/ 0 w 2"/>
                  <a:gd name="T27" fmla="*/ 406 h 604"/>
                  <a:gd name="T28" fmla="*/ 0 w 2"/>
                  <a:gd name="T29" fmla="*/ 473 h 604"/>
                  <a:gd name="T30" fmla="*/ 2 w 2"/>
                  <a:gd name="T31" fmla="*/ 473 h 604"/>
                  <a:gd name="T32" fmla="*/ 2 w 2"/>
                  <a:gd name="T33" fmla="*/ 406 h 604"/>
                  <a:gd name="T34" fmla="*/ 2 w 2"/>
                  <a:gd name="T35" fmla="*/ 336 h 604"/>
                  <a:gd name="T36" fmla="*/ 0 w 2"/>
                  <a:gd name="T37" fmla="*/ 336 h 604"/>
                  <a:gd name="T38" fmla="*/ 0 w 2"/>
                  <a:gd name="T39" fmla="*/ 404 h 604"/>
                  <a:gd name="T40" fmla="*/ 2 w 2"/>
                  <a:gd name="T41" fmla="*/ 404 h 604"/>
                  <a:gd name="T42" fmla="*/ 2 w 2"/>
                  <a:gd name="T43" fmla="*/ 336 h 604"/>
                  <a:gd name="T44" fmla="*/ 2 w 2"/>
                  <a:gd name="T45" fmla="*/ 267 h 604"/>
                  <a:gd name="T46" fmla="*/ 0 w 2"/>
                  <a:gd name="T47" fmla="*/ 267 h 604"/>
                  <a:gd name="T48" fmla="*/ 0 w 2"/>
                  <a:gd name="T49" fmla="*/ 334 h 604"/>
                  <a:gd name="T50" fmla="*/ 2 w 2"/>
                  <a:gd name="T51" fmla="*/ 334 h 604"/>
                  <a:gd name="T52" fmla="*/ 2 w 2"/>
                  <a:gd name="T53" fmla="*/ 267 h 604"/>
                  <a:gd name="T54" fmla="*/ 2 w 2"/>
                  <a:gd name="T55" fmla="*/ 246 h 604"/>
                  <a:gd name="T56" fmla="*/ 0 w 2"/>
                  <a:gd name="T57" fmla="*/ 248 h 604"/>
                  <a:gd name="T58" fmla="*/ 0 w 2"/>
                  <a:gd name="T59" fmla="*/ 265 h 604"/>
                  <a:gd name="T60" fmla="*/ 2 w 2"/>
                  <a:gd name="T61" fmla="*/ 265 h 604"/>
                  <a:gd name="T62" fmla="*/ 2 w 2"/>
                  <a:gd name="T63" fmla="*/ 246 h 604"/>
                  <a:gd name="T64" fmla="*/ 2 w 2"/>
                  <a:gd name="T65" fmla="*/ 129 h 604"/>
                  <a:gd name="T66" fmla="*/ 0 w 2"/>
                  <a:gd name="T67" fmla="*/ 129 h 604"/>
                  <a:gd name="T68" fmla="*/ 0 w 2"/>
                  <a:gd name="T69" fmla="*/ 196 h 604"/>
                  <a:gd name="T70" fmla="*/ 2 w 2"/>
                  <a:gd name="T71" fmla="*/ 196 h 604"/>
                  <a:gd name="T72" fmla="*/ 2 w 2"/>
                  <a:gd name="T73" fmla="*/ 129 h 604"/>
                  <a:gd name="T74" fmla="*/ 2 w 2"/>
                  <a:gd name="T75" fmla="*/ 61 h 604"/>
                  <a:gd name="T76" fmla="*/ 0 w 2"/>
                  <a:gd name="T77" fmla="*/ 61 h 604"/>
                  <a:gd name="T78" fmla="*/ 0 w 2"/>
                  <a:gd name="T79" fmla="*/ 129 h 604"/>
                  <a:gd name="T80" fmla="*/ 2 w 2"/>
                  <a:gd name="T81" fmla="*/ 129 h 604"/>
                  <a:gd name="T82" fmla="*/ 2 w 2"/>
                  <a:gd name="T83" fmla="*/ 61 h 604"/>
                  <a:gd name="T84" fmla="*/ 2 w 2"/>
                  <a:gd name="T85" fmla="*/ 0 h 604"/>
                  <a:gd name="T86" fmla="*/ 0 w 2"/>
                  <a:gd name="T87" fmla="*/ 0 h 604"/>
                  <a:gd name="T88" fmla="*/ 0 w 2"/>
                  <a:gd name="T89" fmla="*/ 0 h 604"/>
                  <a:gd name="T90" fmla="*/ 0 w 2"/>
                  <a:gd name="T91" fmla="*/ 60 h 604"/>
                  <a:gd name="T92" fmla="*/ 2 w 2"/>
                  <a:gd name="T93" fmla="*/ 60 h 604"/>
                  <a:gd name="T94" fmla="*/ 2 w 2"/>
                  <a:gd name="T95" fmla="*/ 0 h 604"/>
                  <a:gd name="T96" fmla="*/ 2 w 2"/>
                  <a:gd name="T97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" h="604">
                    <a:moveTo>
                      <a:pt x="2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2" y="604"/>
                    </a:lnTo>
                    <a:lnTo>
                      <a:pt x="2" y="602"/>
                    </a:lnTo>
                    <a:lnTo>
                      <a:pt x="2" y="542"/>
                    </a:lnTo>
                    <a:moveTo>
                      <a:pt x="2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2" y="542"/>
                    </a:lnTo>
                    <a:lnTo>
                      <a:pt x="2" y="475"/>
                    </a:lnTo>
                    <a:moveTo>
                      <a:pt x="2" y="406"/>
                    </a:moveTo>
                    <a:lnTo>
                      <a:pt x="0" y="406"/>
                    </a:lnTo>
                    <a:lnTo>
                      <a:pt x="0" y="473"/>
                    </a:lnTo>
                    <a:lnTo>
                      <a:pt x="2" y="473"/>
                    </a:lnTo>
                    <a:lnTo>
                      <a:pt x="2" y="406"/>
                    </a:lnTo>
                    <a:moveTo>
                      <a:pt x="2" y="336"/>
                    </a:moveTo>
                    <a:lnTo>
                      <a:pt x="0" y="336"/>
                    </a:lnTo>
                    <a:lnTo>
                      <a:pt x="0" y="404"/>
                    </a:lnTo>
                    <a:lnTo>
                      <a:pt x="2" y="404"/>
                    </a:lnTo>
                    <a:lnTo>
                      <a:pt x="2" y="336"/>
                    </a:lnTo>
                    <a:moveTo>
                      <a:pt x="2" y="267"/>
                    </a:moveTo>
                    <a:lnTo>
                      <a:pt x="0" y="267"/>
                    </a:lnTo>
                    <a:lnTo>
                      <a:pt x="0" y="334"/>
                    </a:lnTo>
                    <a:lnTo>
                      <a:pt x="2" y="334"/>
                    </a:lnTo>
                    <a:lnTo>
                      <a:pt x="2" y="267"/>
                    </a:lnTo>
                    <a:moveTo>
                      <a:pt x="2" y="246"/>
                    </a:moveTo>
                    <a:lnTo>
                      <a:pt x="0" y="248"/>
                    </a:lnTo>
                    <a:lnTo>
                      <a:pt x="0" y="265"/>
                    </a:lnTo>
                    <a:lnTo>
                      <a:pt x="2" y="265"/>
                    </a:lnTo>
                    <a:lnTo>
                      <a:pt x="2" y="246"/>
                    </a:lnTo>
                    <a:moveTo>
                      <a:pt x="2" y="129"/>
                    </a:moveTo>
                    <a:lnTo>
                      <a:pt x="0" y="129"/>
                    </a:lnTo>
                    <a:lnTo>
                      <a:pt x="0" y="196"/>
                    </a:lnTo>
                    <a:lnTo>
                      <a:pt x="2" y="196"/>
                    </a:lnTo>
                    <a:lnTo>
                      <a:pt x="2" y="129"/>
                    </a:lnTo>
                    <a:moveTo>
                      <a:pt x="2" y="61"/>
                    </a:moveTo>
                    <a:lnTo>
                      <a:pt x="0" y="61"/>
                    </a:lnTo>
                    <a:lnTo>
                      <a:pt x="0" y="129"/>
                    </a:lnTo>
                    <a:lnTo>
                      <a:pt x="2" y="129"/>
                    </a:lnTo>
                    <a:lnTo>
                      <a:pt x="2" y="61"/>
                    </a:lnTo>
                    <a:moveTo>
                      <a:pt x="2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2" y="60"/>
                    </a:lnTo>
                    <a:lnTo>
                      <a:pt x="2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23" name="Freeform 125" descr="ede8ba15-647a-41da-a9fe-131408d17df0"/>
              <p:cNvSpPr>
                <a:spLocks noEditPoints="1"/>
              </p:cNvSpPr>
              <p:nvPr/>
            </p:nvSpPr>
            <p:spPr bwMode="auto">
              <a:xfrm>
                <a:off x="8585415" y="5035942"/>
                <a:ext cx="0" cy="638474"/>
              </a:xfrm>
              <a:custGeom>
                <a:avLst/>
                <a:gdLst>
                  <a:gd name="T0" fmla="*/ 542 h 604"/>
                  <a:gd name="T1" fmla="*/ 542 h 604"/>
                  <a:gd name="T2" fmla="*/ 602 h 604"/>
                  <a:gd name="T3" fmla="*/ 604 h 604"/>
                  <a:gd name="T4" fmla="*/ 604 h 604"/>
                  <a:gd name="T5" fmla="*/ 602 h 604"/>
                  <a:gd name="T6" fmla="*/ 542 h 604"/>
                  <a:gd name="T7" fmla="*/ 475 h 604"/>
                  <a:gd name="T8" fmla="*/ 475 h 604"/>
                  <a:gd name="T9" fmla="*/ 542 h 604"/>
                  <a:gd name="T10" fmla="*/ 542 h 604"/>
                  <a:gd name="T11" fmla="*/ 475 h 604"/>
                  <a:gd name="T12" fmla="*/ 406 h 604"/>
                  <a:gd name="T13" fmla="*/ 406 h 604"/>
                  <a:gd name="T14" fmla="*/ 473 h 604"/>
                  <a:gd name="T15" fmla="*/ 473 h 604"/>
                  <a:gd name="T16" fmla="*/ 406 h 604"/>
                  <a:gd name="T17" fmla="*/ 336 h 604"/>
                  <a:gd name="T18" fmla="*/ 336 h 604"/>
                  <a:gd name="T19" fmla="*/ 404 h 604"/>
                  <a:gd name="T20" fmla="*/ 404 h 604"/>
                  <a:gd name="T21" fmla="*/ 336 h 604"/>
                  <a:gd name="T22" fmla="*/ 267 h 604"/>
                  <a:gd name="T23" fmla="*/ 267 h 604"/>
                  <a:gd name="T24" fmla="*/ 334 h 604"/>
                  <a:gd name="T25" fmla="*/ 334 h 604"/>
                  <a:gd name="T26" fmla="*/ 267 h 604"/>
                  <a:gd name="T27" fmla="*/ 198 h 604"/>
                  <a:gd name="T28" fmla="*/ 198 h 604"/>
                  <a:gd name="T29" fmla="*/ 265 h 604"/>
                  <a:gd name="T30" fmla="*/ 265 h 604"/>
                  <a:gd name="T31" fmla="*/ 198 h 604"/>
                  <a:gd name="T32" fmla="*/ 179 h 604"/>
                  <a:gd name="T33" fmla="*/ 179 h 604"/>
                  <a:gd name="T34" fmla="*/ 198 h 604"/>
                  <a:gd name="T35" fmla="*/ 198 h 604"/>
                  <a:gd name="T36" fmla="*/ 179 h 604"/>
                  <a:gd name="T37" fmla="*/ 61 h 604"/>
                  <a:gd name="T38" fmla="*/ 61 h 604"/>
                  <a:gd name="T39" fmla="*/ 125 h 604"/>
                  <a:gd name="T40" fmla="*/ 125 h 604"/>
                  <a:gd name="T41" fmla="*/ 61 h 604"/>
                  <a:gd name="T42" fmla="*/ 0 h 604"/>
                  <a:gd name="T43" fmla="*/ 0 h 604"/>
                  <a:gd name="T44" fmla="*/ 0 h 604"/>
                  <a:gd name="T45" fmla="*/ 60 h 604"/>
                  <a:gd name="T46" fmla="*/ 60 h 604"/>
                  <a:gd name="T47" fmla="*/ 0 h 604"/>
                  <a:gd name="T48" fmla="*/ 0 h 60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  <a:cxn ang="0">
                    <a:pos x="0" y="T10"/>
                  </a:cxn>
                  <a:cxn ang="0">
                    <a:pos x="0" y="T11"/>
                  </a:cxn>
                  <a:cxn ang="0">
                    <a:pos x="0" y="T12"/>
                  </a:cxn>
                  <a:cxn ang="0">
                    <a:pos x="0" y="T13"/>
                  </a:cxn>
                  <a:cxn ang="0">
                    <a:pos x="0" y="T14"/>
                  </a:cxn>
                  <a:cxn ang="0">
                    <a:pos x="0" y="T15"/>
                  </a:cxn>
                  <a:cxn ang="0">
                    <a:pos x="0" y="T16"/>
                  </a:cxn>
                  <a:cxn ang="0">
                    <a:pos x="0" y="T17"/>
                  </a:cxn>
                  <a:cxn ang="0">
                    <a:pos x="0" y="T18"/>
                  </a:cxn>
                  <a:cxn ang="0">
                    <a:pos x="0" y="T19"/>
                  </a:cxn>
                  <a:cxn ang="0">
                    <a:pos x="0" y="T20"/>
                  </a:cxn>
                  <a:cxn ang="0">
                    <a:pos x="0" y="T21"/>
                  </a:cxn>
                  <a:cxn ang="0">
                    <a:pos x="0" y="T22"/>
                  </a:cxn>
                  <a:cxn ang="0">
                    <a:pos x="0" y="T23"/>
                  </a:cxn>
                  <a:cxn ang="0">
                    <a:pos x="0" y="T24"/>
                  </a:cxn>
                  <a:cxn ang="0">
                    <a:pos x="0" y="T25"/>
                  </a:cxn>
                  <a:cxn ang="0">
                    <a:pos x="0" y="T26"/>
                  </a:cxn>
                  <a:cxn ang="0">
                    <a:pos x="0" y="T27"/>
                  </a:cxn>
                  <a:cxn ang="0">
                    <a:pos x="0" y="T28"/>
                  </a:cxn>
                  <a:cxn ang="0">
                    <a:pos x="0" y="T29"/>
                  </a:cxn>
                  <a:cxn ang="0">
                    <a:pos x="0" y="T30"/>
                  </a:cxn>
                  <a:cxn ang="0">
                    <a:pos x="0" y="T31"/>
                  </a:cxn>
                  <a:cxn ang="0">
                    <a:pos x="0" y="T32"/>
                  </a:cxn>
                  <a:cxn ang="0">
                    <a:pos x="0" y="T33"/>
                  </a:cxn>
                  <a:cxn ang="0">
                    <a:pos x="0" y="T34"/>
                  </a:cxn>
                  <a:cxn ang="0">
                    <a:pos x="0" y="T35"/>
                  </a:cxn>
                  <a:cxn ang="0">
                    <a:pos x="0" y="T36"/>
                  </a:cxn>
                  <a:cxn ang="0">
                    <a:pos x="0" y="T37"/>
                  </a:cxn>
                  <a:cxn ang="0">
                    <a:pos x="0" y="T38"/>
                  </a:cxn>
                  <a:cxn ang="0">
                    <a:pos x="0" y="T39"/>
                  </a:cxn>
                  <a:cxn ang="0">
                    <a:pos x="0" y="T40"/>
                  </a:cxn>
                  <a:cxn ang="0">
                    <a:pos x="0" y="T41"/>
                  </a:cxn>
                  <a:cxn ang="0">
                    <a:pos x="0" y="T42"/>
                  </a:cxn>
                  <a:cxn ang="0">
                    <a:pos x="0" y="T43"/>
                  </a:cxn>
                  <a:cxn ang="0">
                    <a:pos x="0" y="T44"/>
                  </a:cxn>
                  <a:cxn ang="0">
                    <a:pos x="0" y="T45"/>
                  </a:cxn>
                  <a:cxn ang="0">
                    <a:pos x="0" y="T46"/>
                  </a:cxn>
                  <a:cxn ang="0">
                    <a:pos x="0" y="T47"/>
                  </a:cxn>
                  <a:cxn ang="0">
                    <a:pos x="0" y="T48"/>
                  </a:cxn>
                </a:cxnLst>
                <a:rect l="0" t="0" r="r" b="b"/>
                <a:pathLst>
                  <a:path h="604">
                    <a:moveTo>
                      <a:pt x="0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0" y="604"/>
                    </a:lnTo>
                    <a:lnTo>
                      <a:pt x="0" y="602"/>
                    </a:lnTo>
                    <a:lnTo>
                      <a:pt x="0" y="542"/>
                    </a:lnTo>
                    <a:close/>
                    <a:moveTo>
                      <a:pt x="0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0" y="542"/>
                    </a:lnTo>
                    <a:lnTo>
                      <a:pt x="0" y="475"/>
                    </a:lnTo>
                    <a:close/>
                    <a:moveTo>
                      <a:pt x="0" y="406"/>
                    </a:moveTo>
                    <a:lnTo>
                      <a:pt x="0" y="406"/>
                    </a:lnTo>
                    <a:lnTo>
                      <a:pt x="0" y="473"/>
                    </a:lnTo>
                    <a:lnTo>
                      <a:pt x="0" y="473"/>
                    </a:lnTo>
                    <a:lnTo>
                      <a:pt x="0" y="406"/>
                    </a:lnTo>
                    <a:close/>
                    <a:moveTo>
                      <a:pt x="0" y="336"/>
                    </a:moveTo>
                    <a:lnTo>
                      <a:pt x="0" y="336"/>
                    </a:lnTo>
                    <a:lnTo>
                      <a:pt x="0" y="404"/>
                    </a:lnTo>
                    <a:lnTo>
                      <a:pt x="0" y="404"/>
                    </a:lnTo>
                    <a:lnTo>
                      <a:pt x="0" y="336"/>
                    </a:lnTo>
                    <a:close/>
                    <a:moveTo>
                      <a:pt x="0" y="267"/>
                    </a:moveTo>
                    <a:lnTo>
                      <a:pt x="0" y="267"/>
                    </a:lnTo>
                    <a:lnTo>
                      <a:pt x="0" y="334"/>
                    </a:lnTo>
                    <a:lnTo>
                      <a:pt x="0" y="334"/>
                    </a:lnTo>
                    <a:lnTo>
                      <a:pt x="0" y="267"/>
                    </a:lnTo>
                    <a:close/>
                    <a:moveTo>
                      <a:pt x="0" y="198"/>
                    </a:moveTo>
                    <a:lnTo>
                      <a:pt x="0" y="198"/>
                    </a:lnTo>
                    <a:lnTo>
                      <a:pt x="0" y="265"/>
                    </a:lnTo>
                    <a:lnTo>
                      <a:pt x="0" y="265"/>
                    </a:lnTo>
                    <a:lnTo>
                      <a:pt x="0" y="198"/>
                    </a:lnTo>
                    <a:close/>
                    <a:moveTo>
                      <a:pt x="0" y="179"/>
                    </a:moveTo>
                    <a:lnTo>
                      <a:pt x="0" y="179"/>
                    </a:lnTo>
                    <a:lnTo>
                      <a:pt x="0" y="198"/>
                    </a:lnTo>
                    <a:lnTo>
                      <a:pt x="0" y="198"/>
                    </a:lnTo>
                    <a:lnTo>
                      <a:pt x="0" y="179"/>
                    </a:lnTo>
                    <a:close/>
                    <a:moveTo>
                      <a:pt x="0" y="61"/>
                    </a:moveTo>
                    <a:lnTo>
                      <a:pt x="0" y="61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0" y="61"/>
                    </a:lnTo>
                    <a:close/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EB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24" name="Freeform 126" descr="bca81396-3750-462d-90b6-5732447ec2c0"/>
              <p:cNvSpPr>
                <a:spLocks noEditPoints="1"/>
              </p:cNvSpPr>
              <p:nvPr/>
            </p:nvSpPr>
            <p:spPr bwMode="auto">
              <a:xfrm>
                <a:off x="8585415" y="5035942"/>
                <a:ext cx="0" cy="638474"/>
              </a:xfrm>
              <a:custGeom>
                <a:avLst/>
                <a:gdLst>
                  <a:gd name="T0" fmla="*/ 542 h 604"/>
                  <a:gd name="T1" fmla="*/ 542 h 604"/>
                  <a:gd name="T2" fmla="*/ 602 h 604"/>
                  <a:gd name="T3" fmla="*/ 604 h 604"/>
                  <a:gd name="T4" fmla="*/ 604 h 604"/>
                  <a:gd name="T5" fmla="*/ 602 h 604"/>
                  <a:gd name="T6" fmla="*/ 542 h 604"/>
                  <a:gd name="T7" fmla="*/ 475 h 604"/>
                  <a:gd name="T8" fmla="*/ 475 h 604"/>
                  <a:gd name="T9" fmla="*/ 542 h 604"/>
                  <a:gd name="T10" fmla="*/ 542 h 604"/>
                  <a:gd name="T11" fmla="*/ 475 h 604"/>
                  <a:gd name="T12" fmla="*/ 406 h 604"/>
                  <a:gd name="T13" fmla="*/ 406 h 604"/>
                  <a:gd name="T14" fmla="*/ 473 h 604"/>
                  <a:gd name="T15" fmla="*/ 473 h 604"/>
                  <a:gd name="T16" fmla="*/ 406 h 604"/>
                  <a:gd name="T17" fmla="*/ 336 h 604"/>
                  <a:gd name="T18" fmla="*/ 336 h 604"/>
                  <a:gd name="T19" fmla="*/ 404 h 604"/>
                  <a:gd name="T20" fmla="*/ 404 h 604"/>
                  <a:gd name="T21" fmla="*/ 336 h 604"/>
                  <a:gd name="T22" fmla="*/ 267 h 604"/>
                  <a:gd name="T23" fmla="*/ 267 h 604"/>
                  <a:gd name="T24" fmla="*/ 334 h 604"/>
                  <a:gd name="T25" fmla="*/ 334 h 604"/>
                  <a:gd name="T26" fmla="*/ 267 h 604"/>
                  <a:gd name="T27" fmla="*/ 198 h 604"/>
                  <a:gd name="T28" fmla="*/ 198 h 604"/>
                  <a:gd name="T29" fmla="*/ 265 h 604"/>
                  <a:gd name="T30" fmla="*/ 265 h 604"/>
                  <a:gd name="T31" fmla="*/ 198 h 604"/>
                  <a:gd name="T32" fmla="*/ 179 h 604"/>
                  <a:gd name="T33" fmla="*/ 179 h 604"/>
                  <a:gd name="T34" fmla="*/ 198 h 604"/>
                  <a:gd name="T35" fmla="*/ 198 h 604"/>
                  <a:gd name="T36" fmla="*/ 179 h 604"/>
                  <a:gd name="T37" fmla="*/ 61 h 604"/>
                  <a:gd name="T38" fmla="*/ 61 h 604"/>
                  <a:gd name="T39" fmla="*/ 125 h 604"/>
                  <a:gd name="T40" fmla="*/ 125 h 604"/>
                  <a:gd name="T41" fmla="*/ 61 h 604"/>
                  <a:gd name="T42" fmla="*/ 0 h 604"/>
                  <a:gd name="T43" fmla="*/ 0 h 604"/>
                  <a:gd name="T44" fmla="*/ 0 h 604"/>
                  <a:gd name="T45" fmla="*/ 60 h 604"/>
                  <a:gd name="T46" fmla="*/ 60 h 604"/>
                  <a:gd name="T47" fmla="*/ 0 h 604"/>
                  <a:gd name="T48" fmla="*/ 0 h 60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  <a:cxn ang="0">
                    <a:pos x="0" y="T10"/>
                  </a:cxn>
                  <a:cxn ang="0">
                    <a:pos x="0" y="T11"/>
                  </a:cxn>
                  <a:cxn ang="0">
                    <a:pos x="0" y="T12"/>
                  </a:cxn>
                  <a:cxn ang="0">
                    <a:pos x="0" y="T13"/>
                  </a:cxn>
                  <a:cxn ang="0">
                    <a:pos x="0" y="T14"/>
                  </a:cxn>
                  <a:cxn ang="0">
                    <a:pos x="0" y="T15"/>
                  </a:cxn>
                  <a:cxn ang="0">
                    <a:pos x="0" y="T16"/>
                  </a:cxn>
                  <a:cxn ang="0">
                    <a:pos x="0" y="T17"/>
                  </a:cxn>
                  <a:cxn ang="0">
                    <a:pos x="0" y="T18"/>
                  </a:cxn>
                  <a:cxn ang="0">
                    <a:pos x="0" y="T19"/>
                  </a:cxn>
                  <a:cxn ang="0">
                    <a:pos x="0" y="T20"/>
                  </a:cxn>
                  <a:cxn ang="0">
                    <a:pos x="0" y="T21"/>
                  </a:cxn>
                  <a:cxn ang="0">
                    <a:pos x="0" y="T22"/>
                  </a:cxn>
                  <a:cxn ang="0">
                    <a:pos x="0" y="T23"/>
                  </a:cxn>
                  <a:cxn ang="0">
                    <a:pos x="0" y="T24"/>
                  </a:cxn>
                  <a:cxn ang="0">
                    <a:pos x="0" y="T25"/>
                  </a:cxn>
                  <a:cxn ang="0">
                    <a:pos x="0" y="T26"/>
                  </a:cxn>
                  <a:cxn ang="0">
                    <a:pos x="0" y="T27"/>
                  </a:cxn>
                  <a:cxn ang="0">
                    <a:pos x="0" y="T28"/>
                  </a:cxn>
                  <a:cxn ang="0">
                    <a:pos x="0" y="T29"/>
                  </a:cxn>
                  <a:cxn ang="0">
                    <a:pos x="0" y="T30"/>
                  </a:cxn>
                  <a:cxn ang="0">
                    <a:pos x="0" y="T31"/>
                  </a:cxn>
                  <a:cxn ang="0">
                    <a:pos x="0" y="T32"/>
                  </a:cxn>
                  <a:cxn ang="0">
                    <a:pos x="0" y="T33"/>
                  </a:cxn>
                  <a:cxn ang="0">
                    <a:pos x="0" y="T34"/>
                  </a:cxn>
                  <a:cxn ang="0">
                    <a:pos x="0" y="T35"/>
                  </a:cxn>
                  <a:cxn ang="0">
                    <a:pos x="0" y="T36"/>
                  </a:cxn>
                  <a:cxn ang="0">
                    <a:pos x="0" y="T37"/>
                  </a:cxn>
                  <a:cxn ang="0">
                    <a:pos x="0" y="T38"/>
                  </a:cxn>
                  <a:cxn ang="0">
                    <a:pos x="0" y="T39"/>
                  </a:cxn>
                  <a:cxn ang="0">
                    <a:pos x="0" y="T40"/>
                  </a:cxn>
                  <a:cxn ang="0">
                    <a:pos x="0" y="T41"/>
                  </a:cxn>
                  <a:cxn ang="0">
                    <a:pos x="0" y="T42"/>
                  </a:cxn>
                  <a:cxn ang="0">
                    <a:pos x="0" y="T43"/>
                  </a:cxn>
                  <a:cxn ang="0">
                    <a:pos x="0" y="T44"/>
                  </a:cxn>
                  <a:cxn ang="0">
                    <a:pos x="0" y="T45"/>
                  </a:cxn>
                  <a:cxn ang="0">
                    <a:pos x="0" y="T46"/>
                  </a:cxn>
                  <a:cxn ang="0">
                    <a:pos x="0" y="T47"/>
                  </a:cxn>
                  <a:cxn ang="0">
                    <a:pos x="0" y="T48"/>
                  </a:cxn>
                </a:cxnLst>
                <a:rect l="0" t="0" r="r" b="b"/>
                <a:pathLst>
                  <a:path h="604">
                    <a:moveTo>
                      <a:pt x="0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0" y="604"/>
                    </a:lnTo>
                    <a:lnTo>
                      <a:pt x="0" y="602"/>
                    </a:lnTo>
                    <a:lnTo>
                      <a:pt x="0" y="542"/>
                    </a:lnTo>
                    <a:moveTo>
                      <a:pt x="0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0" y="542"/>
                    </a:lnTo>
                    <a:lnTo>
                      <a:pt x="0" y="475"/>
                    </a:lnTo>
                    <a:moveTo>
                      <a:pt x="0" y="406"/>
                    </a:moveTo>
                    <a:lnTo>
                      <a:pt x="0" y="406"/>
                    </a:lnTo>
                    <a:lnTo>
                      <a:pt x="0" y="473"/>
                    </a:lnTo>
                    <a:lnTo>
                      <a:pt x="0" y="473"/>
                    </a:lnTo>
                    <a:lnTo>
                      <a:pt x="0" y="406"/>
                    </a:lnTo>
                    <a:moveTo>
                      <a:pt x="0" y="336"/>
                    </a:moveTo>
                    <a:lnTo>
                      <a:pt x="0" y="336"/>
                    </a:lnTo>
                    <a:lnTo>
                      <a:pt x="0" y="404"/>
                    </a:lnTo>
                    <a:lnTo>
                      <a:pt x="0" y="404"/>
                    </a:lnTo>
                    <a:lnTo>
                      <a:pt x="0" y="336"/>
                    </a:lnTo>
                    <a:moveTo>
                      <a:pt x="0" y="267"/>
                    </a:moveTo>
                    <a:lnTo>
                      <a:pt x="0" y="267"/>
                    </a:lnTo>
                    <a:lnTo>
                      <a:pt x="0" y="334"/>
                    </a:lnTo>
                    <a:lnTo>
                      <a:pt x="0" y="334"/>
                    </a:lnTo>
                    <a:lnTo>
                      <a:pt x="0" y="267"/>
                    </a:lnTo>
                    <a:moveTo>
                      <a:pt x="0" y="198"/>
                    </a:moveTo>
                    <a:lnTo>
                      <a:pt x="0" y="198"/>
                    </a:lnTo>
                    <a:lnTo>
                      <a:pt x="0" y="265"/>
                    </a:lnTo>
                    <a:lnTo>
                      <a:pt x="0" y="265"/>
                    </a:lnTo>
                    <a:lnTo>
                      <a:pt x="0" y="198"/>
                    </a:lnTo>
                    <a:moveTo>
                      <a:pt x="0" y="179"/>
                    </a:moveTo>
                    <a:lnTo>
                      <a:pt x="0" y="179"/>
                    </a:lnTo>
                    <a:lnTo>
                      <a:pt x="0" y="198"/>
                    </a:lnTo>
                    <a:lnTo>
                      <a:pt x="0" y="198"/>
                    </a:lnTo>
                    <a:lnTo>
                      <a:pt x="0" y="179"/>
                    </a:lnTo>
                    <a:moveTo>
                      <a:pt x="0" y="61"/>
                    </a:moveTo>
                    <a:lnTo>
                      <a:pt x="0" y="61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0" y="61"/>
                    </a:lnTo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25" name="Freeform 127" descr="85f9dcb4-38c0-4827-808f-731f9e4fdb68"/>
              <p:cNvSpPr>
                <a:spLocks noEditPoints="1"/>
              </p:cNvSpPr>
              <p:nvPr/>
            </p:nvSpPr>
            <p:spPr bwMode="auto">
              <a:xfrm>
                <a:off x="8660468" y="5035942"/>
                <a:ext cx="2114" cy="638474"/>
              </a:xfrm>
              <a:custGeom>
                <a:avLst/>
                <a:gdLst>
                  <a:gd name="T0" fmla="*/ 2 w 2"/>
                  <a:gd name="T1" fmla="*/ 542 h 604"/>
                  <a:gd name="T2" fmla="*/ 0 w 2"/>
                  <a:gd name="T3" fmla="*/ 542 h 604"/>
                  <a:gd name="T4" fmla="*/ 0 w 2"/>
                  <a:gd name="T5" fmla="*/ 602 h 604"/>
                  <a:gd name="T6" fmla="*/ 0 w 2"/>
                  <a:gd name="T7" fmla="*/ 604 h 604"/>
                  <a:gd name="T8" fmla="*/ 2 w 2"/>
                  <a:gd name="T9" fmla="*/ 604 h 604"/>
                  <a:gd name="T10" fmla="*/ 2 w 2"/>
                  <a:gd name="T11" fmla="*/ 602 h 604"/>
                  <a:gd name="T12" fmla="*/ 2 w 2"/>
                  <a:gd name="T13" fmla="*/ 542 h 604"/>
                  <a:gd name="T14" fmla="*/ 2 w 2"/>
                  <a:gd name="T15" fmla="*/ 475 h 604"/>
                  <a:gd name="T16" fmla="*/ 0 w 2"/>
                  <a:gd name="T17" fmla="*/ 475 h 604"/>
                  <a:gd name="T18" fmla="*/ 0 w 2"/>
                  <a:gd name="T19" fmla="*/ 542 h 604"/>
                  <a:gd name="T20" fmla="*/ 2 w 2"/>
                  <a:gd name="T21" fmla="*/ 542 h 604"/>
                  <a:gd name="T22" fmla="*/ 2 w 2"/>
                  <a:gd name="T23" fmla="*/ 475 h 604"/>
                  <a:gd name="T24" fmla="*/ 2 w 2"/>
                  <a:gd name="T25" fmla="*/ 406 h 604"/>
                  <a:gd name="T26" fmla="*/ 0 w 2"/>
                  <a:gd name="T27" fmla="*/ 406 h 604"/>
                  <a:gd name="T28" fmla="*/ 0 w 2"/>
                  <a:gd name="T29" fmla="*/ 473 h 604"/>
                  <a:gd name="T30" fmla="*/ 2 w 2"/>
                  <a:gd name="T31" fmla="*/ 473 h 604"/>
                  <a:gd name="T32" fmla="*/ 2 w 2"/>
                  <a:gd name="T33" fmla="*/ 406 h 604"/>
                  <a:gd name="T34" fmla="*/ 2 w 2"/>
                  <a:gd name="T35" fmla="*/ 336 h 604"/>
                  <a:gd name="T36" fmla="*/ 0 w 2"/>
                  <a:gd name="T37" fmla="*/ 336 h 604"/>
                  <a:gd name="T38" fmla="*/ 0 w 2"/>
                  <a:gd name="T39" fmla="*/ 404 h 604"/>
                  <a:gd name="T40" fmla="*/ 2 w 2"/>
                  <a:gd name="T41" fmla="*/ 404 h 604"/>
                  <a:gd name="T42" fmla="*/ 2 w 2"/>
                  <a:gd name="T43" fmla="*/ 336 h 604"/>
                  <a:gd name="T44" fmla="*/ 2 w 2"/>
                  <a:gd name="T45" fmla="*/ 267 h 604"/>
                  <a:gd name="T46" fmla="*/ 0 w 2"/>
                  <a:gd name="T47" fmla="*/ 267 h 604"/>
                  <a:gd name="T48" fmla="*/ 0 w 2"/>
                  <a:gd name="T49" fmla="*/ 334 h 604"/>
                  <a:gd name="T50" fmla="*/ 2 w 2"/>
                  <a:gd name="T51" fmla="*/ 334 h 604"/>
                  <a:gd name="T52" fmla="*/ 2 w 2"/>
                  <a:gd name="T53" fmla="*/ 267 h 604"/>
                  <a:gd name="T54" fmla="*/ 2 w 2"/>
                  <a:gd name="T55" fmla="*/ 198 h 604"/>
                  <a:gd name="T56" fmla="*/ 0 w 2"/>
                  <a:gd name="T57" fmla="*/ 198 h 604"/>
                  <a:gd name="T58" fmla="*/ 0 w 2"/>
                  <a:gd name="T59" fmla="*/ 265 h 604"/>
                  <a:gd name="T60" fmla="*/ 2 w 2"/>
                  <a:gd name="T61" fmla="*/ 265 h 604"/>
                  <a:gd name="T62" fmla="*/ 2 w 2"/>
                  <a:gd name="T63" fmla="*/ 198 h 604"/>
                  <a:gd name="T64" fmla="*/ 2 w 2"/>
                  <a:gd name="T65" fmla="*/ 129 h 604"/>
                  <a:gd name="T66" fmla="*/ 0 w 2"/>
                  <a:gd name="T67" fmla="*/ 129 h 604"/>
                  <a:gd name="T68" fmla="*/ 0 w 2"/>
                  <a:gd name="T69" fmla="*/ 198 h 604"/>
                  <a:gd name="T70" fmla="*/ 2 w 2"/>
                  <a:gd name="T71" fmla="*/ 198 h 604"/>
                  <a:gd name="T72" fmla="*/ 2 w 2"/>
                  <a:gd name="T73" fmla="*/ 129 h 604"/>
                  <a:gd name="T74" fmla="*/ 0 w 2"/>
                  <a:gd name="T75" fmla="*/ 125 h 604"/>
                  <a:gd name="T76" fmla="*/ 0 w 2"/>
                  <a:gd name="T77" fmla="*/ 129 h 604"/>
                  <a:gd name="T78" fmla="*/ 2 w 2"/>
                  <a:gd name="T79" fmla="*/ 129 h 604"/>
                  <a:gd name="T80" fmla="*/ 2 w 2"/>
                  <a:gd name="T81" fmla="*/ 127 h 604"/>
                  <a:gd name="T82" fmla="*/ 0 w 2"/>
                  <a:gd name="T83" fmla="*/ 125 h 604"/>
                  <a:gd name="T84" fmla="*/ 2 w 2"/>
                  <a:gd name="T85" fmla="*/ 61 h 604"/>
                  <a:gd name="T86" fmla="*/ 0 w 2"/>
                  <a:gd name="T87" fmla="*/ 61 h 604"/>
                  <a:gd name="T88" fmla="*/ 0 w 2"/>
                  <a:gd name="T89" fmla="*/ 65 h 604"/>
                  <a:gd name="T90" fmla="*/ 2 w 2"/>
                  <a:gd name="T91" fmla="*/ 65 h 604"/>
                  <a:gd name="T92" fmla="*/ 2 w 2"/>
                  <a:gd name="T93" fmla="*/ 61 h 604"/>
                  <a:gd name="T94" fmla="*/ 2 w 2"/>
                  <a:gd name="T95" fmla="*/ 0 h 604"/>
                  <a:gd name="T96" fmla="*/ 0 w 2"/>
                  <a:gd name="T97" fmla="*/ 0 h 604"/>
                  <a:gd name="T98" fmla="*/ 0 w 2"/>
                  <a:gd name="T99" fmla="*/ 0 h 604"/>
                  <a:gd name="T100" fmla="*/ 0 w 2"/>
                  <a:gd name="T101" fmla="*/ 60 h 604"/>
                  <a:gd name="T102" fmla="*/ 2 w 2"/>
                  <a:gd name="T103" fmla="*/ 60 h 604"/>
                  <a:gd name="T104" fmla="*/ 2 w 2"/>
                  <a:gd name="T105" fmla="*/ 0 h 604"/>
                  <a:gd name="T106" fmla="*/ 2 w 2"/>
                  <a:gd name="T107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" h="604">
                    <a:moveTo>
                      <a:pt x="2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2" y="604"/>
                    </a:lnTo>
                    <a:lnTo>
                      <a:pt x="2" y="602"/>
                    </a:lnTo>
                    <a:lnTo>
                      <a:pt x="2" y="542"/>
                    </a:lnTo>
                    <a:close/>
                    <a:moveTo>
                      <a:pt x="2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2" y="542"/>
                    </a:lnTo>
                    <a:lnTo>
                      <a:pt x="2" y="475"/>
                    </a:lnTo>
                    <a:close/>
                    <a:moveTo>
                      <a:pt x="2" y="406"/>
                    </a:moveTo>
                    <a:lnTo>
                      <a:pt x="0" y="406"/>
                    </a:lnTo>
                    <a:lnTo>
                      <a:pt x="0" y="473"/>
                    </a:lnTo>
                    <a:lnTo>
                      <a:pt x="2" y="473"/>
                    </a:lnTo>
                    <a:lnTo>
                      <a:pt x="2" y="406"/>
                    </a:lnTo>
                    <a:close/>
                    <a:moveTo>
                      <a:pt x="2" y="336"/>
                    </a:moveTo>
                    <a:lnTo>
                      <a:pt x="0" y="336"/>
                    </a:lnTo>
                    <a:lnTo>
                      <a:pt x="0" y="404"/>
                    </a:lnTo>
                    <a:lnTo>
                      <a:pt x="2" y="404"/>
                    </a:lnTo>
                    <a:lnTo>
                      <a:pt x="2" y="336"/>
                    </a:lnTo>
                    <a:close/>
                    <a:moveTo>
                      <a:pt x="2" y="267"/>
                    </a:moveTo>
                    <a:lnTo>
                      <a:pt x="0" y="267"/>
                    </a:lnTo>
                    <a:lnTo>
                      <a:pt x="0" y="334"/>
                    </a:lnTo>
                    <a:lnTo>
                      <a:pt x="2" y="334"/>
                    </a:lnTo>
                    <a:lnTo>
                      <a:pt x="2" y="267"/>
                    </a:lnTo>
                    <a:close/>
                    <a:moveTo>
                      <a:pt x="2" y="198"/>
                    </a:moveTo>
                    <a:lnTo>
                      <a:pt x="0" y="198"/>
                    </a:lnTo>
                    <a:lnTo>
                      <a:pt x="0" y="265"/>
                    </a:lnTo>
                    <a:lnTo>
                      <a:pt x="2" y="265"/>
                    </a:lnTo>
                    <a:lnTo>
                      <a:pt x="2" y="198"/>
                    </a:lnTo>
                    <a:close/>
                    <a:moveTo>
                      <a:pt x="2" y="129"/>
                    </a:moveTo>
                    <a:lnTo>
                      <a:pt x="0" y="129"/>
                    </a:lnTo>
                    <a:lnTo>
                      <a:pt x="0" y="198"/>
                    </a:lnTo>
                    <a:lnTo>
                      <a:pt x="2" y="198"/>
                    </a:lnTo>
                    <a:lnTo>
                      <a:pt x="2" y="129"/>
                    </a:lnTo>
                    <a:close/>
                    <a:moveTo>
                      <a:pt x="0" y="125"/>
                    </a:moveTo>
                    <a:lnTo>
                      <a:pt x="0" y="129"/>
                    </a:lnTo>
                    <a:lnTo>
                      <a:pt x="2" y="129"/>
                    </a:lnTo>
                    <a:lnTo>
                      <a:pt x="2" y="127"/>
                    </a:lnTo>
                    <a:lnTo>
                      <a:pt x="0" y="125"/>
                    </a:lnTo>
                    <a:close/>
                    <a:moveTo>
                      <a:pt x="2" y="61"/>
                    </a:moveTo>
                    <a:lnTo>
                      <a:pt x="0" y="61"/>
                    </a:lnTo>
                    <a:lnTo>
                      <a:pt x="0" y="65"/>
                    </a:lnTo>
                    <a:lnTo>
                      <a:pt x="2" y="65"/>
                    </a:lnTo>
                    <a:lnTo>
                      <a:pt x="2" y="61"/>
                    </a:lnTo>
                    <a:close/>
                    <a:moveTo>
                      <a:pt x="2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2" y="6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9EB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26" name="Freeform 128" descr="6869355f-db08-410a-a259-3d928146748e"/>
              <p:cNvSpPr>
                <a:spLocks noEditPoints="1"/>
              </p:cNvSpPr>
              <p:nvPr/>
            </p:nvSpPr>
            <p:spPr bwMode="auto">
              <a:xfrm>
                <a:off x="8660468" y="5035942"/>
                <a:ext cx="2114" cy="638474"/>
              </a:xfrm>
              <a:custGeom>
                <a:avLst/>
                <a:gdLst>
                  <a:gd name="T0" fmla="*/ 2 w 2"/>
                  <a:gd name="T1" fmla="*/ 542 h 604"/>
                  <a:gd name="T2" fmla="*/ 0 w 2"/>
                  <a:gd name="T3" fmla="*/ 542 h 604"/>
                  <a:gd name="T4" fmla="*/ 0 w 2"/>
                  <a:gd name="T5" fmla="*/ 602 h 604"/>
                  <a:gd name="T6" fmla="*/ 0 w 2"/>
                  <a:gd name="T7" fmla="*/ 604 h 604"/>
                  <a:gd name="T8" fmla="*/ 2 w 2"/>
                  <a:gd name="T9" fmla="*/ 604 h 604"/>
                  <a:gd name="T10" fmla="*/ 2 w 2"/>
                  <a:gd name="T11" fmla="*/ 602 h 604"/>
                  <a:gd name="T12" fmla="*/ 2 w 2"/>
                  <a:gd name="T13" fmla="*/ 542 h 604"/>
                  <a:gd name="T14" fmla="*/ 2 w 2"/>
                  <a:gd name="T15" fmla="*/ 475 h 604"/>
                  <a:gd name="T16" fmla="*/ 0 w 2"/>
                  <a:gd name="T17" fmla="*/ 475 h 604"/>
                  <a:gd name="T18" fmla="*/ 0 w 2"/>
                  <a:gd name="T19" fmla="*/ 542 h 604"/>
                  <a:gd name="T20" fmla="*/ 2 w 2"/>
                  <a:gd name="T21" fmla="*/ 542 h 604"/>
                  <a:gd name="T22" fmla="*/ 2 w 2"/>
                  <a:gd name="T23" fmla="*/ 475 h 604"/>
                  <a:gd name="T24" fmla="*/ 2 w 2"/>
                  <a:gd name="T25" fmla="*/ 406 h 604"/>
                  <a:gd name="T26" fmla="*/ 0 w 2"/>
                  <a:gd name="T27" fmla="*/ 406 h 604"/>
                  <a:gd name="T28" fmla="*/ 0 w 2"/>
                  <a:gd name="T29" fmla="*/ 473 h 604"/>
                  <a:gd name="T30" fmla="*/ 2 w 2"/>
                  <a:gd name="T31" fmla="*/ 473 h 604"/>
                  <a:gd name="T32" fmla="*/ 2 w 2"/>
                  <a:gd name="T33" fmla="*/ 406 h 604"/>
                  <a:gd name="T34" fmla="*/ 2 w 2"/>
                  <a:gd name="T35" fmla="*/ 336 h 604"/>
                  <a:gd name="T36" fmla="*/ 0 w 2"/>
                  <a:gd name="T37" fmla="*/ 336 h 604"/>
                  <a:gd name="T38" fmla="*/ 0 w 2"/>
                  <a:gd name="T39" fmla="*/ 404 h 604"/>
                  <a:gd name="T40" fmla="*/ 2 w 2"/>
                  <a:gd name="T41" fmla="*/ 404 h 604"/>
                  <a:gd name="T42" fmla="*/ 2 w 2"/>
                  <a:gd name="T43" fmla="*/ 336 h 604"/>
                  <a:gd name="T44" fmla="*/ 2 w 2"/>
                  <a:gd name="T45" fmla="*/ 267 h 604"/>
                  <a:gd name="T46" fmla="*/ 0 w 2"/>
                  <a:gd name="T47" fmla="*/ 267 h 604"/>
                  <a:gd name="T48" fmla="*/ 0 w 2"/>
                  <a:gd name="T49" fmla="*/ 334 h 604"/>
                  <a:gd name="T50" fmla="*/ 2 w 2"/>
                  <a:gd name="T51" fmla="*/ 334 h 604"/>
                  <a:gd name="T52" fmla="*/ 2 w 2"/>
                  <a:gd name="T53" fmla="*/ 267 h 604"/>
                  <a:gd name="T54" fmla="*/ 2 w 2"/>
                  <a:gd name="T55" fmla="*/ 198 h 604"/>
                  <a:gd name="T56" fmla="*/ 0 w 2"/>
                  <a:gd name="T57" fmla="*/ 198 h 604"/>
                  <a:gd name="T58" fmla="*/ 0 w 2"/>
                  <a:gd name="T59" fmla="*/ 265 h 604"/>
                  <a:gd name="T60" fmla="*/ 2 w 2"/>
                  <a:gd name="T61" fmla="*/ 265 h 604"/>
                  <a:gd name="T62" fmla="*/ 2 w 2"/>
                  <a:gd name="T63" fmla="*/ 198 h 604"/>
                  <a:gd name="T64" fmla="*/ 2 w 2"/>
                  <a:gd name="T65" fmla="*/ 129 h 604"/>
                  <a:gd name="T66" fmla="*/ 0 w 2"/>
                  <a:gd name="T67" fmla="*/ 129 h 604"/>
                  <a:gd name="T68" fmla="*/ 0 w 2"/>
                  <a:gd name="T69" fmla="*/ 198 h 604"/>
                  <a:gd name="T70" fmla="*/ 2 w 2"/>
                  <a:gd name="T71" fmla="*/ 198 h 604"/>
                  <a:gd name="T72" fmla="*/ 2 w 2"/>
                  <a:gd name="T73" fmla="*/ 129 h 604"/>
                  <a:gd name="T74" fmla="*/ 0 w 2"/>
                  <a:gd name="T75" fmla="*/ 125 h 604"/>
                  <a:gd name="T76" fmla="*/ 0 w 2"/>
                  <a:gd name="T77" fmla="*/ 129 h 604"/>
                  <a:gd name="T78" fmla="*/ 2 w 2"/>
                  <a:gd name="T79" fmla="*/ 129 h 604"/>
                  <a:gd name="T80" fmla="*/ 2 w 2"/>
                  <a:gd name="T81" fmla="*/ 127 h 604"/>
                  <a:gd name="T82" fmla="*/ 0 w 2"/>
                  <a:gd name="T83" fmla="*/ 125 h 604"/>
                  <a:gd name="T84" fmla="*/ 2 w 2"/>
                  <a:gd name="T85" fmla="*/ 61 h 604"/>
                  <a:gd name="T86" fmla="*/ 0 w 2"/>
                  <a:gd name="T87" fmla="*/ 61 h 604"/>
                  <a:gd name="T88" fmla="*/ 0 w 2"/>
                  <a:gd name="T89" fmla="*/ 65 h 604"/>
                  <a:gd name="T90" fmla="*/ 2 w 2"/>
                  <a:gd name="T91" fmla="*/ 65 h 604"/>
                  <a:gd name="T92" fmla="*/ 2 w 2"/>
                  <a:gd name="T93" fmla="*/ 61 h 604"/>
                  <a:gd name="T94" fmla="*/ 2 w 2"/>
                  <a:gd name="T95" fmla="*/ 0 h 604"/>
                  <a:gd name="T96" fmla="*/ 0 w 2"/>
                  <a:gd name="T97" fmla="*/ 0 h 604"/>
                  <a:gd name="T98" fmla="*/ 0 w 2"/>
                  <a:gd name="T99" fmla="*/ 0 h 604"/>
                  <a:gd name="T100" fmla="*/ 0 w 2"/>
                  <a:gd name="T101" fmla="*/ 60 h 604"/>
                  <a:gd name="T102" fmla="*/ 2 w 2"/>
                  <a:gd name="T103" fmla="*/ 60 h 604"/>
                  <a:gd name="T104" fmla="*/ 2 w 2"/>
                  <a:gd name="T105" fmla="*/ 0 h 604"/>
                  <a:gd name="T106" fmla="*/ 2 w 2"/>
                  <a:gd name="T107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" h="604">
                    <a:moveTo>
                      <a:pt x="2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2" y="604"/>
                    </a:lnTo>
                    <a:lnTo>
                      <a:pt x="2" y="602"/>
                    </a:lnTo>
                    <a:lnTo>
                      <a:pt x="2" y="542"/>
                    </a:lnTo>
                    <a:moveTo>
                      <a:pt x="2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2" y="542"/>
                    </a:lnTo>
                    <a:lnTo>
                      <a:pt x="2" y="475"/>
                    </a:lnTo>
                    <a:moveTo>
                      <a:pt x="2" y="406"/>
                    </a:moveTo>
                    <a:lnTo>
                      <a:pt x="0" y="406"/>
                    </a:lnTo>
                    <a:lnTo>
                      <a:pt x="0" y="473"/>
                    </a:lnTo>
                    <a:lnTo>
                      <a:pt x="2" y="473"/>
                    </a:lnTo>
                    <a:lnTo>
                      <a:pt x="2" y="406"/>
                    </a:lnTo>
                    <a:moveTo>
                      <a:pt x="2" y="336"/>
                    </a:moveTo>
                    <a:lnTo>
                      <a:pt x="0" y="336"/>
                    </a:lnTo>
                    <a:lnTo>
                      <a:pt x="0" y="404"/>
                    </a:lnTo>
                    <a:lnTo>
                      <a:pt x="2" y="404"/>
                    </a:lnTo>
                    <a:lnTo>
                      <a:pt x="2" y="336"/>
                    </a:lnTo>
                    <a:moveTo>
                      <a:pt x="2" y="267"/>
                    </a:moveTo>
                    <a:lnTo>
                      <a:pt x="0" y="267"/>
                    </a:lnTo>
                    <a:lnTo>
                      <a:pt x="0" y="334"/>
                    </a:lnTo>
                    <a:lnTo>
                      <a:pt x="2" y="334"/>
                    </a:lnTo>
                    <a:lnTo>
                      <a:pt x="2" y="267"/>
                    </a:lnTo>
                    <a:moveTo>
                      <a:pt x="2" y="198"/>
                    </a:moveTo>
                    <a:lnTo>
                      <a:pt x="0" y="198"/>
                    </a:lnTo>
                    <a:lnTo>
                      <a:pt x="0" y="265"/>
                    </a:lnTo>
                    <a:lnTo>
                      <a:pt x="2" y="265"/>
                    </a:lnTo>
                    <a:lnTo>
                      <a:pt x="2" y="198"/>
                    </a:lnTo>
                    <a:moveTo>
                      <a:pt x="2" y="129"/>
                    </a:moveTo>
                    <a:lnTo>
                      <a:pt x="0" y="129"/>
                    </a:lnTo>
                    <a:lnTo>
                      <a:pt x="0" y="198"/>
                    </a:lnTo>
                    <a:lnTo>
                      <a:pt x="2" y="198"/>
                    </a:lnTo>
                    <a:lnTo>
                      <a:pt x="2" y="129"/>
                    </a:lnTo>
                    <a:moveTo>
                      <a:pt x="0" y="125"/>
                    </a:moveTo>
                    <a:lnTo>
                      <a:pt x="0" y="129"/>
                    </a:lnTo>
                    <a:lnTo>
                      <a:pt x="2" y="129"/>
                    </a:lnTo>
                    <a:lnTo>
                      <a:pt x="2" y="127"/>
                    </a:lnTo>
                    <a:lnTo>
                      <a:pt x="0" y="125"/>
                    </a:lnTo>
                    <a:moveTo>
                      <a:pt x="2" y="61"/>
                    </a:moveTo>
                    <a:lnTo>
                      <a:pt x="0" y="61"/>
                    </a:lnTo>
                    <a:lnTo>
                      <a:pt x="0" y="65"/>
                    </a:lnTo>
                    <a:lnTo>
                      <a:pt x="2" y="65"/>
                    </a:lnTo>
                    <a:lnTo>
                      <a:pt x="2" y="61"/>
                    </a:lnTo>
                    <a:moveTo>
                      <a:pt x="2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2" y="60"/>
                    </a:lnTo>
                    <a:lnTo>
                      <a:pt x="2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27" name="Freeform 129" descr="f20880ea-f0c1-4337-8339-1d19cf190e47"/>
              <p:cNvSpPr>
                <a:spLocks noEditPoints="1"/>
              </p:cNvSpPr>
              <p:nvPr/>
            </p:nvSpPr>
            <p:spPr bwMode="auto">
              <a:xfrm>
                <a:off x="8737634" y="5035942"/>
                <a:ext cx="2114" cy="638474"/>
              </a:xfrm>
              <a:custGeom>
                <a:avLst/>
                <a:gdLst>
                  <a:gd name="T0" fmla="*/ 2 w 2"/>
                  <a:gd name="T1" fmla="*/ 542 h 604"/>
                  <a:gd name="T2" fmla="*/ 0 w 2"/>
                  <a:gd name="T3" fmla="*/ 542 h 604"/>
                  <a:gd name="T4" fmla="*/ 0 w 2"/>
                  <a:gd name="T5" fmla="*/ 602 h 604"/>
                  <a:gd name="T6" fmla="*/ 0 w 2"/>
                  <a:gd name="T7" fmla="*/ 604 h 604"/>
                  <a:gd name="T8" fmla="*/ 2 w 2"/>
                  <a:gd name="T9" fmla="*/ 604 h 604"/>
                  <a:gd name="T10" fmla="*/ 2 w 2"/>
                  <a:gd name="T11" fmla="*/ 602 h 604"/>
                  <a:gd name="T12" fmla="*/ 2 w 2"/>
                  <a:gd name="T13" fmla="*/ 542 h 604"/>
                  <a:gd name="T14" fmla="*/ 2 w 2"/>
                  <a:gd name="T15" fmla="*/ 475 h 604"/>
                  <a:gd name="T16" fmla="*/ 0 w 2"/>
                  <a:gd name="T17" fmla="*/ 475 h 604"/>
                  <a:gd name="T18" fmla="*/ 0 w 2"/>
                  <a:gd name="T19" fmla="*/ 542 h 604"/>
                  <a:gd name="T20" fmla="*/ 2 w 2"/>
                  <a:gd name="T21" fmla="*/ 542 h 604"/>
                  <a:gd name="T22" fmla="*/ 2 w 2"/>
                  <a:gd name="T23" fmla="*/ 475 h 604"/>
                  <a:gd name="T24" fmla="*/ 2 w 2"/>
                  <a:gd name="T25" fmla="*/ 406 h 604"/>
                  <a:gd name="T26" fmla="*/ 0 w 2"/>
                  <a:gd name="T27" fmla="*/ 406 h 604"/>
                  <a:gd name="T28" fmla="*/ 0 w 2"/>
                  <a:gd name="T29" fmla="*/ 473 h 604"/>
                  <a:gd name="T30" fmla="*/ 2 w 2"/>
                  <a:gd name="T31" fmla="*/ 473 h 604"/>
                  <a:gd name="T32" fmla="*/ 2 w 2"/>
                  <a:gd name="T33" fmla="*/ 406 h 604"/>
                  <a:gd name="T34" fmla="*/ 2 w 2"/>
                  <a:gd name="T35" fmla="*/ 336 h 604"/>
                  <a:gd name="T36" fmla="*/ 0 w 2"/>
                  <a:gd name="T37" fmla="*/ 336 h 604"/>
                  <a:gd name="T38" fmla="*/ 0 w 2"/>
                  <a:gd name="T39" fmla="*/ 404 h 604"/>
                  <a:gd name="T40" fmla="*/ 2 w 2"/>
                  <a:gd name="T41" fmla="*/ 404 h 604"/>
                  <a:gd name="T42" fmla="*/ 2 w 2"/>
                  <a:gd name="T43" fmla="*/ 336 h 604"/>
                  <a:gd name="T44" fmla="*/ 2 w 2"/>
                  <a:gd name="T45" fmla="*/ 267 h 604"/>
                  <a:gd name="T46" fmla="*/ 0 w 2"/>
                  <a:gd name="T47" fmla="*/ 267 h 604"/>
                  <a:gd name="T48" fmla="*/ 0 w 2"/>
                  <a:gd name="T49" fmla="*/ 334 h 604"/>
                  <a:gd name="T50" fmla="*/ 2 w 2"/>
                  <a:gd name="T51" fmla="*/ 334 h 604"/>
                  <a:gd name="T52" fmla="*/ 2 w 2"/>
                  <a:gd name="T53" fmla="*/ 267 h 604"/>
                  <a:gd name="T54" fmla="*/ 2 w 2"/>
                  <a:gd name="T55" fmla="*/ 198 h 604"/>
                  <a:gd name="T56" fmla="*/ 0 w 2"/>
                  <a:gd name="T57" fmla="*/ 198 h 604"/>
                  <a:gd name="T58" fmla="*/ 0 w 2"/>
                  <a:gd name="T59" fmla="*/ 265 h 604"/>
                  <a:gd name="T60" fmla="*/ 2 w 2"/>
                  <a:gd name="T61" fmla="*/ 265 h 604"/>
                  <a:gd name="T62" fmla="*/ 2 w 2"/>
                  <a:gd name="T63" fmla="*/ 198 h 604"/>
                  <a:gd name="T64" fmla="*/ 2 w 2"/>
                  <a:gd name="T65" fmla="*/ 129 h 604"/>
                  <a:gd name="T66" fmla="*/ 0 w 2"/>
                  <a:gd name="T67" fmla="*/ 129 h 604"/>
                  <a:gd name="T68" fmla="*/ 0 w 2"/>
                  <a:gd name="T69" fmla="*/ 198 h 604"/>
                  <a:gd name="T70" fmla="*/ 2 w 2"/>
                  <a:gd name="T71" fmla="*/ 198 h 604"/>
                  <a:gd name="T72" fmla="*/ 2 w 2"/>
                  <a:gd name="T73" fmla="*/ 129 h 604"/>
                  <a:gd name="T74" fmla="*/ 2 w 2"/>
                  <a:gd name="T75" fmla="*/ 61 h 604"/>
                  <a:gd name="T76" fmla="*/ 0 w 2"/>
                  <a:gd name="T77" fmla="*/ 61 h 604"/>
                  <a:gd name="T78" fmla="*/ 0 w 2"/>
                  <a:gd name="T79" fmla="*/ 129 h 604"/>
                  <a:gd name="T80" fmla="*/ 2 w 2"/>
                  <a:gd name="T81" fmla="*/ 129 h 604"/>
                  <a:gd name="T82" fmla="*/ 2 w 2"/>
                  <a:gd name="T83" fmla="*/ 61 h 604"/>
                  <a:gd name="T84" fmla="*/ 2 w 2"/>
                  <a:gd name="T85" fmla="*/ 0 h 604"/>
                  <a:gd name="T86" fmla="*/ 0 w 2"/>
                  <a:gd name="T87" fmla="*/ 0 h 604"/>
                  <a:gd name="T88" fmla="*/ 0 w 2"/>
                  <a:gd name="T89" fmla="*/ 0 h 604"/>
                  <a:gd name="T90" fmla="*/ 0 w 2"/>
                  <a:gd name="T91" fmla="*/ 60 h 604"/>
                  <a:gd name="T92" fmla="*/ 2 w 2"/>
                  <a:gd name="T93" fmla="*/ 60 h 604"/>
                  <a:gd name="T94" fmla="*/ 2 w 2"/>
                  <a:gd name="T95" fmla="*/ 0 h 604"/>
                  <a:gd name="T96" fmla="*/ 2 w 2"/>
                  <a:gd name="T97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" h="604">
                    <a:moveTo>
                      <a:pt x="2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2" y="604"/>
                    </a:lnTo>
                    <a:lnTo>
                      <a:pt x="2" y="602"/>
                    </a:lnTo>
                    <a:lnTo>
                      <a:pt x="2" y="542"/>
                    </a:lnTo>
                    <a:close/>
                    <a:moveTo>
                      <a:pt x="2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2" y="542"/>
                    </a:lnTo>
                    <a:lnTo>
                      <a:pt x="2" y="475"/>
                    </a:lnTo>
                    <a:close/>
                    <a:moveTo>
                      <a:pt x="2" y="406"/>
                    </a:moveTo>
                    <a:lnTo>
                      <a:pt x="0" y="406"/>
                    </a:lnTo>
                    <a:lnTo>
                      <a:pt x="0" y="473"/>
                    </a:lnTo>
                    <a:lnTo>
                      <a:pt x="2" y="473"/>
                    </a:lnTo>
                    <a:lnTo>
                      <a:pt x="2" y="406"/>
                    </a:lnTo>
                    <a:close/>
                    <a:moveTo>
                      <a:pt x="2" y="336"/>
                    </a:moveTo>
                    <a:lnTo>
                      <a:pt x="0" y="336"/>
                    </a:lnTo>
                    <a:lnTo>
                      <a:pt x="0" y="404"/>
                    </a:lnTo>
                    <a:lnTo>
                      <a:pt x="2" y="404"/>
                    </a:lnTo>
                    <a:lnTo>
                      <a:pt x="2" y="336"/>
                    </a:lnTo>
                    <a:close/>
                    <a:moveTo>
                      <a:pt x="2" y="267"/>
                    </a:moveTo>
                    <a:lnTo>
                      <a:pt x="0" y="267"/>
                    </a:lnTo>
                    <a:lnTo>
                      <a:pt x="0" y="334"/>
                    </a:lnTo>
                    <a:lnTo>
                      <a:pt x="2" y="334"/>
                    </a:lnTo>
                    <a:lnTo>
                      <a:pt x="2" y="267"/>
                    </a:lnTo>
                    <a:close/>
                    <a:moveTo>
                      <a:pt x="2" y="198"/>
                    </a:moveTo>
                    <a:lnTo>
                      <a:pt x="0" y="198"/>
                    </a:lnTo>
                    <a:lnTo>
                      <a:pt x="0" y="265"/>
                    </a:lnTo>
                    <a:lnTo>
                      <a:pt x="2" y="265"/>
                    </a:lnTo>
                    <a:lnTo>
                      <a:pt x="2" y="198"/>
                    </a:lnTo>
                    <a:close/>
                    <a:moveTo>
                      <a:pt x="2" y="129"/>
                    </a:moveTo>
                    <a:lnTo>
                      <a:pt x="0" y="129"/>
                    </a:lnTo>
                    <a:lnTo>
                      <a:pt x="0" y="198"/>
                    </a:lnTo>
                    <a:lnTo>
                      <a:pt x="2" y="198"/>
                    </a:lnTo>
                    <a:lnTo>
                      <a:pt x="2" y="129"/>
                    </a:lnTo>
                    <a:close/>
                    <a:moveTo>
                      <a:pt x="2" y="61"/>
                    </a:moveTo>
                    <a:lnTo>
                      <a:pt x="0" y="61"/>
                    </a:lnTo>
                    <a:lnTo>
                      <a:pt x="0" y="129"/>
                    </a:lnTo>
                    <a:lnTo>
                      <a:pt x="2" y="129"/>
                    </a:lnTo>
                    <a:lnTo>
                      <a:pt x="2" y="61"/>
                    </a:lnTo>
                    <a:close/>
                    <a:moveTo>
                      <a:pt x="2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2" y="6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9EB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28" name="Freeform 130" descr="b548661e-4b60-4a52-bade-cc52383f4d84"/>
              <p:cNvSpPr>
                <a:spLocks noEditPoints="1"/>
              </p:cNvSpPr>
              <p:nvPr/>
            </p:nvSpPr>
            <p:spPr bwMode="auto">
              <a:xfrm>
                <a:off x="8737634" y="5035942"/>
                <a:ext cx="2114" cy="638474"/>
              </a:xfrm>
              <a:custGeom>
                <a:avLst/>
                <a:gdLst>
                  <a:gd name="T0" fmla="*/ 2 w 2"/>
                  <a:gd name="T1" fmla="*/ 542 h 604"/>
                  <a:gd name="T2" fmla="*/ 0 w 2"/>
                  <a:gd name="T3" fmla="*/ 542 h 604"/>
                  <a:gd name="T4" fmla="*/ 0 w 2"/>
                  <a:gd name="T5" fmla="*/ 602 h 604"/>
                  <a:gd name="T6" fmla="*/ 0 w 2"/>
                  <a:gd name="T7" fmla="*/ 604 h 604"/>
                  <a:gd name="T8" fmla="*/ 2 w 2"/>
                  <a:gd name="T9" fmla="*/ 604 h 604"/>
                  <a:gd name="T10" fmla="*/ 2 w 2"/>
                  <a:gd name="T11" fmla="*/ 602 h 604"/>
                  <a:gd name="T12" fmla="*/ 2 w 2"/>
                  <a:gd name="T13" fmla="*/ 542 h 604"/>
                  <a:gd name="T14" fmla="*/ 2 w 2"/>
                  <a:gd name="T15" fmla="*/ 475 h 604"/>
                  <a:gd name="T16" fmla="*/ 0 w 2"/>
                  <a:gd name="T17" fmla="*/ 475 h 604"/>
                  <a:gd name="T18" fmla="*/ 0 w 2"/>
                  <a:gd name="T19" fmla="*/ 542 h 604"/>
                  <a:gd name="T20" fmla="*/ 2 w 2"/>
                  <a:gd name="T21" fmla="*/ 542 h 604"/>
                  <a:gd name="T22" fmla="*/ 2 w 2"/>
                  <a:gd name="T23" fmla="*/ 475 h 604"/>
                  <a:gd name="T24" fmla="*/ 2 w 2"/>
                  <a:gd name="T25" fmla="*/ 406 h 604"/>
                  <a:gd name="T26" fmla="*/ 0 w 2"/>
                  <a:gd name="T27" fmla="*/ 406 h 604"/>
                  <a:gd name="T28" fmla="*/ 0 w 2"/>
                  <a:gd name="T29" fmla="*/ 473 h 604"/>
                  <a:gd name="T30" fmla="*/ 2 w 2"/>
                  <a:gd name="T31" fmla="*/ 473 h 604"/>
                  <a:gd name="T32" fmla="*/ 2 w 2"/>
                  <a:gd name="T33" fmla="*/ 406 h 604"/>
                  <a:gd name="T34" fmla="*/ 2 w 2"/>
                  <a:gd name="T35" fmla="*/ 336 h 604"/>
                  <a:gd name="T36" fmla="*/ 0 w 2"/>
                  <a:gd name="T37" fmla="*/ 336 h 604"/>
                  <a:gd name="T38" fmla="*/ 0 w 2"/>
                  <a:gd name="T39" fmla="*/ 404 h 604"/>
                  <a:gd name="T40" fmla="*/ 2 w 2"/>
                  <a:gd name="T41" fmla="*/ 404 h 604"/>
                  <a:gd name="T42" fmla="*/ 2 w 2"/>
                  <a:gd name="T43" fmla="*/ 336 h 604"/>
                  <a:gd name="T44" fmla="*/ 2 w 2"/>
                  <a:gd name="T45" fmla="*/ 267 h 604"/>
                  <a:gd name="T46" fmla="*/ 0 w 2"/>
                  <a:gd name="T47" fmla="*/ 267 h 604"/>
                  <a:gd name="T48" fmla="*/ 0 w 2"/>
                  <a:gd name="T49" fmla="*/ 334 h 604"/>
                  <a:gd name="T50" fmla="*/ 2 w 2"/>
                  <a:gd name="T51" fmla="*/ 334 h 604"/>
                  <a:gd name="T52" fmla="*/ 2 w 2"/>
                  <a:gd name="T53" fmla="*/ 267 h 604"/>
                  <a:gd name="T54" fmla="*/ 2 w 2"/>
                  <a:gd name="T55" fmla="*/ 198 h 604"/>
                  <a:gd name="T56" fmla="*/ 0 w 2"/>
                  <a:gd name="T57" fmla="*/ 198 h 604"/>
                  <a:gd name="T58" fmla="*/ 0 w 2"/>
                  <a:gd name="T59" fmla="*/ 265 h 604"/>
                  <a:gd name="T60" fmla="*/ 2 w 2"/>
                  <a:gd name="T61" fmla="*/ 265 h 604"/>
                  <a:gd name="T62" fmla="*/ 2 w 2"/>
                  <a:gd name="T63" fmla="*/ 198 h 604"/>
                  <a:gd name="T64" fmla="*/ 2 w 2"/>
                  <a:gd name="T65" fmla="*/ 129 h 604"/>
                  <a:gd name="T66" fmla="*/ 0 w 2"/>
                  <a:gd name="T67" fmla="*/ 129 h 604"/>
                  <a:gd name="T68" fmla="*/ 0 w 2"/>
                  <a:gd name="T69" fmla="*/ 198 h 604"/>
                  <a:gd name="T70" fmla="*/ 2 w 2"/>
                  <a:gd name="T71" fmla="*/ 198 h 604"/>
                  <a:gd name="T72" fmla="*/ 2 w 2"/>
                  <a:gd name="T73" fmla="*/ 129 h 604"/>
                  <a:gd name="T74" fmla="*/ 2 w 2"/>
                  <a:gd name="T75" fmla="*/ 61 h 604"/>
                  <a:gd name="T76" fmla="*/ 0 w 2"/>
                  <a:gd name="T77" fmla="*/ 61 h 604"/>
                  <a:gd name="T78" fmla="*/ 0 w 2"/>
                  <a:gd name="T79" fmla="*/ 129 h 604"/>
                  <a:gd name="T80" fmla="*/ 2 w 2"/>
                  <a:gd name="T81" fmla="*/ 129 h 604"/>
                  <a:gd name="T82" fmla="*/ 2 w 2"/>
                  <a:gd name="T83" fmla="*/ 61 h 604"/>
                  <a:gd name="T84" fmla="*/ 2 w 2"/>
                  <a:gd name="T85" fmla="*/ 0 h 604"/>
                  <a:gd name="T86" fmla="*/ 0 w 2"/>
                  <a:gd name="T87" fmla="*/ 0 h 604"/>
                  <a:gd name="T88" fmla="*/ 0 w 2"/>
                  <a:gd name="T89" fmla="*/ 0 h 604"/>
                  <a:gd name="T90" fmla="*/ 0 w 2"/>
                  <a:gd name="T91" fmla="*/ 60 h 604"/>
                  <a:gd name="T92" fmla="*/ 2 w 2"/>
                  <a:gd name="T93" fmla="*/ 60 h 604"/>
                  <a:gd name="T94" fmla="*/ 2 w 2"/>
                  <a:gd name="T95" fmla="*/ 0 h 604"/>
                  <a:gd name="T96" fmla="*/ 2 w 2"/>
                  <a:gd name="T97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" h="604">
                    <a:moveTo>
                      <a:pt x="2" y="542"/>
                    </a:moveTo>
                    <a:lnTo>
                      <a:pt x="0" y="542"/>
                    </a:lnTo>
                    <a:lnTo>
                      <a:pt x="0" y="602"/>
                    </a:lnTo>
                    <a:lnTo>
                      <a:pt x="0" y="604"/>
                    </a:lnTo>
                    <a:lnTo>
                      <a:pt x="2" y="604"/>
                    </a:lnTo>
                    <a:lnTo>
                      <a:pt x="2" y="602"/>
                    </a:lnTo>
                    <a:lnTo>
                      <a:pt x="2" y="542"/>
                    </a:lnTo>
                    <a:moveTo>
                      <a:pt x="2" y="475"/>
                    </a:moveTo>
                    <a:lnTo>
                      <a:pt x="0" y="475"/>
                    </a:lnTo>
                    <a:lnTo>
                      <a:pt x="0" y="542"/>
                    </a:lnTo>
                    <a:lnTo>
                      <a:pt x="2" y="542"/>
                    </a:lnTo>
                    <a:lnTo>
                      <a:pt x="2" y="475"/>
                    </a:lnTo>
                    <a:moveTo>
                      <a:pt x="2" y="406"/>
                    </a:moveTo>
                    <a:lnTo>
                      <a:pt x="0" y="406"/>
                    </a:lnTo>
                    <a:lnTo>
                      <a:pt x="0" y="473"/>
                    </a:lnTo>
                    <a:lnTo>
                      <a:pt x="2" y="473"/>
                    </a:lnTo>
                    <a:lnTo>
                      <a:pt x="2" y="406"/>
                    </a:lnTo>
                    <a:moveTo>
                      <a:pt x="2" y="336"/>
                    </a:moveTo>
                    <a:lnTo>
                      <a:pt x="0" y="336"/>
                    </a:lnTo>
                    <a:lnTo>
                      <a:pt x="0" y="404"/>
                    </a:lnTo>
                    <a:lnTo>
                      <a:pt x="2" y="404"/>
                    </a:lnTo>
                    <a:lnTo>
                      <a:pt x="2" y="336"/>
                    </a:lnTo>
                    <a:moveTo>
                      <a:pt x="2" y="267"/>
                    </a:moveTo>
                    <a:lnTo>
                      <a:pt x="0" y="267"/>
                    </a:lnTo>
                    <a:lnTo>
                      <a:pt x="0" y="334"/>
                    </a:lnTo>
                    <a:lnTo>
                      <a:pt x="2" y="334"/>
                    </a:lnTo>
                    <a:lnTo>
                      <a:pt x="2" y="267"/>
                    </a:lnTo>
                    <a:moveTo>
                      <a:pt x="2" y="198"/>
                    </a:moveTo>
                    <a:lnTo>
                      <a:pt x="0" y="198"/>
                    </a:lnTo>
                    <a:lnTo>
                      <a:pt x="0" y="265"/>
                    </a:lnTo>
                    <a:lnTo>
                      <a:pt x="2" y="265"/>
                    </a:lnTo>
                    <a:lnTo>
                      <a:pt x="2" y="198"/>
                    </a:lnTo>
                    <a:moveTo>
                      <a:pt x="2" y="129"/>
                    </a:moveTo>
                    <a:lnTo>
                      <a:pt x="0" y="129"/>
                    </a:lnTo>
                    <a:lnTo>
                      <a:pt x="0" y="198"/>
                    </a:lnTo>
                    <a:lnTo>
                      <a:pt x="2" y="198"/>
                    </a:lnTo>
                    <a:lnTo>
                      <a:pt x="2" y="129"/>
                    </a:lnTo>
                    <a:moveTo>
                      <a:pt x="2" y="61"/>
                    </a:moveTo>
                    <a:lnTo>
                      <a:pt x="0" y="61"/>
                    </a:lnTo>
                    <a:lnTo>
                      <a:pt x="0" y="129"/>
                    </a:lnTo>
                    <a:lnTo>
                      <a:pt x="2" y="129"/>
                    </a:lnTo>
                    <a:lnTo>
                      <a:pt x="2" y="61"/>
                    </a:lnTo>
                    <a:moveTo>
                      <a:pt x="2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0"/>
                    </a:lnTo>
                    <a:lnTo>
                      <a:pt x="2" y="60"/>
                    </a:lnTo>
                    <a:lnTo>
                      <a:pt x="2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29" name="Freeform 131" descr="2c7782da-b17d-4dd7-869f-8dcd34111283"/>
              <p:cNvSpPr/>
              <p:nvPr/>
            </p:nvSpPr>
            <p:spPr bwMode="auto">
              <a:xfrm>
                <a:off x="7832776" y="5099366"/>
                <a:ext cx="971453" cy="1057"/>
              </a:xfrm>
              <a:custGeom>
                <a:avLst/>
                <a:gdLst>
                  <a:gd name="T0" fmla="*/ 919 w 919"/>
                  <a:gd name="T1" fmla="*/ 0 h 1"/>
                  <a:gd name="T2" fmla="*/ 919 w 919"/>
                  <a:gd name="T3" fmla="*/ 0 h 1"/>
                  <a:gd name="T4" fmla="*/ 858 w 919"/>
                  <a:gd name="T5" fmla="*/ 0 h 1"/>
                  <a:gd name="T6" fmla="*/ 856 w 919"/>
                  <a:gd name="T7" fmla="*/ 0 h 1"/>
                  <a:gd name="T8" fmla="*/ 785 w 919"/>
                  <a:gd name="T9" fmla="*/ 0 h 1"/>
                  <a:gd name="T10" fmla="*/ 783 w 919"/>
                  <a:gd name="T11" fmla="*/ 0 h 1"/>
                  <a:gd name="T12" fmla="*/ 712 w 919"/>
                  <a:gd name="T13" fmla="*/ 0 h 1"/>
                  <a:gd name="T14" fmla="*/ 712 w 919"/>
                  <a:gd name="T15" fmla="*/ 0 h 1"/>
                  <a:gd name="T16" fmla="*/ 641 w 919"/>
                  <a:gd name="T17" fmla="*/ 0 h 1"/>
                  <a:gd name="T18" fmla="*/ 639 w 919"/>
                  <a:gd name="T19" fmla="*/ 0 h 1"/>
                  <a:gd name="T20" fmla="*/ 568 w 919"/>
                  <a:gd name="T21" fmla="*/ 0 h 1"/>
                  <a:gd name="T22" fmla="*/ 568 w 919"/>
                  <a:gd name="T23" fmla="*/ 0 h 1"/>
                  <a:gd name="T24" fmla="*/ 497 w 919"/>
                  <a:gd name="T25" fmla="*/ 0 h 1"/>
                  <a:gd name="T26" fmla="*/ 495 w 919"/>
                  <a:gd name="T27" fmla="*/ 0 h 1"/>
                  <a:gd name="T28" fmla="*/ 424 w 919"/>
                  <a:gd name="T29" fmla="*/ 0 h 1"/>
                  <a:gd name="T30" fmla="*/ 424 w 919"/>
                  <a:gd name="T31" fmla="*/ 0 h 1"/>
                  <a:gd name="T32" fmla="*/ 353 w 919"/>
                  <a:gd name="T33" fmla="*/ 0 h 1"/>
                  <a:gd name="T34" fmla="*/ 351 w 919"/>
                  <a:gd name="T35" fmla="*/ 0 h 1"/>
                  <a:gd name="T36" fmla="*/ 280 w 919"/>
                  <a:gd name="T37" fmla="*/ 0 h 1"/>
                  <a:gd name="T38" fmla="*/ 278 w 919"/>
                  <a:gd name="T39" fmla="*/ 0 h 1"/>
                  <a:gd name="T40" fmla="*/ 209 w 919"/>
                  <a:gd name="T41" fmla="*/ 0 h 1"/>
                  <a:gd name="T42" fmla="*/ 207 w 919"/>
                  <a:gd name="T43" fmla="*/ 0 h 1"/>
                  <a:gd name="T44" fmla="*/ 136 w 919"/>
                  <a:gd name="T45" fmla="*/ 0 h 1"/>
                  <a:gd name="T46" fmla="*/ 134 w 919"/>
                  <a:gd name="T47" fmla="*/ 0 h 1"/>
                  <a:gd name="T48" fmla="*/ 65 w 919"/>
                  <a:gd name="T49" fmla="*/ 0 h 1"/>
                  <a:gd name="T50" fmla="*/ 63 w 919"/>
                  <a:gd name="T51" fmla="*/ 0 h 1"/>
                  <a:gd name="T52" fmla="*/ 2 w 919"/>
                  <a:gd name="T53" fmla="*/ 0 h 1"/>
                  <a:gd name="T54" fmla="*/ 0 w 919"/>
                  <a:gd name="T55" fmla="*/ 0 h 1"/>
                  <a:gd name="T56" fmla="*/ 0 w 919"/>
                  <a:gd name="T57" fmla="*/ 1 h 1"/>
                  <a:gd name="T58" fmla="*/ 2 w 919"/>
                  <a:gd name="T59" fmla="*/ 1 h 1"/>
                  <a:gd name="T60" fmla="*/ 63 w 919"/>
                  <a:gd name="T61" fmla="*/ 1 h 1"/>
                  <a:gd name="T62" fmla="*/ 65 w 919"/>
                  <a:gd name="T63" fmla="*/ 1 h 1"/>
                  <a:gd name="T64" fmla="*/ 134 w 919"/>
                  <a:gd name="T65" fmla="*/ 1 h 1"/>
                  <a:gd name="T66" fmla="*/ 136 w 919"/>
                  <a:gd name="T67" fmla="*/ 1 h 1"/>
                  <a:gd name="T68" fmla="*/ 207 w 919"/>
                  <a:gd name="T69" fmla="*/ 1 h 1"/>
                  <a:gd name="T70" fmla="*/ 209 w 919"/>
                  <a:gd name="T71" fmla="*/ 1 h 1"/>
                  <a:gd name="T72" fmla="*/ 278 w 919"/>
                  <a:gd name="T73" fmla="*/ 1 h 1"/>
                  <a:gd name="T74" fmla="*/ 280 w 919"/>
                  <a:gd name="T75" fmla="*/ 1 h 1"/>
                  <a:gd name="T76" fmla="*/ 351 w 919"/>
                  <a:gd name="T77" fmla="*/ 1 h 1"/>
                  <a:gd name="T78" fmla="*/ 353 w 919"/>
                  <a:gd name="T79" fmla="*/ 1 h 1"/>
                  <a:gd name="T80" fmla="*/ 424 w 919"/>
                  <a:gd name="T81" fmla="*/ 1 h 1"/>
                  <a:gd name="T82" fmla="*/ 424 w 919"/>
                  <a:gd name="T83" fmla="*/ 1 h 1"/>
                  <a:gd name="T84" fmla="*/ 495 w 919"/>
                  <a:gd name="T85" fmla="*/ 1 h 1"/>
                  <a:gd name="T86" fmla="*/ 497 w 919"/>
                  <a:gd name="T87" fmla="*/ 1 h 1"/>
                  <a:gd name="T88" fmla="*/ 568 w 919"/>
                  <a:gd name="T89" fmla="*/ 1 h 1"/>
                  <a:gd name="T90" fmla="*/ 568 w 919"/>
                  <a:gd name="T91" fmla="*/ 1 h 1"/>
                  <a:gd name="T92" fmla="*/ 639 w 919"/>
                  <a:gd name="T93" fmla="*/ 1 h 1"/>
                  <a:gd name="T94" fmla="*/ 641 w 919"/>
                  <a:gd name="T95" fmla="*/ 1 h 1"/>
                  <a:gd name="T96" fmla="*/ 712 w 919"/>
                  <a:gd name="T97" fmla="*/ 1 h 1"/>
                  <a:gd name="T98" fmla="*/ 712 w 919"/>
                  <a:gd name="T99" fmla="*/ 1 h 1"/>
                  <a:gd name="T100" fmla="*/ 783 w 919"/>
                  <a:gd name="T101" fmla="*/ 1 h 1"/>
                  <a:gd name="T102" fmla="*/ 785 w 919"/>
                  <a:gd name="T103" fmla="*/ 1 h 1"/>
                  <a:gd name="T104" fmla="*/ 856 w 919"/>
                  <a:gd name="T105" fmla="*/ 1 h 1"/>
                  <a:gd name="T106" fmla="*/ 858 w 919"/>
                  <a:gd name="T107" fmla="*/ 1 h 1"/>
                  <a:gd name="T108" fmla="*/ 919 w 919"/>
                  <a:gd name="T109" fmla="*/ 1 h 1"/>
                  <a:gd name="T110" fmla="*/ 919 w 919"/>
                  <a:gd name="T111" fmla="*/ 1 h 1"/>
                  <a:gd name="T112" fmla="*/ 919 w 919"/>
                  <a:gd name="T11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919" h="1">
                    <a:moveTo>
                      <a:pt x="919" y="0"/>
                    </a:moveTo>
                    <a:lnTo>
                      <a:pt x="919" y="0"/>
                    </a:lnTo>
                    <a:lnTo>
                      <a:pt x="858" y="0"/>
                    </a:lnTo>
                    <a:lnTo>
                      <a:pt x="856" y="0"/>
                    </a:lnTo>
                    <a:lnTo>
                      <a:pt x="785" y="0"/>
                    </a:lnTo>
                    <a:lnTo>
                      <a:pt x="783" y="0"/>
                    </a:lnTo>
                    <a:lnTo>
                      <a:pt x="712" y="0"/>
                    </a:lnTo>
                    <a:lnTo>
                      <a:pt x="712" y="0"/>
                    </a:lnTo>
                    <a:lnTo>
                      <a:pt x="641" y="0"/>
                    </a:lnTo>
                    <a:lnTo>
                      <a:pt x="639" y="0"/>
                    </a:lnTo>
                    <a:lnTo>
                      <a:pt x="568" y="0"/>
                    </a:lnTo>
                    <a:lnTo>
                      <a:pt x="568" y="0"/>
                    </a:lnTo>
                    <a:lnTo>
                      <a:pt x="497" y="0"/>
                    </a:lnTo>
                    <a:lnTo>
                      <a:pt x="495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353" y="0"/>
                    </a:lnTo>
                    <a:lnTo>
                      <a:pt x="351" y="0"/>
                    </a:lnTo>
                    <a:lnTo>
                      <a:pt x="280" y="0"/>
                    </a:lnTo>
                    <a:lnTo>
                      <a:pt x="278" y="0"/>
                    </a:lnTo>
                    <a:lnTo>
                      <a:pt x="209" y="0"/>
                    </a:lnTo>
                    <a:lnTo>
                      <a:pt x="207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65" y="0"/>
                    </a:lnTo>
                    <a:lnTo>
                      <a:pt x="63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63" y="1"/>
                    </a:lnTo>
                    <a:lnTo>
                      <a:pt x="65" y="1"/>
                    </a:lnTo>
                    <a:lnTo>
                      <a:pt x="134" y="1"/>
                    </a:lnTo>
                    <a:lnTo>
                      <a:pt x="136" y="1"/>
                    </a:lnTo>
                    <a:lnTo>
                      <a:pt x="207" y="1"/>
                    </a:lnTo>
                    <a:lnTo>
                      <a:pt x="209" y="1"/>
                    </a:lnTo>
                    <a:lnTo>
                      <a:pt x="278" y="1"/>
                    </a:lnTo>
                    <a:lnTo>
                      <a:pt x="280" y="1"/>
                    </a:lnTo>
                    <a:lnTo>
                      <a:pt x="351" y="1"/>
                    </a:lnTo>
                    <a:lnTo>
                      <a:pt x="353" y="1"/>
                    </a:lnTo>
                    <a:lnTo>
                      <a:pt x="424" y="1"/>
                    </a:lnTo>
                    <a:lnTo>
                      <a:pt x="424" y="1"/>
                    </a:lnTo>
                    <a:lnTo>
                      <a:pt x="495" y="1"/>
                    </a:lnTo>
                    <a:lnTo>
                      <a:pt x="497" y="1"/>
                    </a:lnTo>
                    <a:lnTo>
                      <a:pt x="568" y="1"/>
                    </a:lnTo>
                    <a:lnTo>
                      <a:pt x="568" y="1"/>
                    </a:lnTo>
                    <a:lnTo>
                      <a:pt x="639" y="1"/>
                    </a:lnTo>
                    <a:lnTo>
                      <a:pt x="641" y="1"/>
                    </a:lnTo>
                    <a:lnTo>
                      <a:pt x="712" y="1"/>
                    </a:lnTo>
                    <a:lnTo>
                      <a:pt x="712" y="1"/>
                    </a:lnTo>
                    <a:lnTo>
                      <a:pt x="783" y="1"/>
                    </a:lnTo>
                    <a:lnTo>
                      <a:pt x="785" y="1"/>
                    </a:lnTo>
                    <a:lnTo>
                      <a:pt x="856" y="1"/>
                    </a:lnTo>
                    <a:lnTo>
                      <a:pt x="858" y="1"/>
                    </a:lnTo>
                    <a:lnTo>
                      <a:pt x="919" y="1"/>
                    </a:lnTo>
                    <a:lnTo>
                      <a:pt x="919" y="1"/>
                    </a:lnTo>
                    <a:lnTo>
                      <a:pt x="919" y="0"/>
                    </a:lnTo>
                    <a:close/>
                  </a:path>
                </a:pathLst>
              </a:custGeom>
              <a:solidFill>
                <a:srgbClr val="9EB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30" name="Freeform 132" descr="635b176a-00e1-4df3-ba38-40e7ea5cb9f5"/>
              <p:cNvSpPr/>
              <p:nvPr/>
            </p:nvSpPr>
            <p:spPr bwMode="auto">
              <a:xfrm>
                <a:off x="7832776" y="5099366"/>
                <a:ext cx="971453" cy="1057"/>
              </a:xfrm>
              <a:custGeom>
                <a:avLst/>
                <a:gdLst>
                  <a:gd name="T0" fmla="*/ 919 w 919"/>
                  <a:gd name="T1" fmla="*/ 0 h 1"/>
                  <a:gd name="T2" fmla="*/ 919 w 919"/>
                  <a:gd name="T3" fmla="*/ 0 h 1"/>
                  <a:gd name="T4" fmla="*/ 858 w 919"/>
                  <a:gd name="T5" fmla="*/ 0 h 1"/>
                  <a:gd name="T6" fmla="*/ 856 w 919"/>
                  <a:gd name="T7" fmla="*/ 0 h 1"/>
                  <a:gd name="T8" fmla="*/ 785 w 919"/>
                  <a:gd name="T9" fmla="*/ 0 h 1"/>
                  <a:gd name="T10" fmla="*/ 783 w 919"/>
                  <a:gd name="T11" fmla="*/ 0 h 1"/>
                  <a:gd name="T12" fmla="*/ 712 w 919"/>
                  <a:gd name="T13" fmla="*/ 0 h 1"/>
                  <a:gd name="T14" fmla="*/ 712 w 919"/>
                  <a:gd name="T15" fmla="*/ 0 h 1"/>
                  <a:gd name="T16" fmla="*/ 641 w 919"/>
                  <a:gd name="T17" fmla="*/ 0 h 1"/>
                  <a:gd name="T18" fmla="*/ 639 w 919"/>
                  <a:gd name="T19" fmla="*/ 0 h 1"/>
                  <a:gd name="T20" fmla="*/ 568 w 919"/>
                  <a:gd name="T21" fmla="*/ 0 h 1"/>
                  <a:gd name="T22" fmla="*/ 568 w 919"/>
                  <a:gd name="T23" fmla="*/ 0 h 1"/>
                  <a:gd name="T24" fmla="*/ 497 w 919"/>
                  <a:gd name="T25" fmla="*/ 0 h 1"/>
                  <a:gd name="T26" fmla="*/ 495 w 919"/>
                  <a:gd name="T27" fmla="*/ 0 h 1"/>
                  <a:gd name="T28" fmla="*/ 424 w 919"/>
                  <a:gd name="T29" fmla="*/ 0 h 1"/>
                  <a:gd name="T30" fmla="*/ 424 w 919"/>
                  <a:gd name="T31" fmla="*/ 0 h 1"/>
                  <a:gd name="T32" fmla="*/ 353 w 919"/>
                  <a:gd name="T33" fmla="*/ 0 h 1"/>
                  <a:gd name="T34" fmla="*/ 351 w 919"/>
                  <a:gd name="T35" fmla="*/ 0 h 1"/>
                  <a:gd name="T36" fmla="*/ 280 w 919"/>
                  <a:gd name="T37" fmla="*/ 0 h 1"/>
                  <a:gd name="T38" fmla="*/ 278 w 919"/>
                  <a:gd name="T39" fmla="*/ 0 h 1"/>
                  <a:gd name="T40" fmla="*/ 209 w 919"/>
                  <a:gd name="T41" fmla="*/ 0 h 1"/>
                  <a:gd name="T42" fmla="*/ 207 w 919"/>
                  <a:gd name="T43" fmla="*/ 0 h 1"/>
                  <a:gd name="T44" fmla="*/ 136 w 919"/>
                  <a:gd name="T45" fmla="*/ 0 h 1"/>
                  <a:gd name="T46" fmla="*/ 134 w 919"/>
                  <a:gd name="T47" fmla="*/ 0 h 1"/>
                  <a:gd name="T48" fmla="*/ 65 w 919"/>
                  <a:gd name="T49" fmla="*/ 0 h 1"/>
                  <a:gd name="T50" fmla="*/ 63 w 919"/>
                  <a:gd name="T51" fmla="*/ 0 h 1"/>
                  <a:gd name="T52" fmla="*/ 2 w 919"/>
                  <a:gd name="T53" fmla="*/ 0 h 1"/>
                  <a:gd name="T54" fmla="*/ 0 w 919"/>
                  <a:gd name="T55" fmla="*/ 0 h 1"/>
                  <a:gd name="T56" fmla="*/ 0 w 919"/>
                  <a:gd name="T57" fmla="*/ 1 h 1"/>
                  <a:gd name="T58" fmla="*/ 2 w 919"/>
                  <a:gd name="T59" fmla="*/ 1 h 1"/>
                  <a:gd name="T60" fmla="*/ 63 w 919"/>
                  <a:gd name="T61" fmla="*/ 1 h 1"/>
                  <a:gd name="T62" fmla="*/ 65 w 919"/>
                  <a:gd name="T63" fmla="*/ 1 h 1"/>
                  <a:gd name="T64" fmla="*/ 134 w 919"/>
                  <a:gd name="T65" fmla="*/ 1 h 1"/>
                  <a:gd name="T66" fmla="*/ 136 w 919"/>
                  <a:gd name="T67" fmla="*/ 1 h 1"/>
                  <a:gd name="T68" fmla="*/ 207 w 919"/>
                  <a:gd name="T69" fmla="*/ 1 h 1"/>
                  <a:gd name="T70" fmla="*/ 209 w 919"/>
                  <a:gd name="T71" fmla="*/ 1 h 1"/>
                  <a:gd name="T72" fmla="*/ 278 w 919"/>
                  <a:gd name="T73" fmla="*/ 1 h 1"/>
                  <a:gd name="T74" fmla="*/ 280 w 919"/>
                  <a:gd name="T75" fmla="*/ 1 h 1"/>
                  <a:gd name="T76" fmla="*/ 351 w 919"/>
                  <a:gd name="T77" fmla="*/ 1 h 1"/>
                  <a:gd name="T78" fmla="*/ 353 w 919"/>
                  <a:gd name="T79" fmla="*/ 1 h 1"/>
                  <a:gd name="T80" fmla="*/ 424 w 919"/>
                  <a:gd name="T81" fmla="*/ 1 h 1"/>
                  <a:gd name="T82" fmla="*/ 424 w 919"/>
                  <a:gd name="T83" fmla="*/ 1 h 1"/>
                  <a:gd name="T84" fmla="*/ 495 w 919"/>
                  <a:gd name="T85" fmla="*/ 1 h 1"/>
                  <a:gd name="T86" fmla="*/ 497 w 919"/>
                  <a:gd name="T87" fmla="*/ 1 h 1"/>
                  <a:gd name="T88" fmla="*/ 568 w 919"/>
                  <a:gd name="T89" fmla="*/ 1 h 1"/>
                  <a:gd name="T90" fmla="*/ 568 w 919"/>
                  <a:gd name="T91" fmla="*/ 1 h 1"/>
                  <a:gd name="T92" fmla="*/ 639 w 919"/>
                  <a:gd name="T93" fmla="*/ 1 h 1"/>
                  <a:gd name="T94" fmla="*/ 641 w 919"/>
                  <a:gd name="T95" fmla="*/ 1 h 1"/>
                  <a:gd name="T96" fmla="*/ 712 w 919"/>
                  <a:gd name="T97" fmla="*/ 1 h 1"/>
                  <a:gd name="T98" fmla="*/ 712 w 919"/>
                  <a:gd name="T99" fmla="*/ 1 h 1"/>
                  <a:gd name="T100" fmla="*/ 783 w 919"/>
                  <a:gd name="T101" fmla="*/ 1 h 1"/>
                  <a:gd name="T102" fmla="*/ 785 w 919"/>
                  <a:gd name="T103" fmla="*/ 1 h 1"/>
                  <a:gd name="T104" fmla="*/ 856 w 919"/>
                  <a:gd name="T105" fmla="*/ 1 h 1"/>
                  <a:gd name="T106" fmla="*/ 858 w 919"/>
                  <a:gd name="T107" fmla="*/ 1 h 1"/>
                  <a:gd name="T108" fmla="*/ 919 w 919"/>
                  <a:gd name="T109" fmla="*/ 1 h 1"/>
                  <a:gd name="T110" fmla="*/ 919 w 919"/>
                  <a:gd name="T111" fmla="*/ 1 h 1"/>
                  <a:gd name="T112" fmla="*/ 919 w 919"/>
                  <a:gd name="T11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919" h="1">
                    <a:moveTo>
                      <a:pt x="919" y="0"/>
                    </a:moveTo>
                    <a:lnTo>
                      <a:pt x="919" y="0"/>
                    </a:lnTo>
                    <a:lnTo>
                      <a:pt x="858" y="0"/>
                    </a:lnTo>
                    <a:lnTo>
                      <a:pt x="856" y="0"/>
                    </a:lnTo>
                    <a:lnTo>
                      <a:pt x="785" y="0"/>
                    </a:lnTo>
                    <a:lnTo>
                      <a:pt x="783" y="0"/>
                    </a:lnTo>
                    <a:lnTo>
                      <a:pt x="712" y="0"/>
                    </a:lnTo>
                    <a:lnTo>
                      <a:pt x="712" y="0"/>
                    </a:lnTo>
                    <a:lnTo>
                      <a:pt x="641" y="0"/>
                    </a:lnTo>
                    <a:lnTo>
                      <a:pt x="639" y="0"/>
                    </a:lnTo>
                    <a:lnTo>
                      <a:pt x="568" y="0"/>
                    </a:lnTo>
                    <a:lnTo>
                      <a:pt x="568" y="0"/>
                    </a:lnTo>
                    <a:lnTo>
                      <a:pt x="497" y="0"/>
                    </a:lnTo>
                    <a:lnTo>
                      <a:pt x="495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353" y="0"/>
                    </a:lnTo>
                    <a:lnTo>
                      <a:pt x="351" y="0"/>
                    </a:lnTo>
                    <a:lnTo>
                      <a:pt x="280" y="0"/>
                    </a:lnTo>
                    <a:lnTo>
                      <a:pt x="278" y="0"/>
                    </a:lnTo>
                    <a:lnTo>
                      <a:pt x="209" y="0"/>
                    </a:lnTo>
                    <a:lnTo>
                      <a:pt x="207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65" y="0"/>
                    </a:lnTo>
                    <a:lnTo>
                      <a:pt x="63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63" y="1"/>
                    </a:lnTo>
                    <a:lnTo>
                      <a:pt x="65" y="1"/>
                    </a:lnTo>
                    <a:lnTo>
                      <a:pt x="134" y="1"/>
                    </a:lnTo>
                    <a:lnTo>
                      <a:pt x="136" y="1"/>
                    </a:lnTo>
                    <a:lnTo>
                      <a:pt x="207" y="1"/>
                    </a:lnTo>
                    <a:lnTo>
                      <a:pt x="209" y="1"/>
                    </a:lnTo>
                    <a:lnTo>
                      <a:pt x="278" y="1"/>
                    </a:lnTo>
                    <a:lnTo>
                      <a:pt x="280" y="1"/>
                    </a:lnTo>
                    <a:lnTo>
                      <a:pt x="351" y="1"/>
                    </a:lnTo>
                    <a:lnTo>
                      <a:pt x="353" y="1"/>
                    </a:lnTo>
                    <a:lnTo>
                      <a:pt x="424" y="1"/>
                    </a:lnTo>
                    <a:lnTo>
                      <a:pt x="424" y="1"/>
                    </a:lnTo>
                    <a:lnTo>
                      <a:pt x="495" y="1"/>
                    </a:lnTo>
                    <a:lnTo>
                      <a:pt x="497" y="1"/>
                    </a:lnTo>
                    <a:lnTo>
                      <a:pt x="568" y="1"/>
                    </a:lnTo>
                    <a:lnTo>
                      <a:pt x="568" y="1"/>
                    </a:lnTo>
                    <a:lnTo>
                      <a:pt x="639" y="1"/>
                    </a:lnTo>
                    <a:lnTo>
                      <a:pt x="641" y="1"/>
                    </a:lnTo>
                    <a:lnTo>
                      <a:pt x="712" y="1"/>
                    </a:lnTo>
                    <a:lnTo>
                      <a:pt x="712" y="1"/>
                    </a:lnTo>
                    <a:lnTo>
                      <a:pt x="783" y="1"/>
                    </a:lnTo>
                    <a:lnTo>
                      <a:pt x="785" y="1"/>
                    </a:lnTo>
                    <a:lnTo>
                      <a:pt x="856" y="1"/>
                    </a:lnTo>
                    <a:lnTo>
                      <a:pt x="858" y="1"/>
                    </a:lnTo>
                    <a:lnTo>
                      <a:pt x="919" y="1"/>
                    </a:lnTo>
                    <a:lnTo>
                      <a:pt x="919" y="1"/>
                    </a:lnTo>
                    <a:lnTo>
                      <a:pt x="919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31" name="Freeform 133" descr="38ba1e50-23da-4200-b5ff-47f4e370c52f"/>
              <p:cNvSpPr>
                <a:spLocks noEditPoints="1"/>
              </p:cNvSpPr>
              <p:nvPr/>
            </p:nvSpPr>
            <p:spPr bwMode="auto">
              <a:xfrm>
                <a:off x="7832776" y="5172305"/>
                <a:ext cx="971453" cy="0"/>
              </a:xfrm>
              <a:custGeom>
                <a:avLst/>
                <a:gdLst>
                  <a:gd name="T0" fmla="*/ 708 w 919"/>
                  <a:gd name="T1" fmla="*/ 641 w 919"/>
                  <a:gd name="T2" fmla="*/ 639 w 919"/>
                  <a:gd name="T3" fmla="*/ 568 w 919"/>
                  <a:gd name="T4" fmla="*/ 568 w 919"/>
                  <a:gd name="T5" fmla="*/ 497 w 919"/>
                  <a:gd name="T6" fmla="*/ 495 w 919"/>
                  <a:gd name="T7" fmla="*/ 424 w 919"/>
                  <a:gd name="T8" fmla="*/ 424 w 919"/>
                  <a:gd name="T9" fmla="*/ 353 w 919"/>
                  <a:gd name="T10" fmla="*/ 351 w 919"/>
                  <a:gd name="T11" fmla="*/ 280 w 919"/>
                  <a:gd name="T12" fmla="*/ 278 w 919"/>
                  <a:gd name="T13" fmla="*/ 209 w 919"/>
                  <a:gd name="T14" fmla="*/ 207 w 919"/>
                  <a:gd name="T15" fmla="*/ 136 w 919"/>
                  <a:gd name="T16" fmla="*/ 134 w 919"/>
                  <a:gd name="T17" fmla="*/ 65 w 919"/>
                  <a:gd name="T18" fmla="*/ 63 w 919"/>
                  <a:gd name="T19" fmla="*/ 2 w 919"/>
                  <a:gd name="T20" fmla="*/ 0 w 919"/>
                  <a:gd name="T21" fmla="*/ 0 w 919"/>
                  <a:gd name="T22" fmla="*/ 2 w 919"/>
                  <a:gd name="T23" fmla="*/ 63 w 919"/>
                  <a:gd name="T24" fmla="*/ 65 w 919"/>
                  <a:gd name="T25" fmla="*/ 134 w 919"/>
                  <a:gd name="T26" fmla="*/ 136 w 919"/>
                  <a:gd name="T27" fmla="*/ 207 w 919"/>
                  <a:gd name="T28" fmla="*/ 209 w 919"/>
                  <a:gd name="T29" fmla="*/ 278 w 919"/>
                  <a:gd name="T30" fmla="*/ 280 w 919"/>
                  <a:gd name="T31" fmla="*/ 351 w 919"/>
                  <a:gd name="T32" fmla="*/ 353 w 919"/>
                  <a:gd name="T33" fmla="*/ 424 w 919"/>
                  <a:gd name="T34" fmla="*/ 424 w 919"/>
                  <a:gd name="T35" fmla="*/ 495 w 919"/>
                  <a:gd name="T36" fmla="*/ 497 w 919"/>
                  <a:gd name="T37" fmla="*/ 568 w 919"/>
                  <a:gd name="T38" fmla="*/ 568 w 919"/>
                  <a:gd name="T39" fmla="*/ 639 w 919"/>
                  <a:gd name="T40" fmla="*/ 641 w 919"/>
                  <a:gd name="T41" fmla="*/ 708 w 919"/>
                  <a:gd name="T42" fmla="*/ 708 w 919"/>
                  <a:gd name="T43" fmla="*/ 787 w 919"/>
                  <a:gd name="T44" fmla="*/ 785 w 919"/>
                  <a:gd name="T45" fmla="*/ 783 w 919"/>
                  <a:gd name="T46" fmla="*/ 766 w 919"/>
                  <a:gd name="T47" fmla="*/ 764 w 919"/>
                  <a:gd name="T48" fmla="*/ 783 w 919"/>
                  <a:gd name="T49" fmla="*/ 785 w 919"/>
                  <a:gd name="T50" fmla="*/ 789 w 919"/>
                  <a:gd name="T51" fmla="*/ 787 w 919"/>
                  <a:gd name="T52" fmla="*/ 919 w 919"/>
                  <a:gd name="T53" fmla="*/ 919 w 919"/>
                  <a:gd name="T54" fmla="*/ 858 w 919"/>
                  <a:gd name="T55" fmla="*/ 856 w 919"/>
                  <a:gd name="T56" fmla="*/ 792 w 919"/>
                  <a:gd name="T57" fmla="*/ 792 w 919"/>
                  <a:gd name="T58" fmla="*/ 856 w 919"/>
                  <a:gd name="T59" fmla="*/ 858 w 919"/>
                  <a:gd name="T60" fmla="*/ 919 w 919"/>
                  <a:gd name="T61" fmla="*/ 919 w 919"/>
                  <a:gd name="T62" fmla="*/ 919 w 919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  <a:cxn ang="0">
                    <a:pos x="T13" y="0"/>
                  </a:cxn>
                  <a:cxn ang="0">
                    <a:pos x="T14" y="0"/>
                  </a:cxn>
                  <a:cxn ang="0">
                    <a:pos x="T15" y="0"/>
                  </a:cxn>
                  <a:cxn ang="0">
                    <a:pos x="T16" y="0"/>
                  </a:cxn>
                  <a:cxn ang="0">
                    <a:pos x="T17" y="0"/>
                  </a:cxn>
                  <a:cxn ang="0">
                    <a:pos x="T18" y="0"/>
                  </a:cxn>
                  <a:cxn ang="0">
                    <a:pos x="T19" y="0"/>
                  </a:cxn>
                  <a:cxn ang="0">
                    <a:pos x="T20" y="0"/>
                  </a:cxn>
                  <a:cxn ang="0">
                    <a:pos x="T21" y="0"/>
                  </a:cxn>
                  <a:cxn ang="0">
                    <a:pos x="T22" y="0"/>
                  </a:cxn>
                  <a:cxn ang="0">
                    <a:pos x="T23" y="0"/>
                  </a:cxn>
                  <a:cxn ang="0">
                    <a:pos x="T24" y="0"/>
                  </a:cxn>
                  <a:cxn ang="0">
                    <a:pos x="T25" y="0"/>
                  </a:cxn>
                  <a:cxn ang="0">
                    <a:pos x="T26" y="0"/>
                  </a:cxn>
                  <a:cxn ang="0">
                    <a:pos x="T27" y="0"/>
                  </a:cxn>
                  <a:cxn ang="0">
                    <a:pos x="T28" y="0"/>
                  </a:cxn>
                  <a:cxn ang="0">
                    <a:pos x="T29" y="0"/>
                  </a:cxn>
                  <a:cxn ang="0">
                    <a:pos x="T30" y="0"/>
                  </a:cxn>
                  <a:cxn ang="0">
                    <a:pos x="T31" y="0"/>
                  </a:cxn>
                  <a:cxn ang="0">
                    <a:pos x="T32" y="0"/>
                  </a:cxn>
                  <a:cxn ang="0">
                    <a:pos x="T33" y="0"/>
                  </a:cxn>
                  <a:cxn ang="0">
                    <a:pos x="T34" y="0"/>
                  </a:cxn>
                  <a:cxn ang="0">
                    <a:pos x="T35" y="0"/>
                  </a:cxn>
                  <a:cxn ang="0">
                    <a:pos x="T36" y="0"/>
                  </a:cxn>
                  <a:cxn ang="0">
                    <a:pos x="T37" y="0"/>
                  </a:cxn>
                  <a:cxn ang="0">
                    <a:pos x="T38" y="0"/>
                  </a:cxn>
                  <a:cxn ang="0">
                    <a:pos x="T39" y="0"/>
                  </a:cxn>
                  <a:cxn ang="0">
                    <a:pos x="T40" y="0"/>
                  </a:cxn>
                  <a:cxn ang="0">
                    <a:pos x="T41" y="0"/>
                  </a:cxn>
                  <a:cxn ang="0">
                    <a:pos x="T42" y="0"/>
                  </a:cxn>
                  <a:cxn ang="0">
                    <a:pos x="T43" y="0"/>
                  </a:cxn>
                  <a:cxn ang="0">
                    <a:pos x="T44" y="0"/>
                  </a:cxn>
                  <a:cxn ang="0">
                    <a:pos x="T45" y="0"/>
                  </a:cxn>
                  <a:cxn ang="0">
                    <a:pos x="T46" y="0"/>
                  </a:cxn>
                  <a:cxn ang="0">
                    <a:pos x="T47" y="0"/>
                  </a:cxn>
                  <a:cxn ang="0">
                    <a:pos x="T48" y="0"/>
                  </a:cxn>
                  <a:cxn ang="0">
                    <a:pos x="T49" y="0"/>
                  </a:cxn>
                  <a:cxn ang="0">
                    <a:pos x="T50" y="0"/>
                  </a:cxn>
                  <a:cxn ang="0">
                    <a:pos x="T51" y="0"/>
                  </a:cxn>
                  <a:cxn ang="0">
                    <a:pos x="T52" y="0"/>
                  </a:cxn>
                  <a:cxn ang="0">
                    <a:pos x="T53" y="0"/>
                  </a:cxn>
                  <a:cxn ang="0">
                    <a:pos x="T54" y="0"/>
                  </a:cxn>
                  <a:cxn ang="0">
                    <a:pos x="T55" y="0"/>
                  </a:cxn>
                  <a:cxn ang="0">
                    <a:pos x="T56" y="0"/>
                  </a:cxn>
                  <a:cxn ang="0">
                    <a:pos x="T57" y="0"/>
                  </a:cxn>
                  <a:cxn ang="0">
                    <a:pos x="T58" y="0"/>
                  </a:cxn>
                  <a:cxn ang="0">
                    <a:pos x="T59" y="0"/>
                  </a:cxn>
                  <a:cxn ang="0">
                    <a:pos x="T60" y="0"/>
                  </a:cxn>
                  <a:cxn ang="0">
                    <a:pos x="T61" y="0"/>
                  </a:cxn>
                  <a:cxn ang="0">
                    <a:pos x="T62" y="0"/>
                  </a:cxn>
                </a:cxnLst>
                <a:rect l="0" t="0" r="r" b="b"/>
                <a:pathLst>
                  <a:path w="919">
                    <a:moveTo>
                      <a:pt x="708" y="0"/>
                    </a:moveTo>
                    <a:lnTo>
                      <a:pt x="641" y="0"/>
                    </a:lnTo>
                    <a:lnTo>
                      <a:pt x="639" y="0"/>
                    </a:lnTo>
                    <a:lnTo>
                      <a:pt x="568" y="0"/>
                    </a:lnTo>
                    <a:lnTo>
                      <a:pt x="568" y="0"/>
                    </a:lnTo>
                    <a:lnTo>
                      <a:pt x="497" y="0"/>
                    </a:lnTo>
                    <a:lnTo>
                      <a:pt x="495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353" y="0"/>
                    </a:lnTo>
                    <a:lnTo>
                      <a:pt x="351" y="0"/>
                    </a:lnTo>
                    <a:lnTo>
                      <a:pt x="280" y="0"/>
                    </a:lnTo>
                    <a:lnTo>
                      <a:pt x="278" y="0"/>
                    </a:lnTo>
                    <a:lnTo>
                      <a:pt x="209" y="0"/>
                    </a:lnTo>
                    <a:lnTo>
                      <a:pt x="207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65" y="0"/>
                    </a:lnTo>
                    <a:lnTo>
                      <a:pt x="63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63" y="0"/>
                    </a:lnTo>
                    <a:lnTo>
                      <a:pt x="65" y="0"/>
                    </a:lnTo>
                    <a:lnTo>
                      <a:pt x="134" y="0"/>
                    </a:lnTo>
                    <a:lnTo>
                      <a:pt x="136" y="0"/>
                    </a:lnTo>
                    <a:lnTo>
                      <a:pt x="207" y="0"/>
                    </a:lnTo>
                    <a:lnTo>
                      <a:pt x="209" y="0"/>
                    </a:lnTo>
                    <a:lnTo>
                      <a:pt x="278" y="0"/>
                    </a:lnTo>
                    <a:lnTo>
                      <a:pt x="280" y="0"/>
                    </a:lnTo>
                    <a:lnTo>
                      <a:pt x="351" y="0"/>
                    </a:lnTo>
                    <a:lnTo>
                      <a:pt x="353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495" y="0"/>
                    </a:lnTo>
                    <a:lnTo>
                      <a:pt x="497" y="0"/>
                    </a:lnTo>
                    <a:lnTo>
                      <a:pt x="568" y="0"/>
                    </a:lnTo>
                    <a:lnTo>
                      <a:pt x="568" y="0"/>
                    </a:lnTo>
                    <a:lnTo>
                      <a:pt x="639" y="0"/>
                    </a:lnTo>
                    <a:lnTo>
                      <a:pt x="641" y="0"/>
                    </a:lnTo>
                    <a:lnTo>
                      <a:pt x="708" y="0"/>
                    </a:lnTo>
                    <a:lnTo>
                      <a:pt x="708" y="0"/>
                    </a:lnTo>
                    <a:close/>
                    <a:moveTo>
                      <a:pt x="787" y="0"/>
                    </a:moveTo>
                    <a:lnTo>
                      <a:pt x="785" y="0"/>
                    </a:lnTo>
                    <a:lnTo>
                      <a:pt x="783" y="0"/>
                    </a:lnTo>
                    <a:lnTo>
                      <a:pt x="766" y="0"/>
                    </a:lnTo>
                    <a:lnTo>
                      <a:pt x="764" y="0"/>
                    </a:lnTo>
                    <a:lnTo>
                      <a:pt x="783" y="0"/>
                    </a:lnTo>
                    <a:lnTo>
                      <a:pt x="785" y="0"/>
                    </a:lnTo>
                    <a:lnTo>
                      <a:pt x="789" y="0"/>
                    </a:lnTo>
                    <a:lnTo>
                      <a:pt x="787" y="0"/>
                    </a:lnTo>
                    <a:close/>
                    <a:moveTo>
                      <a:pt x="919" y="0"/>
                    </a:moveTo>
                    <a:lnTo>
                      <a:pt x="919" y="0"/>
                    </a:lnTo>
                    <a:lnTo>
                      <a:pt x="858" y="0"/>
                    </a:lnTo>
                    <a:lnTo>
                      <a:pt x="856" y="0"/>
                    </a:lnTo>
                    <a:lnTo>
                      <a:pt x="792" y="0"/>
                    </a:lnTo>
                    <a:lnTo>
                      <a:pt x="792" y="0"/>
                    </a:lnTo>
                    <a:lnTo>
                      <a:pt x="856" y="0"/>
                    </a:lnTo>
                    <a:lnTo>
                      <a:pt x="858" y="0"/>
                    </a:lnTo>
                    <a:lnTo>
                      <a:pt x="919" y="0"/>
                    </a:lnTo>
                    <a:lnTo>
                      <a:pt x="919" y="0"/>
                    </a:lnTo>
                    <a:lnTo>
                      <a:pt x="919" y="0"/>
                    </a:lnTo>
                    <a:close/>
                  </a:path>
                </a:pathLst>
              </a:custGeom>
              <a:solidFill>
                <a:srgbClr val="9EB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32" name="Freeform 134" descr="52033262-ac34-44d5-be3c-9584fdd77328"/>
              <p:cNvSpPr>
                <a:spLocks noEditPoints="1"/>
              </p:cNvSpPr>
              <p:nvPr/>
            </p:nvSpPr>
            <p:spPr bwMode="auto">
              <a:xfrm>
                <a:off x="7832776" y="5172305"/>
                <a:ext cx="971453" cy="0"/>
              </a:xfrm>
              <a:custGeom>
                <a:avLst/>
                <a:gdLst>
                  <a:gd name="T0" fmla="*/ 708 w 919"/>
                  <a:gd name="T1" fmla="*/ 641 w 919"/>
                  <a:gd name="T2" fmla="*/ 639 w 919"/>
                  <a:gd name="T3" fmla="*/ 568 w 919"/>
                  <a:gd name="T4" fmla="*/ 568 w 919"/>
                  <a:gd name="T5" fmla="*/ 497 w 919"/>
                  <a:gd name="T6" fmla="*/ 495 w 919"/>
                  <a:gd name="T7" fmla="*/ 424 w 919"/>
                  <a:gd name="T8" fmla="*/ 424 w 919"/>
                  <a:gd name="T9" fmla="*/ 353 w 919"/>
                  <a:gd name="T10" fmla="*/ 351 w 919"/>
                  <a:gd name="T11" fmla="*/ 280 w 919"/>
                  <a:gd name="T12" fmla="*/ 278 w 919"/>
                  <a:gd name="T13" fmla="*/ 209 w 919"/>
                  <a:gd name="T14" fmla="*/ 207 w 919"/>
                  <a:gd name="T15" fmla="*/ 136 w 919"/>
                  <a:gd name="T16" fmla="*/ 134 w 919"/>
                  <a:gd name="T17" fmla="*/ 65 w 919"/>
                  <a:gd name="T18" fmla="*/ 63 w 919"/>
                  <a:gd name="T19" fmla="*/ 2 w 919"/>
                  <a:gd name="T20" fmla="*/ 0 w 919"/>
                  <a:gd name="T21" fmla="*/ 0 w 919"/>
                  <a:gd name="T22" fmla="*/ 2 w 919"/>
                  <a:gd name="T23" fmla="*/ 63 w 919"/>
                  <a:gd name="T24" fmla="*/ 65 w 919"/>
                  <a:gd name="T25" fmla="*/ 134 w 919"/>
                  <a:gd name="T26" fmla="*/ 136 w 919"/>
                  <a:gd name="T27" fmla="*/ 207 w 919"/>
                  <a:gd name="T28" fmla="*/ 209 w 919"/>
                  <a:gd name="T29" fmla="*/ 278 w 919"/>
                  <a:gd name="T30" fmla="*/ 280 w 919"/>
                  <a:gd name="T31" fmla="*/ 351 w 919"/>
                  <a:gd name="T32" fmla="*/ 353 w 919"/>
                  <a:gd name="T33" fmla="*/ 424 w 919"/>
                  <a:gd name="T34" fmla="*/ 424 w 919"/>
                  <a:gd name="T35" fmla="*/ 495 w 919"/>
                  <a:gd name="T36" fmla="*/ 497 w 919"/>
                  <a:gd name="T37" fmla="*/ 568 w 919"/>
                  <a:gd name="T38" fmla="*/ 568 w 919"/>
                  <a:gd name="T39" fmla="*/ 639 w 919"/>
                  <a:gd name="T40" fmla="*/ 641 w 919"/>
                  <a:gd name="T41" fmla="*/ 708 w 919"/>
                  <a:gd name="T42" fmla="*/ 708 w 919"/>
                  <a:gd name="T43" fmla="*/ 787 w 919"/>
                  <a:gd name="T44" fmla="*/ 785 w 919"/>
                  <a:gd name="T45" fmla="*/ 783 w 919"/>
                  <a:gd name="T46" fmla="*/ 766 w 919"/>
                  <a:gd name="T47" fmla="*/ 764 w 919"/>
                  <a:gd name="T48" fmla="*/ 783 w 919"/>
                  <a:gd name="T49" fmla="*/ 785 w 919"/>
                  <a:gd name="T50" fmla="*/ 789 w 919"/>
                  <a:gd name="T51" fmla="*/ 787 w 919"/>
                  <a:gd name="T52" fmla="*/ 919 w 919"/>
                  <a:gd name="T53" fmla="*/ 919 w 919"/>
                  <a:gd name="T54" fmla="*/ 858 w 919"/>
                  <a:gd name="T55" fmla="*/ 856 w 919"/>
                  <a:gd name="T56" fmla="*/ 792 w 919"/>
                  <a:gd name="T57" fmla="*/ 792 w 919"/>
                  <a:gd name="T58" fmla="*/ 856 w 919"/>
                  <a:gd name="T59" fmla="*/ 858 w 919"/>
                  <a:gd name="T60" fmla="*/ 919 w 919"/>
                  <a:gd name="T61" fmla="*/ 919 w 919"/>
                  <a:gd name="T62" fmla="*/ 919 w 919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  <a:cxn ang="0">
                    <a:pos x="T13" y="0"/>
                  </a:cxn>
                  <a:cxn ang="0">
                    <a:pos x="T14" y="0"/>
                  </a:cxn>
                  <a:cxn ang="0">
                    <a:pos x="T15" y="0"/>
                  </a:cxn>
                  <a:cxn ang="0">
                    <a:pos x="T16" y="0"/>
                  </a:cxn>
                  <a:cxn ang="0">
                    <a:pos x="T17" y="0"/>
                  </a:cxn>
                  <a:cxn ang="0">
                    <a:pos x="T18" y="0"/>
                  </a:cxn>
                  <a:cxn ang="0">
                    <a:pos x="T19" y="0"/>
                  </a:cxn>
                  <a:cxn ang="0">
                    <a:pos x="T20" y="0"/>
                  </a:cxn>
                  <a:cxn ang="0">
                    <a:pos x="T21" y="0"/>
                  </a:cxn>
                  <a:cxn ang="0">
                    <a:pos x="T22" y="0"/>
                  </a:cxn>
                  <a:cxn ang="0">
                    <a:pos x="T23" y="0"/>
                  </a:cxn>
                  <a:cxn ang="0">
                    <a:pos x="T24" y="0"/>
                  </a:cxn>
                  <a:cxn ang="0">
                    <a:pos x="T25" y="0"/>
                  </a:cxn>
                  <a:cxn ang="0">
                    <a:pos x="T26" y="0"/>
                  </a:cxn>
                  <a:cxn ang="0">
                    <a:pos x="T27" y="0"/>
                  </a:cxn>
                  <a:cxn ang="0">
                    <a:pos x="T28" y="0"/>
                  </a:cxn>
                  <a:cxn ang="0">
                    <a:pos x="T29" y="0"/>
                  </a:cxn>
                  <a:cxn ang="0">
                    <a:pos x="T30" y="0"/>
                  </a:cxn>
                  <a:cxn ang="0">
                    <a:pos x="T31" y="0"/>
                  </a:cxn>
                  <a:cxn ang="0">
                    <a:pos x="T32" y="0"/>
                  </a:cxn>
                  <a:cxn ang="0">
                    <a:pos x="T33" y="0"/>
                  </a:cxn>
                  <a:cxn ang="0">
                    <a:pos x="T34" y="0"/>
                  </a:cxn>
                  <a:cxn ang="0">
                    <a:pos x="T35" y="0"/>
                  </a:cxn>
                  <a:cxn ang="0">
                    <a:pos x="T36" y="0"/>
                  </a:cxn>
                  <a:cxn ang="0">
                    <a:pos x="T37" y="0"/>
                  </a:cxn>
                  <a:cxn ang="0">
                    <a:pos x="T38" y="0"/>
                  </a:cxn>
                  <a:cxn ang="0">
                    <a:pos x="T39" y="0"/>
                  </a:cxn>
                  <a:cxn ang="0">
                    <a:pos x="T40" y="0"/>
                  </a:cxn>
                  <a:cxn ang="0">
                    <a:pos x="T41" y="0"/>
                  </a:cxn>
                  <a:cxn ang="0">
                    <a:pos x="T42" y="0"/>
                  </a:cxn>
                  <a:cxn ang="0">
                    <a:pos x="T43" y="0"/>
                  </a:cxn>
                  <a:cxn ang="0">
                    <a:pos x="T44" y="0"/>
                  </a:cxn>
                  <a:cxn ang="0">
                    <a:pos x="T45" y="0"/>
                  </a:cxn>
                  <a:cxn ang="0">
                    <a:pos x="T46" y="0"/>
                  </a:cxn>
                  <a:cxn ang="0">
                    <a:pos x="T47" y="0"/>
                  </a:cxn>
                  <a:cxn ang="0">
                    <a:pos x="T48" y="0"/>
                  </a:cxn>
                  <a:cxn ang="0">
                    <a:pos x="T49" y="0"/>
                  </a:cxn>
                  <a:cxn ang="0">
                    <a:pos x="T50" y="0"/>
                  </a:cxn>
                  <a:cxn ang="0">
                    <a:pos x="T51" y="0"/>
                  </a:cxn>
                  <a:cxn ang="0">
                    <a:pos x="T52" y="0"/>
                  </a:cxn>
                  <a:cxn ang="0">
                    <a:pos x="T53" y="0"/>
                  </a:cxn>
                  <a:cxn ang="0">
                    <a:pos x="T54" y="0"/>
                  </a:cxn>
                  <a:cxn ang="0">
                    <a:pos x="T55" y="0"/>
                  </a:cxn>
                  <a:cxn ang="0">
                    <a:pos x="T56" y="0"/>
                  </a:cxn>
                  <a:cxn ang="0">
                    <a:pos x="T57" y="0"/>
                  </a:cxn>
                  <a:cxn ang="0">
                    <a:pos x="T58" y="0"/>
                  </a:cxn>
                  <a:cxn ang="0">
                    <a:pos x="T59" y="0"/>
                  </a:cxn>
                  <a:cxn ang="0">
                    <a:pos x="T60" y="0"/>
                  </a:cxn>
                  <a:cxn ang="0">
                    <a:pos x="T61" y="0"/>
                  </a:cxn>
                  <a:cxn ang="0">
                    <a:pos x="T62" y="0"/>
                  </a:cxn>
                </a:cxnLst>
                <a:rect l="0" t="0" r="r" b="b"/>
                <a:pathLst>
                  <a:path w="919">
                    <a:moveTo>
                      <a:pt x="708" y="0"/>
                    </a:moveTo>
                    <a:lnTo>
                      <a:pt x="641" y="0"/>
                    </a:lnTo>
                    <a:lnTo>
                      <a:pt x="639" y="0"/>
                    </a:lnTo>
                    <a:lnTo>
                      <a:pt x="568" y="0"/>
                    </a:lnTo>
                    <a:lnTo>
                      <a:pt x="568" y="0"/>
                    </a:lnTo>
                    <a:lnTo>
                      <a:pt x="497" y="0"/>
                    </a:lnTo>
                    <a:lnTo>
                      <a:pt x="495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353" y="0"/>
                    </a:lnTo>
                    <a:lnTo>
                      <a:pt x="351" y="0"/>
                    </a:lnTo>
                    <a:lnTo>
                      <a:pt x="280" y="0"/>
                    </a:lnTo>
                    <a:lnTo>
                      <a:pt x="278" y="0"/>
                    </a:lnTo>
                    <a:lnTo>
                      <a:pt x="209" y="0"/>
                    </a:lnTo>
                    <a:lnTo>
                      <a:pt x="207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65" y="0"/>
                    </a:lnTo>
                    <a:lnTo>
                      <a:pt x="63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63" y="0"/>
                    </a:lnTo>
                    <a:lnTo>
                      <a:pt x="65" y="0"/>
                    </a:lnTo>
                    <a:lnTo>
                      <a:pt x="134" y="0"/>
                    </a:lnTo>
                    <a:lnTo>
                      <a:pt x="136" y="0"/>
                    </a:lnTo>
                    <a:lnTo>
                      <a:pt x="207" y="0"/>
                    </a:lnTo>
                    <a:lnTo>
                      <a:pt x="209" y="0"/>
                    </a:lnTo>
                    <a:lnTo>
                      <a:pt x="278" y="0"/>
                    </a:lnTo>
                    <a:lnTo>
                      <a:pt x="280" y="0"/>
                    </a:lnTo>
                    <a:lnTo>
                      <a:pt x="351" y="0"/>
                    </a:lnTo>
                    <a:lnTo>
                      <a:pt x="353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495" y="0"/>
                    </a:lnTo>
                    <a:lnTo>
                      <a:pt x="497" y="0"/>
                    </a:lnTo>
                    <a:lnTo>
                      <a:pt x="568" y="0"/>
                    </a:lnTo>
                    <a:lnTo>
                      <a:pt x="568" y="0"/>
                    </a:lnTo>
                    <a:lnTo>
                      <a:pt x="639" y="0"/>
                    </a:lnTo>
                    <a:lnTo>
                      <a:pt x="641" y="0"/>
                    </a:lnTo>
                    <a:lnTo>
                      <a:pt x="708" y="0"/>
                    </a:lnTo>
                    <a:lnTo>
                      <a:pt x="708" y="0"/>
                    </a:lnTo>
                    <a:moveTo>
                      <a:pt x="787" y="0"/>
                    </a:moveTo>
                    <a:lnTo>
                      <a:pt x="785" y="0"/>
                    </a:lnTo>
                    <a:lnTo>
                      <a:pt x="783" y="0"/>
                    </a:lnTo>
                    <a:lnTo>
                      <a:pt x="766" y="0"/>
                    </a:lnTo>
                    <a:lnTo>
                      <a:pt x="764" y="0"/>
                    </a:lnTo>
                    <a:lnTo>
                      <a:pt x="783" y="0"/>
                    </a:lnTo>
                    <a:lnTo>
                      <a:pt x="785" y="0"/>
                    </a:lnTo>
                    <a:lnTo>
                      <a:pt x="789" y="0"/>
                    </a:lnTo>
                    <a:lnTo>
                      <a:pt x="787" y="0"/>
                    </a:lnTo>
                    <a:moveTo>
                      <a:pt x="919" y="0"/>
                    </a:moveTo>
                    <a:lnTo>
                      <a:pt x="919" y="0"/>
                    </a:lnTo>
                    <a:lnTo>
                      <a:pt x="858" y="0"/>
                    </a:lnTo>
                    <a:lnTo>
                      <a:pt x="856" y="0"/>
                    </a:lnTo>
                    <a:lnTo>
                      <a:pt x="792" y="0"/>
                    </a:lnTo>
                    <a:lnTo>
                      <a:pt x="792" y="0"/>
                    </a:lnTo>
                    <a:lnTo>
                      <a:pt x="856" y="0"/>
                    </a:lnTo>
                    <a:lnTo>
                      <a:pt x="858" y="0"/>
                    </a:lnTo>
                    <a:lnTo>
                      <a:pt x="919" y="0"/>
                    </a:lnTo>
                    <a:lnTo>
                      <a:pt x="919" y="0"/>
                    </a:lnTo>
                    <a:lnTo>
                      <a:pt x="919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33" name="Freeform 135" descr="8af011fd-ac3f-4dae-a8ff-cb8b4784710f"/>
              <p:cNvSpPr>
                <a:spLocks noEditPoints="1"/>
              </p:cNvSpPr>
              <p:nvPr/>
            </p:nvSpPr>
            <p:spPr bwMode="auto">
              <a:xfrm>
                <a:off x="7832776" y="5245243"/>
                <a:ext cx="971453" cy="0"/>
              </a:xfrm>
              <a:custGeom>
                <a:avLst/>
                <a:gdLst>
                  <a:gd name="T0" fmla="*/ 443 w 919"/>
                  <a:gd name="T1" fmla="*/ 424 w 919"/>
                  <a:gd name="T2" fmla="*/ 424 w 919"/>
                  <a:gd name="T3" fmla="*/ 353 w 919"/>
                  <a:gd name="T4" fmla="*/ 351 w 919"/>
                  <a:gd name="T5" fmla="*/ 280 w 919"/>
                  <a:gd name="T6" fmla="*/ 278 w 919"/>
                  <a:gd name="T7" fmla="*/ 209 w 919"/>
                  <a:gd name="T8" fmla="*/ 207 w 919"/>
                  <a:gd name="T9" fmla="*/ 136 w 919"/>
                  <a:gd name="T10" fmla="*/ 134 w 919"/>
                  <a:gd name="T11" fmla="*/ 65 w 919"/>
                  <a:gd name="T12" fmla="*/ 63 w 919"/>
                  <a:gd name="T13" fmla="*/ 2 w 919"/>
                  <a:gd name="T14" fmla="*/ 0 w 919"/>
                  <a:gd name="T15" fmla="*/ 0 w 919"/>
                  <a:gd name="T16" fmla="*/ 2 w 919"/>
                  <a:gd name="T17" fmla="*/ 63 w 919"/>
                  <a:gd name="T18" fmla="*/ 65 w 919"/>
                  <a:gd name="T19" fmla="*/ 134 w 919"/>
                  <a:gd name="T20" fmla="*/ 136 w 919"/>
                  <a:gd name="T21" fmla="*/ 207 w 919"/>
                  <a:gd name="T22" fmla="*/ 209 w 919"/>
                  <a:gd name="T23" fmla="*/ 278 w 919"/>
                  <a:gd name="T24" fmla="*/ 280 w 919"/>
                  <a:gd name="T25" fmla="*/ 351 w 919"/>
                  <a:gd name="T26" fmla="*/ 353 w 919"/>
                  <a:gd name="T27" fmla="*/ 424 w 919"/>
                  <a:gd name="T28" fmla="*/ 424 w 919"/>
                  <a:gd name="T29" fmla="*/ 441 w 919"/>
                  <a:gd name="T30" fmla="*/ 443 w 919"/>
                  <a:gd name="T31" fmla="*/ 522 w 919"/>
                  <a:gd name="T32" fmla="*/ 505 w 919"/>
                  <a:gd name="T33" fmla="*/ 503 w 919"/>
                  <a:gd name="T34" fmla="*/ 524 w 919"/>
                  <a:gd name="T35" fmla="*/ 522 w 919"/>
                  <a:gd name="T36" fmla="*/ 639 w 919"/>
                  <a:gd name="T37" fmla="*/ 579 w 919"/>
                  <a:gd name="T38" fmla="*/ 581 w 919"/>
                  <a:gd name="T39" fmla="*/ 637 w 919"/>
                  <a:gd name="T40" fmla="*/ 639 w 919"/>
                  <a:gd name="T41" fmla="*/ 919 w 919"/>
                  <a:gd name="T42" fmla="*/ 919 w 919"/>
                  <a:gd name="T43" fmla="*/ 858 w 919"/>
                  <a:gd name="T44" fmla="*/ 856 w 919"/>
                  <a:gd name="T45" fmla="*/ 785 w 919"/>
                  <a:gd name="T46" fmla="*/ 783 w 919"/>
                  <a:gd name="T47" fmla="*/ 712 w 919"/>
                  <a:gd name="T48" fmla="*/ 712 w 919"/>
                  <a:gd name="T49" fmla="*/ 693 w 919"/>
                  <a:gd name="T50" fmla="*/ 691 w 919"/>
                  <a:gd name="T51" fmla="*/ 712 w 919"/>
                  <a:gd name="T52" fmla="*/ 712 w 919"/>
                  <a:gd name="T53" fmla="*/ 783 w 919"/>
                  <a:gd name="T54" fmla="*/ 785 w 919"/>
                  <a:gd name="T55" fmla="*/ 856 w 919"/>
                  <a:gd name="T56" fmla="*/ 858 w 919"/>
                  <a:gd name="T57" fmla="*/ 919 w 919"/>
                  <a:gd name="T58" fmla="*/ 919 w 919"/>
                  <a:gd name="T59" fmla="*/ 919 w 919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  <a:cxn ang="0">
                    <a:pos x="T13" y="0"/>
                  </a:cxn>
                  <a:cxn ang="0">
                    <a:pos x="T14" y="0"/>
                  </a:cxn>
                  <a:cxn ang="0">
                    <a:pos x="T15" y="0"/>
                  </a:cxn>
                  <a:cxn ang="0">
                    <a:pos x="T16" y="0"/>
                  </a:cxn>
                  <a:cxn ang="0">
                    <a:pos x="T17" y="0"/>
                  </a:cxn>
                  <a:cxn ang="0">
                    <a:pos x="T18" y="0"/>
                  </a:cxn>
                  <a:cxn ang="0">
                    <a:pos x="T19" y="0"/>
                  </a:cxn>
                  <a:cxn ang="0">
                    <a:pos x="T20" y="0"/>
                  </a:cxn>
                  <a:cxn ang="0">
                    <a:pos x="T21" y="0"/>
                  </a:cxn>
                  <a:cxn ang="0">
                    <a:pos x="T22" y="0"/>
                  </a:cxn>
                  <a:cxn ang="0">
                    <a:pos x="T23" y="0"/>
                  </a:cxn>
                  <a:cxn ang="0">
                    <a:pos x="T24" y="0"/>
                  </a:cxn>
                  <a:cxn ang="0">
                    <a:pos x="T25" y="0"/>
                  </a:cxn>
                  <a:cxn ang="0">
                    <a:pos x="T26" y="0"/>
                  </a:cxn>
                  <a:cxn ang="0">
                    <a:pos x="T27" y="0"/>
                  </a:cxn>
                  <a:cxn ang="0">
                    <a:pos x="T28" y="0"/>
                  </a:cxn>
                  <a:cxn ang="0">
                    <a:pos x="T29" y="0"/>
                  </a:cxn>
                  <a:cxn ang="0">
                    <a:pos x="T30" y="0"/>
                  </a:cxn>
                  <a:cxn ang="0">
                    <a:pos x="T31" y="0"/>
                  </a:cxn>
                  <a:cxn ang="0">
                    <a:pos x="T32" y="0"/>
                  </a:cxn>
                  <a:cxn ang="0">
                    <a:pos x="T33" y="0"/>
                  </a:cxn>
                  <a:cxn ang="0">
                    <a:pos x="T34" y="0"/>
                  </a:cxn>
                  <a:cxn ang="0">
                    <a:pos x="T35" y="0"/>
                  </a:cxn>
                  <a:cxn ang="0">
                    <a:pos x="T36" y="0"/>
                  </a:cxn>
                  <a:cxn ang="0">
                    <a:pos x="T37" y="0"/>
                  </a:cxn>
                  <a:cxn ang="0">
                    <a:pos x="T38" y="0"/>
                  </a:cxn>
                  <a:cxn ang="0">
                    <a:pos x="T39" y="0"/>
                  </a:cxn>
                  <a:cxn ang="0">
                    <a:pos x="T40" y="0"/>
                  </a:cxn>
                  <a:cxn ang="0">
                    <a:pos x="T41" y="0"/>
                  </a:cxn>
                  <a:cxn ang="0">
                    <a:pos x="T42" y="0"/>
                  </a:cxn>
                  <a:cxn ang="0">
                    <a:pos x="T43" y="0"/>
                  </a:cxn>
                  <a:cxn ang="0">
                    <a:pos x="T44" y="0"/>
                  </a:cxn>
                  <a:cxn ang="0">
                    <a:pos x="T45" y="0"/>
                  </a:cxn>
                  <a:cxn ang="0">
                    <a:pos x="T46" y="0"/>
                  </a:cxn>
                  <a:cxn ang="0">
                    <a:pos x="T47" y="0"/>
                  </a:cxn>
                  <a:cxn ang="0">
                    <a:pos x="T48" y="0"/>
                  </a:cxn>
                  <a:cxn ang="0">
                    <a:pos x="T49" y="0"/>
                  </a:cxn>
                  <a:cxn ang="0">
                    <a:pos x="T50" y="0"/>
                  </a:cxn>
                  <a:cxn ang="0">
                    <a:pos x="T51" y="0"/>
                  </a:cxn>
                  <a:cxn ang="0">
                    <a:pos x="T52" y="0"/>
                  </a:cxn>
                  <a:cxn ang="0">
                    <a:pos x="T53" y="0"/>
                  </a:cxn>
                  <a:cxn ang="0">
                    <a:pos x="T54" y="0"/>
                  </a:cxn>
                  <a:cxn ang="0">
                    <a:pos x="T55" y="0"/>
                  </a:cxn>
                  <a:cxn ang="0">
                    <a:pos x="T56" y="0"/>
                  </a:cxn>
                  <a:cxn ang="0">
                    <a:pos x="T57" y="0"/>
                  </a:cxn>
                  <a:cxn ang="0">
                    <a:pos x="T58" y="0"/>
                  </a:cxn>
                  <a:cxn ang="0">
                    <a:pos x="T59" y="0"/>
                  </a:cxn>
                </a:cxnLst>
                <a:rect l="0" t="0" r="r" b="b"/>
                <a:pathLst>
                  <a:path w="919">
                    <a:moveTo>
                      <a:pt x="443" y="0"/>
                    </a:moveTo>
                    <a:lnTo>
                      <a:pt x="424" y="0"/>
                    </a:lnTo>
                    <a:lnTo>
                      <a:pt x="424" y="0"/>
                    </a:lnTo>
                    <a:lnTo>
                      <a:pt x="353" y="0"/>
                    </a:lnTo>
                    <a:lnTo>
                      <a:pt x="351" y="0"/>
                    </a:lnTo>
                    <a:lnTo>
                      <a:pt x="280" y="0"/>
                    </a:lnTo>
                    <a:lnTo>
                      <a:pt x="278" y="0"/>
                    </a:lnTo>
                    <a:lnTo>
                      <a:pt x="209" y="0"/>
                    </a:lnTo>
                    <a:lnTo>
                      <a:pt x="207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65" y="0"/>
                    </a:lnTo>
                    <a:lnTo>
                      <a:pt x="63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63" y="0"/>
                    </a:lnTo>
                    <a:lnTo>
                      <a:pt x="65" y="0"/>
                    </a:lnTo>
                    <a:lnTo>
                      <a:pt x="134" y="0"/>
                    </a:lnTo>
                    <a:lnTo>
                      <a:pt x="136" y="0"/>
                    </a:lnTo>
                    <a:lnTo>
                      <a:pt x="207" y="0"/>
                    </a:lnTo>
                    <a:lnTo>
                      <a:pt x="209" y="0"/>
                    </a:lnTo>
                    <a:lnTo>
                      <a:pt x="278" y="0"/>
                    </a:lnTo>
                    <a:lnTo>
                      <a:pt x="280" y="0"/>
                    </a:lnTo>
                    <a:lnTo>
                      <a:pt x="351" y="0"/>
                    </a:lnTo>
                    <a:lnTo>
                      <a:pt x="353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441" y="0"/>
                    </a:lnTo>
                    <a:lnTo>
                      <a:pt x="443" y="0"/>
                    </a:lnTo>
                    <a:close/>
                    <a:moveTo>
                      <a:pt x="522" y="0"/>
                    </a:moveTo>
                    <a:lnTo>
                      <a:pt x="505" y="0"/>
                    </a:lnTo>
                    <a:lnTo>
                      <a:pt x="503" y="0"/>
                    </a:lnTo>
                    <a:lnTo>
                      <a:pt x="524" y="0"/>
                    </a:lnTo>
                    <a:lnTo>
                      <a:pt x="522" y="0"/>
                    </a:lnTo>
                    <a:close/>
                    <a:moveTo>
                      <a:pt x="639" y="0"/>
                    </a:moveTo>
                    <a:lnTo>
                      <a:pt x="579" y="0"/>
                    </a:lnTo>
                    <a:lnTo>
                      <a:pt x="581" y="0"/>
                    </a:lnTo>
                    <a:lnTo>
                      <a:pt x="637" y="0"/>
                    </a:lnTo>
                    <a:lnTo>
                      <a:pt x="639" y="0"/>
                    </a:lnTo>
                    <a:close/>
                    <a:moveTo>
                      <a:pt x="919" y="0"/>
                    </a:moveTo>
                    <a:lnTo>
                      <a:pt x="919" y="0"/>
                    </a:lnTo>
                    <a:lnTo>
                      <a:pt x="858" y="0"/>
                    </a:lnTo>
                    <a:lnTo>
                      <a:pt x="856" y="0"/>
                    </a:lnTo>
                    <a:lnTo>
                      <a:pt x="785" y="0"/>
                    </a:lnTo>
                    <a:lnTo>
                      <a:pt x="783" y="0"/>
                    </a:lnTo>
                    <a:lnTo>
                      <a:pt x="712" y="0"/>
                    </a:lnTo>
                    <a:lnTo>
                      <a:pt x="712" y="0"/>
                    </a:lnTo>
                    <a:lnTo>
                      <a:pt x="693" y="0"/>
                    </a:lnTo>
                    <a:lnTo>
                      <a:pt x="691" y="0"/>
                    </a:lnTo>
                    <a:lnTo>
                      <a:pt x="712" y="0"/>
                    </a:lnTo>
                    <a:lnTo>
                      <a:pt x="712" y="0"/>
                    </a:lnTo>
                    <a:lnTo>
                      <a:pt x="783" y="0"/>
                    </a:lnTo>
                    <a:lnTo>
                      <a:pt x="785" y="0"/>
                    </a:lnTo>
                    <a:lnTo>
                      <a:pt x="856" y="0"/>
                    </a:lnTo>
                    <a:lnTo>
                      <a:pt x="858" y="0"/>
                    </a:lnTo>
                    <a:lnTo>
                      <a:pt x="919" y="0"/>
                    </a:lnTo>
                    <a:lnTo>
                      <a:pt x="919" y="0"/>
                    </a:lnTo>
                    <a:lnTo>
                      <a:pt x="919" y="0"/>
                    </a:lnTo>
                    <a:close/>
                  </a:path>
                </a:pathLst>
              </a:custGeom>
              <a:solidFill>
                <a:srgbClr val="9EB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34" name="Freeform 136" descr="10f1d971-c034-4ca1-96d6-a4701d43f7ad"/>
              <p:cNvSpPr>
                <a:spLocks noEditPoints="1"/>
              </p:cNvSpPr>
              <p:nvPr/>
            </p:nvSpPr>
            <p:spPr bwMode="auto">
              <a:xfrm>
                <a:off x="7832776" y="5245243"/>
                <a:ext cx="971453" cy="0"/>
              </a:xfrm>
              <a:custGeom>
                <a:avLst/>
                <a:gdLst>
                  <a:gd name="T0" fmla="*/ 443 w 919"/>
                  <a:gd name="T1" fmla="*/ 424 w 919"/>
                  <a:gd name="T2" fmla="*/ 424 w 919"/>
                  <a:gd name="T3" fmla="*/ 353 w 919"/>
                  <a:gd name="T4" fmla="*/ 351 w 919"/>
                  <a:gd name="T5" fmla="*/ 280 w 919"/>
                  <a:gd name="T6" fmla="*/ 278 w 919"/>
                  <a:gd name="T7" fmla="*/ 209 w 919"/>
                  <a:gd name="T8" fmla="*/ 207 w 919"/>
                  <a:gd name="T9" fmla="*/ 136 w 919"/>
                  <a:gd name="T10" fmla="*/ 134 w 919"/>
                  <a:gd name="T11" fmla="*/ 65 w 919"/>
                  <a:gd name="T12" fmla="*/ 63 w 919"/>
                  <a:gd name="T13" fmla="*/ 2 w 919"/>
                  <a:gd name="T14" fmla="*/ 0 w 919"/>
                  <a:gd name="T15" fmla="*/ 0 w 919"/>
                  <a:gd name="T16" fmla="*/ 2 w 919"/>
                  <a:gd name="T17" fmla="*/ 63 w 919"/>
                  <a:gd name="T18" fmla="*/ 65 w 919"/>
                  <a:gd name="T19" fmla="*/ 134 w 919"/>
                  <a:gd name="T20" fmla="*/ 136 w 919"/>
                  <a:gd name="T21" fmla="*/ 207 w 919"/>
                  <a:gd name="T22" fmla="*/ 209 w 919"/>
                  <a:gd name="T23" fmla="*/ 278 w 919"/>
                  <a:gd name="T24" fmla="*/ 280 w 919"/>
                  <a:gd name="T25" fmla="*/ 351 w 919"/>
                  <a:gd name="T26" fmla="*/ 353 w 919"/>
                  <a:gd name="T27" fmla="*/ 424 w 919"/>
                  <a:gd name="T28" fmla="*/ 424 w 919"/>
                  <a:gd name="T29" fmla="*/ 441 w 919"/>
                  <a:gd name="T30" fmla="*/ 443 w 919"/>
                  <a:gd name="T31" fmla="*/ 522 w 919"/>
                  <a:gd name="T32" fmla="*/ 505 w 919"/>
                  <a:gd name="T33" fmla="*/ 503 w 919"/>
                  <a:gd name="T34" fmla="*/ 524 w 919"/>
                  <a:gd name="T35" fmla="*/ 522 w 919"/>
                  <a:gd name="T36" fmla="*/ 639 w 919"/>
                  <a:gd name="T37" fmla="*/ 579 w 919"/>
                  <a:gd name="T38" fmla="*/ 581 w 919"/>
                  <a:gd name="T39" fmla="*/ 637 w 919"/>
                  <a:gd name="T40" fmla="*/ 639 w 919"/>
                  <a:gd name="T41" fmla="*/ 919 w 919"/>
                  <a:gd name="T42" fmla="*/ 919 w 919"/>
                  <a:gd name="T43" fmla="*/ 858 w 919"/>
                  <a:gd name="T44" fmla="*/ 856 w 919"/>
                  <a:gd name="T45" fmla="*/ 785 w 919"/>
                  <a:gd name="T46" fmla="*/ 783 w 919"/>
                  <a:gd name="T47" fmla="*/ 712 w 919"/>
                  <a:gd name="T48" fmla="*/ 712 w 919"/>
                  <a:gd name="T49" fmla="*/ 693 w 919"/>
                  <a:gd name="T50" fmla="*/ 691 w 919"/>
                  <a:gd name="T51" fmla="*/ 712 w 919"/>
                  <a:gd name="T52" fmla="*/ 712 w 919"/>
                  <a:gd name="T53" fmla="*/ 783 w 919"/>
                  <a:gd name="T54" fmla="*/ 785 w 919"/>
                  <a:gd name="T55" fmla="*/ 856 w 919"/>
                  <a:gd name="T56" fmla="*/ 858 w 919"/>
                  <a:gd name="T57" fmla="*/ 919 w 919"/>
                  <a:gd name="T58" fmla="*/ 919 w 919"/>
                  <a:gd name="T59" fmla="*/ 919 w 919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  <a:cxn ang="0">
                    <a:pos x="T13" y="0"/>
                  </a:cxn>
                  <a:cxn ang="0">
                    <a:pos x="T14" y="0"/>
                  </a:cxn>
                  <a:cxn ang="0">
                    <a:pos x="T15" y="0"/>
                  </a:cxn>
                  <a:cxn ang="0">
                    <a:pos x="T16" y="0"/>
                  </a:cxn>
                  <a:cxn ang="0">
                    <a:pos x="T17" y="0"/>
                  </a:cxn>
                  <a:cxn ang="0">
                    <a:pos x="T18" y="0"/>
                  </a:cxn>
                  <a:cxn ang="0">
                    <a:pos x="T19" y="0"/>
                  </a:cxn>
                  <a:cxn ang="0">
                    <a:pos x="T20" y="0"/>
                  </a:cxn>
                  <a:cxn ang="0">
                    <a:pos x="T21" y="0"/>
                  </a:cxn>
                  <a:cxn ang="0">
                    <a:pos x="T22" y="0"/>
                  </a:cxn>
                  <a:cxn ang="0">
                    <a:pos x="T23" y="0"/>
                  </a:cxn>
                  <a:cxn ang="0">
                    <a:pos x="T24" y="0"/>
                  </a:cxn>
                  <a:cxn ang="0">
                    <a:pos x="T25" y="0"/>
                  </a:cxn>
                  <a:cxn ang="0">
                    <a:pos x="T26" y="0"/>
                  </a:cxn>
                  <a:cxn ang="0">
                    <a:pos x="T27" y="0"/>
                  </a:cxn>
                  <a:cxn ang="0">
                    <a:pos x="T28" y="0"/>
                  </a:cxn>
                  <a:cxn ang="0">
                    <a:pos x="T29" y="0"/>
                  </a:cxn>
                  <a:cxn ang="0">
                    <a:pos x="T30" y="0"/>
                  </a:cxn>
                  <a:cxn ang="0">
                    <a:pos x="T31" y="0"/>
                  </a:cxn>
                  <a:cxn ang="0">
                    <a:pos x="T32" y="0"/>
                  </a:cxn>
                  <a:cxn ang="0">
                    <a:pos x="T33" y="0"/>
                  </a:cxn>
                  <a:cxn ang="0">
                    <a:pos x="T34" y="0"/>
                  </a:cxn>
                  <a:cxn ang="0">
                    <a:pos x="T35" y="0"/>
                  </a:cxn>
                  <a:cxn ang="0">
                    <a:pos x="T36" y="0"/>
                  </a:cxn>
                  <a:cxn ang="0">
                    <a:pos x="T37" y="0"/>
                  </a:cxn>
                  <a:cxn ang="0">
                    <a:pos x="T38" y="0"/>
                  </a:cxn>
                  <a:cxn ang="0">
                    <a:pos x="T39" y="0"/>
                  </a:cxn>
                  <a:cxn ang="0">
                    <a:pos x="T40" y="0"/>
                  </a:cxn>
                  <a:cxn ang="0">
                    <a:pos x="T41" y="0"/>
                  </a:cxn>
                  <a:cxn ang="0">
                    <a:pos x="T42" y="0"/>
                  </a:cxn>
                  <a:cxn ang="0">
                    <a:pos x="T43" y="0"/>
                  </a:cxn>
                  <a:cxn ang="0">
                    <a:pos x="T44" y="0"/>
                  </a:cxn>
                  <a:cxn ang="0">
                    <a:pos x="T45" y="0"/>
                  </a:cxn>
                  <a:cxn ang="0">
                    <a:pos x="T46" y="0"/>
                  </a:cxn>
                  <a:cxn ang="0">
                    <a:pos x="T47" y="0"/>
                  </a:cxn>
                  <a:cxn ang="0">
                    <a:pos x="T48" y="0"/>
                  </a:cxn>
                  <a:cxn ang="0">
                    <a:pos x="T49" y="0"/>
                  </a:cxn>
                  <a:cxn ang="0">
                    <a:pos x="T50" y="0"/>
                  </a:cxn>
                  <a:cxn ang="0">
                    <a:pos x="T51" y="0"/>
                  </a:cxn>
                  <a:cxn ang="0">
                    <a:pos x="T52" y="0"/>
                  </a:cxn>
                  <a:cxn ang="0">
                    <a:pos x="T53" y="0"/>
                  </a:cxn>
                  <a:cxn ang="0">
                    <a:pos x="T54" y="0"/>
                  </a:cxn>
                  <a:cxn ang="0">
                    <a:pos x="T55" y="0"/>
                  </a:cxn>
                  <a:cxn ang="0">
                    <a:pos x="T56" y="0"/>
                  </a:cxn>
                  <a:cxn ang="0">
                    <a:pos x="T57" y="0"/>
                  </a:cxn>
                  <a:cxn ang="0">
                    <a:pos x="T58" y="0"/>
                  </a:cxn>
                  <a:cxn ang="0">
                    <a:pos x="T59" y="0"/>
                  </a:cxn>
                </a:cxnLst>
                <a:rect l="0" t="0" r="r" b="b"/>
                <a:pathLst>
                  <a:path w="919">
                    <a:moveTo>
                      <a:pt x="443" y="0"/>
                    </a:moveTo>
                    <a:lnTo>
                      <a:pt x="424" y="0"/>
                    </a:lnTo>
                    <a:lnTo>
                      <a:pt x="424" y="0"/>
                    </a:lnTo>
                    <a:lnTo>
                      <a:pt x="353" y="0"/>
                    </a:lnTo>
                    <a:lnTo>
                      <a:pt x="351" y="0"/>
                    </a:lnTo>
                    <a:lnTo>
                      <a:pt x="280" y="0"/>
                    </a:lnTo>
                    <a:lnTo>
                      <a:pt x="278" y="0"/>
                    </a:lnTo>
                    <a:lnTo>
                      <a:pt x="209" y="0"/>
                    </a:lnTo>
                    <a:lnTo>
                      <a:pt x="207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65" y="0"/>
                    </a:lnTo>
                    <a:lnTo>
                      <a:pt x="63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63" y="0"/>
                    </a:lnTo>
                    <a:lnTo>
                      <a:pt x="65" y="0"/>
                    </a:lnTo>
                    <a:lnTo>
                      <a:pt x="134" y="0"/>
                    </a:lnTo>
                    <a:lnTo>
                      <a:pt x="136" y="0"/>
                    </a:lnTo>
                    <a:lnTo>
                      <a:pt x="207" y="0"/>
                    </a:lnTo>
                    <a:lnTo>
                      <a:pt x="209" y="0"/>
                    </a:lnTo>
                    <a:lnTo>
                      <a:pt x="278" y="0"/>
                    </a:lnTo>
                    <a:lnTo>
                      <a:pt x="280" y="0"/>
                    </a:lnTo>
                    <a:lnTo>
                      <a:pt x="351" y="0"/>
                    </a:lnTo>
                    <a:lnTo>
                      <a:pt x="353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441" y="0"/>
                    </a:lnTo>
                    <a:lnTo>
                      <a:pt x="443" y="0"/>
                    </a:lnTo>
                    <a:moveTo>
                      <a:pt x="522" y="0"/>
                    </a:moveTo>
                    <a:lnTo>
                      <a:pt x="505" y="0"/>
                    </a:lnTo>
                    <a:lnTo>
                      <a:pt x="503" y="0"/>
                    </a:lnTo>
                    <a:lnTo>
                      <a:pt x="524" y="0"/>
                    </a:lnTo>
                    <a:lnTo>
                      <a:pt x="522" y="0"/>
                    </a:lnTo>
                    <a:moveTo>
                      <a:pt x="639" y="0"/>
                    </a:moveTo>
                    <a:lnTo>
                      <a:pt x="579" y="0"/>
                    </a:lnTo>
                    <a:lnTo>
                      <a:pt x="581" y="0"/>
                    </a:lnTo>
                    <a:lnTo>
                      <a:pt x="637" y="0"/>
                    </a:lnTo>
                    <a:lnTo>
                      <a:pt x="639" y="0"/>
                    </a:lnTo>
                    <a:moveTo>
                      <a:pt x="919" y="0"/>
                    </a:moveTo>
                    <a:lnTo>
                      <a:pt x="919" y="0"/>
                    </a:lnTo>
                    <a:lnTo>
                      <a:pt x="858" y="0"/>
                    </a:lnTo>
                    <a:lnTo>
                      <a:pt x="856" y="0"/>
                    </a:lnTo>
                    <a:lnTo>
                      <a:pt x="785" y="0"/>
                    </a:lnTo>
                    <a:lnTo>
                      <a:pt x="783" y="0"/>
                    </a:lnTo>
                    <a:lnTo>
                      <a:pt x="712" y="0"/>
                    </a:lnTo>
                    <a:lnTo>
                      <a:pt x="712" y="0"/>
                    </a:lnTo>
                    <a:lnTo>
                      <a:pt x="693" y="0"/>
                    </a:lnTo>
                    <a:lnTo>
                      <a:pt x="691" y="0"/>
                    </a:lnTo>
                    <a:lnTo>
                      <a:pt x="712" y="0"/>
                    </a:lnTo>
                    <a:lnTo>
                      <a:pt x="712" y="0"/>
                    </a:lnTo>
                    <a:lnTo>
                      <a:pt x="783" y="0"/>
                    </a:lnTo>
                    <a:lnTo>
                      <a:pt x="785" y="0"/>
                    </a:lnTo>
                    <a:lnTo>
                      <a:pt x="856" y="0"/>
                    </a:lnTo>
                    <a:lnTo>
                      <a:pt x="858" y="0"/>
                    </a:lnTo>
                    <a:lnTo>
                      <a:pt x="919" y="0"/>
                    </a:lnTo>
                    <a:lnTo>
                      <a:pt x="919" y="0"/>
                    </a:lnTo>
                    <a:lnTo>
                      <a:pt x="919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35" name="Freeform 137" descr="9695f57e-7a18-4bec-924a-a5a8a004d506"/>
              <p:cNvSpPr>
                <a:spLocks noEditPoints="1"/>
              </p:cNvSpPr>
              <p:nvPr/>
            </p:nvSpPr>
            <p:spPr bwMode="auto">
              <a:xfrm>
                <a:off x="7832776" y="5316067"/>
                <a:ext cx="971453" cy="2114"/>
              </a:xfrm>
              <a:custGeom>
                <a:avLst/>
                <a:gdLst>
                  <a:gd name="T0" fmla="*/ 382 w 919"/>
                  <a:gd name="T1" fmla="*/ 0 h 2"/>
                  <a:gd name="T2" fmla="*/ 353 w 919"/>
                  <a:gd name="T3" fmla="*/ 0 h 2"/>
                  <a:gd name="T4" fmla="*/ 351 w 919"/>
                  <a:gd name="T5" fmla="*/ 0 h 2"/>
                  <a:gd name="T6" fmla="*/ 280 w 919"/>
                  <a:gd name="T7" fmla="*/ 0 h 2"/>
                  <a:gd name="T8" fmla="*/ 278 w 919"/>
                  <a:gd name="T9" fmla="*/ 0 h 2"/>
                  <a:gd name="T10" fmla="*/ 209 w 919"/>
                  <a:gd name="T11" fmla="*/ 0 h 2"/>
                  <a:gd name="T12" fmla="*/ 207 w 919"/>
                  <a:gd name="T13" fmla="*/ 0 h 2"/>
                  <a:gd name="T14" fmla="*/ 136 w 919"/>
                  <a:gd name="T15" fmla="*/ 0 h 2"/>
                  <a:gd name="T16" fmla="*/ 134 w 919"/>
                  <a:gd name="T17" fmla="*/ 0 h 2"/>
                  <a:gd name="T18" fmla="*/ 65 w 919"/>
                  <a:gd name="T19" fmla="*/ 0 h 2"/>
                  <a:gd name="T20" fmla="*/ 63 w 919"/>
                  <a:gd name="T21" fmla="*/ 0 h 2"/>
                  <a:gd name="T22" fmla="*/ 2 w 919"/>
                  <a:gd name="T23" fmla="*/ 0 h 2"/>
                  <a:gd name="T24" fmla="*/ 0 w 919"/>
                  <a:gd name="T25" fmla="*/ 0 h 2"/>
                  <a:gd name="T26" fmla="*/ 0 w 919"/>
                  <a:gd name="T27" fmla="*/ 2 h 2"/>
                  <a:gd name="T28" fmla="*/ 2 w 919"/>
                  <a:gd name="T29" fmla="*/ 2 h 2"/>
                  <a:gd name="T30" fmla="*/ 63 w 919"/>
                  <a:gd name="T31" fmla="*/ 2 h 2"/>
                  <a:gd name="T32" fmla="*/ 65 w 919"/>
                  <a:gd name="T33" fmla="*/ 2 h 2"/>
                  <a:gd name="T34" fmla="*/ 134 w 919"/>
                  <a:gd name="T35" fmla="*/ 2 h 2"/>
                  <a:gd name="T36" fmla="*/ 136 w 919"/>
                  <a:gd name="T37" fmla="*/ 2 h 2"/>
                  <a:gd name="T38" fmla="*/ 207 w 919"/>
                  <a:gd name="T39" fmla="*/ 2 h 2"/>
                  <a:gd name="T40" fmla="*/ 209 w 919"/>
                  <a:gd name="T41" fmla="*/ 2 h 2"/>
                  <a:gd name="T42" fmla="*/ 278 w 919"/>
                  <a:gd name="T43" fmla="*/ 2 h 2"/>
                  <a:gd name="T44" fmla="*/ 280 w 919"/>
                  <a:gd name="T45" fmla="*/ 2 h 2"/>
                  <a:gd name="T46" fmla="*/ 351 w 919"/>
                  <a:gd name="T47" fmla="*/ 2 h 2"/>
                  <a:gd name="T48" fmla="*/ 353 w 919"/>
                  <a:gd name="T49" fmla="*/ 2 h 2"/>
                  <a:gd name="T50" fmla="*/ 382 w 919"/>
                  <a:gd name="T51" fmla="*/ 2 h 2"/>
                  <a:gd name="T52" fmla="*/ 382 w 919"/>
                  <a:gd name="T53" fmla="*/ 0 h 2"/>
                  <a:gd name="T54" fmla="*/ 593 w 919"/>
                  <a:gd name="T55" fmla="*/ 0 h 2"/>
                  <a:gd name="T56" fmla="*/ 568 w 919"/>
                  <a:gd name="T57" fmla="*/ 0 h 2"/>
                  <a:gd name="T58" fmla="*/ 568 w 919"/>
                  <a:gd name="T59" fmla="*/ 0 h 2"/>
                  <a:gd name="T60" fmla="*/ 497 w 919"/>
                  <a:gd name="T61" fmla="*/ 0 h 2"/>
                  <a:gd name="T62" fmla="*/ 495 w 919"/>
                  <a:gd name="T63" fmla="*/ 0 h 2"/>
                  <a:gd name="T64" fmla="*/ 430 w 919"/>
                  <a:gd name="T65" fmla="*/ 0 h 2"/>
                  <a:gd name="T66" fmla="*/ 428 w 919"/>
                  <a:gd name="T67" fmla="*/ 2 h 2"/>
                  <a:gd name="T68" fmla="*/ 495 w 919"/>
                  <a:gd name="T69" fmla="*/ 2 h 2"/>
                  <a:gd name="T70" fmla="*/ 497 w 919"/>
                  <a:gd name="T71" fmla="*/ 2 h 2"/>
                  <a:gd name="T72" fmla="*/ 568 w 919"/>
                  <a:gd name="T73" fmla="*/ 2 h 2"/>
                  <a:gd name="T74" fmla="*/ 568 w 919"/>
                  <a:gd name="T75" fmla="*/ 2 h 2"/>
                  <a:gd name="T76" fmla="*/ 595 w 919"/>
                  <a:gd name="T77" fmla="*/ 2 h 2"/>
                  <a:gd name="T78" fmla="*/ 593 w 919"/>
                  <a:gd name="T79" fmla="*/ 0 h 2"/>
                  <a:gd name="T80" fmla="*/ 919 w 919"/>
                  <a:gd name="T81" fmla="*/ 0 h 2"/>
                  <a:gd name="T82" fmla="*/ 919 w 919"/>
                  <a:gd name="T83" fmla="*/ 0 h 2"/>
                  <a:gd name="T84" fmla="*/ 858 w 919"/>
                  <a:gd name="T85" fmla="*/ 0 h 2"/>
                  <a:gd name="T86" fmla="*/ 856 w 919"/>
                  <a:gd name="T87" fmla="*/ 0 h 2"/>
                  <a:gd name="T88" fmla="*/ 785 w 919"/>
                  <a:gd name="T89" fmla="*/ 0 h 2"/>
                  <a:gd name="T90" fmla="*/ 783 w 919"/>
                  <a:gd name="T91" fmla="*/ 0 h 2"/>
                  <a:gd name="T92" fmla="*/ 712 w 919"/>
                  <a:gd name="T93" fmla="*/ 0 h 2"/>
                  <a:gd name="T94" fmla="*/ 712 w 919"/>
                  <a:gd name="T95" fmla="*/ 0 h 2"/>
                  <a:gd name="T96" fmla="*/ 641 w 919"/>
                  <a:gd name="T97" fmla="*/ 0 h 2"/>
                  <a:gd name="T98" fmla="*/ 639 w 919"/>
                  <a:gd name="T99" fmla="*/ 0 h 2"/>
                  <a:gd name="T100" fmla="*/ 620 w 919"/>
                  <a:gd name="T101" fmla="*/ 0 h 2"/>
                  <a:gd name="T102" fmla="*/ 618 w 919"/>
                  <a:gd name="T103" fmla="*/ 2 h 2"/>
                  <a:gd name="T104" fmla="*/ 639 w 919"/>
                  <a:gd name="T105" fmla="*/ 2 h 2"/>
                  <a:gd name="T106" fmla="*/ 641 w 919"/>
                  <a:gd name="T107" fmla="*/ 2 h 2"/>
                  <a:gd name="T108" fmla="*/ 712 w 919"/>
                  <a:gd name="T109" fmla="*/ 2 h 2"/>
                  <a:gd name="T110" fmla="*/ 712 w 919"/>
                  <a:gd name="T111" fmla="*/ 2 h 2"/>
                  <a:gd name="T112" fmla="*/ 783 w 919"/>
                  <a:gd name="T113" fmla="*/ 2 h 2"/>
                  <a:gd name="T114" fmla="*/ 785 w 919"/>
                  <a:gd name="T115" fmla="*/ 2 h 2"/>
                  <a:gd name="T116" fmla="*/ 856 w 919"/>
                  <a:gd name="T117" fmla="*/ 2 h 2"/>
                  <a:gd name="T118" fmla="*/ 858 w 919"/>
                  <a:gd name="T119" fmla="*/ 2 h 2"/>
                  <a:gd name="T120" fmla="*/ 919 w 919"/>
                  <a:gd name="T121" fmla="*/ 2 h 2"/>
                  <a:gd name="T122" fmla="*/ 919 w 919"/>
                  <a:gd name="T123" fmla="*/ 2 h 2"/>
                  <a:gd name="T124" fmla="*/ 919 w 919"/>
                  <a:gd name="T12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9" h="2">
                    <a:moveTo>
                      <a:pt x="382" y="0"/>
                    </a:moveTo>
                    <a:lnTo>
                      <a:pt x="353" y="0"/>
                    </a:lnTo>
                    <a:lnTo>
                      <a:pt x="351" y="0"/>
                    </a:lnTo>
                    <a:lnTo>
                      <a:pt x="280" y="0"/>
                    </a:lnTo>
                    <a:lnTo>
                      <a:pt x="278" y="0"/>
                    </a:lnTo>
                    <a:lnTo>
                      <a:pt x="209" y="0"/>
                    </a:lnTo>
                    <a:lnTo>
                      <a:pt x="207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65" y="0"/>
                    </a:lnTo>
                    <a:lnTo>
                      <a:pt x="63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63" y="2"/>
                    </a:lnTo>
                    <a:lnTo>
                      <a:pt x="65" y="2"/>
                    </a:lnTo>
                    <a:lnTo>
                      <a:pt x="134" y="2"/>
                    </a:lnTo>
                    <a:lnTo>
                      <a:pt x="136" y="2"/>
                    </a:lnTo>
                    <a:lnTo>
                      <a:pt x="207" y="2"/>
                    </a:lnTo>
                    <a:lnTo>
                      <a:pt x="209" y="2"/>
                    </a:lnTo>
                    <a:lnTo>
                      <a:pt x="278" y="2"/>
                    </a:lnTo>
                    <a:lnTo>
                      <a:pt x="280" y="2"/>
                    </a:lnTo>
                    <a:lnTo>
                      <a:pt x="351" y="2"/>
                    </a:lnTo>
                    <a:lnTo>
                      <a:pt x="353" y="2"/>
                    </a:lnTo>
                    <a:lnTo>
                      <a:pt x="382" y="2"/>
                    </a:lnTo>
                    <a:lnTo>
                      <a:pt x="382" y="0"/>
                    </a:lnTo>
                    <a:close/>
                    <a:moveTo>
                      <a:pt x="593" y="0"/>
                    </a:moveTo>
                    <a:lnTo>
                      <a:pt x="568" y="0"/>
                    </a:lnTo>
                    <a:lnTo>
                      <a:pt x="568" y="0"/>
                    </a:lnTo>
                    <a:lnTo>
                      <a:pt x="497" y="0"/>
                    </a:lnTo>
                    <a:lnTo>
                      <a:pt x="495" y="0"/>
                    </a:lnTo>
                    <a:lnTo>
                      <a:pt x="430" y="0"/>
                    </a:lnTo>
                    <a:lnTo>
                      <a:pt x="428" y="2"/>
                    </a:lnTo>
                    <a:lnTo>
                      <a:pt x="495" y="2"/>
                    </a:lnTo>
                    <a:lnTo>
                      <a:pt x="497" y="2"/>
                    </a:lnTo>
                    <a:lnTo>
                      <a:pt x="568" y="2"/>
                    </a:lnTo>
                    <a:lnTo>
                      <a:pt x="568" y="2"/>
                    </a:lnTo>
                    <a:lnTo>
                      <a:pt x="595" y="2"/>
                    </a:lnTo>
                    <a:lnTo>
                      <a:pt x="593" y="0"/>
                    </a:lnTo>
                    <a:close/>
                    <a:moveTo>
                      <a:pt x="919" y="0"/>
                    </a:moveTo>
                    <a:lnTo>
                      <a:pt x="919" y="0"/>
                    </a:lnTo>
                    <a:lnTo>
                      <a:pt x="858" y="0"/>
                    </a:lnTo>
                    <a:lnTo>
                      <a:pt x="856" y="0"/>
                    </a:lnTo>
                    <a:lnTo>
                      <a:pt x="785" y="0"/>
                    </a:lnTo>
                    <a:lnTo>
                      <a:pt x="783" y="0"/>
                    </a:lnTo>
                    <a:lnTo>
                      <a:pt x="712" y="0"/>
                    </a:lnTo>
                    <a:lnTo>
                      <a:pt x="712" y="0"/>
                    </a:lnTo>
                    <a:lnTo>
                      <a:pt x="641" y="0"/>
                    </a:lnTo>
                    <a:lnTo>
                      <a:pt x="639" y="0"/>
                    </a:lnTo>
                    <a:lnTo>
                      <a:pt x="620" y="0"/>
                    </a:lnTo>
                    <a:lnTo>
                      <a:pt x="618" y="2"/>
                    </a:lnTo>
                    <a:lnTo>
                      <a:pt x="639" y="2"/>
                    </a:lnTo>
                    <a:lnTo>
                      <a:pt x="641" y="2"/>
                    </a:lnTo>
                    <a:lnTo>
                      <a:pt x="712" y="2"/>
                    </a:lnTo>
                    <a:lnTo>
                      <a:pt x="712" y="2"/>
                    </a:lnTo>
                    <a:lnTo>
                      <a:pt x="783" y="2"/>
                    </a:lnTo>
                    <a:lnTo>
                      <a:pt x="785" y="2"/>
                    </a:lnTo>
                    <a:lnTo>
                      <a:pt x="856" y="2"/>
                    </a:lnTo>
                    <a:lnTo>
                      <a:pt x="858" y="2"/>
                    </a:lnTo>
                    <a:lnTo>
                      <a:pt x="919" y="2"/>
                    </a:lnTo>
                    <a:lnTo>
                      <a:pt x="919" y="2"/>
                    </a:lnTo>
                    <a:lnTo>
                      <a:pt x="919" y="0"/>
                    </a:lnTo>
                    <a:close/>
                  </a:path>
                </a:pathLst>
              </a:custGeom>
              <a:solidFill>
                <a:srgbClr val="9EB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36" name="Freeform 138" descr="180db6ab-1e03-4851-ba6b-8bf1b4c59f12"/>
              <p:cNvSpPr>
                <a:spLocks noEditPoints="1"/>
              </p:cNvSpPr>
              <p:nvPr/>
            </p:nvSpPr>
            <p:spPr bwMode="auto">
              <a:xfrm>
                <a:off x="7832776" y="5316067"/>
                <a:ext cx="971453" cy="2114"/>
              </a:xfrm>
              <a:custGeom>
                <a:avLst/>
                <a:gdLst>
                  <a:gd name="T0" fmla="*/ 382 w 919"/>
                  <a:gd name="T1" fmla="*/ 0 h 2"/>
                  <a:gd name="T2" fmla="*/ 353 w 919"/>
                  <a:gd name="T3" fmla="*/ 0 h 2"/>
                  <a:gd name="T4" fmla="*/ 351 w 919"/>
                  <a:gd name="T5" fmla="*/ 0 h 2"/>
                  <a:gd name="T6" fmla="*/ 280 w 919"/>
                  <a:gd name="T7" fmla="*/ 0 h 2"/>
                  <a:gd name="T8" fmla="*/ 278 w 919"/>
                  <a:gd name="T9" fmla="*/ 0 h 2"/>
                  <a:gd name="T10" fmla="*/ 209 w 919"/>
                  <a:gd name="T11" fmla="*/ 0 h 2"/>
                  <a:gd name="T12" fmla="*/ 207 w 919"/>
                  <a:gd name="T13" fmla="*/ 0 h 2"/>
                  <a:gd name="T14" fmla="*/ 136 w 919"/>
                  <a:gd name="T15" fmla="*/ 0 h 2"/>
                  <a:gd name="T16" fmla="*/ 134 w 919"/>
                  <a:gd name="T17" fmla="*/ 0 h 2"/>
                  <a:gd name="T18" fmla="*/ 65 w 919"/>
                  <a:gd name="T19" fmla="*/ 0 h 2"/>
                  <a:gd name="T20" fmla="*/ 63 w 919"/>
                  <a:gd name="T21" fmla="*/ 0 h 2"/>
                  <a:gd name="T22" fmla="*/ 2 w 919"/>
                  <a:gd name="T23" fmla="*/ 0 h 2"/>
                  <a:gd name="T24" fmla="*/ 0 w 919"/>
                  <a:gd name="T25" fmla="*/ 0 h 2"/>
                  <a:gd name="T26" fmla="*/ 0 w 919"/>
                  <a:gd name="T27" fmla="*/ 2 h 2"/>
                  <a:gd name="T28" fmla="*/ 2 w 919"/>
                  <a:gd name="T29" fmla="*/ 2 h 2"/>
                  <a:gd name="T30" fmla="*/ 63 w 919"/>
                  <a:gd name="T31" fmla="*/ 2 h 2"/>
                  <a:gd name="T32" fmla="*/ 65 w 919"/>
                  <a:gd name="T33" fmla="*/ 2 h 2"/>
                  <a:gd name="T34" fmla="*/ 134 w 919"/>
                  <a:gd name="T35" fmla="*/ 2 h 2"/>
                  <a:gd name="T36" fmla="*/ 136 w 919"/>
                  <a:gd name="T37" fmla="*/ 2 h 2"/>
                  <a:gd name="T38" fmla="*/ 207 w 919"/>
                  <a:gd name="T39" fmla="*/ 2 h 2"/>
                  <a:gd name="T40" fmla="*/ 209 w 919"/>
                  <a:gd name="T41" fmla="*/ 2 h 2"/>
                  <a:gd name="T42" fmla="*/ 278 w 919"/>
                  <a:gd name="T43" fmla="*/ 2 h 2"/>
                  <a:gd name="T44" fmla="*/ 280 w 919"/>
                  <a:gd name="T45" fmla="*/ 2 h 2"/>
                  <a:gd name="T46" fmla="*/ 351 w 919"/>
                  <a:gd name="T47" fmla="*/ 2 h 2"/>
                  <a:gd name="T48" fmla="*/ 353 w 919"/>
                  <a:gd name="T49" fmla="*/ 2 h 2"/>
                  <a:gd name="T50" fmla="*/ 382 w 919"/>
                  <a:gd name="T51" fmla="*/ 2 h 2"/>
                  <a:gd name="T52" fmla="*/ 382 w 919"/>
                  <a:gd name="T53" fmla="*/ 0 h 2"/>
                  <a:gd name="T54" fmla="*/ 593 w 919"/>
                  <a:gd name="T55" fmla="*/ 0 h 2"/>
                  <a:gd name="T56" fmla="*/ 568 w 919"/>
                  <a:gd name="T57" fmla="*/ 0 h 2"/>
                  <a:gd name="T58" fmla="*/ 568 w 919"/>
                  <a:gd name="T59" fmla="*/ 0 h 2"/>
                  <a:gd name="T60" fmla="*/ 497 w 919"/>
                  <a:gd name="T61" fmla="*/ 0 h 2"/>
                  <a:gd name="T62" fmla="*/ 495 w 919"/>
                  <a:gd name="T63" fmla="*/ 0 h 2"/>
                  <a:gd name="T64" fmla="*/ 430 w 919"/>
                  <a:gd name="T65" fmla="*/ 0 h 2"/>
                  <a:gd name="T66" fmla="*/ 428 w 919"/>
                  <a:gd name="T67" fmla="*/ 2 h 2"/>
                  <a:gd name="T68" fmla="*/ 495 w 919"/>
                  <a:gd name="T69" fmla="*/ 2 h 2"/>
                  <a:gd name="T70" fmla="*/ 497 w 919"/>
                  <a:gd name="T71" fmla="*/ 2 h 2"/>
                  <a:gd name="T72" fmla="*/ 568 w 919"/>
                  <a:gd name="T73" fmla="*/ 2 h 2"/>
                  <a:gd name="T74" fmla="*/ 568 w 919"/>
                  <a:gd name="T75" fmla="*/ 2 h 2"/>
                  <a:gd name="T76" fmla="*/ 595 w 919"/>
                  <a:gd name="T77" fmla="*/ 2 h 2"/>
                  <a:gd name="T78" fmla="*/ 593 w 919"/>
                  <a:gd name="T79" fmla="*/ 0 h 2"/>
                  <a:gd name="T80" fmla="*/ 919 w 919"/>
                  <a:gd name="T81" fmla="*/ 0 h 2"/>
                  <a:gd name="T82" fmla="*/ 919 w 919"/>
                  <a:gd name="T83" fmla="*/ 0 h 2"/>
                  <a:gd name="T84" fmla="*/ 858 w 919"/>
                  <a:gd name="T85" fmla="*/ 0 h 2"/>
                  <a:gd name="T86" fmla="*/ 856 w 919"/>
                  <a:gd name="T87" fmla="*/ 0 h 2"/>
                  <a:gd name="T88" fmla="*/ 785 w 919"/>
                  <a:gd name="T89" fmla="*/ 0 h 2"/>
                  <a:gd name="T90" fmla="*/ 783 w 919"/>
                  <a:gd name="T91" fmla="*/ 0 h 2"/>
                  <a:gd name="T92" fmla="*/ 712 w 919"/>
                  <a:gd name="T93" fmla="*/ 0 h 2"/>
                  <a:gd name="T94" fmla="*/ 712 w 919"/>
                  <a:gd name="T95" fmla="*/ 0 h 2"/>
                  <a:gd name="T96" fmla="*/ 641 w 919"/>
                  <a:gd name="T97" fmla="*/ 0 h 2"/>
                  <a:gd name="T98" fmla="*/ 639 w 919"/>
                  <a:gd name="T99" fmla="*/ 0 h 2"/>
                  <a:gd name="T100" fmla="*/ 620 w 919"/>
                  <a:gd name="T101" fmla="*/ 0 h 2"/>
                  <a:gd name="T102" fmla="*/ 618 w 919"/>
                  <a:gd name="T103" fmla="*/ 2 h 2"/>
                  <a:gd name="T104" fmla="*/ 639 w 919"/>
                  <a:gd name="T105" fmla="*/ 2 h 2"/>
                  <a:gd name="T106" fmla="*/ 641 w 919"/>
                  <a:gd name="T107" fmla="*/ 2 h 2"/>
                  <a:gd name="T108" fmla="*/ 712 w 919"/>
                  <a:gd name="T109" fmla="*/ 2 h 2"/>
                  <a:gd name="T110" fmla="*/ 712 w 919"/>
                  <a:gd name="T111" fmla="*/ 2 h 2"/>
                  <a:gd name="T112" fmla="*/ 783 w 919"/>
                  <a:gd name="T113" fmla="*/ 2 h 2"/>
                  <a:gd name="T114" fmla="*/ 785 w 919"/>
                  <a:gd name="T115" fmla="*/ 2 h 2"/>
                  <a:gd name="T116" fmla="*/ 856 w 919"/>
                  <a:gd name="T117" fmla="*/ 2 h 2"/>
                  <a:gd name="T118" fmla="*/ 858 w 919"/>
                  <a:gd name="T119" fmla="*/ 2 h 2"/>
                  <a:gd name="T120" fmla="*/ 919 w 919"/>
                  <a:gd name="T121" fmla="*/ 2 h 2"/>
                  <a:gd name="T122" fmla="*/ 919 w 919"/>
                  <a:gd name="T123" fmla="*/ 2 h 2"/>
                  <a:gd name="T124" fmla="*/ 919 w 919"/>
                  <a:gd name="T12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9" h="2">
                    <a:moveTo>
                      <a:pt x="382" y="0"/>
                    </a:moveTo>
                    <a:lnTo>
                      <a:pt x="353" y="0"/>
                    </a:lnTo>
                    <a:lnTo>
                      <a:pt x="351" y="0"/>
                    </a:lnTo>
                    <a:lnTo>
                      <a:pt x="280" y="0"/>
                    </a:lnTo>
                    <a:lnTo>
                      <a:pt x="278" y="0"/>
                    </a:lnTo>
                    <a:lnTo>
                      <a:pt x="209" y="0"/>
                    </a:lnTo>
                    <a:lnTo>
                      <a:pt x="207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65" y="0"/>
                    </a:lnTo>
                    <a:lnTo>
                      <a:pt x="63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63" y="2"/>
                    </a:lnTo>
                    <a:lnTo>
                      <a:pt x="65" y="2"/>
                    </a:lnTo>
                    <a:lnTo>
                      <a:pt x="134" y="2"/>
                    </a:lnTo>
                    <a:lnTo>
                      <a:pt x="136" y="2"/>
                    </a:lnTo>
                    <a:lnTo>
                      <a:pt x="207" y="2"/>
                    </a:lnTo>
                    <a:lnTo>
                      <a:pt x="209" y="2"/>
                    </a:lnTo>
                    <a:lnTo>
                      <a:pt x="278" y="2"/>
                    </a:lnTo>
                    <a:lnTo>
                      <a:pt x="280" y="2"/>
                    </a:lnTo>
                    <a:lnTo>
                      <a:pt x="351" y="2"/>
                    </a:lnTo>
                    <a:lnTo>
                      <a:pt x="353" y="2"/>
                    </a:lnTo>
                    <a:lnTo>
                      <a:pt x="382" y="2"/>
                    </a:lnTo>
                    <a:lnTo>
                      <a:pt x="382" y="0"/>
                    </a:lnTo>
                    <a:moveTo>
                      <a:pt x="593" y="0"/>
                    </a:moveTo>
                    <a:lnTo>
                      <a:pt x="568" y="0"/>
                    </a:lnTo>
                    <a:lnTo>
                      <a:pt x="568" y="0"/>
                    </a:lnTo>
                    <a:lnTo>
                      <a:pt x="497" y="0"/>
                    </a:lnTo>
                    <a:lnTo>
                      <a:pt x="495" y="0"/>
                    </a:lnTo>
                    <a:lnTo>
                      <a:pt x="430" y="0"/>
                    </a:lnTo>
                    <a:lnTo>
                      <a:pt x="428" y="2"/>
                    </a:lnTo>
                    <a:lnTo>
                      <a:pt x="495" y="2"/>
                    </a:lnTo>
                    <a:lnTo>
                      <a:pt x="497" y="2"/>
                    </a:lnTo>
                    <a:lnTo>
                      <a:pt x="568" y="2"/>
                    </a:lnTo>
                    <a:lnTo>
                      <a:pt x="568" y="2"/>
                    </a:lnTo>
                    <a:lnTo>
                      <a:pt x="595" y="2"/>
                    </a:lnTo>
                    <a:lnTo>
                      <a:pt x="593" y="0"/>
                    </a:lnTo>
                    <a:moveTo>
                      <a:pt x="919" y="0"/>
                    </a:moveTo>
                    <a:lnTo>
                      <a:pt x="919" y="0"/>
                    </a:lnTo>
                    <a:lnTo>
                      <a:pt x="858" y="0"/>
                    </a:lnTo>
                    <a:lnTo>
                      <a:pt x="856" y="0"/>
                    </a:lnTo>
                    <a:lnTo>
                      <a:pt x="785" y="0"/>
                    </a:lnTo>
                    <a:lnTo>
                      <a:pt x="783" y="0"/>
                    </a:lnTo>
                    <a:lnTo>
                      <a:pt x="712" y="0"/>
                    </a:lnTo>
                    <a:lnTo>
                      <a:pt x="712" y="0"/>
                    </a:lnTo>
                    <a:lnTo>
                      <a:pt x="641" y="0"/>
                    </a:lnTo>
                    <a:lnTo>
                      <a:pt x="639" y="0"/>
                    </a:lnTo>
                    <a:lnTo>
                      <a:pt x="620" y="0"/>
                    </a:lnTo>
                    <a:lnTo>
                      <a:pt x="618" y="2"/>
                    </a:lnTo>
                    <a:lnTo>
                      <a:pt x="639" y="2"/>
                    </a:lnTo>
                    <a:lnTo>
                      <a:pt x="641" y="2"/>
                    </a:lnTo>
                    <a:lnTo>
                      <a:pt x="712" y="2"/>
                    </a:lnTo>
                    <a:lnTo>
                      <a:pt x="712" y="2"/>
                    </a:lnTo>
                    <a:lnTo>
                      <a:pt x="783" y="2"/>
                    </a:lnTo>
                    <a:lnTo>
                      <a:pt x="785" y="2"/>
                    </a:lnTo>
                    <a:lnTo>
                      <a:pt x="856" y="2"/>
                    </a:lnTo>
                    <a:lnTo>
                      <a:pt x="858" y="2"/>
                    </a:lnTo>
                    <a:lnTo>
                      <a:pt x="919" y="2"/>
                    </a:lnTo>
                    <a:lnTo>
                      <a:pt x="919" y="2"/>
                    </a:lnTo>
                    <a:lnTo>
                      <a:pt x="919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37" name="Freeform 139" descr="b0159945-915c-4f27-b16c-671d2e014444"/>
              <p:cNvSpPr>
                <a:spLocks noEditPoints="1"/>
              </p:cNvSpPr>
              <p:nvPr/>
            </p:nvSpPr>
            <p:spPr bwMode="auto">
              <a:xfrm>
                <a:off x="7832776" y="5389005"/>
                <a:ext cx="971453" cy="2114"/>
              </a:xfrm>
              <a:custGeom>
                <a:avLst/>
                <a:gdLst>
                  <a:gd name="T0" fmla="*/ 213 w 919"/>
                  <a:gd name="T1" fmla="*/ 0 h 2"/>
                  <a:gd name="T2" fmla="*/ 209 w 919"/>
                  <a:gd name="T3" fmla="*/ 0 h 2"/>
                  <a:gd name="T4" fmla="*/ 207 w 919"/>
                  <a:gd name="T5" fmla="*/ 0 h 2"/>
                  <a:gd name="T6" fmla="*/ 136 w 919"/>
                  <a:gd name="T7" fmla="*/ 0 h 2"/>
                  <a:gd name="T8" fmla="*/ 134 w 919"/>
                  <a:gd name="T9" fmla="*/ 0 h 2"/>
                  <a:gd name="T10" fmla="*/ 65 w 919"/>
                  <a:gd name="T11" fmla="*/ 0 h 2"/>
                  <a:gd name="T12" fmla="*/ 63 w 919"/>
                  <a:gd name="T13" fmla="*/ 0 h 2"/>
                  <a:gd name="T14" fmla="*/ 2 w 919"/>
                  <a:gd name="T15" fmla="*/ 0 h 2"/>
                  <a:gd name="T16" fmla="*/ 0 w 919"/>
                  <a:gd name="T17" fmla="*/ 0 h 2"/>
                  <a:gd name="T18" fmla="*/ 0 w 919"/>
                  <a:gd name="T19" fmla="*/ 2 h 2"/>
                  <a:gd name="T20" fmla="*/ 2 w 919"/>
                  <a:gd name="T21" fmla="*/ 2 h 2"/>
                  <a:gd name="T22" fmla="*/ 63 w 919"/>
                  <a:gd name="T23" fmla="*/ 2 h 2"/>
                  <a:gd name="T24" fmla="*/ 65 w 919"/>
                  <a:gd name="T25" fmla="*/ 2 h 2"/>
                  <a:gd name="T26" fmla="*/ 134 w 919"/>
                  <a:gd name="T27" fmla="*/ 2 h 2"/>
                  <a:gd name="T28" fmla="*/ 136 w 919"/>
                  <a:gd name="T29" fmla="*/ 2 h 2"/>
                  <a:gd name="T30" fmla="*/ 207 w 919"/>
                  <a:gd name="T31" fmla="*/ 2 h 2"/>
                  <a:gd name="T32" fmla="*/ 209 w 919"/>
                  <a:gd name="T33" fmla="*/ 2 h 2"/>
                  <a:gd name="T34" fmla="*/ 211 w 919"/>
                  <a:gd name="T35" fmla="*/ 2 h 2"/>
                  <a:gd name="T36" fmla="*/ 213 w 919"/>
                  <a:gd name="T37" fmla="*/ 0 h 2"/>
                  <a:gd name="T38" fmla="*/ 345 w 919"/>
                  <a:gd name="T39" fmla="*/ 0 h 2"/>
                  <a:gd name="T40" fmla="*/ 280 w 919"/>
                  <a:gd name="T41" fmla="*/ 0 h 2"/>
                  <a:gd name="T42" fmla="*/ 278 w 919"/>
                  <a:gd name="T43" fmla="*/ 0 h 2"/>
                  <a:gd name="T44" fmla="*/ 240 w 919"/>
                  <a:gd name="T45" fmla="*/ 0 h 2"/>
                  <a:gd name="T46" fmla="*/ 242 w 919"/>
                  <a:gd name="T47" fmla="*/ 2 h 2"/>
                  <a:gd name="T48" fmla="*/ 278 w 919"/>
                  <a:gd name="T49" fmla="*/ 2 h 2"/>
                  <a:gd name="T50" fmla="*/ 280 w 919"/>
                  <a:gd name="T51" fmla="*/ 2 h 2"/>
                  <a:gd name="T52" fmla="*/ 345 w 919"/>
                  <a:gd name="T53" fmla="*/ 2 h 2"/>
                  <a:gd name="T54" fmla="*/ 345 w 919"/>
                  <a:gd name="T55" fmla="*/ 0 h 2"/>
                  <a:gd name="T56" fmla="*/ 919 w 919"/>
                  <a:gd name="T57" fmla="*/ 0 h 2"/>
                  <a:gd name="T58" fmla="*/ 919 w 919"/>
                  <a:gd name="T59" fmla="*/ 0 h 2"/>
                  <a:gd name="T60" fmla="*/ 858 w 919"/>
                  <a:gd name="T61" fmla="*/ 0 h 2"/>
                  <a:gd name="T62" fmla="*/ 856 w 919"/>
                  <a:gd name="T63" fmla="*/ 0 h 2"/>
                  <a:gd name="T64" fmla="*/ 785 w 919"/>
                  <a:gd name="T65" fmla="*/ 0 h 2"/>
                  <a:gd name="T66" fmla="*/ 783 w 919"/>
                  <a:gd name="T67" fmla="*/ 0 h 2"/>
                  <a:gd name="T68" fmla="*/ 712 w 919"/>
                  <a:gd name="T69" fmla="*/ 0 h 2"/>
                  <a:gd name="T70" fmla="*/ 712 w 919"/>
                  <a:gd name="T71" fmla="*/ 0 h 2"/>
                  <a:gd name="T72" fmla="*/ 641 w 919"/>
                  <a:gd name="T73" fmla="*/ 0 h 2"/>
                  <a:gd name="T74" fmla="*/ 639 w 919"/>
                  <a:gd name="T75" fmla="*/ 0 h 2"/>
                  <a:gd name="T76" fmla="*/ 568 w 919"/>
                  <a:gd name="T77" fmla="*/ 0 h 2"/>
                  <a:gd name="T78" fmla="*/ 568 w 919"/>
                  <a:gd name="T79" fmla="*/ 0 h 2"/>
                  <a:gd name="T80" fmla="*/ 497 w 919"/>
                  <a:gd name="T81" fmla="*/ 0 h 2"/>
                  <a:gd name="T82" fmla="*/ 495 w 919"/>
                  <a:gd name="T83" fmla="*/ 0 h 2"/>
                  <a:gd name="T84" fmla="*/ 424 w 919"/>
                  <a:gd name="T85" fmla="*/ 0 h 2"/>
                  <a:gd name="T86" fmla="*/ 424 w 919"/>
                  <a:gd name="T87" fmla="*/ 0 h 2"/>
                  <a:gd name="T88" fmla="*/ 393 w 919"/>
                  <a:gd name="T89" fmla="*/ 0 h 2"/>
                  <a:gd name="T90" fmla="*/ 393 w 919"/>
                  <a:gd name="T91" fmla="*/ 2 h 2"/>
                  <a:gd name="T92" fmla="*/ 424 w 919"/>
                  <a:gd name="T93" fmla="*/ 2 h 2"/>
                  <a:gd name="T94" fmla="*/ 424 w 919"/>
                  <a:gd name="T95" fmla="*/ 2 h 2"/>
                  <a:gd name="T96" fmla="*/ 495 w 919"/>
                  <a:gd name="T97" fmla="*/ 2 h 2"/>
                  <a:gd name="T98" fmla="*/ 497 w 919"/>
                  <a:gd name="T99" fmla="*/ 2 h 2"/>
                  <a:gd name="T100" fmla="*/ 568 w 919"/>
                  <a:gd name="T101" fmla="*/ 2 h 2"/>
                  <a:gd name="T102" fmla="*/ 568 w 919"/>
                  <a:gd name="T103" fmla="*/ 2 h 2"/>
                  <a:gd name="T104" fmla="*/ 639 w 919"/>
                  <a:gd name="T105" fmla="*/ 2 h 2"/>
                  <a:gd name="T106" fmla="*/ 641 w 919"/>
                  <a:gd name="T107" fmla="*/ 2 h 2"/>
                  <a:gd name="T108" fmla="*/ 712 w 919"/>
                  <a:gd name="T109" fmla="*/ 2 h 2"/>
                  <a:gd name="T110" fmla="*/ 712 w 919"/>
                  <a:gd name="T111" fmla="*/ 2 h 2"/>
                  <a:gd name="T112" fmla="*/ 783 w 919"/>
                  <a:gd name="T113" fmla="*/ 2 h 2"/>
                  <a:gd name="T114" fmla="*/ 785 w 919"/>
                  <a:gd name="T115" fmla="*/ 2 h 2"/>
                  <a:gd name="T116" fmla="*/ 856 w 919"/>
                  <a:gd name="T117" fmla="*/ 2 h 2"/>
                  <a:gd name="T118" fmla="*/ 858 w 919"/>
                  <a:gd name="T119" fmla="*/ 2 h 2"/>
                  <a:gd name="T120" fmla="*/ 919 w 919"/>
                  <a:gd name="T121" fmla="*/ 2 h 2"/>
                  <a:gd name="T122" fmla="*/ 919 w 919"/>
                  <a:gd name="T123" fmla="*/ 2 h 2"/>
                  <a:gd name="T124" fmla="*/ 919 w 919"/>
                  <a:gd name="T12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9" h="2">
                    <a:moveTo>
                      <a:pt x="213" y="0"/>
                    </a:moveTo>
                    <a:lnTo>
                      <a:pt x="209" y="0"/>
                    </a:lnTo>
                    <a:lnTo>
                      <a:pt x="207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65" y="0"/>
                    </a:lnTo>
                    <a:lnTo>
                      <a:pt x="63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63" y="2"/>
                    </a:lnTo>
                    <a:lnTo>
                      <a:pt x="65" y="2"/>
                    </a:lnTo>
                    <a:lnTo>
                      <a:pt x="134" y="2"/>
                    </a:lnTo>
                    <a:lnTo>
                      <a:pt x="136" y="2"/>
                    </a:lnTo>
                    <a:lnTo>
                      <a:pt x="207" y="2"/>
                    </a:lnTo>
                    <a:lnTo>
                      <a:pt x="209" y="2"/>
                    </a:lnTo>
                    <a:lnTo>
                      <a:pt x="211" y="2"/>
                    </a:lnTo>
                    <a:lnTo>
                      <a:pt x="213" y="0"/>
                    </a:lnTo>
                    <a:close/>
                    <a:moveTo>
                      <a:pt x="345" y="0"/>
                    </a:moveTo>
                    <a:lnTo>
                      <a:pt x="280" y="0"/>
                    </a:lnTo>
                    <a:lnTo>
                      <a:pt x="278" y="0"/>
                    </a:lnTo>
                    <a:lnTo>
                      <a:pt x="240" y="0"/>
                    </a:lnTo>
                    <a:lnTo>
                      <a:pt x="242" y="2"/>
                    </a:lnTo>
                    <a:lnTo>
                      <a:pt x="278" y="2"/>
                    </a:lnTo>
                    <a:lnTo>
                      <a:pt x="280" y="2"/>
                    </a:lnTo>
                    <a:lnTo>
                      <a:pt x="345" y="2"/>
                    </a:lnTo>
                    <a:lnTo>
                      <a:pt x="345" y="0"/>
                    </a:lnTo>
                    <a:close/>
                    <a:moveTo>
                      <a:pt x="919" y="0"/>
                    </a:moveTo>
                    <a:lnTo>
                      <a:pt x="919" y="0"/>
                    </a:lnTo>
                    <a:lnTo>
                      <a:pt x="858" y="0"/>
                    </a:lnTo>
                    <a:lnTo>
                      <a:pt x="856" y="0"/>
                    </a:lnTo>
                    <a:lnTo>
                      <a:pt x="785" y="0"/>
                    </a:lnTo>
                    <a:lnTo>
                      <a:pt x="783" y="0"/>
                    </a:lnTo>
                    <a:lnTo>
                      <a:pt x="712" y="0"/>
                    </a:lnTo>
                    <a:lnTo>
                      <a:pt x="712" y="0"/>
                    </a:lnTo>
                    <a:lnTo>
                      <a:pt x="641" y="0"/>
                    </a:lnTo>
                    <a:lnTo>
                      <a:pt x="639" y="0"/>
                    </a:lnTo>
                    <a:lnTo>
                      <a:pt x="568" y="0"/>
                    </a:lnTo>
                    <a:lnTo>
                      <a:pt x="568" y="0"/>
                    </a:lnTo>
                    <a:lnTo>
                      <a:pt x="497" y="0"/>
                    </a:lnTo>
                    <a:lnTo>
                      <a:pt x="495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393" y="0"/>
                    </a:lnTo>
                    <a:lnTo>
                      <a:pt x="393" y="2"/>
                    </a:lnTo>
                    <a:lnTo>
                      <a:pt x="424" y="2"/>
                    </a:lnTo>
                    <a:lnTo>
                      <a:pt x="424" y="2"/>
                    </a:lnTo>
                    <a:lnTo>
                      <a:pt x="495" y="2"/>
                    </a:lnTo>
                    <a:lnTo>
                      <a:pt x="497" y="2"/>
                    </a:lnTo>
                    <a:lnTo>
                      <a:pt x="568" y="2"/>
                    </a:lnTo>
                    <a:lnTo>
                      <a:pt x="568" y="2"/>
                    </a:lnTo>
                    <a:lnTo>
                      <a:pt x="639" y="2"/>
                    </a:lnTo>
                    <a:lnTo>
                      <a:pt x="641" y="2"/>
                    </a:lnTo>
                    <a:lnTo>
                      <a:pt x="712" y="2"/>
                    </a:lnTo>
                    <a:lnTo>
                      <a:pt x="712" y="2"/>
                    </a:lnTo>
                    <a:lnTo>
                      <a:pt x="783" y="2"/>
                    </a:lnTo>
                    <a:lnTo>
                      <a:pt x="785" y="2"/>
                    </a:lnTo>
                    <a:lnTo>
                      <a:pt x="856" y="2"/>
                    </a:lnTo>
                    <a:lnTo>
                      <a:pt x="858" y="2"/>
                    </a:lnTo>
                    <a:lnTo>
                      <a:pt x="919" y="2"/>
                    </a:lnTo>
                    <a:lnTo>
                      <a:pt x="919" y="2"/>
                    </a:lnTo>
                    <a:lnTo>
                      <a:pt x="919" y="0"/>
                    </a:lnTo>
                    <a:close/>
                  </a:path>
                </a:pathLst>
              </a:custGeom>
              <a:solidFill>
                <a:srgbClr val="9EB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38" name="Freeform 140" descr="b25d4c56-dfb6-4bdf-8dda-a8e4fd09fed7"/>
              <p:cNvSpPr>
                <a:spLocks noEditPoints="1"/>
              </p:cNvSpPr>
              <p:nvPr/>
            </p:nvSpPr>
            <p:spPr bwMode="auto">
              <a:xfrm>
                <a:off x="7832776" y="5389005"/>
                <a:ext cx="971453" cy="2114"/>
              </a:xfrm>
              <a:custGeom>
                <a:avLst/>
                <a:gdLst>
                  <a:gd name="T0" fmla="*/ 213 w 919"/>
                  <a:gd name="T1" fmla="*/ 0 h 2"/>
                  <a:gd name="T2" fmla="*/ 209 w 919"/>
                  <a:gd name="T3" fmla="*/ 0 h 2"/>
                  <a:gd name="T4" fmla="*/ 207 w 919"/>
                  <a:gd name="T5" fmla="*/ 0 h 2"/>
                  <a:gd name="T6" fmla="*/ 136 w 919"/>
                  <a:gd name="T7" fmla="*/ 0 h 2"/>
                  <a:gd name="T8" fmla="*/ 134 w 919"/>
                  <a:gd name="T9" fmla="*/ 0 h 2"/>
                  <a:gd name="T10" fmla="*/ 65 w 919"/>
                  <a:gd name="T11" fmla="*/ 0 h 2"/>
                  <a:gd name="T12" fmla="*/ 63 w 919"/>
                  <a:gd name="T13" fmla="*/ 0 h 2"/>
                  <a:gd name="T14" fmla="*/ 2 w 919"/>
                  <a:gd name="T15" fmla="*/ 0 h 2"/>
                  <a:gd name="T16" fmla="*/ 0 w 919"/>
                  <a:gd name="T17" fmla="*/ 0 h 2"/>
                  <a:gd name="T18" fmla="*/ 0 w 919"/>
                  <a:gd name="T19" fmla="*/ 2 h 2"/>
                  <a:gd name="T20" fmla="*/ 2 w 919"/>
                  <a:gd name="T21" fmla="*/ 2 h 2"/>
                  <a:gd name="T22" fmla="*/ 63 w 919"/>
                  <a:gd name="T23" fmla="*/ 2 h 2"/>
                  <a:gd name="T24" fmla="*/ 65 w 919"/>
                  <a:gd name="T25" fmla="*/ 2 h 2"/>
                  <a:gd name="T26" fmla="*/ 134 w 919"/>
                  <a:gd name="T27" fmla="*/ 2 h 2"/>
                  <a:gd name="T28" fmla="*/ 136 w 919"/>
                  <a:gd name="T29" fmla="*/ 2 h 2"/>
                  <a:gd name="T30" fmla="*/ 207 w 919"/>
                  <a:gd name="T31" fmla="*/ 2 h 2"/>
                  <a:gd name="T32" fmla="*/ 209 w 919"/>
                  <a:gd name="T33" fmla="*/ 2 h 2"/>
                  <a:gd name="T34" fmla="*/ 211 w 919"/>
                  <a:gd name="T35" fmla="*/ 2 h 2"/>
                  <a:gd name="T36" fmla="*/ 213 w 919"/>
                  <a:gd name="T37" fmla="*/ 0 h 2"/>
                  <a:gd name="T38" fmla="*/ 345 w 919"/>
                  <a:gd name="T39" fmla="*/ 0 h 2"/>
                  <a:gd name="T40" fmla="*/ 280 w 919"/>
                  <a:gd name="T41" fmla="*/ 0 h 2"/>
                  <a:gd name="T42" fmla="*/ 278 w 919"/>
                  <a:gd name="T43" fmla="*/ 0 h 2"/>
                  <a:gd name="T44" fmla="*/ 240 w 919"/>
                  <a:gd name="T45" fmla="*/ 0 h 2"/>
                  <a:gd name="T46" fmla="*/ 242 w 919"/>
                  <a:gd name="T47" fmla="*/ 2 h 2"/>
                  <a:gd name="T48" fmla="*/ 278 w 919"/>
                  <a:gd name="T49" fmla="*/ 2 h 2"/>
                  <a:gd name="T50" fmla="*/ 280 w 919"/>
                  <a:gd name="T51" fmla="*/ 2 h 2"/>
                  <a:gd name="T52" fmla="*/ 345 w 919"/>
                  <a:gd name="T53" fmla="*/ 2 h 2"/>
                  <a:gd name="T54" fmla="*/ 345 w 919"/>
                  <a:gd name="T55" fmla="*/ 0 h 2"/>
                  <a:gd name="T56" fmla="*/ 919 w 919"/>
                  <a:gd name="T57" fmla="*/ 0 h 2"/>
                  <a:gd name="T58" fmla="*/ 919 w 919"/>
                  <a:gd name="T59" fmla="*/ 0 h 2"/>
                  <a:gd name="T60" fmla="*/ 858 w 919"/>
                  <a:gd name="T61" fmla="*/ 0 h 2"/>
                  <a:gd name="T62" fmla="*/ 856 w 919"/>
                  <a:gd name="T63" fmla="*/ 0 h 2"/>
                  <a:gd name="T64" fmla="*/ 785 w 919"/>
                  <a:gd name="T65" fmla="*/ 0 h 2"/>
                  <a:gd name="T66" fmla="*/ 783 w 919"/>
                  <a:gd name="T67" fmla="*/ 0 h 2"/>
                  <a:gd name="T68" fmla="*/ 712 w 919"/>
                  <a:gd name="T69" fmla="*/ 0 h 2"/>
                  <a:gd name="T70" fmla="*/ 712 w 919"/>
                  <a:gd name="T71" fmla="*/ 0 h 2"/>
                  <a:gd name="T72" fmla="*/ 641 w 919"/>
                  <a:gd name="T73" fmla="*/ 0 h 2"/>
                  <a:gd name="T74" fmla="*/ 639 w 919"/>
                  <a:gd name="T75" fmla="*/ 0 h 2"/>
                  <a:gd name="T76" fmla="*/ 568 w 919"/>
                  <a:gd name="T77" fmla="*/ 0 h 2"/>
                  <a:gd name="T78" fmla="*/ 568 w 919"/>
                  <a:gd name="T79" fmla="*/ 0 h 2"/>
                  <a:gd name="T80" fmla="*/ 497 w 919"/>
                  <a:gd name="T81" fmla="*/ 0 h 2"/>
                  <a:gd name="T82" fmla="*/ 495 w 919"/>
                  <a:gd name="T83" fmla="*/ 0 h 2"/>
                  <a:gd name="T84" fmla="*/ 424 w 919"/>
                  <a:gd name="T85" fmla="*/ 0 h 2"/>
                  <a:gd name="T86" fmla="*/ 424 w 919"/>
                  <a:gd name="T87" fmla="*/ 0 h 2"/>
                  <a:gd name="T88" fmla="*/ 393 w 919"/>
                  <a:gd name="T89" fmla="*/ 0 h 2"/>
                  <a:gd name="T90" fmla="*/ 393 w 919"/>
                  <a:gd name="T91" fmla="*/ 2 h 2"/>
                  <a:gd name="T92" fmla="*/ 424 w 919"/>
                  <a:gd name="T93" fmla="*/ 2 h 2"/>
                  <a:gd name="T94" fmla="*/ 424 w 919"/>
                  <a:gd name="T95" fmla="*/ 2 h 2"/>
                  <a:gd name="T96" fmla="*/ 495 w 919"/>
                  <a:gd name="T97" fmla="*/ 2 h 2"/>
                  <a:gd name="T98" fmla="*/ 497 w 919"/>
                  <a:gd name="T99" fmla="*/ 2 h 2"/>
                  <a:gd name="T100" fmla="*/ 568 w 919"/>
                  <a:gd name="T101" fmla="*/ 2 h 2"/>
                  <a:gd name="T102" fmla="*/ 568 w 919"/>
                  <a:gd name="T103" fmla="*/ 2 h 2"/>
                  <a:gd name="T104" fmla="*/ 639 w 919"/>
                  <a:gd name="T105" fmla="*/ 2 h 2"/>
                  <a:gd name="T106" fmla="*/ 641 w 919"/>
                  <a:gd name="T107" fmla="*/ 2 h 2"/>
                  <a:gd name="T108" fmla="*/ 712 w 919"/>
                  <a:gd name="T109" fmla="*/ 2 h 2"/>
                  <a:gd name="T110" fmla="*/ 712 w 919"/>
                  <a:gd name="T111" fmla="*/ 2 h 2"/>
                  <a:gd name="T112" fmla="*/ 783 w 919"/>
                  <a:gd name="T113" fmla="*/ 2 h 2"/>
                  <a:gd name="T114" fmla="*/ 785 w 919"/>
                  <a:gd name="T115" fmla="*/ 2 h 2"/>
                  <a:gd name="T116" fmla="*/ 856 w 919"/>
                  <a:gd name="T117" fmla="*/ 2 h 2"/>
                  <a:gd name="T118" fmla="*/ 858 w 919"/>
                  <a:gd name="T119" fmla="*/ 2 h 2"/>
                  <a:gd name="T120" fmla="*/ 919 w 919"/>
                  <a:gd name="T121" fmla="*/ 2 h 2"/>
                  <a:gd name="T122" fmla="*/ 919 w 919"/>
                  <a:gd name="T123" fmla="*/ 2 h 2"/>
                  <a:gd name="T124" fmla="*/ 919 w 919"/>
                  <a:gd name="T12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9" h="2">
                    <a:moveTo>
                      <a:pt x="213" y="0"/>
                    </a:moveTo>
                    <a:lnTo>
                      <a:pt x="209" y="0"/>
                    </a:lnTo>
                    <a:lnTo>
                      <a:pt x="207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65" y="0"/>
                    </a:lnTo>
                    <a:lnTo>
                      <a:pt x="63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63" y="2"/>
                    </a:lnTo>
                    <a:lnTo>
                      <a:pt x="65" y="2"/>
                    </a:lnTo>
                    <a:lnTo>
                      <a:pt x="134" y="2"/>
                    </a:lnTo>
                    <a:lnTo>
                      <a:pt x="136" y="2"/>
                    </a:lnTo>
                    <a:lnTo>
                      <a:pt x="207" y="2"/>
                    </a:lnTo>
                    <a:lnTo>
                      <a:pt x="209" y="2"/>
                    </a:lnTo>
                    <a:lnTo>
                      <a:pt x="211" y="2"/>
                    </a:lnTo>
                    <a:lnTo>
                      <a:pt x="213" y="0"/>
                    </a:lnTo>
                    <a:moveTo>
                      <a:pt x="345" y="0"/>
                    </a:moveTo>
                    <a:lnTo>
                      <a:pt x="280" y="0"/>
                    </a:lnTo>
                    <a:lnTo>
                      <a:pt x="278" y="0"/>
                    </a:lnTo>
                    <a:lnTo>
                      <a:pt x="240" y="0"/>
                    </a:lnTo>
                    <a:lnTo>
                      <a:pt x="242" y="2"/>
                    </a:lnTo>
                    <a:lnTo>
                      <a:pt x="278" y="2"/>
                    </a:lnTo>
                    <a:lnTo>
                      <a:pt x="280" y="2"/>
                    </a:lnTo>
                    <a:lnTo>
                      <a:pt x="345" y="2"/>
                    </a:lnTo>
                    <a:lnTo>
                      <a:pt x="345" y="0"/>
                    </a:lnTo>
                    <a:moveTo>
                      <a:pt x="919" y="0"/>
                    </a:moveTo>
                    <a:lnTo>
                      <a:pt x="919" y="0"/>
                    </a:lnTo>
                    <a:lnTo>
                      <a:pt x="858" y="0"/>
                    </a:lnTo>
                    <a:lnTo>
                      <a:pt x="856" y="0"/>
                    </a:lnTo>
                    <a:lnTo>
                      <a:pt x="785" y="0"/>
                    </a:lnTo>
                    <a:lnTo>
                      <a:pt x="783" y="0"/>
                    </a:lnTo>
                    <a:lnTo>
                      <a:pt x="712" y="0"/>
                    </a:lnTo>
                    <a:lnTo>
                      <a:pt x="712" y="0"/>
                    </a:lnTo>
                    <a:lnTo>
                      <a:pt x="641" y="0"/>
                    </a:lnTo>
                    <a:lnTo>
                      <a:pt x="639" y="0"/>
                    </a:lnTo>
                    <a:lnTo>
                      <a:pt x="568" y="0"/>
                    </a:lnTo>
                    <a:lnTo>
                      <a:pt x="568" y="0"/>
                    </a:lnTo>
                    <a:lnTo>
                      <a:pt x="497" y="0"/>
                    </a:lnTo>
                    <a:lnTo>
                      <a:pt x="495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393" y="0"/>
                    </a:lnTo>
                    <a:lnTo>
                      <a:pt x="393" y="2"/>
                    </a:lnTo>
                    <a:lnTo>
                      <a:pt x="424" y="2"/>
                    </a:lnTo>
                    <a:lnTo>
                      <a:pt x="424" y="2"/>
                    </a:lnTo>
                    <a:lnTo>
                      <a:pt x="495" y="2"/>
                    </a:lnTo>
                    <a:lnTo>
                      <a:pt x="497" y="2"/>
                    </a:lnTo>
                    <a:lnTo>
                      <a:pt x="568" y="2"/>
                    </a:lnTo>
                    <a:lnTo>
                      <a:pt x="568" y="2"/>
                    </a:lnTo>
                    <a:lnTo>
                      <a:pt x="639" y="2"/>
                    </a:lnTo>
                    <a:lnTo>
                      <a:pt x="641" y="2"/>
                    </a:lnTo>
                    <a:lnTo>
                      <a:pt x="712" y="2"/>
                    </a:lnTo>
                    <a:lnTo>
                      <a:pt x="712" y="2"/>
                    </a:lnTo>
                    <a:lnTo>
                      <a:pt x="783" y="2"/>
                    </a:lnTo>
                    <a:lnTo>
                      <a:pt x="785" y="2"/>
                    </a:lnTo>
                    <a:lnTo>
                      <a:pt x="856" y="2"/>
                    </a:lnTo>
                    <a:lnTo>
                      <a:pt x="858" y="2"/>
                    </a:lnTo>
                    <a:lnTo>
                      <a:pt x="919" y="2"/>
                    </a:lnTo>
                    <a:lnTo>
                      <a:pt x="919" y="2"/>
                    </a:lnTo>
                    <a:lnTo>
                      <a:pt x="919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39" name="Freeform 141" descr="6298ee91-849c-47f1-b81a-ec1c5bb22173"/>
              <p:cNvSpPr>
                <a:spLocks noEditPoints="1"/>
              </p:cNvSpPr>
              <p:nvPr/>
            </p:nvSpPr>
            <p:spPr bwMode="auto">
              <a:xfrm>
                <a:off x="7832776" y="5463000"/>
                <a:ext cx="971453" cy="2114"/>
              </a:xfrm>
              <a:custGeom>
                <a:avLst/>
                <a:gdLst>
                  <a:gd name="T0" fmla="*/ 173 w 919"/>
                  <a:gd name="T1" fmla="*/ 0 h 2"/>
                  <a:gd name="T2" fmla="*/ 136 w 919"/>
                  <a:gd name="T3" fmla="*/ 0 h 2"/>
                  <a:gd name="T4" fmla="*/ 134 w 919"/>
                  <a:gd name="T5" fmla="*/ 0 h 2"/>
                  <a:gd name="T6" fmla="*/ 65 w 919"/>
                  <a:gd name="T7" fmla="*/ 0 h 2"/>
                  <a:gd name="T8" fmla="*/ 63 w 919"/>
                  <a:gd name="T9" fmla="*/ 0 h 2"/>
                  <a:gd name="T10" fmla="*/ 2 w 919"/>
                  <a:gd name="T11" fmla="*/ 0 h 2"/>
                  <a:gd name="T12" fmla="*/ 0 w 919"/>
                  <a:gd name="T13" fmla="*/ 0 h 2"/>
                  <a:gd name="T14" fmla="*/ 0 w 919"/>
                  <a:gd name="T15" fmla="*/ 2 h 2"/>
                  <a:gd name="T16" fmla="*/ 2 w 919"/>
                  <a:gd name="T17" fmla="*/ 2 h 2"/>
                  <a:gd name="T18" fmla="*/ 63 w 919"/>
                  <a:gd name="T19" fmla="*/ 2 h 2"/>
                  <a:gd name="T20" fmla="*/ 65 w 919"/>
                  <a:gd name="T21" fmla="*/ 2 h 2"/>
                  <a:gd name="T22" fmla="*/ 134 w 919"/>
                  <a:gd name="T23" fmla="*/ 2 h 2"/>
                  <a:gd name="T24" fmla="*/ 136 w 919"/>
                  <a:gd name="T25" fmla="*/ 2 h 2"/>
                  <a:gd name="T26" fmla="*/ 171 w 919"/>
                  <a:gd name="T27" fmla="*/ 2 h 2"/>
                  <a:gd name="T28" fmla="*/ 173 w 919"/>
                  <a:gd name="T29" fmla="*/ 0 h 2"/>
                  <a:gd name="T30" fmla="*/ 251 w 919"/>
                  <a:gd name="T31" fmla="*/ 0 h 2"/>
                  <a:gd name="T32" fmla="*/ 217 w 919"/>
                  <a:gd name="T33" fmla="*/ 0 h 2"/>
                  <a:gd name="T34" fmla="*/ 217 w 919"/>
                  <a:gd name="T35" fmla="*/ 2 h 2"/>
                  <a:gd name="T36" fmla="*/ 253 w 919"/>
                  <a:gd name="T37" fmla="*/ 2 h 2"/>
                  <a:gd name="T38" fmla="*/ 251 w 919"/>
                  <a:gd name="T39" fmla="*/ 0 h 2"/>
                  <a:gd name="T40" fmla="*/ 309 w 919"/>
                  <a:gd name="T41" fmla="*/ 0 h 2"/>
                  <a:gd name="T42" fmla="*/ 307 w 919"/>
                  <a:gd name="T43" fmla="*/ 0 h 2"/>
                  <a:gd name="T44" fmla="*/ 309 w 919"/>
                  <a:gd name="T45" fmla="*/ 0 h 2"/>
                  <a:gd name="T46" fmla="*/ 309 w 919"/>
                  <a:gd name="T47" fmla="*/ 0 h 2"/>
                  <a:gd name="T48" fmla="*/ 919 w 919"/>
                  <a:gd name="T49" fmla="*/ 0 h 2"/>
                  <a:gd name="T50" fmla="*/ 919 w 919"/>
                  <a:gd name="T51" fmla="*/ 0 h 2"/>
                  <a:gd name="T52" fmla="*/ 858 w 919"/>
                  <a:gd name="T53" fmla="*/ 0 h 2"/>
                  <a:gd name="T54" fmla="*/ 856 w 919"/>
                  <a:gd name="T55" fmla="*/ 0 h 2"/>
                  <a:gd name="T56" fmla="*/ 785 w 919"/>
                  <a:gd name="T57" fmla="*/ 0 h 2"/>
                  <a:gd name="T58" fmla="*/ 783 w 919"/>
                  <a:gd name="T59" fmla="*/ 0 h 2"/>
                  <a:gd name="T60" fmla="*/ 712 w 919"/>
                  <a:gd name="T61" fmla="*/ 0 h 2"/>
                  <a:gd name="T62" fmla="*/ 712 w 919"/>
                  <a:gd name="T63" fmla="*/ 0 h 2"/>
                  <a:gd name="T64" fmla="*/ 641 w 919"/>
                  <a:gd name="T65" fmla="*/ 0 h 2"/>
                  <a:gd name="T66" fmla="*/ 639 w 919"/>
                  <a:gd name="T67" fmla="*/ 0 h 2"/>
                  <a:gd name="T68" fmla="*/ 568 w 919"/>
                  <a:gd name="T69" fmla="*/ 0 h 2"/>
                  <a:gd name="T70" fmla="*/ 568 w 919"/>
                  <a:gd name="T71" fmla="*/ 0 h 2"/>
                  <a:gd name="T72" fmla="*/ 497 w 919"/>
                  <a:gd name="T73" fmla="*/ 0 h 2"/>
                  <a:gd name="T74" fmla="*/ 495 w 919"/>
                  <a:gd name="T75" fmla="*/ 0 h 2"/>
                  <a:gd name="T76" fmla="*/ 424 w 919"/>
                  <a:gd name="T77" fmla="*/ 0 h 2"/>
                  <a:gd name="T78" fmla="*/ 424 w 919"/>
                  <a:gd name="T79" fmla="*/ 0 h 2"/>
                  <a:gd name="T80" fmla="*/ 359 w 919"/>
                  <a:gd name="T81" fmla="*/ 0 h 2"/>
                  <a:gd name="T82" fmla="*/ 359 w 919"/>
                  <a:gd name="T83" fmla="*/ 2 h 2"/>
                  <a:gd name="T84" fmla="*/ 424 w 919"/>
                  <a:gd name="T85" fmla="*/ 2 h 2"/>
                  <a:gd name="T86" fmla="*/ 424 w 919"/>
                  <a:gd name="T87" fmla="*/ 2 h 2"/>
                  <a:gd name="T88" fmla="*/ 495 w 919"/>
                  <a:gd name="T89" fmla="*/ 2 h 2"/>
                  <a:gd name="T90" fmla="*/ 497 w 919"/>
                  <a:gd name="T91" fmla="*/ 2 h 2"/>
                  <a:gd name="T92" fmla="*/ 568 w 919"/>
                  <a:gd name="T93" fmla="*/ 2 h 2"/>
                  <a:gd name="T94" fmla="*/ 568 w 919"/>
                  <a:gd name="T95" fmla="*/ 2 h 2"/>
                  <a:gd name="T96" fmla="*/ 639 w 919"/>
                  <a:gd name="T97" fmla="*/ 2 h 2"/>
                  <a:gd name="T98" fmla="*/ 641 w 919"/>
                  <a:gd name="T99" fmla="*/ 2 h 2"/>
                  <a:gd name="T100" fmla="*/ 712 w 919"/>
                  <a:gd name="T101" fmla="*/ 2 h 2"/>
                  <a:gd name="T102" fmla="*/ 712 w 919"/>
                  <a:gd name="T103" fmla="*/ 2 h 2"/>
                  <a:gd name="T104" fmla="*/ 783 w 919"/>
                  <a:gd name="T105" fmla="*/ 2 h 2"/>
                  <a:gd name="T106" fmla="*/ 785 w 919"/>
                  <a:gd name="T107" fmla="*/ 2 h 2"/>
                  <a:gd name="T108" fmla="*/ 856 w 919"/>
                  <a:gd name="T109" fmla="*/ 2 h 2"/>
                  <a:gd name="T110" fmla="*/ 858 w 919"/>
                  <a:gd name="T111" fmla="*/ 2 h 2"/>
                  <a:gd name="T112" fmla="*/ 919 w 919"/>
                  <a:gd name="T113" fmla="*/ 2 h 2"/>
                  <a:gd name="T114" fmla="*/ 919 w 919"/>
                  <a:gd name="T115" fmla="*/ 2 h 2"/>
                  <a:gd name="T116" fmla="*/ 919 w 919"/>
                  <a:gd name="T11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19" h="2">
                    <a:moveTo>
                      <a:pt x="173" y="0"/>
                    </a:moveTo>
                    <a:lnTo>
                      <a:pt x="136" y="0"/>
                    </a:lnTo>
                    <a:lnTo>
                      <a:pt x="134" y="0"/>
                    </a:lnTo>
                    <a:lnTo>
                      <a:pt x="65" y="0"/>
                    </a:lnTo>
                    <a:lnTo>
                      <a:pt x="63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63" y="2"/>
                    </a:lnTo>
                    <a:lnTo>
                      <a:pt x="65" y="2"/>
                    </a:lnTo>
                    <a:lnTo>
                      <a:pt x="134" y="2"/>
                    </a:lnTo>
                    <a:lnTo>
                      <a:pt x="136" y="2"/>
                    </a:lnTo>
                    <a:lnTo>
                      <a:pt x="171" y="2"/>
                    </a:lnTo>
                    <a:lnTo>
                      <a:pt x="173" y="0"/>
                    </a:lnTo>
                    <a:close/>
                    <a:moveTo>
                      <a:pt x="251" y="0"/>
                    </a:moveTo>
                    <a:lnTo>
                      <a:pt x="217" y="0"/>
                    </a:lnTo>
                    <a:lnTo>
                      <a:pt x="217" y="2"/>
                    </a:lnTo>
                    <a:lnTo>
                      <a:pt x="253" y="2"/>
                    </a:lnTo>
                    <a:lnTo>
                      <a:pt x="251" y="0"/>
                    </a:lnTo>
                    <a:close/>
                    <a:moveTo>
                      <a:pt x="309" y="0"/>
                    </a:moveTo>
                    <a:lnTo>
                      <a:pt x="307" y="0"/>
                    </a:lnTo>
                    <a:lnTo>
                      <a:pt x="309" y="0"/>
                    </a:lnTo>
                    <a:lnTo>
                      <a:pt x="309" y="0"/>
                    </a:lnTo>
                    <a:close/>
                    <a:moveTo>
                      <a:pt x="919" y="0"/>
                    </a:moveTo>
                    <a:lnTo>
                      <a:pt x="919" y="0"/>
                    </a:lnTo>
                    <a:lnTo>
                      <a:pt x="858" y="0"/>
                    </a:lnTo>
                    <a:lnTo>
                      <a:pt x="856" y="0"/>
                    </a:lnTo>
                    <a:lnTo>
                      <a:pt x="785" y="0"/>
                    </a:lnTo>
                    <a:lnTo>
                      <a:pt x="783" y="0"/>
                    </a:lnTo>
                    <a:lnTo>
                      <a:pt x="712" y="0"/>
                    </a:lnTo>
                    <a:lnTo>
                      <a:pt x="712" y="0"/>
                    </a:lnTo>
                    <a:lnTo>
                      <a:pt x="641" y="0"/>
                    </a:lnTo>
                    <a:lnTo>
                      <a:pt x="639" y="0"/>
                    </a:lnTo>
                    <a:lnTo>
                      <a:pt x="568" y="0"/>
                    </a:lnTo>
                    <a:lnTo>
                      <a:pt x="568" y="0"/>
                    </a:lnTo>
                    <a:lnTo>
                      <a:pt x="497" y="0"/>
                    </a:lnTo>
                    <a:lnTo>
                      <a:pt x="495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359" y="0"/>
                    </a:lnTo>
                    <a:lnTo>
                      <a:pt x="359" y="2"/>
                    </a:lnTo>
                    <a:lnTo>
                      <a:pt x="424" y="2"/>
                    </a:lnTo>
                    <a:lnTo>
                      <a:pt x="424" y="2"/>
                    </a:lnTo>
                    <a:lnTo>
                      <a:pt x="495" y="2"/>
                    </a:lnTo>
                    <a:lnTo>
                      <a:pt x="497" y="2"/>
                    </a:lnTo>
                    <a:lnTo>
                      <a:pt x="568" y="2"/>
                    </a:lnTo>
                    <a:lnTo>
                      <a:pt x="568" y="2"/>
                    </a:lnTo>
                    <a:lnTo>
                      <a:pt x="639" y="2"/>
                    </a:lnTo>
                    <a:lnTo>
                      <a:pt x="641" y="2"/>
                    </a:lnTo>
                    <a:lnTo>
                      <a:pt x="712" y="2"/>
                    </a:lnTo>
                    <a:lnTo>
                      <a:pt x="712" y="2"/>
                    </a:lnTo>
                    <a:lnTo>
                      <a:pt x="783" y="2"/>
                    </a:lnTo>
                    <a:lnTo>
                      <a:pt x="785" y="2"/>
                    </a:lnTo>
                    <a:lnTo>
                      <a:pt x="856" y="2"/>
                    </a:lnTo>
                    <a:lnTo>
                      <a:pt x="858" y="2"/>
                    </a:lnTo>
                    <a:lnTo>
                      <a:pt x="919" y="2"/>
                    </a:lnTo>
                    <a:lnTo>
                      <a:pt x="919" y="2"/>
                    </a:lnTo>
                    <a:lnTo>
                      <a:pt x="919" y="0"/>
                    </a:lnTo>
                    <a:close/>
                  </a:path>
                </a:pathLst>
              </a:custGeom>
              <a:solidFill>
                <a:srgbClr val="9EB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40" name="Freeform 142" descr="e383483d-8b53-4fdf-867c-7851f62305be"/>
              <p:cNvSpPr>
                <a:spLocks noEditPoints="1"/>
              </p:cNvSpPr>
              <p:nvPr/>
            </p:nvSpPr>
            <p:spPr bwMode="auto">
              <a:xfrm>
                <a:off x="7832776" y="5463000"/>
                <a:ext cx="971453" cy="2114"/>
              </a:xfrm>
              <a:custGeom>
                <a:avLst/>
                <a:gdLst>
                  <a:gd name="T0" fmla="*/ 173 w 919"/>
                  <a:gd name="T1" fmla="*/ 0 h 2"/>
                  <a:gd name="T2" fmla="*/ 136 w 919"/>
                  <a:gd name="T3" fmla="*/ 0 h 2"/>
                  <a:gd name="T4" fmla="*/ 134 w 919"/>
                  <a:gd name="T5" fmla="*/ 0 h 2"/>
                  <a:gd name="T6" fmla="*/ 65 w 919"/>
                  <a:gd name="T7" fmla="*/ 0 h 2"/>
                  <a:gd name="T8" fmla="*/ 63 w 919"/>
                  <a:gd name="T9" fmla="*/ 0 h 2"/>
                  <a:gd name="T10" fmla="*/ 2 w 919"/>
                  <a:gd name="T11" fmla="*/ 0 h 2"/>
                  <a:gd name="T12" fmla="*/ 0 w 919"/>
                  <a:gd name="T13" fmla="*/ 0 h 2"/>
                  <a:gd name="T14" fmla="*/ 0 w 919"/>
                  <a:gd name="T15" fmla="*/ 2 h 2"/>
                  <a:gd name="T16" fmla="*/ 2 w 919"/>
                  <a:gd name="T17" fmla="*/ 2 h 2"/>
                  <a:gd name="T18" fmla="*/ 63 w 919"/>
                  <a:gd name="T19" fmla="*/ 2 h 2"/>
                  <a:gd name="T20" fmla="*/ 65 w 919"/>
                  <a:gd name="T21" fmla="*/ 2 h 2"/>
                  <a:gd name="T22" fmla="*/ 134 w 919"/>
                  <a:gd name="T23" fmla="*/ 2 h 2"/>
                  <a:gd name="T24" fmla="*/ 136 w 919"/>
                  <a:gd name="T25" fmla="*/ 2 h 2"/>
                  <a:gd name="T26" fmla="*/ 171 w 919"/>
                  <a:gd name="T27" fmla="*/ 2 h 2"/>
                  <a:gd name="T28" fmla="*/ 173 w 919"/>
                  <a:gd name="T29" fmla="*/ 0 h 2"/>
                  <a:gd name="T30" fmla="*/ 251 w 919"/>
                  <a:gd name="T31" fmla="*/ 0 h 2"/>
                  <a:gd name="T32" fmla="*/ 217 w 919"/>
                  <a:gd name="T33" fmla="*/ 0 h 2"/>
                  <a:gd name="T34" fmla="*/ 217 w 919"/>
                  <a:gd name="T35" fmla="*/ 2 h 2"/>
                  <a:gd name="T36" fmla="*/ 253 w 919"/>
                  <a:gd name="T37" fmla="*/ 2 h 2"/>
                  <a:gd name="T38" fmla="*/ 251 w 919"/>
                  <a:gd name="T39" fmla="*/ 0 h 2"/>
                  <a:gd name="T40" fmla="*/ 309 w 919"/>
                  <a:gd name="T41" fmla="*/ 0 h 2"/>
                  <a:gd name="T42" fmla="*/ 307 w 919"/>
                  <a:gd name="T43" fmla="*/ 0 h 2"/>
                  <a:gd name="T44" fmla="*/ 309 w 919"/>
                  <a:gd name="T45" fmla="*/ 0 h 2"/>
                  <a:gd name="T46" fmla="*/ 309 w 919"/>
                  <a:gd name="T47" fmla="*/ 0 h 2"/>
                  <a:gd name="T48" fmla="*/ 919 w 919"/>
                  <a:gd name="T49" fmla="*/ 0 h 2"/>
                  <a:gd name="T50" fmla="*/ 919 w 919"/>
                  <a:gd name="T51" fmla="*/ 0 h 2"/>
                  <a:gd name="T52" fmla="*/ 858 w 919"/>
                  <a:gd name="T53" fmla="*/ 0 h 2"/>
                  <a:gd name="T54" fmla="*/ 856 w 919"/>
                  <a:gd name="T55" fmla="*/ 0 h 2"/>
                  <a:gd name="T56" fmla="*/ 785 w 919"/>
                  <a:gd name="T57" fmla="*/ 0 h 2"/>
                  <a:gd name="T58" fmla="*/ 783 w 919"/>
                  <a:gd name="T59" fmla="*/ 0 h 2"/>
                  <a:gd name="T60" fmla="*/ 712 w 919"/>
                  <a:gd name="T61" fmla="*/ 0 h 2"/>
                  <a:gd name="T62" fmla="*/ 712 w 919"/>
                  <a:gd name="T63" fmla="*/ 0 h 2"/>
                  <a:gd name="T64" fmla="*/ 641 w 919"/>
                  <a:gd name="T65" fmla="*/ 0 h 2"/>
                  <a:gd name="T66" fmla="*/ 639 w 919"/>
                  <a:gd name="T67" fmla="*/ 0 h 2"/>
                  <a:gd name="T68" fmla="*/ 568 w 919"/>
                  <a:gd name="T69" fmla="*/ 0 h 2"/>
                  <a:gd name="T70" fmla="*/ 568 w 919"/>
                  <a:gd name="T71" fmla="*/ 0 h 2"/>
                  <a:gd name="T72" fmla="*/ 497 w 919"/>
                  <a:gd name="T73" fmla="*/ 0 h 2"/>
                  <a:gd name="T74" fmla="*/ 495 w 919"/>
                  <a:gd name="T75" fmla="*/ 0 h 2"/>
                  <a:gd name="T76" fmla="*/ 424 w 919"/>
                  <a:gd name="T77" fmla="*/ 0 h 2"/>
                  <a:gd name="T78" fmla="*/ 424 w 919"/>
                  <a:gd name="T79" fmla="*/ 0 h 2"/>
                  <a:gd name="T80" fmla="*/ 359 w 919"/>
                  <a:gd name="T81" fmla="*/ 0 h 2"/>
                  <a:gd name="T82" fmla="*/ 359 w 919"/>
                  <a:gd name="T83" fmla="*/ 2 h 2"/>
                  <a:gd name="T84" fmla="*/ 424 w 919"/>
                  <a:gd name="T85" fmla="*/ 2 h 2"/>
                  <a:gd name="T86" fmla="*/ 424 w 919"/>
                  <a:gd name="T87" fmla="*/ 2 h 2"/>
                  <a:gd name="T88" fmla="*/ 495 w 919"/>
                  <a:gd name="T89" fmla="*/ 2 h 2"/>
                  <a:gd name="T90" fmla="*/ 497 w 919"/>
                  <a:gd name="T91" fmla="*/ 2 h 2"/>
                  <a:gd name="T92" fmla="*/ 568 w 919"/>
                  <a:gd name="T93" fmla="*/ 2 h 2"/>
                  <a:gd name="T94" fmla="*/ 568 w 919"/>
                  <a:gd name="T95" fmla="*/ 2 h 2"/>
                  <a:gd name="T96" fmla="*/ 639 w 919"/>
                  <a:gd name="T97" fmla="*/ 2 h 2"/>
                  <a:gd name="T98" fmla="*/ 641 w 919"/>
                  <a:gd name="T99" fmla="*/ 2 h 2"/>
                  <a:gd name="T100" fmla="*/ 712 w 919"/>
                  <a:gd name="T101" fmla="*/ 2 h 2"/>
                  <a:gd name="T102" fmla="*/ 712 w 919"/>
                  <a:gd name="T103" fmla="*/ 2 h 2"/>
                  <a:gd name="T104" fmla="*/ 783 w 919"/>
                  <a:gd name="T105" fmla="*/ 2 h 2"/>
                  <a:gd name="T106" fmla="*/ 785 w 919"/>
                  <a:gd name="T107" fmla="*/ 2 h 2"/>
                  <a:gd name="T108" fmla="*/ 856 w 919"/>
                  <a:gd name="T109" fmla="*/ 2 h 2"/>
                  <a:gd name="T110" fmla="*/ 858 w 919"/>
                  <a:gd name="T111" fmla="*/ 2 h 2"/>
                  <a:gd name="T112" fmla="*/ 919 w 919"/>
                  <a:gd name="T113" fmla="*/ 2 h 2"/>
                  <a:gd name="T114" fmla="*/ 919 w 919"/>
                  <a:gd name="T115" fmla="*/ 2 h 2"/>
                  <a:gd name="T116" fmla="*/ 919 w 919"/>
                  <a:gd name="T11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19" h="2">
                    <a:moveTo>
                      <a:pt x="173" y="0"/>
                    </a:moveTo>
                    <a:lnTo>
                      <a:pt x="136" y="0"/>
                    </a:lnTo>
                    <a:lnTo>
                      <a:pt x="134" y="0"/>
                    </a:lnTo>
                    <a:lnTo>
                      <a:pt x="65" y="0"/>
                    </a:lnTo>
                    <a:lnTo>
                      <a:pt x="63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63" y="2"/>
                    </a:lnTo>
                    <a:lnTo>
                      <a:pt x="65" y="2"/>
                    </a:lnTo>
                    <a:lnTo>
                      <a:pt x="134" y="2"/>
                    </a:lnTo>
                    <a:lnTo>
                      <a:pt x="136" y="2"/>
                    </a:lnTo>
                    <a:lnTo>
                      <a:pt x="171" y="2"/>
                    </a:lnTo>
                    <a:lnTo>
                      <a:pt x="173" y="0"/>
                    </a:lnTo>
                    <a:moveTo>
                      <a:pt x="251" y="0"/>
                    </a:moveTo>
                    <a:lnTo>
                      <a:pt x="217" y="0"/>
                    </a:lnTo>
                    <a:lnTo>
                      <a:pt x="217" y="2"/>
                    </a:lnTo>
                    <a:lnTo>
                      <a:pt x="253" y="2"/>
                    </a:lnTo>
                    <a:lnTo>
                      <a:pt x="251" y="0"/>
                    </a:lnTo>
                    <a:moveTo>
                      <a:pt x="309" y="0"/>
                    </a:moveTo>
                    <a:lnTo>
                      <a:pt x="307" y="0"/>
                    </a:lnTo>
                    <a:lnTo>
                      <a:pt x="309" y="0"/>
                    </a:lnTo>
                    <a:lnTo>
                      <a:pt x="309" y="0"/>
                    </a:lnTo>
                    <a:moveTo>
                      <a:pt x="919" y="0"/>
                    </a:moveTo>
                    <a:lnTo>
                      <a:pt x="919" y="0"/>
                    </a:lnTo>
                    <a:lnTo>
                      <a:pt x="858" y="0"/>
                    </a:lnTo>
                    <a:lnTo>
                      <a:pt x="856" y="0"/>
                    </a:lnTo>
                    <a:lnTo>
                      <a:pt x="785" y="0"/>
                    </a:lnTo>
                    <a:lnTo>
                      <a:pt x="783" y="0"/>
                    </a:lnTo>
                    <a:lnTo>
                      <a:pt x="712" y="0"/>
                    </a:lnTo>
                    <a:lnTo>
                      <a:pt x="712" y="0"/>
                    </a:lnTo>
                    <a:lnTo>
                      <a:pt x="641" y="0"/>
                    </a:lnTo>
                    <a:lnTo>
                      <a:pt x="639" y="0"/>
                    </a:lnTo>
                    <a:lnTo>
                      <a:pt x="568" y="0"/>
                    </a:lnTo>
                    <a:lnTo>
                      <a:pt x="568" y="0"/>
                    </a:lnTo>
                    <a:lnTo>
                      <a:pt x="497" y="0"/>
                    </a:lnTo>
                    <a:lnTo>
                      <a:pt x="495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359" y="0"/>
                    </a:lnTo>
                    <a:lnTo>
                      <a:pt x="359" y="2"/>
                    </a:lnTo>
                    <a:lnTo>
                      <a:pt x="424" y="2"/>
                    </a:lnTo>
                    <a:lnTo>
                      <a:pt x="424" y="2"/>
                    </a:lnTo>
                    <a:lnTo>
                      <a:pt x="495" y="2"/>
                    </a:lnTo>
                    <a:lnTo>
                      <a:pt x="497" y="2"/>
                    </a:lnTo>
                    <a:lnTo>
                      <a:pt x="568" y="2"/>
                    </a:lnTo>
                    <a:lnTo>
                      <a:pt x="568" y="2"/>
                    </a:lnTo>
                    <a:lnTo>
                      <a:pt x="639" y="2"/>
                    </a:lnTo>
                    <a:lnTo>
                      <a:pt x="641" y="2"/>
                    </a:lnTo>
                    <a:lnTo>
                      <a:pt x="712" y="2"/>
                    </a:lnTo>
                    <a:lnTo>
                      <a:pt x="712" y="2"/>
                    </a:lnTo>
                    <a:lnTo>
                      <a:pt x="783" y="2"/>
                    </a:lnTo>
                    <a:lnTo>
                      <a:pt x="785" y="2"/>
                    </a:lnTo>
                    <a:lnTo>
                      <a:pt x="856" y="2"/>
                    </a:lnTo>
                    <a:lnTo>
                      <a:pt x="858" y="2"/>
                    </a:lnTo>
                    <a:lnTo>
                      <a:pt x="919" y="2"/>
                    </a:lnTo>
                    <a:lnTo>
                      <a:pt x="919" y="2"/>
                    </a:lnTo>
                    <a:lnTo>
                      <a:pt x="919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41" name="Freeform 143" descr="203a4d13-68ff-4052-8b31-ebb5a22c8693"/>
              <p:cNvSpPr>
                <a:spLocks noEditPoints="1"/>
              </p:cNvSpPr>
              <p:nvPr/>
            </p:nvSpPr>
            <p:spPr bwMode="auto">
              <a:xfrm>
                <a:off x="7832776" y="5535939"/>
                <a:ext cx="971453" cy="2114"/>
              </a:xfrm>
              <a:custGeom>
                <a:avLst/>
                <a:gdLst>
                  <a:gd name="T0" fmla="*/ 132 w 919"/>
                  <a:gd name="T1" fmla="*/ 0 h 2"/>
                  <a:gd name="T2" fmla="*/ 65 w 919"/>
                  <a:gd name="T3" fmla="*/ 0 h 2"/>
                  <a:gd name="T4" fmla="*/ 63 w 919"/>
                  <a:gd name="T5" fmla="*/ 0 h 2"/>
                  <a:gd name="T6" fmla="*/ 2 w 919"/>
                  <a:gd name="T7" fmla="*/ 0 h 2"/>
                  <a:gd name="T8" fmla="*/ 0 w 919"/>
                  <a:gd name="T9" fmla="*/ 0 h 2"/>
                  <a:gd name="T10" fmla="*/ 0 w 919"/>
                  <a:gd name="T11" fmla="*/ 2 h 2"/>
                  <a:gd name="T12" fmla="*/ 2 w 919"/>
                  <a:gd name="T13" fmla="*/ 2 h 2"/>
                  <a:gd name="T14" fmla="*/ 63 w 919"/>
                  <a:gd name="T15" fmla="*/ 2 h 2"/>
                  <a:gd name="T16" fmla="*/ 65 w 919"/>
                  <a:gd name="T17" fmla="*/ 2 h 2"/>
                  <a:gd name="T18" fmla="*/ 130 w 919"/>
                  <a:gd name="T19" fmla="*/ 2 h 2"/>
                  <a:gd name="T20" fmla="*/ 132 w 919"/>
                  <a:gd name="T21" fmla="*/ 0 h 2"/>
                  <a:gd name="T22" fmla="*/ 316 w 919"/>
                  <a:gd name="T23" fmla="*/ 0 h 2"/>
                  <a:gd name="T24" fmla="*/ 280 w 919"/>
                  <a:gd name="T25" fmla="*/ 0 h 2"/>
                  <a:gd name="T26" fmla="*/ 278 w 919"/>
                  <a:gd name="T27" fmla="*/ 0 h 2"/>
                  <a:gd name="T28" fmla="*/ 209 w 919"/>
                  <a:gd name="T29" fmla="*/ 0 h 2"/>
                  <a:gd name="T30" fmla="*/ 207 w 919"/>
                  <a:gd name="T31" fmla="*/ 0 h 2"/>
                  <a:gd name="T32" fmla="*/ 182 w 919"/>
                  <a:gd name="T33" fmla="*/ 0 h 2"/>
                  <a:gd name="T34" fmla="*/ 180 w 919"/>
                  <a:gd name="T35" fmla="*/ 2 h 2"/>
                  <a:gd name="T36" fmla="*/ 207 w 919"/>
                  <a:gd name="T37" fmla="*/ 2 h 2"/>
                  <a:gd name="T38" fmla="*/ 209 w 919"/>
                  <a:gd name="T39" fmla="*/ 2 h 2"/>
                  <a:gd name="T40" fmla="*/ 278 w 919"/>
                  <a:gd name="T41" fmla="*/ 2 h 2"/>
                  <a:gd name="T42" fmla="*/ 280 w 919"/>
                  <a:gd name="T43" fmla="*/ 2 h 2"/>
                  <a:gd name="T44" fmla="*/ 318 w 919"/>
                  <a:gd name="T45" fmla="*/ 2 h 2"/>
                  <a:gd name="T46" fmla="*/ 316 w 919"/>
                  <a:gd name="T47" fmla="*/ 0 h 2"/>
                  <a:gd name="T48" fmla="*/ 919 w 919"/>
                  <a:gd name="T49" fmla="*/ 0 h 2"/>
                  <a:gd name="T50" fmla="*/ 919 w 919"/>
                  <a:gd name="T51" fmla="*/ 0 h 2"/>
                  <a:gd name="T52" fmla="*/ 858 w 919"/>
                  <a:gd name="T53" fmla="*/ 0 h 2"/>
                  <a:gd name="T54" fmla="*/ 856 w 919"/>
                  <a:gd name="T55" fmla="*/ 0 h 2"/>
                  <a:gd name="T56" fmla="*/ 785 w 919"/>
                  <a:gd name="T57" fmla="*/ 0 h 2"/>
                  <a:gd name="T58" fmla="*/ 783 w 919"/>
                  <a:gd name="T59" fmla="*/ 0 h 2"/>
                  <a:gd name="T60" fmla="*/ 712 w 919"/>
                  <a:gd name="T61" fmla="*/ 0 h 2"/>
                  <a:gd name="T62" fmla="*/ 712 w 919"/>
                  <a:gd name="T63" fmla="*/ 0 h 2"/>
                  <a:gd name="T64" fmla="*/ 641 w 919"/>
                  <a:gd name="T65" fmla="*/ 0 h 2"/>
                  <a:gd name="T66" fmla="*/ 639 w 919"/>
                  <a:gd name="T67" fmla="*/ 0 h 2"/>
                  <a:gd name="T68" fmla="*/ 568 w 919"/>
                  <a:gd name="T69" fmla="*/ 0 h 2"/>
                  <a:gd name="T70" fmla="*/ 568 w 919"/>
                  <a:gd name="T71" fmla="*/ 0 h 2"/>
                  <a:gd name="T72" fmla="*/ 497 w 919"/>
                  <a:gd name="T73" fmla="*/ 0 h 2"/>
                  <a:gd name="T74" fmla="*/ 495 w 919"/>
                  <a:gd name="T75" fmla="*/ 0 h 2"/>
                  <a:gd name="T76" fmla="*/ 424 w 919"/>
                  <a:gd name="T77" fmla="*/ 0 h 2"/>
                  <a:gd name="T78" fmla="*/ 424 w 919"/>
                  <a:gd name="T79" fmla="*/ 0 h 2"/>
                  <a:gd name="T80" fmla="*/ 353 w 919"/>
                  <a:gd name="T81" fmla="*/ 0 h 2"/>
                  <a:gd name="T82" fmla="*/ 351 w 919"/>
                  <a:gd name="T83" fmla="*/ 0 h 2"/>
                  <a:gd name="T84" fmla="*/ 324 w 919"/>
                  <a:gd name="T85" fmla="*/ 0 h 2"/>
                  <a:gd name="T86" fmla="*/ 324 w 919"/>
                  <a:gd name="T87" fmla="*/ 2 h 2"/>
                  <a:gd name="T88" fmla="*/ 351 w 919"/>
                  <a:gd name="T89" fmla="*/ 2 h 2"/>
                  <a:gd name="T90" fmla="*/ 353 w 919"/>
                  <a:gd name="T91" fmla="*/ 2 h 2"/>
                  <a:gd name="T92" fmla="*/ 424 w 919"/>
                  <a:gd name="T93" fmla="*/ 2 h 2"/>
                  <a:gd name="T94" fmla="*/ 424 w 919"/>
                  <a:gd name="T95" fmla="*/ 2 h 2"/>
                  <a:gd name="T96" fmla="*/ 495 w 919"/>
                  <a:gd name="T97" fmla="*/ 2 h 2"/>
                  <a:gd name="T98" fmla="*/ 497 w 919"/>
                  <a:gd name="T99" fmla="*/ 2 h 2"/>
                  <a:gd name="T100" fmla="*/ 568 w 919"/>
                  <a:gd name="T101" fmla="*/ 2 h 2"/>
                  <a:gd name="T102" fmla="*/ 568 w 919"/>
                  <a:gd name="T103" fmla="*/ 2 h 2"/>
                  <a:gd name="T104" fmla="*/ 639 w 919"/>
                  <a:gd name="T105" fmla="*/ 2 h 2"/>
                  <a:gd name="T106" fmla="*/ 641 w 919"/>
                  <a:gd name="T107" fmla="*/ 2 h 2"/>
                  <a:gd name="T108" fmla="*/ 712 w 919"/>
                  <a:gd name="T109" fmla="*/ 2 h 2"/>
                  <a:gd name="T110" fmla="*/ 712 w 919"/>
                  <a:gd name="T111" fmla="*/ 2 h 2"/>
                  <a:gd name="T112" fmla="*/ 783 w 919"/>
                  <a:gd name="T113" fmla="*/ 2 h 2"/>
                  <a:gd name="T114" fmla="*/ 785 w 919"/>
                  <a:gd name="T115" fmla="*/ 2 h 2"/>
                  <a:gd name="T116" fmla="*/ 856 w 919"/>
                  <a:gd name="T117" fmla="*/ 2 h 2"/>
                  <a:gd name="T118" fmla="*/ 858 w 919"/>
                  <a:gd name="T119" fmla="*/ 2 h 2"/>
                  <a:gd name="T120" fmla="*/ 919 w 919"/>
                  <a:gd name="T121" fmla="*/ 2 h 2"/>
                  <a:gd name="T122" fmla="*/ 919 w 919"/>
                  <a:gd name="T123" fmla="*/ 2 h 2"/>
                  <a:gd name="T124" fmla="*/ 919 w 919"/>
                  <a:gd name="T12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9" h="2">
                    <a:moveTo>
                      <a:pt x="132" y="0"/>
                    </a:moveTo>
                    <a:lnTo>
                      <a:pt x="65" y="0"/>
                    </a:lnTo>
                    <a:lnTo>
                      <a:pt x="63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63" y="2"/>
                    </a:lnTo>
                    <a:lnTo>
                      <a:pt x="65" y="2"/>
                    </a:lnTo>
                    <a:lnTo>
                      <a:pt x="130" y="2"/>
                    </a:lnTo>
                    <a:lnTo>
                      <a:pt x="132" y="0"/>
                    </a:lnTo>
                    <a:close/>
                    <a:moveTo>
                      <a:pt x="316" y="0"/>
                    </a:moveTo>
                    <a:lnTo>
                      <a:pt x="280" y="0"/>
                    </a:lnTo>
                    <a:lnTo>
                      <a:pt x="278" y="0"/>
                    </a:lnTo>
                    <a:lnTo>
                      <a:pt x="209" y="0"/>
                    </a:lnTo>
                    <a:lnTo>
                      <a:pt x="207" y="0"/>
                    </a:lnTo>
                    <a:lnTo>
                      <a:pt x="182" y="0"/>
                    </a:lnTo>
                    <a:lnTo>
                      <a:pt x="180" y="2"/>
                    </a:lnTo>
                    <a:lnTo>
                      <a:pt x="207" y="2"/>
                    </a:lnTo>
                    <a:lnTo>
                      <a:pt x="209" y="2"/>
                    </a:lnTo>
                    <a:lnTo>
                      <a:pt x="278" y="2"/>
                    </a:lnTo>
                    <a:lnTo>
                      <a:pt x="280" y="2"/>
                    </a:lnTo>
                    <a:lnTo>
                      <a:pt x="318" y="2"/>
                    </a:lnTo>
                    <a:lnTo>
                      <a:pt x="316" y="0"/>
                    </a:lnTo>
                    <a:close/>
                    <a:moveTo>
                      <a:pt x="919" y="0"/>
                    </a:moveTo>
                    <a:lnTo>
                      <a:pt x="919" y="0"/>
                    </a:lnTo>
                    <a:lnTo>
                      <a:pt x="858" y="0"/>
                    </a:lnTo>
                    <a:lnTo>
                      <a:pt x="856" y="0"/>
                    </a:lnTo>
                    <a:lnTo>
                      <a:pt x="785" y="0"/>
                    </a:lnTo>
                    <a:lnTo>
                      <a:pt x="783" y="0"/>
                    </a:lnTo>
                    <a:lnTo>
                      <a:pt x="712" y="0"/>
                    </a:lnTo>
                    <a:lnTo>
                      <a:pt x="712" y="0"/>
                    </a:lnTo>
                    <a:lnTo>
                      <a:pt x="641" y="0"/>
                    </a:lnTo>
                    <a:lnTo>
                      <a:pt x="639" y="0"/>
                    </a:lnTo>
                    <a:lnTo>
                      <a:pt x="568" y="0"/>
                    </a:lnTo>
                    <a:lnTo>
                      <a:pt x="568" y="0"/>
                    </a:lnTo>
                    <a:lnTo>
                      <a:pt x="497" y="0"/>
                    </a:lnTo>
                    <a:lnTo>
                      <a:pt x="495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353" y="0"/>
                    </a:lnTo>
                    <a:lnTo>
                      <a:pt x="351" y="0"/>
                    </a:lnTo>
                    <a:lnTo>
                      <a:pt x="324" y="0"/>
                    </a:lnTo>
                    <a:lnTo>
                      <a:pt x="324" y="2"/>
                    </a:lnTo>
                    <a:lnTo>
                      <a:pt x="351" y="2"/>
                    </a:lnTo>
                    <a:lnTo>
                      <a:pt x="353" y="2"/>
                    </a:lnTo>
                    <a:lnTo>
                      <a:pt x="424" y="2"/>
                    </a:lnTo>
                    <a:lnTo>
                      <a:pt x="424" y="2"/>
                    </a:lnTo>
                    <a:lnTo>
                      <a:pt x="495" y="2"/>
                    </a:lnTo>
                    <a:lnTo>
                      <a:pt x="497" y="2"/>
                    </a:lnTo>
                    <a:lnTo>
                      <a:pt x="568" y="2"/>
                    </a:lnTo>
                    <a:lnTo>
                      <a:pt x="568" y="2"/>
                    </a:lnTo>
                    <a:lnTo>
                      <a:pt x="639" y="2"/>
                    </a:lnTo>
                    <a:lnTo>
                      <a:pt x="641" y="2"/>
                    </a:lnTo>
                    <a:lnTo>
                      <a:pt x="712" y="2"/>
                    </a:lnTo>
                    <a:lnTo>
                      <a:pt x="712" y="2"/>
                    </a:lnTo>
                    <a:lnTo>
                      <a:pt x="783" y="2"/>
                    </a:lnTo>
                    <a:lnTo>
                      <a:pt x="785" y="2"/>
                    </a:lnTo>
                    <a:lnTo>
                      <a:pt x="856" y="2"/>
                    </a:lnTo>
                    <a:lnTo>
                      <a:pt x="858" y="2"/>
                    </a:lnTo>
                    <a:lnTo>
                      <a:pt x="919" y="2"/>
                    </a:lnTo>
                    <a:lnTo>
                      <a:pt x="919" y="2"/>
                    </a:lnTo>
                    <a:lnTo>
                      <a:pt x="919" y="0"/>
                    </a:lnTo>
                    <a:close/>
                  </a:path>
                </a:pathLst>
              </a:custGeom>
              <a:solidFill>
                <a:srgbClr val="9EB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42" name="Freeform 144" descr="602459d2-fcd2-412b-ab5c-5339673bcfac"/>
              <p:cNvSpPr>
                <a:spLocks noEditPoints="1"/>
              </p:cNvSpPr>
              <p:nvPr/>
            </p:nvSpPr>
            <p:spPr bwMode="auto">
              <a:xfrm>
                <a:off x="7832776" y="5535939"/>
                <a:ext cx="971453" cy="2114"/>
              </a:xfrm>
              <a:custGeom>
                <a:avLst/>
                <a:gdLst>
                  <a:gd name="T0" fmla="*/ 132 w 919"/>
                  <a:gd name="T1" fmla="*/ 0 h 2"/>
                  <a:gd name="T2" fmla="*/ 65 w 919"/>
                  <a:gd name="T3" fmla="*/ 0 h 2"/>
                  <a:gd name="T4" fmla="*/ 63 w 919"/>
                  <a:gd name="T5" fmla="*/ 0 h 2"/>
                  <a:gd name="T6" fmla="*/ 2 w 919"/>
                  <a:gd name="T7" fmla="*/ 0 h 2"/>
                  <a:gd name="T8" fmla="*/ 0 w 919"/>
                  <a:gd name="T9" fmla="*/ 0 h 2"/>
                  <a:gd name="T10" fmla="*/ 0 w 919"/>
                  <a:gd name="T11" fmla="*/ 2 h 2"/>
                  <a:gd name="T12" fmla="*/ 2 w 919"/>
                  <a:gd name="T13" fmla="*/ 2 h 2"/>
                  <a:gd name="T14" fmla="*/ 63 w 919"/>
                  <a:gd name="T15" fmla="*/ 2 h 2"/>
                  <a:gd name="T16" fmla="*/ 65 w 919"/>
                  <a:gd name="T17" fmla="*/ 2 h 2"/>
                  <a:gd name="T18" fmla="*/ 130 w 919"/>
                  <a:gd name="T19" fmla="*/ 2 h 2"/>
                  <a:gd name="T20" fmla="*/ 132 w 919"/>
                  <a:gd name="T21" fmla="*/ 0 h 2"/>
                  <a:gd name="T22" fmla="*/ 316 w 919"/>
                  <a:gd name="T23" fmla="*/ 0 h 2"/>
                  <a:gd name="T24" fmla="*/ 280 w 919"/>
                  <a:gd name="T25" fmla="*/ 0 h 2"/>
                  <a:gd name="T26" fmla="*/ 278 w 919"/>
                  <a:gd name="T27" fmla="*/ 0 h 2"/>
                  <a:gd name="T28" fmla="*/ 209 w 919"/>
                  <a:gd name="T29" fmla="*/ 0 h 2"/>
                  <a:gd name="T30" fmla="*/ 207 w 919"/>
                  <a:gd name="T31" fmla="*/ 0 h 2"/>
                  <a:gd name="T32" fmla="*/ 182 w 919"/>
                  <a:gd name="T33" fmla="*/ 0 h 2"/>
                  <a:gd name="T34" fmla="*/ 180 w 919"/>
                  <a:gd name="T35" fmla="*/ 2 h 2"/>
                  <a:gd name="T36" fmla="*/ 207 w 919"/>
                  <a:gd name="T37" fmla="*/ 2 h 2"/>
                  <a:gd name="T38" fmla="*/ 209 w 919"/>
                  <a:gd name="T39" fmla="*/ 2 h 2"/>
                  <a:gd name="T40" fmla="*/ 278 w 919"/>
                  <a:gd name="T41" fmla="*/ 2 h 2"/>
                  <a:gd name="T42" fmla="*/ 280 w 919"/>
                  <a:gd name="T43" fmla="*/ 2 h 2"/>
                  <a:gd name="T44" fmla="*/ 318 w 919"/>
                  <a:gd name="T45" fmla="*/ 2 h 2"/>
                  <a:gd name="T46" fmla="*/ 316 w 919"/>
                  <a:gd name="T47" fmla="*/ 0 h 2"/>
                  <a:gd name="T48" fmla="*/ 919 w 919"/>
                  <a:gd name="T49" fmla="*/ 0 h 2"/>
                  <a:gd name="T50" fmla="*/ 919 w 919"/>
                  <a:gd name="T51" fmla="*/ 0 h 2"/>
                  <a:gd name="T52" fmla="*/ 858 w 919"/>
                  <a:gd name="T53" fmla="*/ 0 h 2"/>
                  <a:gd name="T54" fmla="*/ 856 w 919"/>
                  <a:gd name="T55" fmla="*/ 0 h 2"/>
                  <a:gd name="T56" fmla="*/ 785 w 919"/>
                  <a:gd name="T57" fmla="*/ 0 h 2"/>
                  <a:gd name="T58" fmla="*/ 783 w 919"/>
                  <a:gd name="T59" fmla="*/ 0 h 2"/>
                  <a:gd name="T60" fmla="*/ 712 w 919"/>
                  <a:gd name="T61" fmla="*/ 0 h 2"/>
                  <a:gd name="T62" fmla="*/ 712 w 919"/>
                  <a:gd name="T63" fmla="*/ 0 h 2"/>
                  <a:gd name="T64" fmla="*/ 641 w 919"/>
                  <a:gd name="T65" fmla="*/ 0 h 2"/>
                  <a:gd name="T66" fmla="*/ 639 w 919"/>
                  <a:gd name="T67" fmla="*/ 0 h 2"/>
                  <a:gd name="T68" fmla="*/ 568 w 919"/>
                  <a:gd name="T69" fmla="*/ 0 h 2"/>
                  <a:gd name="T70" fmla="*/ 568 w 919"/>
                  <a:gd name="T71" fmla="*/ 0 h 2"/>
                  <a:gd name="T72" fmla="*/ 497 w 919"/>
                  <a:gd name="T73" fmla="*/ 0 h 2"/>
                  <a:gd name="T74" fmla="*/ 495 w 919"/>
                  <a:gd name="T75" fmla="*/ 0 h 2"/>
                  <a:gd name="T76" fmla="*/ 424 w 919"/>
                  <a:gd name="T77" fmla="*/ 0 h 2"/>
                  <a:gd name="T78" fmla="*/ 424 w 919"/>
                  <a:gd name="T79" fmla="*/ 0 h 2"/>
                  <a:gd name="T80" fmla="*/ 353 w 919"/>
                  <a:gd name="T81" fmla="*/ 0 h 2"/>
                  <a:gd name="T82" fmla="*/ 351 w 919"/>
                  <a:gd name="T83" fmla="*/ 0 h 2"/>
                  <a:gd name="T84" fmla="*/ 324 w 919"/>
                  <a:gd name="T85" fmla="*/ 0 h 2"/>
                  <a:gd name="T86" fmla="*/ 324 w 919"/>
                  <a:gd name="T87" fmla="*/ 2 h 2"/>
                  <a:gd name="T88" fmla="*/ 351 w 919"/>
                  <a:gd name="T89" fmla="*/ 2 h 2"/>
                  <a:gd name="T90" fmla="*/ 353 w 919"/>
                  <a:gd name="T91" fmla="*/ 2 h 2"/>
                  <a:gd name="T92" fmla="*/ 424 w 919"/>
                  <a:gd name="T93" fmla="*/ 2 h 2"/>
                  <a:gd name="T94" fmla="*/ 424 w 919"/>
                  <a:gd name="T95" fmla="*/ 2 h 2"/>
                  <a:gd name="T96" fmla="*/ 495 w 919"/>
                  <a:gd name="T97" fmla="*/ 2 h 2"/>
                  <a:gd name="T98" fmla="*/ 497 w 919"/>
                  <a:gd name="T99" fmla="*/ 2 h 2"/>
                  <a:gd name="T100" fmla="*/ 568 w 919"/>
                  <a:gd name="T101" fmla="*/ 2 h 2"/>
                  <a:gd name="T102" fmla="*/ 568 w 919"/>
                  <a:gd name="T103" fmla="*/ 2 h 2"/>
                  <a:gd name="T104" fmla="*/ 639 w 919"/>
                  <a:gd name="T105" fmla="*/ 2 h 2"/>
                  <a:gd name="T106" fmla="*/ 641 w 919"/>
                  <a:gd name="T107" fmla="*/ 2 h 2"/>
                  <a:gd name="T108" fmla="*/ 712 w 919"/>
                  <a:gd name="T109" fmla="*/ 2 h 2"/>
                  <a:gd name="T110" fmla="*/ 712 w 919"/>
                  <a:gd name="T111" fmla="*/ 2 h 2"/>
                  <a:gd name="T112" fmla="*/ 783 w 919"/>
                  <a:gd name="T113" fmla="*/ 2 h 2"/>
                  <a:gd name="T114" fmla="*/ 785 w 919"/>
                  <a:gd name="T115" fmla="*/ 2 h 2"/>
                  <a:gd name="T116" fmla="*/ 856 w 919"/>
                  <a:gd name="T117" fmla="*/ 2 h 2"/>
                  <a:gd name="T118" fmla="*/ 858 w 919"/>
                  <a:gd name="T119" fmla="*/ 2 h 2"/>
                  <a:gd name="T120" fmla="*/ 919 w 919"/>
                  <a:gd name="T121" fmla="*/ 2 h 2"/>
                  <a:gd name="T122" fmla="*/ 919 w 919"/>
                  <a:gd name="T123" fmla="*/ 2 h 2"/>
                  <a:gd name="T124" fmla="*/ 919 w 919"/>
                  <a:gd name="T12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9" h="2">
                    <a:moveTo>
                      <a:pt x="132" y="0"/>
                    </a:moveTo>
                    <a:lnTo>
                      <a:pt x="65" y="0"/>
                    </a:lnTo>
                    <a:lnTo>
                      <a:pt x="63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63" y="2"/>
                    </a:lnTo>
                    <a:lnTo>
                      <a:pt x="65" y="2"/>
                    </a:lnTo>
                    <a:lnTo>
                      <a:pt x="130" y="2"/>
                    </a:lnTo>
                    <a:lnTo>
                      <a:pt x="132" y="0"/>
                    </a:lnTo>
                    <a:moveTo>
                      <a:pt x="316" y="0"/>
                    </a:moveTo>
                    <a:lnTo>
                      <a:pt x="280" y="0"/>
                    </a:lnTo>
                    <a:lnTo>
                      <a:pt x="278" y="0"/>
                    </a:lnTo>
                    <a:lnTo>
                      <a:pt x="209" y="0"/>
                    </a:lnTo>
                    <a:lnTo>
                      <a:pt x="207" y="0"/>
                    </a:lnTo>
                    <a:lnTo>
                      <a:pt x="182" y="0"/>
                    </a:lnTo>
                    <a:lnTo>
                      <a:pt x="180" y="2"/>
                    </a:lnTo>
                    <a:lnTo>
                      <a:pt x="207" y="2"/>
                    </a:lnTo>
                    <a:lnTo>
                      <a:pt x="209" y="2"/>
                    </a:lnTo>
                    <a:lnTo>
                      <a:pt x="278" y="2"/>
                    </a:lnTo>
                    <a:lnTo>
                      <a:pt x="280" y="2"/>
                    </a:lnTo>
                    <a:lnTo>
                      <a:pt x="318" y="2"/>
                    </a:lnTo>
                    <a:lnTo>
                      <a:pt x="316" y="0"/>
                    </a:lnTo>
                    <a:moveTo>
                      <a:pt x="919" y="0"/>
                    </a:moveTo>
                    <a:lnTo>
                      <a:pt x="919" y="0"/>
                    </a:lnTo>
                    <a:lnTo>
                      <a:pt x="858" y="0"/>
                    </a:lnTo>
                    <a:lnTo>
                      <a:pt x="856" y="0"/>
                    </a:lnTo>
                    <a:lnTo>
                      <a:pt x="785" y="0"/>
                    </a:lnTo>
                    <a:lnTo>
                      <a:pt x="783" y="0"/>
                    </a:lnTo>
                    <a:lnTo>
                      <a:pt x="712" y="0"/>
                    </a:lnTo>
                    <a:lnTo>
                      <a:pt x="712" y="0"/>
                    </a:lnTo>
                    <a:lnTo>
                      <a:pt x="641" y="0"/>
                    </a:lnTo>
                    <a:lnTo>
                      <a:pt x="639" y="0"/>
                    </a:lnTo>
                    <a:lnTo>
                      <a:pt x="568" y="0"/>
                    </a:lnTo>
                    <a:lnTo>
                      <a:pt x="568" y="0"/>
                    </a:lnTo>
                    <a:lnTo>
                      <a:pt x="497" y="0"/>
                    </a:lnTo>
                    <a:lnTo>
                      <a:pt x="495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353" y="0"/>
                    </a:lnTo>
                    <a:lnTo>
                      <a:pt x="351" y="0"/>
                    </a:lnTo>
                    <a:lnTo>
                      <a:pt x="324" y="0"/>
                    </a:lnTo>
                    <a:lnTo>
                      <a:pt x="324" y="2"/>
                    </a:lnTo>
                    <a:lnTo>
                      <a:pt x="351" y="2"/>
                    </a:lnTo>
                    <a:lnTo>
                      <a:pt x="353" y="2"/>
                    </a:lnTo>
                    <a:lnTo>
                      <a:pt x="424" y="2"/>
                    </a:lnTo>
                    <a:lnTo>
                      <a:pt x="424" y="2"/>
                    </a:lnTo>
                    <a:lnTo>
                      <a:pt x="495" y="2"/>
                    </a:lnTo>
                    <a:lnTo>
                      <a:pt x="497" y="2"/>
                    </a:lnTo>
                    <a:lnTo>
                      <a:pt x="568" y="2"/>
                    </a:lnTo>
                    <a:lnTo>
                      <a:pt x="568" y="2"/>
                    </a:lnTo>
                    <a:lnTo>
                      <a:pt x="639" y="2"/>
                    </a:lnTo>
                    <a:lnTo>
                      <a:pt x="641" y="2"/>
                    </a:lnTo>
                    <a:lnTo>
                      <a:pt x="712" y="2"/>
                    </a:lnTo>
                    <a:lnTo>
                      <a:pt x="712" y="2"/>
                    </a:lnTo>
                    <a:lnTo>
                      <a:pt x="783" y="2"/>
                    </a:lnTo>
                    <a:lnTo>
                      <a:pt x="785" y="2"/>
                    </a:lnTo>
                    <a:lnTo>
                      <a:pt x="856" y="2"/>
                    </a:lnTo>
                    <a:lnTo>
                      <a:pt x="858" y="2"/>
                    </a:lnTo>
                    <a:lnTo>
                      <a:pt x="919" y="2"/>
                    </a:lnTo>
                    <a:lnTo>
                      <a:pt x="919" y="2"/>
                    </a:lnTo>
                    <a:lnTo>
                      <a:pt x="919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43" name="Freeform 145" descr="8803480b-5b88-4e2f-b263-92c5fcc53ea1"/>
              <p:cNvSpPr/>
              <p:nvPr/>
            </p:nvSpPr>
            <p:spPr bwMode="auto">
              <a:xfrm>
                <a:off x="7832776" y="5608877"/>
                <a:ext cx="971453" cy="0"/>
              </a:xfrm>
              <a:custGeom>
                <a:avLst/>
                <a:gdLst>
                  <a:gd name="T0" fmla="*/ 919 w 919"/>
                  <a:gd name="T1" fmla="*/ 919 w 919"/>
                  <a:gd name="T2" fmla="*/ 858 w 919"/>
                  <a:gd name="T3" fmla="*/ 856 w 919"/>
                  <a:gd name="T4" fmla="*/ 785 w 919"/>
                  <a:gd name="T5" fmla="*/ 783 w 919"/>
                  <a:gd name="T6" fmla="*/ 712 w 919"/>
                  <a:gd name="T7" fmla="*/ 712 w 919"/>
                  <a:gd name="T8" fmla="*/ 641 w 919"/>
                  <a:gd name="T9" fmla="*/ 639 w 919"/>
                  <a:gd name="T10" fmla="*/ 568 w 919"/>
                  <a:gd name="T11" fmla="*/ 568 w 919"/>
                  <a:gd name="T12" fmla="*/ 497 w 919"/>
                  <a:gd name="T13" fmla="*/ 495 w 919"/>
                  <a:gd name="T14" fmla="*/ 424 w 919"/>
                  <a:gd name="T15" fmla="*/ 424 w 919"/>
                  <a:gd name="T16" fmla="*/ 353 w 919"/>
                  <a:gd name="T17" fmla="*/ 351 w 919"/>
                  <a:gd name="T18" fmla="*/ 280 w 919"/>
                  <a:gd name="T19" fmla="*/ 278 w 919"/>
                  <a:gd name="T20" fmla="*/ 209 w 919"/>
                  <a:gd name="T21" fmla="*/ 207 w 919"/>
                  <a:gd name="T22" fmla="*/ 136 w 919"/>
                  <a:gd name="T23" fmla="*/ 134 w 919"/>
                  <a:gd name="T24" fmla="*/ 65 w 919"/>
                  <a:gd name="T25" fmla="*/ 63 w 919"/>
                  <a:gd name="T26" fmla="*/ 2 w 919"/>
                  <a:gd name="T27" fmla="*/ 0 w 919"/>
                  <a:gd name="T28" fmla="*/ 0 w 919"/>
                  <a:gd name="T29" fmla="*/ 2 w 919"/>
                  <a:gd name="T30" fmla="*/ 63 w 919"/>
                  <a:gd name="T31" fmla="*/ 65 w 919"/>
                  <a:gd name="T32" fmla="*/ 134 w 919"/>
                  <a:gd name="T33" fmla="*/ 136 w 919"/>
                  <a:gd name="T34" fmla="*/ 207 w 919"/>
                  <a:gd name="T35" fmla="*/ 209 w 919"/>
                  <a:gd name="T36" fmla="*/ 278 w 919"/>
                  <a:gd name="T37" fmla="*/ 280 w 919"/>
                  <a:gd name="T38" fmla="*/ 351 w 919"/>
                  <a:gd name="T39" fmla="*/ 353 w 919"/>
                  <a:gd name="T40" fmla="*/ 424 w 919"/>
                  <a:gd name="T41" fmla="*/ 424 w 919"/>
                  <a:gd name="T42" fmla="*/ 495 w 919"/>
                  <a:gd name="T43" fmla="*/ 497 w 919"/>
                  <a:gd name="T44" fmla="*/ 568 w 919"/>
                  <a:gd name="T45" fmla="*/ 568 w 919"/>
                  <a:gd name="T46" fmla="*/ 639 w 919"/>
                  <a:gd name="T47" fmla="*/ 641 w 919"/>
                  <a:gd name="T48" fmla="*/ 712 w 919"/>
                  <a:gd name="T49" fmla="*/ 712 w 919"/>
                  <a:gd name="T50" fmla="*/ 783 w 919"/>
                  <a:gd name="T51" fmla="*/ 785 w 919"/>
                  <a:gd name="T52" fmla="*/ 856 w 919"/>
                  <a:gd name="T53" fmla="*/ 858 w 919"/>
                  <a:gd name="T54" fmla="*/ 919 w 919"/>
                  <a:gd name="T55" fmla="*/ 919 w 919"/>
                  <a:gd name="T56" fmla="*/ 919 w 919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  <a:cxn ang="0">
                    <a:pos x="T13" y="0"/>
                  </a:cxn>
                  <a:cxn ang="0">
                    <a:pos x="T14" y="0"/>
                  </a:cxn>
                  <a:cxn ang="0">
                    <a:pos x="T15" y="0"/>
                  </a:cxn>
                  <a:cxn ang="0">
                    <a:pos x="T16" y="0"/>
                  </a:cxn>
                  <a:cxn ang="0">
                    <a:pos x="T17" y="0"/>
                  </a:cxn>
                  <a:cxn ang="0">
                    <a:pos x="T18" y="0"/>
                  </a:cxn>
                  <a:cxn ang="0">
                    <a:pos x="T19" y="0"/>
                  </a:cxn>
                  <a:cxn ang="0">
                    <a:pos x="T20" y="0"/>
                  </a:cxn>
                  <a:cxn ang="0">
                    <a:pos x="T21" y="0"/>
                  </a:cxn>
                  <a:cxn ang="0">
                    <a:pos x="T22" y="0"/>
                  </a:cxn>
                  <a:cxn ang="0">
                    <a:pos x="T23" y="0"/>
                  </a:cxn>
                  <a:cxn ang="0">
                    <a:pos x="T24" y="0"/>
                  </a:cxn>
                  <a:cxn ang="0">
                    <a:pos x="T25" y="0"/>
                  </a:cxn>
                  <a:cxn ang="0">
                    <a:pos x="T26" y="0"/>
                  </a:cxn>
                  <a:cxn ang="0">
                    <a:pos x="T27" y="0"/>
                  </a:cxn>
                  <a:cxn ang="0">
                    <a:pos x="T28" y="0"/>
                  </a:cxn>
                  <a:cxn ang="0">
                    <a:pos x="T29" y="0"/>
                  </a:cxn>
                  <a:cxn ang="0">
                    <a:pos x="T30" y="0"/>
                  </a:cxn>
                  <a:cxn ang="0">
                    <a:pos x="T31" y="0"/>
                  </a:cxn>
                  <a:cxn ang="0">
                    <a:pos x="T32" y="0"/>
                  </a:cxn>
                  <a:cxn ang="0">
                    <a:pos x="T33" y="0"/>
                  </a:cxn>
                  <a:cxn ang="0">
                    <a:pos x="T34" y="0"/>
                  </a:cxn>
                  <a:cxn ang="0">
                    <a:pos x="T35" y="0"/>
                  </a:cxn>
                  <a:cxn ang="0">
                    <a:pos x="T36" y="0"/>
                  </a:cxn>
                  <a:cxn ang="0">
                    <a:pos x="T37" y="0"/>
                  </a:cxn>
                  <a:cxn ang="0">
                    <a:pos x="T38" y="0"/>
                  </a:cxn>
                  <a:cxn ang="0">
                    <a:pos x="T39" y="0"/>
                  </a:cxn>
                  <a:cxn ang="0">
                    <a:pos x="T40" y="0"/>
                  </a:cxn>
                  <a:cxn ang="0">
                    <a:pos x="T41" y="0"/>
                  </a:cxn>
                  <a:cxn ang="0">
                    <a:pos x="T42" y="0"/>
                  </a:cxn>
                  <a:cxn ang="0">
                    <a:pos x="T43" y="0"/>
                  </a:cxn>
                  <a:cxn ang="0">
                    <a:pos x="T44" y="0"/>
                  </a:cxn>
                  <a:cxn ang="0">
                    <a:pos x="T45" y="0"/>
                  </a:cxn>
                  <a:cxn ang="0">
                    <a:pos x="T46" y="0"/>
                  </a:cxn>
                  <a:cxn ang="0">
                    <a:pos x="T47" y="0"/>
                  </a:cxn>
                  <a:cxn ang="0">
                    <a:pos x="T48" y="0"/>
                  </a:cxn>
                  <a:cxn ang="0">
                    <a:pos x="T49" y="0"/>
                  </a:cxn>
                  <a:cxn ang="0">
                    <a:pos x="T50" y="0"/>
                  </a:cxn>
                  <a:cxn ang="0">
                    <a:pos x="T51" y="0"/>
                  </a:cxn>
                  <a:cxn ang="0">
                    <a:pos x="T52" y="0"/>
                  </a:cxn>
                  <a:cxn ang="0">
                    <a:pos x="T53" y="0"/>
                  </a:cxn>
                  <a:cxn ang="0">
                    <a:pos x="T54" y="0"/>
                  </a:cxn>
                  <a:cxn ang="0">
                    <a:pos x="T55" y="0"/>
                  </a:cxn>
                  <a:cxn ang="0">
                    <a:pos x="T56" y="0"/>
                  </a:cxn>
                </a:cxnLst>
                <a:rect l="0" t="0" r="r" b="b"/>
                <a:pathLst>
                  <a:path w="919">
                    <a:moveTo>
                      <a:pt x="919" y="0"/>
                    </a:moveTo>
                    <a:lnTo>
                      <a:pt x="919" y="0"/>
                    </a:lnTo>
                    <a:lnTo>
                      <a:pt x="858" y="0"/>
                    </a:lnTo>
                    <a:lnTo>
                      <a:pt x="856" y="0"/>
                    </a:lnTo>
                    <a:lnTo>
                      <a:pt x="785" y="0"/>
                    </a:lnTo>
                    <a:lnTo>
                      <a:pt x="783" y="0"/>
                    </a:lnTo>
                    <a:lnTo>
                      <a:pt x="712" y="0"/>
                    </a:lnTo>
                    <a:lnTo>
                      <a:pt x="712" y="0"/>
                    </a:lnTo>
                    <a:lnTo>
                      <a:pt x="641" y="0"/>
                    </a:lnTo>
                    <a:lnTo>
                      <a:pt x="639" y="0"/>
                    </a:lnTo>
                    <a:lnTo>
                      <a:pt x="568" y="0"/>
                    </a:lnTo>
                    <a:lnTo>
                      <a:pt x="568" y="0"/>
                    </a:lnTo>
                    <a:lnTo>
                      <a:pt x="497" y="0"/>
                    </a:lnTo>
                    <a:lnTo>
                      <a:pt x="495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353" y="0"/>
                    </a:lnTo>
                    <a:lnTo>
                      <a:pt x="351" y="0"/>
                    </a:lnTo>
                    <a:lnTo>
                      <a:pt x="280" y="0"/>
                    </a:lnTo>
                    <a:lnTo>
                      <a:pt x="278" y="0"/>
                    </a:lnTo>
                    <a:lnTo>
                      <a:pt x="209" y="0"/>
                    </a:lnTo>
                    <a:lnTo>
                      <a:pt x="207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65" y="0"/>
                    </a:lnTo>
                    <a:lnTo>
                      <a:pt x="63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63" y="0"/>
                    </a:lnTo>
                    <a:lnTo>
                      <a:pt x="65" y="0"/>
                    </a:lnTo>
                    <a:lnTo>
                      <a:pt x="134" y="0"/>
                    </a:lnTo>
                    <a:lnTo>
                      <a:pt x="136" y="0"/>
                    </a:lnTo>
                    <a:lnTo>
                      <a:pt x="207" y="0"/>
                    </a:lnTo>
                    <a:lnTo>
                      <a:pt x="209" y="0"/>
                    </a:lnTo>
                    <a:lnTo>
                      <a:pt x="278" y="0"/>
                    </a:lnTo>
                    <a:lnTo>
                      <a:pt x="280" y="0"/>
                    </a:lnTo>
                    <a:lnTo>
                      <a:pt x="351" y="0"/>
                    </a:lnTo>
                    <a:lnTo>
                      <a:pt x="353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495" y="0"/>
                    </a:lnTo>
                    <a:lnTo>
                      <a:pt x="497" y="0"/>
                    </a:lnTo>
                    <a:lnTo>
                      <a:pt x="568" y="0"/>
                    </a:lnTo>
                    <a:lnTo>
                      <a:pt x="568" y="0"/>
                    </a:lnTo>
                    <a:lnTo>
                      <a:pt x="639" y="0"/>
                    </a:lnTo>
                    <a:lnTo>
                      <a:pt x="641" y="0"/>
                    </a:lnTo>
                    <a:lnTo>
                      <a:pt x="712" y="0"/>
                    </a:lnTo>
                    <a:lnTo>
                      <a:pt x="712" y="0"/>
                    </a:lnTo>
                    <a:lnTo>
                      <a:pt x="783" y="0"/>
                    </a:lnTo>
                    <a:lnTo>
                      <a:pt x="785" y="0"/>
                    </a:lnTo>
                    <a:lnTo>
                      <a:pt x="856" y="0"/>
                    </a:lnTo>
                    <a:lnTo>
                      <a:pt x="858" y="0"/>
                    </a:lnTo>
                    <a:lnTo>
                      <a:pt x="919" y="0"/>
                    </a:lnTo>
                    <a:lnTo>
                      <a:pt x="919" y="0"/>
                    </a:lnTo>
                    <a:lnTo>
                      <a:pt x="919" y="0"/>
                    </a:lnTo>
                    <a:close/>
                  </a:path>
                </a:pathLst>
              </a:custGeom>
              <a:solidFill>
                <a:srgbClr val="9EB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44" name="Freeform 146" descr="fc2850e3-0a12-479f-b19a-61b6023082eb"/>
              <p:cNvSpPr/>
              <p:nvPr/>
            </p:nvSpPr>
            <p:spPr bwMode="auto">
              <a:xfrm>
                <a:off x="7832776" y="5608877"/>
                <a:ext cx="971453" cy="0"/>
              </a:xfrm>
              <a:custGeom>
                <a:avLst/>
                <a:gdLst>
                  <a:gd name="T0" fmla="*/ 919 w 919"/>
                  <a:gd name="T1" fmla="*/ 919 w 919"/>
                  <a:gd name="T2" fmla="*/ 858 w 919"/>
                  <a:gd name="T3" fmla="*/ 856 w 919"/>
                  <a:gd name="T4" fmla="*/ 785 w 919"/>
                  <a:gd name="T5" fmla="*/ 783 w 919"/>
                  <a:gd name="T6" fmla="*/ 712 w 919"/>
                  <a:gd name="T7" fmla="*/ 712 w 919"/>
                  <a:gd name="T8" fmla="*/ 641 w 919"/>
                  <a:gd name="T9" fmla="*/ 639 w 919"/>
                  <a:gd name="T10" fmla="*/ 568 w 919"/>
                  <a:gd name="T11" fmla="*/ 568 w 919"/>
                  <a:gd name="T12" fmla="*/ 497 w 919"/>
                  <a:gd name="T13" fmla="*/ 495 w 919"/>
                  <a:gd name="T14" fmla="*/ 424 w 919"/>
                  <a:gd name="T15" fmla="*/ 424 w 919"/>
                  <a:gd name="T16" fmla="*/ 353 w 919"/>
                  <a:gd name="T17" fmla="*/ 351 w 919"/>
                  <a:gd name="T18" fmla="*/ 280 w 919"/>
                  <a:gd name="T19" fmla="*/ 278 w 919"/>
                  <a:gd name="T20" fmla="*/ 209 w 919"/>
                  <a:gd name="T21" fmla="*/ 207 w 919"/>
                  <a:gd name="T22" fmla="*/ 136 w 919"/>
                  <a:gd name="T23" fmla="*/ 134 w 919"/>
                  <a:gd name="T24" fmla="*/ 65 w 919"/>
                  <a:gd name="T25" fmla="*/ 63 w 919"/>
                  <a:gd name="T26" fmla="*/ 2 w 919"/>
                  <a:gd name="T27" fmla="*/ 0 w 919"/>
                  <a:gd name="T28" fmla="*/ 0 w 919"/>
                  <a:gd name="T29" fmla="*/ 2 w 919"/>
                  <a:gd name="T30" fmla="*/ 63 w 919"/>
                  <a:gd name="T31" fmla="*/ 65 w 919"/>
                  <a:gd name="T32" fmla="*/ 134 w 919"/>
                  <a:gd name="T33" fmla="*/ 136 w 919"/>
                  <a:gd name="T34" fmla="*/ 207 w 919"/>
                  <a:gd name="T35" fmla="*/ 209 w 919"/>
                  <a:gd name="T36" fmla="*/ 278 w 919"/>
                  <a:gd name="T37" fmla="*/ 280 w 919"/>
                  <a:gd name="T38" fmla="*/ 351 w 919"/>
                  <a:gd name="T39" fmla="*/ 353 w 919"/>
                  <a:gd name="T40" fmla="*/ 424 w 919"/>
                  <a:gd name="T41" fmla="*/ 424 w 919"/>
                  <a:gd name="T42" fmla="*/ 495 w 919"/>
                  <a:gd name="T43" fmla="*/ 497 w 919"/>
                  <a:gd name="T44" fmla="*/ 568 w 919"/>
                  <a:gd name="T45" fmla="*/ 568 w 919"/>
                  <a:gd name="T46" fmla="*/ 639 w 919"/>
                  <a:gd name="T47" fmla="*/ 641 w 919"/>
                  <a:gd name="T48" fmla="*/ 712 w 919"/>
                  <a:gd name="T49" fmla="*/ 712 w 919"/>
                  <a:gd name="T50" fmla="*/ 783 w 919"/>
                  <a:gd name="T51" fmla="*/ 785 w 919"/>
                  <a:gd name="T52" fmla="*/ 856 w 919"/>
                  <a:gd name="T53" fmla="*/ 858 w 919"/>
                  <a:gd name="T54" fmla="*/ 919 w 919"/>
                  <a:gd name="T55" fmla="*/ 919 w 919"/>
                  <a:gd name="T56" fmla="*/ 919 w 919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  <a:cxn ang="0">
                    <a:pos x="T13" y="0"/>
                  </a:cxn>
                  <a:cxn ang="0">
                    <a:pos x="T14" y="0"/>
                  </a:cxn>
                  <a:cxn ang="0">
                    <a:pos x="T15" y="0"/>
                  </a:cxn>
                  <a:cxn ang="0">
                    <a:pos x="T16" y="0"/>
                  </a:cxn>
                  <a:cxn ang="0">
                    <a:pos x="T17" y="0"/>
                  </a:cxn>
                  <a:cxn ang="0">
                    <a:pos x="T18" y="0"/>
                  </a:cxn>
                  <a:cxn ang="0">
                    <a:pos x="T19" y="0"/>
                  </a:cxn>
                  <a:cxn ang="0">
                    <a:pos x="T20" y="0"/>
                  </a:cxn>
                  <a:cxn ang="0">
                    <a:pos x="T21" y="0"/>
                  </a:cxn>
                  <a:cxn ang="0">
                    <a:pos x="T22" y="0"/>
                  </a:cxn>
                  <a:cxn ang="0">
                    <a:pos x="T23" y="0"/>
                  </a:cxn>
                  <a:cxn ang="0">
                    <a:pos x="T24" y="0"/>
                  </a:cxn>
                  <a:cxn ang="0">
                    <a:pos x="T25" y="0"/>
                  </a:cxn>
                  <a:cxn ang="0">
                    <a:pos x="T26" y="0"/>
                  </a:cxn>
                  <a:cxn ang="0">
                    <a:pos x="T27" y="0"/>
                  </a:cxn>
                  <a:cxn ang="0">
                    <a:pos x="T28" y="0"/>
                  </a:cxn>
                  <a:cxn ang="0">
                    <a:pos x="T29" y="0"/>
                  </a:cxn>
                  <a:cxn ang="0">
                    <a:pos x="T30" y="0"/>
                  </a:cxn>
                  <a:cxn ang="0">
                    <a:pos x="T31" y="0"/>
                  </a:cxn>
                  <a:cxn ang="0">
                    <a:pos x="T32" y="0"/>
                  </a:cxn>
                  <a:cxn ang="0">
                    <a:pos x="T33" y="0"/>
                  </a:cxn>
                  <a:cxn ang="0">
                    <a:pos x="T34" y="0"/>
                  </a:cxn>
                  <a:cxn ang="0">
                    <a:pos x="T35" y="0"/>
                  </a:cxn>
                  <a:cxn ang="0">
                    <a:pos x="T36" y="0"/>
                  </a:cxn>
                  <a:cxn ang="0">
                    <a:pos x="T37" y="0"/>
                  </a:cxn>
                  <a:cxn ang="0">
                    <a:pos x="T38" y="0"/>
                  </a:cxn>
                  <a:cxn ang="0">
                    <a:pos x="T39" y="0"/>
                  </a:cxn>
                  <a:cxn ang="0">
                    <a:pos x="T40" y="0"/>
                  </a:cxn>
                  <a:cxn ang="0">
                    <a:pos x="T41" y="0"/>
                  </a:cxn>
                  <a:cxn ang="0">
                    <a:pos x="T42" y="0"/>
                  </a:cxn>
                  <a:cxn ang="0">
                    <a:pos x="T43" y="0"/>
                  </a:cxn>
                  <a:cxn ang="0">
                    <a:pos x="T44" y="0"/>
                  </a:cxn>
                  <a:cxn ang="0">
                    <a:pos x="T45" y="0"/>
                  </a:cxn>
                  <a:cxn ang="0">
                    <a:pos x="T46" y="0"/>
                  </a:cxn>
                  <a:cxn ang="0">
                    <a:pos x="T47" y="0"/>
                  </a:cxn>
                  <a:cxn ang="0">
                    <a:pos x="T48" y="0"/>
                  </a:cxn>
                  <a:cxn ang="0">
                    <a:pos x="T49" y="0"/>
                  </a:cxn>
                  <a:cxn ang="0">
                    <a:pos x="T50" y="0"/>
                  </a:cxn>
                  <a:cxn ang="0">
                    <a:pos x="T51" y="0"/>
                  </a:cxn>
                  <a:cxn ang="0">
                    <a:pos x="T52" y="0"/>
                  </a:cxn>
                  <a:cxn ang="0">
                    <a:pos x="T53" y="0"/>
                  </a:cxn>
                  <a:cxn ang="0">
                    <a:pos x="T54" y="0"/>
                  </a:cxn>
                  <a:cxn ang="0">
                    <a:pos x="T55" y="0"/>
                  </a:cxn>
                  <a:cxn ang="0">
                    <a:pos x="T56" y="0"/>
                  </a:cxn>
                </a:cxnLst>
                <a:rect l="0" t="0" r="r" b="b"/>
                <a:pathLst>
                  <a:path w="919">
                    <a:moveTo>
                      <a:pt x="919" y="0"/>
                    </a:moveTo>
                    <a:lnTo>
                      <a:pt x="919" y="0"/>
                    </a:lnTo>
                    <a:lnTo>
                      <a:pt x="858" y="0"/>
                    </a:lnTo>
                    <a:lnTo>
                      <a:pt x="856" y="0"/>
                    </a:lnTo>
                    <a:lnTo>
                      <a:pt x="785" y="0"/>
                    </a:lnTo>
                    <a:lnTo>
                      <a:pt x="783" y="0"/>
                    </a:lnTo>
                    <a:lnTo>
                      <a:pt x="712" y="0"/>
                    </a:lnTo>
                    <a:lnTo>
                      <a:pt x="712" y="0"/>
                    </a:lnTo>
                    <a:lnTo>
                      <a:pt x="641" y="0"/>
                    </a:lnTo>
                    <a:lnTo>
                      <a:pt x="639" y="0"/>
                    </a:lnTo>
                    <a:lnTo>
                      <a:pt x="568" y="0"/>
                    </a:lnTo>
                    <a:lnTo>
                      <a:pt x="568" y="0"/>
                    </a:lnTo>
                    <a:lnTo>
                      <a:pt x="497" y="0"/>
                    </a:lnTo>
                    <a:lnTo>
                      <a:pt x="495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353" y="0"/>
                    </a:lnTo>
                    <a:lnTo>
                      <a:pt x="351" y="0"/>
                    </a:lnTo>
                    <a:lnTo>
                      <a:pt x="280" y="0"/>
                    </a:lnTo>
                    <a:lnTo>
                      <a:pt x="278" y="0"/>
                    </a:lnTo>
                    <a:lnTo>
                      <a:pt x="209" y="0"/>
                    </a:lnTo>
                    <a:lnTo>
                      <a:pt x="207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65" y="0"/>
                    </a:lnTo>
                    <a:lnTo>
                      <a:pt x="63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63" y="0"/>
                    </a:lnTo>
                    <a:lnTo>
                      <a:pt x="65" y="0"/>
                    </a:lnTo>
                    <a:lnTo>
                      <a:pt x="134" y="0"/>
                    </a:lnTo>
                    <a:lnTo>
                      <a:pt x="136" y="0"/>
                    </a:lnTo>
                    <a:lnTo>
                      <a:pt x="207" y="0"/>
                    </a:lnTo>
                    <a:lnTo>
                      <a:pt x="209" y="0"/>
                    </a:lnTo>
                    <a:lnTo>
                      <a:pt x="278" y="0"/>
                    </a:lnTo>
                    <a:lnTo>
                      <a:pt x="280" y="0"/>
                    </a:lnTo>
                    <a:lnTo>
                      <a:pt x="351" y="0"/>
                    </a:lnTo>
                    <a:lnTo>
                      <a:pt x="353" y="0"/>
                    </a:lnTo>
                    <a:lnTo>
                      <a:pt x="424" y="0"/>
                    </a:lnTo>
                    <a:lnTo>
                      <a:pt x="424" y="0"/>
                    </a:lnTo>
                    <a:lnTo>
                      <a:pt x="495" y="0"/>
                    </a:lnTo>
                    <a:lnTo>
                      <a:pt x="497" y="0"/>
                    </a:lnTo>
                    <a:lnTo>
                      <a:pt x="568" y="0"/>
                    </a:lnTo>
                    <a:lnTo>
                      <a:pt x="568" y="0"/>
                    </a:lnTo>
                    <a:lnTo>
                      <a:pt x="639" y="0"/>
                    </a:lnTo>
                    <a:lnTo>
                      <a:pt x="641" y="0"/>
                    </a:lnTo>
                    <a:lnTo>
                      <a:pt x="712" y="0"/>
                    </a:lnTo>
                    <a:lnTo>
                      <a:pt x="712" y="0"/>
                    </a:lnTo>
                    <a:lnTo>
                      <a:pt x="783" y="0"/>
                    </a:lnTo>
                    <a:lnTo>
                      <a:pt x="785" y="0"/>
                    </a:lnTo>
                    <a:lnTo>
                      <a:pt x="856" y="0"/>
                    </a:lnTo>
                    <a:lnTo>
                      <a:pt x="858" y="0"/>
                    </a:lnTo>
                    <a:lnTo>
                      <a:pt x="919" y="0"/>
                    </a:lnTo>
                    <a:lnTo>
                      <a:pt x="919" y="0"/>
                    </a:lnTo>
                    <a:lnTo>
                      <a:pt x="919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45" name="Freeform 147" descr="ee73d82d-9d45-418b-a1ff-f63b907fa509"/>
              <p:cNvSpPr/>
              <p:nvPr/>
            </p:nvSpPr>
            <p:spPr bwMode="auto">
              <a:xfrm>
                <a:off x="7958569" y="5102538"/>
                <a:ext cx="719869" cy="504226"/>
              </a:xfrm>
              <a:custGeom>
                <a:avLst/>
                <a:gdLst>
                  <a:gd name="T0" fmla="*/ 666 w 681"/>
                  <a:gd name="T1" fmla="*/ 2 h 477"/>
                  <a:gd name="T2" fmla="*/ 610 w 681"/>
                  <a:gd name="T3" fmla="*/ 12 h 477"/>
                  <a:gd name="T4" fmla="*/ 593 w 681"/>
                  <a:gd name="T5" fmla="*/ 62 h 477"/>
                  <a:gd name="T6" fmla="*/ 589 w 681"/>
                  <a:gd name="T7" fmla="*/ 66 h 477"/>
                  <a:gd name="T8" fmla="*/ 522 w 681"/>
                  <a:gd name="T9" fmla="*/ 133 h 477"/>
                  <a:gd name="T10" fmla="*/ 520 w 681"/>
                  <a:gd name="T11" fmla="*/ 135 h 477"/>
                  <a:gd name="T12" fmla="*/ 491 w 681"/>
                  <a:gd name="T13" fmla="*/ 162 h 477"/>
                  <a:gd name="T14" fmla="*/ 460 w 681"/>
                  <a:gd name="T15" fmla="*/ 135 h 477"/>
                  <a:gd name="T16" fmla="*/ 449 w 681"/>
                  <a:gd name="T17" fmla="*/ 122 h 477"/>
                  <a:gd name="T18" fmla="*/ 378 w 681"/>
                  <a:gd name="T19" fmla="*/ 87 h 477"/>
                  <a:gd name="T20" fmla="*/ 324 w 681"/>
                  <a:gd name="T21" fmla="*/ 135 h 477"/>
                  <a:gd name="T22" fmla="*/ 305 w 681"/>
                  <a:gd name="T23" fmla="*/ 150 h 477"/>
                  <a:gd name="T24" fmla="*/ 278 w 681"/>
                  <a:gd name="T25" fmla="*/ 173 h 477"/>
                  <a:gd name="T26" fmla="*/ 263 w 681"/>
                  <a:gd name="T27" fmla="*/ 204 h 477"/>
                  <a:gd name="T28" fmla="*/ 232 w 681"/>
                  <a:gd name="T29" fmla="*/ 262 h 477"/>
                  <a:gd name="T30" fmla="*/ 226 w 681"/>
                  <a:gd name="T31" fmla="*/ 273 h 477"/>
                  <a:gd name="T32" fmla="*/ 190 w 681"/>
                  <a:gd name="T33" fmla="*/ 341 h 477"/>
                  <a:gd name="T34" fmla="*/ 161 w 681"/>
                  <a:gd name="T35" fmla="*/ 314 h 477"/>
                  <a:gd name="T36" fmla="*/ 123 w 681"/>
                  <a:gd name="T37" fmla="*/ 273 h 477"/>
                  <a:gd name="T38" fmla="*/ 103 w 681"/>
                  <a:gd name="T39" fmla="*/ 254 h 477"/>
                  <a:gd name="T40" fmla="*/ 92 w 681"/>
                  <a:gd name="T41" fmla="*/ 273 h 477"/>
                  <a:gd name="T42" fmla="*/ 88 w 681"/>
                  <a:gd name="T43" fmla="*/ 281 h 477"/>
                  <a:gd name="T44" fmla="*/ 52 w 681"/>
                  <a:gd name="T45" fmla="*/ 343 h 477"/>
                  <a:gd name="T46" fmla="*/ 15 w 681"/>
                  <a:gd name="T47" fmla="*/ 404 h 477"/>
                  <a:gd name="T48" fmla="*/ 11 w 681"/>
                  <a:gd name="T49" fmla="*/ 412 h 477"/>
                  <a:gd name="T50" fmla="*/ 0 w 681"/>
                  <a:gd name="T51" fmla="*/ 477 h 477"/>
                  <a:gd name="T52" fmla="*/ 17 w 681"/>
                  <a:gd name="T53" fmla="*/ 477 h 477"/>
                  <a:gd name="T54" fmla="*/ 61 w 681"/>
                  <a:gd name="T55" fmla="*/ 412 h 477"/>
                  <a:gd name="T56" fmla="*/ 88 w 681"/>
                  <a:gd name="T57" fmla="*/ 360 h 477"/>
                  <a:gd name="T58" fmla="*/ 98 w 681"/>
                  <a:gd name="T59" fmla="*/ 343 h 477"/>
                  <a:gd name="T60" fmla="*/ 111 w 681"/>
                  <a:gd name="T61" fmla="*/ 318 h 477"/>
                  <a:gd name="T62" fmla="*/ 134 w 681"/>
                  <a:gd name="T63" fmla="*/ 343 h 477"/>
                  <a:gd name="T64" fmla="*/ 161 w 681"/>
                  <a:gd name="T65" fmla="*/ 371 h 477"/>
                  <a:gd name="T66" fmla="*/ 199 w 681"/>
                  <a:gd name="T67" fmla="*/ 412 h 477"/>
                  <a:gd name="T68" fmla="*/ 205 w 681"/>
                  <a:gd name="T69" fmla="*/ 412 h 477"/>
                  <a:gd name="T70" fmla="*/ 232 w 681"/>
                  <a:gd name="T71" fmla="*/ 358 h 477"/>
                  <a:gd name="T72" fmla="*/ 240 w 681"/>
                  <a:gd name="T73" fmla="*/ 343 h 477"/>
                  <a:gd name="T74" fmla="*/ 274 w 681"/>
                  <a:gd name="T75" fmla="*/ 273 h 477"/>
                  <a:gd name="T76" fmla="*/ 305 w 681"/>
                  <a:gd name="T77" fmla="*/ 214 h 477"/>
                  <a:gd name="T78" fmla="*/ 309 w 681"/>
                  <a:gd name="T79" fmla="*/ 204 h 477"/>
                  <a:gd name="T80" fmla="*/ 311 w 681"/>
                  <a:gd name="T81" fmla="*/ 202 h 477"/>
                  <a:gd name="T82" fmla="*/ 378 w 681"/>
                  <a:gd name="T83" fmla="*/ 141 h 477"/>
                  <a:gd name="T84" fmla="*/ 386 w 681"/>
                  <a:gd name="T85" fmla="*/ 135 h 477"/>
                  <a:gd name="T86" fmla="*/ 403 w 681"/>
                  <a:gd name="T87" fmla="*/ 135 h 477"/>
                  <a:gd name="T88" fmla="*/ 449 w 681"/>
                  <a:gd name="T89" fmla="*/ 179 h 477"/>
                  <a:gd name="T90" fmla="*/ 474 w 681"/>
                  <a:gd name="T91" fmla="*/ 202 h 477"/>
                  <a:gd name="T92" fmla="*/ 487 w 681"/>
                  <a:gd name="T93" fmla="*/ 216 h 477"/>
                  <a:gd name="T94" fmla="*/ 501 w 681"/>
                  <a:gd name="T95" fmla="*/ 202 h 477"/>
                  <a:gd name="T96" fmla="*/ 522 w 681"/>
                  <a:gd name="T97" fmla="*/ 183 h 477"/>
                  <a:gd name="T98" fmla="*/ 574 w 681"/>
                  <a:gd name="T99" fmla="*/ 135 h 477"/>
                  <a:gd name="T100" fmla="*/ 593 w 681"/>
                  <a:gd name="T101" fmla="*/ 116 h 477"/>
                  <a:gd name="T102" fmla="*/ 647 w 681"/>
                  <a:gd name="T103" fmla="*/ 66 h 477"/>
                  <a:gd name="T104" fmla="*/ 664 w 681"/>
                  <a:gd name="T105" fmla="*/ 62 h 477"/>
                  <a:gd name="T106" fmla="*/ 668 w 681"/>
                  <a:gd name="T107" fmla="*/ 66 h 477"/>
                  <a:gd name="T108" fmla="*/ 673 w 681"/>
                  <a:gd name="T109" fmla="*/ 72 h 477"/>
                  <a:gd name="T110" fmla="*/ 673 w 681"/>
                  <a:gd name="T111" fmla="*/ 66 h 4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681" h="477">
                    <a:moveTo>
                      <a:pt x="681" y="0"/>
                    </a:moveTo>
                    <a:lnTo>
                      <a:pt x="666" y="2"/>
                    </a:lnTo>
                    <a:lnTo>
                      <a:pt x="664" y="2"/>
                    </a:lnTo>
                    <a:lnTo>
                      <a:pt x="610" y="12"/>
                    </a:lnTo>
                    <a:lnTo>
                      <a:pt x="627" y="27"/>
                    </a:lnTo>
                    <a:lnTo>
                      <a:pt x="593" y="62"/>
                    </a:lnTo>
                    <a:lnTo>
                      <a:pt x="593" y="62"/>
                    </a:lnTo>
                    <a:lnTo>
                      <a:pt x="589" y="66"/>
                    </a:lnTo>
                    <a:lnTo>
                      <a:pt x="589" y="66"/>
                    </a:lnTo>
                    <a:lnTo>
                      <a:pt x="522" y="133"/>
                    </a:lnTo>
                    <a:lnTo>
                      <a:pt x="520" y="133"/>
                    </a:lnTo>
                    <a:lnTo>
                      <a:pt x="520" y="135"/>
                    </a:lnTo>
                    <a:lnTo>
                      <a:pt x="518" y="135"/>
                    </a:lnTo>
                    <a:lnTo>
                      <a:pt x="491" y="162"/>
                    </a:lnTo>
                    <a:lnTo>
                      <a:pt x="462" y="135"/>
                    </a:lnTo>
                    <a:lnTo>
                      <a:pt x="460" y="135"/>
                    </a:lnTo>
                    <a:lnTo>
                      <a:pt x="449" y="123"/>
                    </a:lnTo>
                    <a:lnTo>
                      <a:pt x="449" y="122"/>
                    </a:lnTo>
                    <a:lnTo>
                      <a:pt x="395" y="72"/>
                    </a:lnTo>
                    <a:lnTo>
                      <a:pt x="378" y="87"/>
                    </a:lnTo>
                    <a:lnTo>
                      <a:pt x="376" y="87"/>
                    </a:lnTo>
                    <a:lnTo>
                      <a:pt x="324" y="135"/>
                    </a:lnTo>
                    <a:lnTo>
                      <a:pt x="322" y="135"/>
                    </a:lnTo>
                    <a:lnTo>
                      <a:pt x="305" y="150"/>
                    </a:lnTo>
                    <a:lnTo>
                      <a:pt x="305" y="152"/>
                    </a:lnTo>
                    <a:lnTo>
                      <a:pt x="278" y="173"/>
                    </a:lnTo>
                    <a:lnTo>
                      <a:pt x="263" y="202"/>
                    </a:lnTo>
                    <a:lnTo>
                      <a:pt x="263" y="204"/>
                    </a:lnTo>
                    <a:lnTo>
                      <a:pt x="234" y="258"/>
                    </a:lnTo>
                    <a:lnTo>
                      <a:pt x="232" y="262"/>
                    </a:lnTo>
                    <a:lnTo>
                      <a:pt x="226" y="271"/>
                    </a:lnTo>
                    <a:lnTo>
                      <a:pt x="226" y="273"/>
                    </a:lnTo>
                    <a:lnTo>
                      <a:pt x="190" y="341"/>
                    </a:lnTo>
                    <a:lnTo>
                      <a:pt x="190" y="341"/>
                    </a:lnTo>
                    <a:lnTo>
                      <a:pt x="188" y="341"/>
                    </a:lnTo>
                    <a:lnTo>
                      <a:pt x="161" y="314"/>
                    </a:lnTo>
                    <a:lnTo>
                      <a:pt x="159" y="312"/>
                    </a:lnTo>
                    <a:lnTo>
                      <a:pt x="123" y="273"/>
                    </a:lnTo>
                    <a:lnTo>
                      <a:pt x="121" y="271"/>
                    </a:lnTo>
                    <a:lnTo>
                      <a:pt x="103" y="254"/>
                    </a:lnTo>
                    <a:lnTo>
                      <a:pt x="94" y="271"/>
                    </a:lnTo>
                    <a:lnTo>
                      <a:pt x="92" y="273"/>
                    </a:lnTo>
                    <a:lnTo>
                      <a:pt x="90" y="279"/>
                    </a:lnTo>
                    <a:lnTo>
                      <a:pt x="88" y="281"/>
                    </a:lnTo>
                    <a:lnTo>
                      <a:pt x="54" y="341"/>
                    </a:lnTo>
                    <a:lnTo>
                      <a:pt x="52" y="343"/>
                    </a:lnTo>
                    <a:lnTo>
                      <a:pt x="17" y="402"/>
                    </a:lnTo>
                    <a:lnTo>
                      <a:pt x="15" y="404"/>
                    </a:lnTo>
                    <a:lnTo>
                      <a:pt x="13" y="410"/>
                    </a:lnTo>
                    <a:lnTo>
                      <a:pt x="11" y="412"/>
                    </a:lnTo>
                    <a:lnTo>
                      <a:pt x="2" y="427"/>
                    </a:lnTo>
                    <a:lnTo>
                      <a:pt x="0" y="477"/>
                    </a:lnTo>
                    <a:lnTo>
                      <a:pt x="15" y="477"/>
                    </a:lnTo>
                    <a:lnTo>
                      <a:pt x="17" y="477"/>
                    </a:lnTo>
                    <a:lnTo>
                      <a:pt x="27" y="477"/>
                    </a:lnTo>
                    <a:lnTo>
                      <a:pt x="61" y="412"/>
                    </a:lnTo>
                    <a:lnTo>
                      <a:pt x="63" y="410"/>
                    </a:lnTo>
                    <a:lnTo>
                      <a:pt x="88" y="360"/>
                    </a:lnTo>
                    <a:lnTo>
                      <a:pt x="90" y="358"/>
                    </a:lnTo>
                    <a:lnTo>
                      <a:pt x="98" y="343"/>
                    </a:lnTo>
                    <a:lnTo>
                      <a:pt x="98" y="341"/>
                    </a:lnTo>
                    <a:lnTo>
                      <a:pt x="111" y="318"/>
                    </a:lnTo>
                    <a:lnTo>
                      <a:pt x="132" y="341"/>
                    </a:lnTo>
                    <a:lnTo>
                      <a:pt x="134" y="343"/>
                    </a:lnTo>
                    <a:lnTo>
                      <a:pt x="159" y="370"/>
                    </a:lnTo>
                    <a:lnTo>
                      <a:pt x="161" y="371"/>
                    </a:lnTo>
                    <a:lnTo>
                      <a:pt x="197" y="410"/>
                    </a:lnTo>
                    <a:lnTo>
                      <a:pt x="199" y="412"/>
                    </a:lnTo>
                    <a:lnTo>
                      <a:pt x="203" y="416"/>
                    </a:lnTo>
                    <a:lnTo>
                      <a:pt x="205" y="412"/>
                    </a:lnTo>
                    <a:lnTo>
                      <a:pt x="205" y="410"/>
                    </a:lnTo>
                    <a:lnTo>
                      <a:pt x="232" y="358"/>
                    </a:lnTo>
                    <a:lnTo>
                      <a:pt x="234" y="354"/>
                    </a:lnTo>
                    <a:lnTo>
                      <a:pt x="240" y="343"/>
                    </a:lnTo>
                    <a:lnTo>
                      <a:pt x="240" y="341"/>
                    </a:lnTo>
                    <a:lnTo>
                      <a:pt x="274" y="273"/>
                    </a:lnTo>
                    <a:lnTo>
                      <a:pt x="274" y="271"/>
                    </a:lnTo>
                    <a:lnTo>
                      <a:pt x="305" y="214"/>
                    </a:lnTo>
                    <a:lnTo>
                      <a:pt x="305" y="212"/>
                    </a:lnTo>
                    <a:lnTo>
                      <a:pt x="309" y="204"/>
                    </a:lnTo>
                    <a:lnTo>
                      <a:pt x="309" y="204"/>
                    </a:lnTo>
                    <a:lnTo>
                      <a:pt x="311" y="202"/>
                    </a:lnTo>
                    <a:lnTo>
                      <a:pt x="376" y="143"/>
                    </a:lnTo>
                    <a:lnTo>
                      <a:pt x="378" y="141"/>
                    </a:lnTo>
                    <a:lnTo>
                      <a:pt x="384" y="135"/>
                    </a:lnTo>
                    <a:lnTo>
                      <a:pt x="386" y="135"/>
                    </a:lnTo>
                    <a:lnTo>
                      <a:pt x="393" y="125"/>
                    </a:lnTo>
                    <a:lnTo>
                      <a:pt x="403" y="135"/>
                    </a:lnTo>
                    <a:lnTo>
                      <a:pt x="405" y="135"/>
                    </a:lnTo>
                    <a:lnTo>
                      <a:pt x="449" y="179"/>
                    </a:lnTo>
                    <a:lnTo>
                      <a:pt x="449" y="179"/>
                    </a:lnTo>
                    <a:lnTo>
                      <a:pt x="474" y="202"/>
                    </a:lnTo>
                    <a:lnTo>
                      <a:pt x="476" y="204"/>
                    </a:lnTo>
                    <a:lnTo>
                      <a:pt x="487" y="216"/>
                    </a:lnTo>
                    <a:lnTo>
                      <a:pt x="499" y="204"/>
                    </a:lnTo>
                    <a:lnTo>
                      <a:pt x="501" y="202"/>
                    </a:lnTo>
                    <a:lnTo>
                      <a:pt x="520" y="185"/>
                    </a:lnTo>
                    <a:lnTo>
                      <a:pt x="522" y="183"/>
                    </a:lnTo>
                    <a:lnTo>
                      <a:pt x="572" y="135"/>
                    </a:lnTo>
                    <a:lnTo>
                      <a:pt x="574" y="135"/>
                    </a:lnTo>
                    <a:lnTo>
                      <a:pt x="593" y="116"/>
                    </a:lnTo>
                    <a:lnTo>
                      <a:pt x="593" y="116"/>
                    </a:lnTo>
                    <a:lnTo>
                      <a:pt x="645" y="66"/>
                    </a:lnTo>
                    <a:lnTo>
                      <a:pt x="647" y="66"/>
                    </a:lnTo>
                    <a:lnTo>
                      <a:pt x="656" y="56"/>
                    </a:lnTo>
                    <a:lnTo>
                      <a:pt x="664" y="62"/>
                    </a:lnTo>
                    <a:lnTo>
                      <a:pt x="666" y="64"/>
                    </a:lnTo>
                    <a:lnTo>
                      <a:pt x="668" y="66"/>
                    </a:lnTo>
                    <a:lnTo>
                      <a:pt x="670" y="66"/>
                    </a:lnTo>
                    <a:lnTo>
                      <a:pt x="673" y="72"/>
                    </a:lnTo>
                    <a:lnTo>
                      <a:pt x="673" y="66"/>
                    </a:lnTo>
                    <a:lnTo>
                      <a:pt x="673" y="66"/>
                    </a:lnTo>
                    <a:lnTo>
                      <a:pt x="681" y="0"/>
                    </a:lnTo>
                    <a:close/>
                  </a:path>
                </a:pathLst>
              </a:custGeom>
              <a:solidFill>
                <a:srgbClr val="C4B0FB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46" name="Freeform 148" descr="d545e80f-daa0-4cca-a5e9-1bfd5b00b913"/>
              <p:cNvSpPr/>
              <p:nvPr/>
            </p:nvSpPr>
            <p:spPr bwMode="auto">
              <a:xfrm>
                <a:off x="7958569" y="5102538"/>
                <a:ext cx="719869" cy="504226"/>
              </a:xfrm>
              <a:custGeom>
                <a:avLst/>
                <a:gdLst>
                  <a:gd name="T0" fmla="*/ 666 w 681"/>
                  <a:gd name="T1" fmla="*/ 2 h 477"/>
                  <a:gd name="T2" fmla="*/ 610 w 681"/>
                  <a:gd name="T3" fmla="*/ 12 h 477"/>
                  <a:gd name="T4" fmla="*/ 593 w 681"/>
                  <a:gd name="T5" fmla="*/ 62 h 477"/>
                  <a:gd name="T6" fmla="*/ 589 w 681"/>
                  <a:gd name="T7" fmla="*/ 66 h 477"/>
                  <a:gd name="T8" fmla="*/ 522 w 681"/>
                  <a:gd name="T9" fmla="*/ 133 h 477"/>
                  <a:gd name="T10" fmla="*/ 520 w 681"/>
                  <a:gd name="T11" fmla="*/ 135 h 477"/>
                  <a:gd name="T12" fmla="*/ 491 w 681"/>
                  <a:gd name="T13" fmla="*/ 162 h 477"/>
                  <a:gd name="T14" fmla="*/ 460 w 681"/>
                  <a:gd name="T15" fmla="*/ 135 h 477"/>
                  <a:gd name="T16" fmla="*/ 449 w 681"/>
                  <a:gd name="T17" fmla="*/ 122 h 477"/>
                  <a:gd name="T18" fmla="*/ 378 w 681"/>
                  <a:gd name="T19" fmla="*/ 87 h 477"/>
                  <a:gd name="T20" fmla="*/ 324 w 681"/>
                  <a:gd name="T21" fmla="*/ 135 h 477"/>
                  <a:gd name="T22" fmla="*/ 305 w 681"/>
                  <a:gd name="T23" fmla="*/ 150 h 477"/>
                  <a:gd name="T24" fmla="*/ 278 w 681"/>
                  <a:gd name="T25" fmla="*/ 173 h 477"/>
                  <a:gd name="T26" fmla="*/ 263 w 681"/>
                  <a:gd name="T27" fmla="*/ 204 h 477"/>
                  <a:gd name="T28" fmla="*/ 232 w 681"/>
                  <a:gd name="T29" fmla="*/ 262 h 477"/>
                  <a:gd name="T30" fmla="*/ 226 w 681"/>
                  <a:gd name="T31" fmla="*/ 273 h 477"/>
                  <a:gd name="T32" fmla="*/ 190 w 681"/>
                  <a:gd name="T33" fmla="*/ 341 h 477"/>
                  <a:gd name="T34" fmla="*/ 161 w 681"/>
                  <a:gd name="T35" fmla="*/ 314 h 477"/>
                  <a:gd name="T36" fmla="*/ 123 w 681"/>
                  <a:gd name="T37" fmla="*/ 273 h 477"/>
                  <a:gd name="T38" fmla="*/ 103 w 681"/>
                  <a:gd name="T39" fmla="*/ 254 h 477"/>
                  <a:gd name="T40" fmla="*/ 92 w 681"/>
                  <a:gd name="T41" fmla="*/ 273 h 477"/>
                  <a:gd name="T42" fmla="*/ 88 w 681"/>
                  <a:gd name="T43" fmla="*/ 281 h 477"/>
                  <a:gd name="T44" fmla="*/ 52 w 681"/>
                  <a:gd name="T45" fmla="*/ 343 h 477"/>
                  <a:gd name="T46" fmla="*/ 15 w 681"/>
                  <a:gd name="T47" fmla="*/ 404 h 477"/>
                  <a:gd name="T48" fmla="*/ 11 w 681"/>
                  <a:gd name="T49" fmla="*/ 412 h 477"/>
                  <a:gd name="T50" fmla="*/ 0 w 681"/>
                  <a:gd name="T51" fmla="*/ 477 h 477"/>
                  <a:gd name="T52" fmla="*/ 17 w 681"/>
                  <a:gd name="T53" fmla="*/ 477 h 477"/>
                  <a:gd name="T54" fmla="*/ 61 w 681"/>
                  <a:gd name="T55" fmla="*/ 412 h 477"/>
                  <a:gd name="T56" fmla="*/ 88 w 681"/>
                  <a:gd name="T57" fmla="*/ 360 h 477"/>
                  <a:gd name="T58" fmla="*/ 98 w 681"/>
                  <a:gd name="T59" fmla="*/ 343 h 477"/>
                  <a:gd name="T60" fmla="*/ 111 w 681"/>
                  <a:gd name="T61" fmla="*/ 318 h 477"/>
                  <a:gd name="T62" fmla="*/ 134 w 681"/>
                  <a:gd name="T63" fmla="*/ 343 h 477"/>
                  <a:gd name="T64" fmla="*/ 161 w 681"/>
                  <a:gd name="T65" fmla="*/ 371 h 477"/>
                  <a:gd name="T66" fmla="*/ 199 w 681"/>
                  <a:gd name="T67" fmla="*/ 412 h 477"/>
                  <a:gd name="T68" fmla="*/ 205 w 681"/>
                  <a:gd name="T69" fmla="*/ 412 h 477"/>
                  <a:gd name="T70" fmla="*/ 232 w 681"/>
                  <a:gd name="T71" fmla="*/ 358 h 477"/>
                  <a:gd name="T72" fmla="*/ 240 w 681"/>
                  <a:gd name="T73" fmla="*/ 343 h 477"/>
                  <a:gd name="T74" fmla="*/ 274 w 681"/>
                  <a:gd name="T75" fmla="*/ 273 h 477"/>
                  <a:gd name="T76" fmla="*/ 305 w 681"/>
                  <a:gd name="T77" fmla="*/ 214 h 477"/>
                  <a:gd name="T78" fmla="*/ 309 w 681"/>
                  <a:gd name="T79" fmla="*/ 204 h 477"/>
                  <a:gd name="T80" fmla="*/ 311 w 681"/>
                  <a:gd name="T81" fmla="*/ 202 h 477"/>
                  <a:gd name="T82" fmla="*/ 378 w 681"/>
                  <a:gd name="T83" fmla="*/ 141 h 477"/>
                  <a:gd name="T84" fmla="*/ 386 w 681"/>
                  <a:gd name="T85" fmla="*/ 135 h 477"/>
                  <a:gd name="T86" fmla="*/ 403 w 681"/>
                  <a:gd name="T87" fmla="*/ 135 h 477"/>
                  <a:gd name="T88" fmla="*/ 449 w 681"/>
                  <a:gd name="T89" fmla="*/ 179 h 477"/>
                  <a:gd name="T90" fmla="*/ 474 w 681"/>
                  <a:gd name="T91" fmla="*/ 202 h 477"/>
                  <a:gd name="T92" fmla="*/ 487 w 681"/>
                  <a:gd name="T93" fmla="*/ 216 h 477"/>
                  <a:gd name="T94" fmla="*/ 501 w 681"/>
                  <a:gd name="T95" fmla="*/ 202 h 477"/>
                  <a:gd name="T96" fmla="*/ 522 w 681"/>
                  <a:gd name="T97" fmla="*/ 183 h 477"/>
                  <a:gd name="T98" fmla="*/ 574 w 681"/>
                  <a:gd name="T99" fmla="*/ 135 h 477"/>
                  <a:gd name="T100" fmla="*/ 593 w 681"/>
                  <a:gd name="T101" fmla="*/ 116 h 477"/>
                  <a:gd name="T102" fmla="*/ 647 w 681"/>
                  <a:gd name="T103" fmla="*/ 66 h 477"/>
                  <a:gd name="T104" fmla="*/ 664 w 681"/>
                  <a:gd name="T105" fmla="*/ 62 h 477"/>
                  <a:gd name="T106" fmla="*/ 668 w 681"/>
                  <a:gd name="T107" fmla="*/ 66 h 477"/>
                  <a:gd name="T108" fmla="*/ 673 w 681"/>
                  <a:gd name="T109" fmla="*/ 72 h 477"/>
                  <a:gd name="T110" fmla="*/ 673 w 681"/>
                  <a:gd name="T111" fmla="*/ 66 h 4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681" h="477">
                    <a:moveTo>
                      <a:pt x="681" y="0"/>
                    </a:moveTo>
                    <a:lnTo>
                      <a:pt x="666" y="2"/>
                    </a:lnTo>
                    <a:lnTo>
                      <a:pt x="664" y="2"/>
                    </a:lnTo>
                    <a:lnTo>
                      <a:pt x="610" y="12"/>
                    </a:lnTo>
                    <a:lnTo>
                      <a:pt x="627" y="27"/>
                    </a:lnTo>
                    <a:lnTo>
                      <a:pt x="593" y="62"/>
                    </a:lnTo>
                    <a:lnTo>
                      <a:pt x="593" y="62"/>
                    </a:lnTo>
                    <a:lnTo>
                      <a:pt x="589" y="66"/>
                    </a:lnTo>
                    <a:lnTo>
                      <a:pt x="589" y="66"/>
                    </a:lnTo>
                    <a:lnTo>
                      <a:pt x="522" y="133"/>
                    </a:lnTo>
                    <a:lnTo>
                      <a:pt x="520" y="133"/>
                    </a:lnTo>
                    <a:lnTo>
                      <a:pt x="520" y="135"/>
                    </a:lnTo>
                    <a:lnTo>
                      <a:pt x="518" y="135"/>
                    </a:lnTo>
                    <a:lnTo>
                      <a:pt x="491" y="162"/>
                    </a:lnTo>
                    <a:lnTo>
                      <a:pt x="462" y="135"/>
                    </a:lnTo>
                    <a:lnTo>
                      <a:pt x="460" y="135"/>
                    </a:lnTo>
                    <a:lnTo>
                      <a:pt x="449" y="123"/>
                    </a:lnTo>
                    <a:lnTo>
                      <a:pt x="449" y="122"/>
                    </a:lnTo>
                    <a:lnTo>
                      <a:pt x="395" y="72"/>
                    </a:lnTo>
                    <a:lnTo>
                      <a:pt x="378" y="87"/>
                    </a:lnTo>
                    <a:lnTo>
                      <a:pt x="376" y="87"/>
                    </a:lnTo>
                    <a:lnTo>
                      <a:pt x="324" y="135"/>
                    </a:lnTo>
                    <a:lnTo>
                      <a:pt x="322" y="135"/>
                    </a:lnTo>
                    <a:lnTo>
                      <a:pt x="305" y="150"/>
                    </a:lnTo>
                    <a:lnTo>
                      <a:pt x="305" y="152"/>
                    </a:lnTo>
                    <a:lnTo>
                      <a:pt x="278" y="173"/>
                    </a:lnTo>
                    <a:lnTo>
                      <a:pt x="263" y="202"/>
                    </a:lnTo>
                    <a:lnTo>
                      <a:pt x="263" y="204"/>
                    </a:lnTo>
                    <a:lnTo>
                      <a:pt x="234" y="258"/>
                    </a:lnTo>
                    <a:lnTo>
                      <a:pt x="232" y="262"/>
                    </a:lnTo>
                    <a:lnTo>
                      <a:pt x="226" y="271"/>
                    </a:lnTo>
                    <a:lnTo>
                      <a:pt x="226" y="273"/>
                    </a:lnTo>
                    <a:lnTo>
                      <a:pt x="190" y="341"/>
                    </a:lnTo>
                    <a:lnTo>
                      <a:pt x="190" y="341"/>
                    </a:lnTo>
                    <a:lnTo>
                      <a:pt x="188" y="341"/>
                    </a:lnTo>
                    <a:lnTo>
                      <a:pt x="161" y="314"/>
                    </a:lnTo>
                    <a:lnTo>
                      <a:pt x="159" y="312"/>
                    </a:lnTo>
                    <a:lnTo>
                      <a:pt x="123" y="273"/>
                    </a:lnTo>
                    <a:lnTo>
                      <a:pt x="121" y="271"/>
                    </a:lnTo>
                    <a:lnTo>
                      <a:pt x="103" y="254"/>
                    </a:lnTo>
                    <a:lnTo>
                      <a:pt x="94" y="271"/>
                    </a:lnTo>
                    <a:lnTo>
                      <a:pt x="92" y="273"/>
                    </a:lnTo>
                    <a:lnTo>
                      <a:pt x="90" y="279"/>
                    </a:lnTo>
                    <a:lnTo>
                      <a:pt x="88" y="281"/>
                    </a:lnTo>
                    <a:lnTo>
                      <a:pt x="54" y="341"/>
                    </a:lnTo>
                    <a:lnTo>
                      <a:pt x="52" y="343"/>
                    </a:lnTo>
                    <a:lnTo>
                      <a:pt x="17" y="402"/>
                    </a:lnTo>
                    <a:lnTo>
                      <a:pt x="15" y="404"/>
                    </a:lnTo>
                    <a:lnTo>
                      <a:pt x="13" y="410"/>
                    </a:lnTo>
                    <a:lnTo>
                      <a:pt x="11" y="412"/>
                    </a:lnTo>
                    <a:lnTo>
                      <a:pt x="2" y="427"/>
                    </a:lnTo>
                    <a:lnTo>
                      <a:pt x="0" y="477"/>
                    </a:lnTo>
                    <a:lnTo>
                      <a:pt x="15" y="477"/>
                    </a:lnTo>
                    <a:lnTo>
                      <a:pt x="17" y="477"/>
                    </a:lnTo>
                    <a:lnTo>
                      <a:pt x="27" y="477"/>
                    </a:lnTo>
                    <a:lnTo>
                      <a:pt x="61" y="412"/>
                    </a:lnTo>
                    <a:lnTo>
                      <a:pt x="63" y="410"/>
                    </a:lnTo>
                    <a:lnTo>
                      <a:pt x="88" y="360"/>
                    </a:lnTo>
                    <a:lnTo>
                      <a:pt x="90" y="358"/>
                    </a:lnTo>
                    <a:lnTo>
                      <a:pt x="98" y="343"/>
                    </a:lnTo>
                    <a:lnTo>
                      <a:pt x="98" y="341"/>
                    </a:lnTo>
                    <a:lnTo>
                      <a:pt x="111" y="318"/>
                    </a:lnTo>
                    <a:lnTo>
                      <a:pt x="132" y="341"/>
                    </a:lnTo>
                    <a:lnTo>
                      <a:pt x="134" y="343"/>
                    </a:lnTo>
                    <a:lnTo>
                      <a:pt x="159" y="370"/>
                    </a:lnTo>
                    <a:lnTo>
                      <a:pt x="161" y="371"/>
                    </a:lnTo>
                    <a:lnTo>
                      <a:pt x="197" y="410"/>
                    </a:lnTo>
                    <a:lnTo>
                      <a:pt x="199" y="412"/>
                    </a:lnTo>
                    <a:lnTo>
                      <a:pt x="203" y="416"/>
                    </a:lnTo>
                    <a:lnTo>
                      <a:pt x="205" y="412"/>
                    </a:lnTo>
                    <a:lnTo>
                      <a:pt x="205" y="410"/>
                    </a:lnTo>
                    <a:lnTo>
                      <a:pt x="232" y="358"/>
                    </a:lnTo>
                    <a:lnTo>
                      <a:pt x="234" y="354"/>
                    </a:lnTo>
                    <a:lnTo>
                      <a:pt x="240" y="343"/>
                    </a:lnTo>
                    <a:lnTo>
                      <a:pt x="240" y="341"/>
                    </a:lnTo>
                    <a:lnTo>
                      <a:pt x="274" y="273"/>
                    </a:lnTo>
                    <a:lnTo>
                      <a:pt x="274" y="271"/>
                    </a:lnTo>
                    <a:lnTo>
                      <a:pt x="305" y="214"/>
                    </a:lnTo>
                    <a:lnTo>
                      <a:pt x="305" y="212"/>
                    </a:lnTo>
                    <a:lnTo>
                      <a:pt x="309" y="204"/>
                    </a:lnTo>
                    <a:lnTo>
                      <a:pt x="309" y="204"/>
                    </a:lnTo>
                    <a:lnTo>
                      <a:pt x="311" y="202"/>
                    </a:lnTo>
                    <a:lnTo>
                      <a:pt x="376" y="143"/>
                    </a:lnTo>
                    <a:lnTo>
                      <a:pt x="378" y="141"/>
                    </a:lnTo>
                    <a:lnTo>
                      <a:pt x="384" y="135"/>
                    </a:lnTo>
                    <a:lnTo>
                      <a:pt x="386" y="135"/>
                    </a:lnTo>
                    <a:lnTo>
                      <a:pt x="393" y="125"/>
                    </a:lnTo>
                    <a:lnTo>
                      <a:pt x="403" y="135"/>
                    </a:lnTo>
                    <a:lnTo>
                      <a:pt x="405" y="135"/>
                    </a:lnTo>
                    <a:lnTo>
                      <a:pt x="449" y="179"/>
                    </a:lnTo>
                    <a:lnTo>
                      <a:pt x="449" y="179"/>
                    </a:lnTo>
                    <a:lnTo>
                      <a:pt x="474" y="202"/>
                    </a:lnTo>
                    <a:lnTo>
                      <a:pt x="476" y="204"/>
                    </a:lnTo>
                    <a:lnTo>
                      <a:pt x="487" y="216"/>
                    </a:lnTo>
                    <a:lnTo>
                      <a:pt x="499" y="204"/>
                    </a:lnTo>
                    <a:lnTo>
                      <a:pt x="501" y="202"/>
                    </a:lnTo>
                    <a:lnTo>
                      <a:pt x="520" y="185"/>
                    </a:lnTo>
                    <a:lnTo>
                      <a:pt x="522" y="183"/>
                    </a:lnTo>
                    <a:lnTo>
                      <a:pt x="572" y="135"/>
                    </a:lnTo>
                    <a:lnTo>
                      <a:pt x="574" y="135"/>
                    </a:lnTo>
                    <a:lnTo>
                      <a:pt x="593" y="116"/>
                    </a:lnTo>
                    <a:lnTo>
                      <a:pt x="593" y="116"/>
                    </a:lnTo>
                    <a:lnTo>
                      <a:pt x="645" y="66"/>
                    </a:lnTo>
                    <a:lnTo>
                      <a:pt x="647" y="66"/>
                    </a:lnTo>
                    <a:lnTo>
                      <a:pt x="656" y="56"/>
                    </a:lnTo>
                    <a:lnTo>
                      <a:pt x="664" y="62"/>
                    </a:lnTo>
                    <a:lnTo>
                      <a:pt x="666" y="64"/>
                    </a:lnTo>
                    <a:lnTo>
                      <a:pt x="668" y="66"/>
                    </a:lnTo>
                    <a:lnTo>
                      <a:pt x="670" y="66"/>
                    </a:lnTo>
                    <a:lnTo>
                      <a:pt x="673" y="72"/>
                    </a:lnTo>
                    <a:lnTo>
                      <a:pt x="673" y="66"/>
                    </a:lnTo>
                    <a:lnTo>
                      <a:pt x="673" y="66"/>
                    </a:lnTo>
                    <a:lnTo>
                      <a:pt x="68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47" name="Freeform 149" descr="51912d2b-0600-4e09-bcca-a9e46b07631e"/>
              <p:cNvSpPr/>
              <p:nvPr/>
            </p:nvSpPr>
            <p:spPr bwMode="auto">
              <a:xfrm>
                <a:off x="8859198" y="5093024"/>
                <a:ext cx="6342" cy="2114"/>
              </a:xfrm>
              <a:custGeom>
                <a:avLst/>
                <a:gdLst>
                  <a:gd name="T0" fmla="*/ 0 w 3"/>
                  <a:gd name="T1" fmla="*/ 0 h 1"/>
                  <a:gd name="T2" fmla="*/ 0 w 3"/>
                  <a:gd name="T3" fmla="*/ 1 h 1"/>
                  <a:gd name="T4" fmla="*/ 3 w 3"/>
                  <a:gd name="T5" fmla="*/ 1 h 1"/>
                  <a:gd name="T6" fmla="*/ 3 w 3"/>
                  <a:gd name="T7" fmla="*/ 0 h 1"/>
                  <a:gd name="T8" fmla="*/ 0 w 3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0"/>
                      <a:pt x="0" y="0"/>
                    </a:cubicBezTo>
                  </a:path>
                </a:pathLst>
              </a:custGeom>
              <a:solidFill>
                <a:srgbClr val="EFE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48" name="Freeform 150" descr="b9f56807-b9f5-472c-9394-843cd3e18f30"/>
              <p:cNvSpPr>
                <a:spLocks noEditPoints="1"/>
              </p:cNvSpPr>
              <p:nvPr/>
            </p:nvSpPr>
            <p:spPr bwMode="auto">
              <a:xfrm>
                <a:off x="8877168" y="5093024"/>
                <a:ext cx="306552" cy="487312"/>
              </a:xfrm>
              <a:custGeom>
                <a:avLst/>
                <a:gdLst>
                  <a:gd name="T0" fmla="*/ 93 w 151"/>
                  <a:gd name="T1" fmla="*/ 235 h 240"/>
                  <a:gd name="T2" fmla="*/ 103 w 151"/>
                  <a:gd name="T3" fmla="*/ 227 h 240"/>
                  <a:gd name="T4" fmla="*/ 111 w 151"/>
                  <a:gd name="T5" fmla="*/ 218 h 240"/>
                  <a:gd name="T6" fmla="*/ 111 w 151"/>
                  <a:gd name="T7" fmla="*/ 218 h 240"/>
                  <a:gd name="T8" fmla="*/ 118 w 151"/>
                  <a:gd name="T9" fmla="*/ 208 h 240"/>
                  <a:gd name="T10" fmla="*/ 125 w 151"/>
                  <a:gd name="T11" fmla="*/ 198 h 240"/>
                  <a:gd name="T12" fmla="*/ 131 w 151"/>
                  <a:gd name="T13" fmla="*/ 187 h 240"/>
                  <a:gd name="T14" fmla="*/ 135 w 151"/>
                  <a:gd name="T15" fmla="*/ 178 h 240"/>
                  <a:gd name="T16" fmla="*/ 136 w 151"/>
                  <a:gd name="T17" fmla="*/ 176 h 240"/>
                  <a:gd name="T18" fmla="*/ 141 w 151"/>
                  <a:gd name="T19" fmla="*/ 165 h 240"/>
                  <a:gd name="T20" fmla="*/ 145 w 151"/>
                  <a:gd name="T21" fmla="*/ 154 h 240"/>
                  <a:gd name="T22" fmla="*/ 86 w 151"/>
                  <a:gd name="T23" fmla="*/ 147 h 240"/>
                  <a:gd name="T24" fmla="*/ 104 w 151"/>
                  <a:gd name="T25" fmla="*/ 145 h 240"/>
                  <a:gd name="T26" fmla="*/ 75 w 151"/>
                  <a:gd name="T27" fmla="*/ 142 h 240"/>
                  <a:gd name="T28" fmla="*/ 148 w 151"/>
                  <a:gd name="T29" fmla="*/ 142 h 240"/>
                  <a:gd name="T30" fmla="*/ 114 w 151"/>
                  <a:gd name="T31" fmla="*/ 138 h 240"/>
                  <a:gd name="T32" fmla="*/ 67 w 151"/>
                  <a:gd name="T33" fmla="*/ 134 h 240"/>
                  <a:gd name="T34" fmla="*/ 151 w 151"/>
                  <a:gd name="T35" fmla="*/ 130 h 240"/>
                  <a:gd name="T36" fmla="*/ 151 w 151"/>
                  <a:gd name="T37" fmla="*/ 131 h 240"/>
                  <a:gd name="T38" fmla="*/ 122 w 151"/>
                  <a:gd name="T39" fmla="*/ 129 h 240"/>
                  <a:gd name="T40" fmla="*/ 120 w 151"/>
                  <a:gd name="T41" fmla="*/ 129 h 240"/>
                  <a:gd name="T42" fmla="*/ 64 w 151"/>
                  <a:gd name="T43" fmla="*/ 122 h 240"/>
                  <a:gd name="T44" fmla="*/ 149 w 151"/>
                  <a:gd name="T45" fmla="*/ 118 h 240"/>
                  <a:gd name="T46" fmla="*/ 124 w 151"/>
                  <a:gd name="T47" fmla="*/ 123 h 240"/>
                  <a:gd name="T48" fmla="*/ 62 w 151"/>
                  <a:gd name="T49" fmla="*/ 116 h 240"/>
                  <a:gd name="T50" fmla="*/ 142 w 151"/>
                  <a:gd name="T51" fmla="*/ 108 h 240"/>
                  <a:gd name="T52" fmla="*/ 124 w 151"/>
                  <a:gd name="T53" fmla="*/ 111 h 240"/>
                  <a:gd name="T54" fmla="*/ 125 w 151"/>
                  <a:gd name="T55" fmla="*/ 105 h 240"/>
                  <a:gd name="T56" fmla="*/ 68 w 151"/>
                  <a:gd name="T57" fmla="*/ 105 h 240"/>
                  <a:gd name="T58" fmla="*/ 133 w 151"/>
                  <a:gd name="T59" fmla="*/ 100 h 240"/>
                  <a:gd name="T60" fmla="*/ 126 w 151"/>
                  <a:gd name="T61" fmla="*/ 93 h 240"/>
                  <a:gd name="T62" fmla="*/ 122 w 151"/>
                  <a:gd name="T63" fmla="*/ 94 h 240"/>
                  <a:gd name="T64" fmla="*/ 127 w 151"/>
                  <a:gd name="T65" fmla="*/ 97 h 240"/>
                  <a:gd name="T66" fmla="*/ 126 w 151"/>
                  <a:gd name="T67" fmla="*/ 93 h 240"/>
                  <a:gd name="T68" fmla="*/ 80 w 151"/>
                  <a:gd name="T69" fmla="*/ 92 h 240"/>
                  <a:gd name="T70" fmla="*/ 111 w 151"/>
                  <a:gd name="T71" fmla="*/ 90 h 240"/>
                  <a:gd name="T72" fmla="*/ 92 w 151"/>
                  <a:gd name="T73" fmla="*/ 88 h 240"/>
                  <a:gd name="T74" fmla="*/ 98 w 151"/>
                  <a:gd name="T75" fmla="*/ 88 h 240"/>
                  <a:gd name="T76" fmla="*/ 125 w 151"/>
                  <a:gd name="T77" fmla="*/ 80 h 240"/>
                  <a:gd name="T78" fmla="*/ 122 w 151"/>
                  <a:gd name="T79" fmla="*/ 68 h 240"/>
                  <a:gd name="T80" fmla="*/ 117 w 151"/>
                  <a:gd name="T81" fmla="*/ 57 h 240"/>
                  <a:gd name="T82" fmla="*/ 110 w 151"/>
                  <a:gd name="T83" fmla="*/ 47 h 240"/>
                  <a:gd name="T84" fmla="*/ 102 w 151"/>
                  <a:gd name="T85" fmla="*/ 37 h 240"/>
                  <a:gd name="T86" fmla="*/ 98 w 151"/>
                  <a:gd name="T87" fmla="*/ 33 h 240"/>
                  <a:gd name="T88" fmla="*/ 88 w 151"/>
                  <a:gd name="T89" fmla="*/ 26 h 240"/>
                  <a:gd name="T90" fmla="*/ 77 w 151"/>
                  <a:gd name="T91" fmla="*/ 20 h 240"/>
                  <a:gd name="T92" fmla="*/ 65 w 151"/>
                  <a:gd name="T93" fmla="*/ 16 h 240"/>
                  <a:gd name="T94" fmla="*/ 54 w 151"/>
                  <a:gd name="T95" fmla="*/ 12 h 240"/>
                  <a:gd name="T96" fmla="*/ 42 w 151"/>
                  <a:gd name="T97" fmla="*/ 8 h 240"/>
                  <a:gd name="T98" fmla="*/ 30 w 151"/>
                  <a:gd name="T99" fmla="*/ 6 h 240"/>
                  <a:gd name="T100" fmla="*/ 18 w 151"/>
                  <a:gd name="T101" fmla="*/ 3 h 240"/>
                  <a:gd name="T102" fmla="*/ 0 w 151"/>
                  <a:gd name="T103" fmla="*/ 2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1" h="240">
                    <a:moveTo>
                      <a:pt x="93" y="235"/>
                    </a:moveTo>
                    <a:cubicBezTo>
                      <a:pt x="92" y="237"/>
                      <a:pt x="90" y="238"/>
                      <a:pt x="89" y="239"/>
                    </a:cubicBezTo>
                    <a:cubicBezTo>
                      <a:pt x="89" y="240"/>
                      <a:pt x="89" y="240"/>
                      <a:pt x="89" y="240"/>
                    </a:cubicBezTo>
                    <a:cubicBezTo>
                      <a:pt x="91" y="239"/>
                      <a:pt x="93" y="238"/>
                      <a:pt x="94" y="237"/>
                    </a:cubicBezTo>
                    <a:cubicBezTo>
                      <a:pt x="93" y="235"/>
                      <a:pt x="93" y="235"/>
                      <a:pt x="93" y="235"/>
                    </a:cubicBezTo>
                    <a:moveTo>
                      <a:pt x="93" y="235"/>
                    </a:moveTo>
                    <a:cubicBezTo>
                      <a:pt x="93" y="235"/>
                      <a:pt x="93" y="235"/>
                      <a:pt x="93" y="235"/>
                    </a:cubicBezTo>
                    <a:cubicBezTo>
                      <a:pt x="93" y="235"/>
                      <a:pt x="93" y="235"/>
                      <a:pt x="93" y="235"/>
                    </a:cubicBezTo>
                    <a:cubicBezTo>
                      <a:pt x="93" y="235"/>
                      <a:pt x="93" y="235"/>
                      <a:pt x="93" y="235"/>
                    </a:cubicBezTo>
                    <a:moveTo>
                      <a:pt x="103" y="227"/>
                    </a:moveTo>
                    <a:cubicBezTo>
                      <a:pt x="101" y="229"/>
                      <a:pt x="100" y="230"/>
                      <a:pt x="98" y="231"/>
                    </a:cubicBezTo>
                    <a:cubicBezTo>
                      <a:pt x="99" y="233"/>
                      <a:pt x="99" y="233"/>
                      <a:pt x="99" y="233"/>
                    </a:cubicBezTo>
                    <a:cubicBezTo>
                      <a:pt x="101" y="231"/>
                      <a:pt x="102" y="230"/>
                      <a:pt x="104" y="228"/>
                    </a:cubicBezTo>
                    <a:cubicBezTo>
                      <a:pt x="103" y="227"/>
                      <a:pt x="103" y="227"/>
                      <a:pt x="103" y="227"/>
                    </a:cubicBezTo>
                    <a:moveTo>
                      <a:pt x="111" y="218"/>
                    </a:moveTo>
                    <a:cubicBezTo>
                      <a:pt x="109" y="220"/>
                      <a:pt x="108" y="221"/>
                      <a:pt x="107" y="223"/>
                    </a:cubicBezTo>
                    <a:cubicBezTo>
                      <a:pt x="108" y="224"/>
                      <a:pt x="108" y="224"/>
                      <a:pt x="108" y="224"/>
                    </a:cubicBezTo>
                    <a:cubicBezTo>
                      <a:pt x="109" y="222"/>
                      <a:pt x="111" y="221"/>
                      <a:pt x="112" y="219"/>
                    </a:cubicBezTo>
                    <a:cubicBezTo>
                      <a:pt x="111" y="218"/>
                      <a:pt x="111" y="218"/>
                      <a:pt x="111" y="218"/>
                    </a:cubicBezTo>
                    <a:cubicBezTo>
                      <a:pt x="111" y="218"/>
                      <a:pt x="111" y="218"/>
                      <a:pt x="111" y="218"/>
                    </a:cubicBezTo>
                    <a:moveTo>
                      <a:pt x="118" y="208"/>
                    </a:moveTo>
                    <a:cubicBezTo>
                      <a:pt x="117" y="210"/>
                      <a:pt x="116" y="212"/>
                      <a:pt x="115" y="213"/>
                    </a:cubicBezTo>
                    <a:cubicBezTo>
                      <a:pt x="116" y="214"/>
                      <a:pt x="116" y="214"/>
                      <a:pt x="116" y="214"/>
                    </a:cubicBezTo>
                    <a:cubicBezTo>
                      <a:pt x="117" y="213"/>
                      <a:pt x="118" y="211"/>
                      <a:pt x="119" y="209"/>
                    </a:cubicBezTo>
                    <a:cubicBezTo>
                      <a:pt x="118" y="208"/>
                      <a:pt x="118" y="208"/>
                      <a:pt x="118" y="208"/>
                    </a:cubicBezTo>
                    <a:moveTo>
                      <a:pt x="125" y="198"/>
                    </a:moveTo>
                    <a:cubicBezTo>
                      <a:pt x="124" y="200"/>
                      <a:pt x="123" y="202"/>
                      <a:pt x="122" y="203"/>
                    </a:cubicBezTo>
                    <a:cubicBezTo>
                      <a:pt x="123" y="204"/>
                      <a:pt x="123" y="204"/>
                      <a:pt x="123" y="204"/>
                    </a:cubicBezTo>
                    <a:cubicBezTo>
                      <a:pt x="124" y="202"/>
                      <a:pt x="125" y="201"/>
                      <a:pt x="126" y="199"/>
                    </a:cubicBezTo>
                    <a:cubicBezTo>
                      <a:pt x="125" y="198"/>
                      <a:pt x="125" y="198"/>
                      <a:pt x="125" y="198"/>
                    </a:cubicBezTo>
                    <a:moveTo>
                      <a:pt x="131" y="187"/>
                    </a:moveTo>
                    <a:cubicBezTo>
                      <a:pt x="130" y="189"/>
                      <a:pt x="129" y="191"/>
                      <a:pt x="128" y="193"/>
                    </a:cubicBezTo>
                    <a:cubicBezTo>
                      <a:pt x="129" y="194"/>
                      <a:pt x="129" y="194"/>
                      <a:pt x="129" y="194"/>
                    </a:cubicBezTo>
                    <a:cubicBezTo>
                      <a:pt x="130" y="192"/>
                      <a:pt x="131" y="190"/>
                      <a:pt x="132" y="188"/>
                    </a:cubicBezTo>
                    <a:cubicBezTo>
                      <a:pt x="131" y="187"/>
                      <a:pt x="131" y="187"/>
                      <a:pt x="131" y="187"/>
                    </a:cubicBezTo>
                    <a:moveTo>
                      <a:pt x="136" y="176"/>
                    </a:moveTo>
                    <a:cubicBezTo>
                      <a:pt x="136" y="176"/>
                      <a:pt x="136" y="176"/>
                      <a:pt x="136" y="176"/>
                    </a:cubicBezTo>
                    <a:cubicBezTo>
                      <a:pt x="136" y="177"/>
                      <a:pt x="135" y="178"/>
                      <a:pt x="135" y="178"/>
                    </a:cubicBezTo>
                    <a:cubicBezTo>
                      <a:pt x="135" y="178"/>
                      <a:pt x="135" y="178"/>
                      <a:pt x="135" y="178"/>
                    </a:cubicBezTo>
                    <a:cubicBezTo>
                      <a:pt x="135" y="178"/>
                      <a:pt x="135" y="178"/>
                      <a:pt x="135" y="178"/>
                    </a:cubicBezTo>
                    <a:cubicBezTo>
                      <a:pt x="135" y="178"/>
                      <a:pt x="135" y="180"/>
                      <a:pt x="133" y="182"/>
                    </a:cubicBezTo>
                    <a:cubicBezTo>
                      <a:pt x="135" y="183"/>
                      <a:pt x="135" y="183"/>
                      <a:pt x="135" y="183"/>
                    </a:cubicBezTo>
                    <a:cubicBezTo>
                      <a:pt x="136" y="181"/>
                      <a:pt x="136" y="179"/>
                      <a:pt x="136" y="179"/>
                    </a:cubicBezTo>
                    <a:cubicBezTo>
                      <a:pt x="137" y="178"/>
                      <a:pt x="137" y="178"/>
                      <a:pt x="137" y="177"/>
                    </a:cubicBezTo>
                    <a:cubicBezTo>
                      <a:pt x="136" y="176"/>
                      <a:pt x="136" y="176"/>
                      <a:pt x="136" y="176"/>
                    </a:cubicBezTo>
                    <a:moveTo>
                      <a:pt x="141" y="165"/>
                    </a:moveTo>
                    <a:cubicBezTo>
                      <a:pt x="140" y="167"/>
                      <a:pt x="140" y="169"/>
                      <a:pt x="139" y="171"/>
                    </a:cubicBezTo>
                    <a:cubicBezTo>
                      <a:pt x="140" y="172"/>
                      <a:pt x="140" y="172"/>
                      <a:pt x="140" y="172"/>
                    </a:cubicBezTo>
                    <a:cubicBezTo>
                      <a:pt x="141" y="170"/>
                      <a:pt x="142" y="168"/>
                      <a:pt x="143" y="166"/>
                    </a:cubicBezTo>
                    <a:cubicBezTo>
                      <a:pt x="141" y="165"/>
                      <a:pt x="141" y="165"/>
                      <a:pt x="141" y="165"/>
                    </a:cubicBezTo>
                    <a:moveTo>
                      <a:pt x="145" y="154"/>
                    </a:moveTo>
                    <a:cubicBezTo>
                      <a:pt x="145" y="156"/>
                      <a:pt x="144" y="158"/>
                      <a:pt x="143" y="160"/>
                    </a:cubicBezTo>
                    <a:cubicBezTo>
                      <a:pt x="145" y="160"/>
                      <a:pt x="145" y="160"/>
                      <a:pt x="145" y="160"/>
                    </a:cubicBezTo>
                    <a:cubicBezTo>
                      <a:pt x="146" y="158"/>
                      <a:pt x="146" y="156"/>
                      <a:pt x="147" y="154"/>
                    </a:cubicBezTo>
                    <a:cubicBezTo>
                      <a:pt x="145" y="154"/>
                      <a:pt x="145" y="154"/>
                      <a:pt x="145" y="154"/>
                    </a:cubicBezTo>
                    <a:moveTo>
                      <a:pt x="86" y="147"/>
                    </a:moveTo>
                    <a:cubicBezTo>
                      <a:pt x="86" y="148"/>
                      <a:pt x="86" y="148"/>
                      <a:pt x="86" y="148"/>
                    </a:cubicBezTo>
                    <a:cubicBezTo>
                      <a:pt x="88" y="149"/>
                      <a:pt x="90" y="149"/>
                      <a:pt x="92" y="149"/>
                    </a:cubicBezTo>
                    <a:cubicBezTo>
                      <a:pt x="92" y="147"/>
                      <a:pt x="92" y="147"/>
                      <a:pt x="92" y="147"/>
                    </a:cubicBezTo>
                    <a:cubicBezTo>
                      <a:pt x="90" y="147"/>
                      <a:pt x="88" y="147"/>
                      <a:pt x="86" y="147"/>
                    </a:cubicBezTo>
                    <a:moveTo>
                      <a:pt x="104" y="145"/>
                    </a:moveTo>
                    <a:cubicBezTo>
                      <a:pt x="102" y="146"/>
                      <a:pt x="100" y="146"/>
                      <a:pt x="98" y="147"/>
                    </a:cubicBezTo>
                    <a:cubicBezTo>
                      <a:pt x="98" y="148"/>
                      <a:pt x="98" y="148"/>
                      <a:pt x="98" y="148"/>
                    </a:cubicBezTo>
                    <a:cubicBezTo>
                      <a:pt x="100" y="148"/>
                      <a:pt x="102" y="147"/>
                      <a:pt x="104" y="146"/>
                    </a:cubicBezTo>
                    <a:cubicBezTo>
                      <a:pt x="104" y="145"/>
                      <a:pt x="104" y="145"/>
                      <a:pt x="104" y="145"/>
                    </a:cubicBezTo>
                    <a:moveTo>
                      <a:pt x="75" y="142"/>
                    </a:moveTo>
                    <a:cubicBezTo>
                      <a:pt x="74" y="144"/>
                      <a:pt x="74" y="144"/>
                      <a:pt x="74" y="144"/>
                    </a:cubicBezTo>
                    <a:cubicBezTo>
                      <a:pt x="76" y="145"/>
                      <a:pt x="78" y="146"/>
                      <a:pt x="80" y="146"/>
                    </a:cubicBezTo>
                    <a:cubicBezTo>
                      <a:pt x="80" y="145"/>
                      <a:pt x="80" y="145"/>
                      <a:pt x="80" y="145"/>
                    </a:cubicBezTo>
                    <a:cubicBezTo>
                      <a:pt x="79" y="144"/>
                      <a:pt x="77" y="143"/>
                      <a:pt x="75" y="142"/>
                    </a:cubicBezTo>
                    <a:moveTo>
                      <a:pt x="148" y="142"/>
                    </a:moveTo>
                    <a:cubicBezTo>
                      <a:pt x="148" y="144"/>
                      <a:pt x="147" y="146"/>
                      <a:pt x="147" y="148"/>
                    </a:cubicBezTo>
                    <a:cubicBezTo>
                      <a:pt x="148" y="148"/>
                      <a:pt x="148" y="148"/>
                      <a:pt x="148" y="148"/>
                    </a:cubicBezTo>
                    <a:cubicBezTo>
                      <a:pt x="149" y="146"/>
                      <a:pt x="149" y="144"/>
                      <a:pt x="150" y="142"/>
                    </a:cubicBezTo>
                    <a:cubicBezTo>
                      <a:pt x="148" y="142"/>
                      <a:pt x="148" y="142"/>
                      <a:pt x="148" y="142"/>
                    </a:cubicBezTo>
                    <a:moveTo>
                      <a:pt x="114" y="138"/>
                    </a:moveTo>
                    <a:cubicBezTo>
                      <a:pt x="112" y="140"/>
                      <a:pt x="111" y="141"/>
                      <a:pt x="109" y="142"/>
                    </a:cubicBezTo>
                    <a:cubicBezTo>
                      <a:pt x="110" y="143"/>
                      <a:pt x="110" y="143"/>
                      <a:pt x="110" y="143"/>
                    </a:cubicBezTo>
                    <a:cubicBezTo>
                      <a:pt x="112" y="142"/>
                      <a:pt x="113" y="141"/>
                      <a:pt x="115" y="139"/>
                    </a:cubicBezTo>
                    <a:cubicBezTo>
                      <a:pt x="114" y="138"/>
                      <a:pt x="114" y="138"/>
                      <a:pt x="114" y="138"/>
                    </a:cubicBezTo>
                    <a:moveTo>
                      <a:pt x="114" y="138"/>
                    </a:moveTo>
                    <a:cubicBezTo>
                      <a:pt x="114" y="138"/>
                      <a:pt x="114" y="138"/>
                      <a:pt x="114" y="138"/>
                    </a:cubicBezTo>
                    <a:cubicBezTo>
                      <a:pt x="114" y="138"/>
                      <a:pt x="114" y="138"/>
                      <a:pt x="114" y="138"/>
                    </a:cubicBezTo>
                    <a:cubicBezTo>
                      <a:pt x="114" y="138"/>
                      <a:pt x="114" y="138"/>
                      <a:pt x="114" y="138"/>
                    </a:cubicBezTo>
                    <a:moveTo>
                      <a:pt x="67" y="134"/>
                    </a:moveTo>
                    <a:cubicBezTo>
                      <a:pt x="66" y="134"/>
                      <a:pt x="66" y="134"/>
                      <a:pt x="66" y="134"/>
                    </a:cubicBezTo>
                    <a:cubicBezTo>
                      <a:pt x="67" y="136"/>
                      <a:pt x="68" y="138"/>
                      <a:pt x="69" y="140"/>
                    </a:cubicBezTo>
                    <a:cubicBezTo>
                      <a:pt x="71" y="139"/>
                      <a:pt x="71" y="139"/>
                      <a:pt x="71" y="139"/>
                    </a:cubicBezTo>
                    <a:cubicBezTo>
                      <a:pt x="69" y="137"/>
                      <a:pt x="68" y="136"/>
                      <a:pt x="67" y="134"/>
                    </a:cubicBezTo>
                    <a:moveTo>
                      <a:pt x="151" y="130"/>
                    </a:moveTo>
                    <a:cubicBezTo>
                      <a:pt x="149" y="130"/>
                      <a:pt x="149" y="130"/>
                      <a:pt x="149" y="130"/>
                    </a:cubicBezTo>
                    <a:cubicBezTo>
                      <a:pt x="149" y="130"/>
                      <a:pt x="149" y="131"/>
                      <a:pt x="149" y="131"/>
                    </a:cubicBezTo>
                    <a:cubicBezTo>
                      <a:pt x="149" y="133"/>
                      <a:pt x="149" y="134"/>
                      <a:pt x="149" y="136"/>
                    </a:cubicBezTo>
                    <a:cubicBezTo>
                      <a:pt x="151" y="136"/>
                      <a:pt x="151" y="136"/>
                      <a:pt x="151" y="136"/>
                    </a:cubicBezTo>
                    <a:cubicBezTo>
                      <a:pt x="151" y="134"/>
                      <a:pt x="151" y="133"/>
                      <a:pt x="151" y="131"/>
                    </a:cubicBezTo>
                    <a:cubicBezTo>
                      <a:pt x="151" y="131"/>
                      <a:pt x="151" y="130"/>
                      <a:pt x="151" y="130"/>
                    </a:cubicBezTo>
                    <a:moveTo>
                      <a:pt x="120" y="129"/>
                    </a:moveTo>
                    <a:cubicBezTo>
                      <a:pt x="120" y="130"/>
                      <a:pt x="119" y="132"/>
                      <a:pt x="118" y="134"/>
                    </a:cubicBezTo>
                    <a:cubicBezTo>
                      <a:pt x="119" y="135"/>
                      <a:pt x="119" y="135"/>
                      <a:pt x="119" y="135"/>
                    </a:cubicBezTo>
                    <a:cubicBezTo>
                      <a:pt x="120" y="133"/>
                      <a:pt x="121" y="131"/>
                      <a:pt x="122" y="129"/>
                    </a:cubicBezTo>
                    <a:cubicBezTo>
                      <a:pt x="120" y="129"/>
                      <a:pt x="120" y="129"/>
                      <a:pt x="120" y="129"/>
                    </a:cubicBezTo>
                    <a:moveTo>
                      <a:pt x="120" y="129"/>
                    </a:moveTo>
                    <a:cubicBezTo>
                      <a:pt x="120" y="129"/>
                      <a:pt x="120" y="129"/>
                      <a:pt x="120" y="129"/>
                    </a:cubicBezTo>
                    <a:cubicBezTo>
                      <a:pt x="120" y="129"/>
                      <a:pt x="120" y="129"/>
                      <a:pt x="120" y="129"/>
                    </a:cubicBezTo>
                    <a:cubicBezTo>
                      <a:pt x="120" y="129"/>
                      <a:pt x="120" y="129"/>
                      <a:pt x="120" y="129"/>
                    </a:cubicBezTo>
                    <a:moveTo>
                      <a:pt x="64" y="122"/>
                    </a:moveTo>
                    <a:cubicBezTo>
                      <a:pt x="62" y="122"/>
                      <a:pt x="62" y="122"/>
                      <a:pt x="62" y="122"/>
                    </a:cubicBezTo>
                    <a:cubicBezTo>
                      <a:pt x="62" y="124"/>
                      <a:pt x="63" y="127"/>
                      <a:pt x="63" y="129"/>
                    </a:cubicBezTo>
                    <a:cubicBezTo>
                      <a:pt x="65" y="128"/>
                      <a:pt x="65" y="128"/>
                      <a:pt x="65" y="128"/>
                    </a:cubicBezTo>
                    <a:cubicBezTo>
                      <a:pt x="64" y="126"/>
                      <a:pt x="64" y="124"/>
                      <a:pt x="64" y="122"/>
                    </a:cubicBezTo>
                    <a:moveTo>
                      <a:pt x="149" y="118"/>
                    </a:moveTo>
                    <a:cubicBezTo>
                      <a:pt x="147" y="118"/>
                      <a:pt x="147" y="118"/>
                      <a:pt x="147" y="118"/>
                    </a:cubicBezTo>
                    <a:cubicBezTo>
                      <a:pt x="148" y="120"/>
                      <a:pt x="148" y="122"/>
                      <a:pt x="149" y="124"/>
                    </a:cubicBezTo>
                    <a:cubicBezTo>
                      <a:pt x="150" y="124"/>
                      <a:pt x="150" y="124"/>
                      <a:pt x="150" y="124"/>
                    </a:cubicBezTo>
                    <a:cubicBezTo>
                      <a:pt x="150" y="122"/>
                      <a:pt x="149" y="120"/>
                      <a:pt x="149" y="118"/>
                    </a:cubicBezTo>
                    <a:moveTo>
                      <a:pt x="123" y="117"/>
                    </a:moveTo>
                    <a:cubicBezTo>
                      <a:pt x="123" y="117"/>
                      <a:pt x="123" y="117"/>
                      <a:pt x="123" y="117"/>
                    </a:cubicBezTo>
                    <a:cubicBezTo>
                      <a:pt x="123" y="119"/>
                      <a:pt x="123" y="120"/>
                      <a:pt x="122" y="122"/>
                    </a:cubicBezTo>
                    <a:cubicBezTo>
                      <a:pt x="122" y="123"/>
                      <a:pt x="122" y="123"/>
                      <a:pt x="122" y="123"/>
                    </a:cubicBezTo>
                    <a:cubicBezTo>
                      <a:pt x="124" y="123"/>
                      <a:pt x="124" y="123"/>
                      <a:pt x="124" y="123"/>
                    </a:cubicBezTo>
                    <a:cubicBezTo>
                      <a:pt x="124" y="123"/>
                      <a:pt x="124" y="123"/>
                      <a:pt x="124" y="123"/>
                    </a:cubicBezTo>
                    <a:cubicBezTo>
                      <a:pt x="124" y="121"/>
                      <a:pt x="125" y="119"/>
                      <a:pt x="125" y="117"/>
                    </a:cubicBezTo>
                    <a:cubicBezTo>
                      <a:pt x="123" y="117"/>
                      <a:pt x="123" y="117"/>
                      <a:pt x="123" y="117"/>
                    </a:cubicBezTo>
                    <a:moveTo>
                      <a:pt x="64" y="110"/>
                    </a:moveTo>
                    <a:cubicBezTo>
                      <a:pt x="63" y="112"/>
                      <a:pt x="63" y="114"/>
                      <a:pt x="62" y="116"/>
                    </a:cubicBezTo>
                    <a:cubicBezTo>
                      <a:pt x="64" y="116"/>
                      <a:pt x="64" y="116"/>
                      <a:pt x="64" y="116"/>
                    </a:cubicBezTo>
                    <a:cubicBezTo>
                      <a:pt x="64" y="114"/>
                      <a:pt x="65" y="112"/>
                      <a:pt x="65" y="111"/>
                    </a:cubicBezTo>
                    <a:cubicBezTo>
                      <a:pt x="64" y="110"/>
                      <a:pt x="64" y="110"/>
                      <a:pt x="64" y="110"/>
                    </a:cubicBezTo>
                    <a:moveTo>
                      <a:pt x="143" y="107"/>
                    </a:moveTo>
                    <a:cubicBezTo>
                      <a:pt x="142" y="108"/>
                      <a:pt x="142" y="108"/>
                      <a:pt x="142" y="108"/>
                    </a:cubicBezTo>
                    <a:cubicBezTo>
                      <a:pt x="143" y="109"/>
                      <a:pt x="144" y="111"/>
                      <a:pt x="145" y="113"/>
                    </a:cubicBezTo>
                    <a:cubicBezTo>
                      <a:pt x="146" y="112"/>
                      <a:pt x="146" y="112"/>
                      <a:pt x="146" y="112"/>
                    </a:cubicBezTo>
                    <a:cubicBezTo>
                      <a:pt x="145" y="110"/>
                      <a:pt x="144" y="108"/>
                      <a:pt x="143" y="107"/>
                    </a:cubicBezTo>
                    <a:moveTo>
                      <a:pt x="125" y="105"/>
                    </a:moveTo>
                    <a:cubicBezTo>
                      <a:pt x="125" y="107"/>
                      <a:pt x="124" y="109"/>
                      <a:pt x="124" y="111"/>
                    </a:cubicBezTo>
                    <a:cubicBezTo>
                      <a:pt x="126" y="111"/>
                      <a:pt x="126" y="111"/>
                      <a:pt x="126" y="111"/>
                    </a:cubicBezTo>
                    <a:cubicBezTo>
                      <a:pt x="126" y="109"/>
                      <a:pt x="126" y="107"/>
                      <a:pt x="126" y="105"/>
                    </a:cubicBezTo>
                    <a:cubicBezTo>
                      <a:pt x="125" y="105"/>
                      <a:pt x="125" y="105"/>
                      <a:pt x="125" y="105"/>
                    </a:cubicBezTo>
                    <a:moveTo>
                      <a:pt x="125" y="105"/>
                    </a:moveTo>
                    <a:cubicBezTo>
                      <a:pt x="125" y="105"/>
                      <a:pt x="125" y="105"/>
                      <a:pt x="125" y="105"/>
                    </a:cubicBezTo>
                    <a:cubicBezTo>
                      <a:pt x="125" y="105"/>
                      <a:pt x="125" y="105"/>
                      <a:pt x="125" y="105"/>
                    </a:cubicBezTo>
                    <a:cubicBezTo>
                      <a:pt x="125" y="105"/>
                      <a:pt x="125" y="105"/>
                      <a:pt x="125" y="105"/>
                    </a:cubicBezTo>
                    <a:moveTo>
                      <a:pt x="70" y="99"/>
                    </a:moveTo>
                    <a:cubicBezTo>
                      <a:pt x="69" y="101"/>
                      <a:pt x="68" y="103"/>
                      <a:pt x="67" y="104"/>
                    </a:cubicBezTo>
                    <a:cubicBezTo>
                      <a:pt x="68" y="105"/>
                      <a:pt x="68" y="105"/>
                      <a:pt x="68" y="105"/>
                    </a:cubicBezTo>
                    <a:cubicBezTo>
                      <a:pt x="68" y="105"/>
                      <a:pt x="68" y="105"/>
                      <a:pt x="68" y="105"/>
                    </a:cubicBezTo>
                    <a:cubicBezTo>
                      <a:pt x="69" y="103"/>
                      <a:pt x="70" y="102"/>
                      <a:pt x="71" y="100"/>
                    </a:cubicBezTo>
                    <a:cubicBezTo>
                      <a:pt x="70" y="99"/>
                      <a:pt x="70" y="99"/>
                      <a:pt x="70" y="99"/>
                    </a:cubicBezTo>
                    <a:moveTo>
                      <a:pt x="134" y="98"/>
                    </a:moveTo>
                    <a:cubicBezTo>
                      <a:pt x="133" y="100"/>
                      <a:pt x="133" y="100"/>
                      <a:pt x="133" y="100"/>
                    </a:cubicBezTo>
                    <a:cubicBezTo>
                      <a:pt x="133" y="100"/>
                      <a:pt x="133" y="100"/>
                      <a:pt x="133" y="100"/>
                    </a:cubicBezTo>
                    <a:cubicBezTo>
                      <a:pt x="135" y="101"/>
                      <a:pt x="136" y="102"/>
                      <a:pt x="138" y="103"/>
                    </a:cubicBezTo>
                    <a:cubicBezTo>
                      <a:pt x="139" y="102"/>
                      <a:pt x="139" y="102"/>
                      <a:pt x="139" y="102"/>
                    </a:cubicBezTo>
                    <a:cubicBezTo>
                      <a:pt x="137" y="101"/>
                      <a:pt x="136" y="99"/>
                      <a:pt x="134" y="98"/>
                    </a:cubicBezTo>
                    <a:moveTo>
                      <a:pt x="126" y="93"/>
                    </a:moveTo>
                    <a:cubicBezTo>
                      <a:pt x="125" y="93"/>
                      <a:pt x="125" y="93"/>
                      <a:pt x="125" y="93"/>
                    </a:cubicBezTo>
                    <a:cubicBezTo>
                      <a:pt x="125" y="93"/>
                      <a:pt x="125" y="93"/>
                      <a:pt x="125" y="94"/>
                    </a:cubicBezTo>
                    <a:cubicBezTo>
                      <a:pt x="124" y="93"/>
                      <a:pt x="123" y="93"/>
                      <a:pt x="123" y="93"/>
                    </a:cubicBezTo>
                    <a:cubicBezTo>
                      <a:pt x="122" y="94"/>
                      <a:pt x="122" y="94"/>
                      <a:pt x="122" y="94"/>
                    </a:cubicBezTo>
                    <a:cubicBezTo>
                      <a:pt x="122" y="94"/>
                      <a:pt x="122" y="94"/>
                      <a:pt x="122" y="94"/>
                    </a:cubicBezTo>
                    <a:cubicBezTo>
                      <a:pt x="123" y="95"/>
                      <a:pt x="124" y="95"/>
                      <a:pt x="125" y="95"/>
                    </a:cubicBezTo>
                    <a:cubicBezTo>
                      <a:pt x="125" y="96"/>
                      <a:pt x="125" y="97"/>
                      <a:pt x="125" y="97"/>
                    </a:cubicBezTo>
                    <a:cubicBezTo>
                      <a:pt x="125" y="98"/>
                      <a:pt x="125" y="98"/>
                      <a:pt x="125" y="99"/>
                    </a:cubicBezTo>
                    <a:cubicBezTo>
                      <a:pt x="127" y="99"/>
                      <a:pt x="127" y="99"/>
                      <a:pt x="127" y="99"/>
                    </a:cubicBezTo>
                    <a:cubicBezTo>
                      <a:pt x="127" y="98"/>
                      <a:pt x="127" y="98"/>
                      <a:pt x="127" y="97"/>
                    </a:cubicBezTo>
                    <a:cubicBezTo>
                      <a:pt x="127" y="97"/>
                      <a:pt x="127" y="97"/>
                      <a:pt x="127" y="96"/>
                    </a:cubicBezTo>
                    <a:cubicBezTo>
                      <a:pt x="127" y="96"/>
                      <a:pt x="127" y="96"/>
                      <a:pt x="128" y="97"/>
                    </a:cubicBezTo>
                    <a:cubicBezTo>
                      <a:pt x="128" y="95"/>
                      <a:pt x="128" y="95"/>
                      <a:pt x="128" y="95"/>
                    </a:cubicBezTo>
                    <a:cubicBezTo>
                      <a:pt x="128" y="95"/>
                      <a:pt x="127" y="95"/>
                      <a:pt x="127" y="94"/>
                    </a:cubicBezTo>
                    <a:cubicBezTo>
                      <a:pt x="127" y="94"/>
                      <a:pt x="127" y="93"/>
                      <a:pt x="126" y="93"/>
                    </a:cubicBezTo>
                    <a:moveTo>
                      <a:pt x="80" y="92"/>
                    </a:moveTo>
                    <a:cubicBezTo>
                      <a:pt x="78" y="93"/>
                      <a:pt x="77" y="94"/>
                      <a:pt x="75" y="95"/>
                    </a:cubicBezTo>
                    <a:cubicBezTo>
                      <a:pt x="76" y="96"/>
                      <a:pt x="76" y="96"/>
                      <a:pt x="76" y="96"/>
                    </a:cubicBezTo>
                    <a:cubicBezTo>
                      <a:pt x="77" y="95"/>
                      <a:pt x="79" y="94"/>
                      <a:pt x="81" y="93"/>
                    </a:cubicBezTo>
                    <a:cubicBezTo>
                      <a:pt x="80" y="92"/>
                      <a:pt x="80" y="92"/>
                      <a:pt x="80" y="92"/>
                    </a:cubicBezTo>
                    <a:moveTo>
                      <a:pt x="111" y="90"/>
                    </a:moveTo>
                    <a:cubicBezTo>
                      <a:pt x="110" y="91"/>
                      <a:pt x="110" y="91"/>
                      <a:pt x="110" y="91"/>
                    </a:cubicBezTo>
                    <a:cubicBezTo>
                      <a:pt x="112" y="92"/>
                      <a:pt x="114" y="92"/>
                      <a:pt x="116" y="93"/>
                    </a:cubicBezTo>
                    <a:cubicBezTo>
                      <a:pt x="117" y="91"/>
                      <a:pt x="117" y="91"/>
                      <a:pt x="117" y="91"/>
                    </a:cubicBezTo>
                    <a:cubicBezTo>
                      <a:pt x="115" y="91"/>
                      <a:pt x="113" y="90"/>
                      <a:pt x="111" y="90"/>
                    </a:cubicBezTo>
                    <a:moveTo>
                      <a:pt x="92" y="88"/>
                    </a:moveTo>
                    <a:cubicBezTo>
                      <a:pt x="90" y="88"/>
                      <a:pt x="88" y="89"/>
                      <a:pt x="86" y="89"/>
                    </a:cubicBezTo>
                    <a:cubicBezTo>
                      <a:pt x="86" y="91"/>
                      <a:pt x="86" y="91"/>
                      <a:pt x="86" y="91"/>
                    </a:cubicBezTo>
                    <a:cubicBezTo>
                      <a:pt x="88" y="90"/>
                      <a:pt x="90" y="90"/>
                      <a:pt x="92" y="90"/>
                    </a:cubicBezTo>
                    <a:cubicBezTo>
                      <a:pt x="92" y="88"/>
                      <a:pt x="92" y="88"/>
                      <a:pt x="92" y="88"/>
                    </a:cubicBezTo>
                    <a:moveTo>
                      <a:pt x="98" y="88"/>
                    </a:moveTo>
                    <a:cubicBezTo>
                      <a:pt x="98" y="90"/>
                      <a:pt x="98" y="90"/>
                      <a:pt x="98" y="90"/>
                    </a:cubicBezTo>
                    <a:cubicBezTo>
                      <a:pt x="100" y="90"/>
                      <a:pt x="102" y="90"/>
                      <a:pt x="104" y="90"/>
                    </a:cubicBezTo>
                    <a:cubicBezTo>
                      <a:pt x="105" y="89"/>
                      <a:pt x="105" y="89"/>
                      <a:pt x="105" y="89"/>
                    </a:cubicBezTo>
                    <a:cubicBezTo>
                      <a:pt x="102" y="89"/>
                      <a:pt x="100" y="88"/>
                      <a:pt x="98" y="88"/>
                    </a:cubicBezTo>
                    <a:moveTo>
                      <a:pt x="125" y="80"/>
                    </a:moveTo>
                    <a:cubicBezTo>
                      <a:pt x="124" y="81"/>
                      <a:pt x="124" y="81"/>
                      <a:pt x="124" y="81"/>
                    </a:cubicBezTo>
                    <a:cubicBezTo>
                      <a:pt x="124" y="82"/>
                      <a:pt x="124" y="84"/>
                      <a:pt x="124" y="87"/>
                    </a:cubicBezTo>
                    <a:cubicBezTo>
                      <a:pt x="126" y="86"/>
                      <a:pt x="126" y="86"/>
                      <a:pt x="126" y="86"/>
                    </a:cubicBezTo>
                    <a:cubicBezTo>
                      <a:pt x="126" y="84"/>
                      <a:pt x="125" y="82"/>
                      <a:pt x="125" y="80"/>
                    </a:cubicBezTo>
                    <a:moveTo>
                      <a:pt x="122" y="68"/>
                    </a:move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71"/>
                      <a:pt x="122" y="73"/>
                      <a:pt x="122" y="75"/>
                    </a:cubicBezTo>
                    <a:cubicBezTo>
                      <a:pt x="124" y="74"/>
                      <a:pt x="124" y="74"/>
                      <a:pt x="124" y="74"/>
                    </a:cubicBezTo>
                    <a:cubicBezTo>
                      <a:pt x="123" y="72"/>
                      <a:pt x="123" y="70"/>
                      <a:pt x="122" y="68"/>
                    </a:cubicBezTo>
                    <a:moveTo>
                      <a:pt x="117" y="57"/>
                    </a:moveTo>
                    <a:cubicBezTo>
                      <a:pt x="116" y="58"/>
                      <a:pt x="116" y="58"/>
                      <a:pt x="116" y="58"/>
                    </a:cubicBezTo>
                    <a:cubicBezTo>
                      <a:pt x="117" y="59"/>
                      <a:pt x="118" y="61"/>
                      <a:pt x="118" y="63"/>
                    </a:cubicBezTo>
                    <a:cubicBezTo>
                      <a:pt x="120" y="63"/>
                      <a:pt x="120" y="63"/>
                      <a:pt x="120" y="63"/>
                    </a:cubicBezTo>
                    <a:cubicBezTo>
                      <a:pt x="119" y="61"/>
                      <a:pt x="118" y="59"/>
                      <a:pt x="117" y="57"/>
                    </a:cubicBezTo>
                    <a:moveTo>
                      <a:pt x="110" y="47"/>
                    </a:moveTo>
                    <a:cubicBezTo>
                      <a:pt x="109" y="48"/>
                      <a:pt x="109" y="48"/>
                      <a:pt x="109" y="48"/>
                    </a:cubicBezTo>
                    <a:cubicBezTo>
                      <a:pt x="110" y="49"/>
                      <a:pt x="112" y="51"/>
                      <a:pt x="113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3" y="50"/>
                      <a:pt x="112" y="48"/>
                      <a:pt x="110" y="47"/>
                    </a:cubicBezTo>
                    <a:moveTo>
                      <a:pt x="102" y="37"/>
                    </a:moveTo>
                    <a:cubicBezTo>
                      <a:pt x="101" y="38"/>
                      <a:pt x="101" y="38"/>
                      <a:pt x="101" y="38"/>
                    </a:cubicBezTo>
                    <a:cubicBezTo>
                      <a:pt x="103" y="40"/>
                      <a:pt x="104" y="41"/>
                      <a:pt x="105" y="43"/>
                    </a:cubicBezTo>
                    <a:cubicBezTo>
                      <a:pt x="106" y="42"/>
                      <a:pt x="106" y="42"/>
                      <a:pt x="106" y="42"/>
                    </a:cubicBezTo>
                    <a:cubicBezTo>
                      <a:pt x="105" y="40"/>
                      <a:pt x="104" y="39"/>
                      <a:pt x="102" y="37"/>
                    </a:cubicBezTo>
                    <a:moveTo>
                      <a:pt x="93" y="29"/>
                    </a:moveTo>
                    <a:cubicBezTo>
                      <a:pt x="92" y="31"/>
                      <a:pt x="92" y="31"/>
                      <a:pt x="92" y="31"/>
                    </a:cubicBezTo>
                    <a:cubicBezTo>
                      <a:pt x="92" y="31"/>
                      <a:pt x="92" y="31"/>
                      <a:pt x="92" y="31"/>
                    </a:cubicBezTo>
                    <a:cubicBezTo>
                      <a:pt x="93" y="32"/>
                      <a:pt x="95" y="33"/>
                      <a:pt x="97" y="34"/>
                    </a:cubicBezTo>
                    <a:cubicBezTo>
                      <a:pt x="98" y="33"/>
                      <a:pt x="98" y="33"/>
                      <a:pt x="98" y="33"/>
                    </a:cubicBezTo>
                    <a:cubicBezTo>
                      <a:pt x="96" y="32"/>
                      <a:pt x="94" y="31"/>
                      <a:pt x="93" y="29"/>
                    </a:cubicBezTo>
                    <a:moveTo>
                      <a:pt x="82" y="23"/>
                    </a:moveTo>
                    <a:cubicBezTo>
                      <a:pt x="82" y="24"/>
                      <a:pt x="82" y="24"/>
                      <a:pt x="82" y="24"/>
                    </a:cubicBezTo>
                    <a:cubicBezTo>
                      <a:pt x="83" y="25"/>
                      <a:pt x="85" y="26"/>
                      <a:pt x="87" y="27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6" y="25"/>
                      <a:pt x="84" y="24"/>
                      <a:pt x="82" y="23"/>
                    </a:cubicBezTo>
                    <a:moveTo>
                      <a:pt x="71" y="17"/>
                    </a:moveTo>
                    <a:cubicBezTo>
                      <a:pt x="71" y="18"/>
                      <a:pt x="71" y="18"/>
                      <a:pt x="71" y="18"/>
                    </a:cubicBezTo>
                    <a:cubicBezTo>
                      <a:pt x="73" y="19"/>
                      <a:pt x="75" y="20"/>
                      <a:pt x="76" y="21"/>
                    </a:cubicBezTo>
                    <a:cubicBezTo>
                      <a:pt x="77" y="20"/>
                      <a:pt x="77" y="20"/>
                      <a:pt x="77" y="20"/>
                    </a:cubicBezTo>
                    <a:cubicBezTo>
                      <a:pt x="75" y="19"/>
                      <a:pt x="73" y="18"/>
                      <a:pt x="71" y="17"/>
                    </a:cubicBezTo>
                    <a:moveTo>
                      <a:pt x="60" y="12"/>
                    </a:moveTo>
                    <a:cubicBezTo>
                      <a:pt x="60" y="14"/>
                      <a:pt x="60" y="14"/>
                      <a:pt x="60" y="14"/>
                    </a:cubicBezTo>
                    <a:cubicBezTo>
                      <a:pt x="60" y="14"/>
                      <a:pt x="60" y="14"/>
                      <a:pt x="60" y="14"/>
                    </a:cubicBezTo>
                    <a:cubicBezTo>
                      <a:pt x="61" y="14"/>
                      <a:pt x="63" y="15"/>
                      <a:pt x="65" y="16"/>
                    </a:cubicBezTo>
                    <a:cubicBezTo>
                      <a:pt x="66" y="14"/>
                      <a:pt x="66" y="14"/>
                      <a:pt x="66" y="14"/>
                    </a:cubicBezTo>
                    <a:cubicBezTo>
                      <a:pt x="64" y="14"/>
                      <a:pt x="62" y="13"/>
                      <a:pt x="60" y="12"/>
                    </a:cubicBezTo>
                    <a:moveTo>
                      <a:pt x="48" y="8"/>
                    </a:moveTo>
                    <a:cubicBezTo>
                      <a:pt x="48" y="10"/>
                      <a:pt x="48" y="10"/>
                      <a:pt x="48" y="10"/>
                    </a:cubicBezTo>
                    <a:cubicBezTo>
                      <a:pt x="50" y="10"/>
                      <a:pt x="52" y="11"/>
                      <a:pt x="54" y="12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2" y="10"/>
                      <a:pt x="50" y="9"/>
                      <a:pt x="48" y="8"/>
                    </a:cubicBezTo>
                    <a:moveTo>
                      <a:pt x="36" y="5"/>
                    </a:moveTo>
                    <a:cubicBezTo>
                      <a:pt x="36" y="7"/>
                      <a:pt x="36" y="7"/>
                      <a:pt x="36" y="7"/>
                    </a:cubicBezTo>
                    <a:cubicBezTo>
                      <a:pt x="38" y="7"/>
                      <a:pt x="40" y="8"/>
                      <a:pt x="42" y="8"/>
                    </a:cubicBezTo>
                    <a:cubicBezTo>
                      <a:pt x="42" y="7"/>
                      <a:pt x="42" y="7"/>
                      <a:pt x="42" y="7"/>
                    </a:cubicBezTo>
                    <a:cubicBezTo>
                      <a:pt x="40" y="6"/>
                      <a:pt x="38" y="6"/>
                      <a:pt x="36" y="5"/>
                    </a:cubicBezTo>
                    <a:moveTo>
                      <a:pt x="24" y="3"/>
                    </a:moveTo>
                    <a:cubicBezTo>
                      <a:pt x="24" y="4"/>
                      <a:pt x="24" y="4"/>
                      <a:pt x="24" y="4"/>
                    </a:cubicBezTo>
                    <a:cubicBezTo>
                      <a:pt x="26" y="5"/>
                      <a:pt x="28" y="5"/>
                      <a:pt x="30" y="6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28" y="4"/>
                      <a:pt x="26" y="3"/>
                      <a:pt x="24" y="3"/>
                    </a:cubicBezTo>
                    <a:moveTo>
                      <a:pt x="12" y="1"/>
                    </a:moveTo>
                    <a:cubicBezTo>
                      <a:pt x="12" y="3"/>
                      <a:pt x="12" y="3"/>
                      <a:pt x="12" y="3"/>
                    </a:cubicBezTo>
                    <a:cubicBezTo>
                      <a:pt x="14" y="3"/>
                      <a:pt x="16" y="3"/>
                      <a:pt x="18" y="3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6" y="2"/>
                      <a:pt x="14" y="1"/>
                      <a:pt x="12" y="1"/>
                    </a:cubicBezTo>
                    <a:moveTo>
                      <a:pt x="0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2"/>
                      <a:pt x="4" y="2"/>
                      <a:pt x="6" y="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0"/>
                      <a:pt x="0" y="0"/>
                    </a:cubicBezTo>
                  </a:path>
                </a:pathLst>
              </a:custGeom>
              <a:solidFill>
                <a:srgbClr val="EFE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49" name="Freeform 151" descr="1c3e864d-719e-4bd0-befe-7221237c95ca"/>
              <p:cNvSpPr/>
              <p:nvPr/>
            </p:nvSpPr>
            <p:spPr bwMode="auto">
              <a:xfrm>
                <a:off x="9039958" y="5584565"/>
                <a:ext cx="7400" cy="6342"/>
              </a:xfrm>
              <a:custGeom>
                <a:avLst/>
                <a:gdLst>
                  <a:gd name="T0" fmla="*/ 3 w 4"/>
                  <a:gd name="T1" fmla="*/ 0 h 3"/>
                  <a:gd name="T2" fmla="*/ 3 w 4"/>
                  <a:gd name="T3" fmla="*/ 0 h 3"/>
                  <a:gd name="T4" fmla="*/ 0 w 4"/>
                  <a:gd name="T5" fmla="*/ 2 h 3"/>
                  <a:gd name="T6" fmla="*/ 1 w 4"/>
                  <a:gd name="T7" fmla="*/ 3 h 3"/>
                  <a:gd name="T8" fmla="*/ 4 w 4"/>
                  <a:gd name="T9" fmla="*/ 2 h 3"/>
                  <a:gd name="T10" fmla="*/ 3 w 4"/>
                  <a:gd name="T1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3"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1"/>
                      <a:pt x="0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3" y="2"/>
                      <a:pt x="4" y="2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EFE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50" name="Rectangle 152" descr="fde0e47f-d86b-4e22-9680-3f966c2aca39"/>
              <p:cNvSpPr>
                <a:spLocks noChangeArrowheads="1"/>
              </p:cNvSpPr>
              <p:nvPr/>
            </p:nvSpPr>
            <p:spPr bwMode="auto">
              <a:xfrm>
                <a:off x="3008280" y="6549675"/>
                <a:ext cx="6162755" cy="8457"/>
              </a:xfrm>
              <a:prstGeom prst="rect">
                <a:avLst/>
              </a:prstGeom>
              <a:solidFill>
                <a:srgbClr val="5950D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51" name="Freeform 153" descr="f5a284f0-e112-4fc1-973f-3461858d1856"/>
              <p:cNvSpPr/>
              <p:nvPr/>
            </p:nvSpPr>
            <p:spPr bwMode="auto">
              <a:xfrm>
                <a:off x="3008280" y="6549675"/>
                <a:ext cx="6162755" cy="8457"/>
              </a:xfrm>
              <a:custGeom>
                <a:avLst/>
                <a:gdLst>
                  <a:gd name="T0" fmla="*/ 0 w 5830"/>
                  <a:gd name="T1" fmla="*/ 8 h 8"/>
                  <a:gd name="T2" fmla="*/ 5830 w 5830"/>
                  <a:gd name="T3" fmla="*/ 8 h 8"/>
                  <a:gd name="T4" fmla="*/ 5830 w 5830"/>
                  <a:gd name="T5" fmla="*/ 0 h 8"/>
                  <a:gd name="T6" fmla="*/ 0 w 5830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830" h="8">
                    <a:moveTo>
                      <a:pt x="0" y="8"/>
                    </a:moveTo>
                    <a:lnTo>
                      <a:pt x="5830" y="8"/>
                    </a:lnTo>
                    <a:lnTo>
                      <a:pt x="583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52" name="Freeform 154" descr="bd0656b6-9153-47da-81c3-154e911254c4"/>
              <p:cNvSpPr/>
              <p:nvPr/>
            </p:nvSpPr>
            <p:spPr bwMode="auto">
              <a:xfrm>
                <a:off x="7191131" y="5128964"/>
                <a:ext cx="242071" cy="288582"/>
              </a:xfrm>
              <a:custGeom>
                <a:avLst/>
                <a:gdLst>
                  <a:gd name="T0" fmla="*/ 2 w 119"/>
                  <a:gd name="T1" fmla="*/ 51 h 142"/>
                  <a:gd name="T2" fmla="*/ 13 w 119"/>
                  <a:gd name="T3" fmla="*/ 108 h 142"/>
                  <a:gd name="T4" fmla="*/ 13 w 119"/>
                  <a:gd name="T5" fmla="*/ 121 h 142"/>
                  <a:gd name="T6" fmla="*/ 0 w 119"/>
                  <a:gd name="T7" fmla="*/ 133 h 142"/>
                  <a:gd name="T8" fmla="*/ 44 w 119"/>
                  <a:gd name="T9" fmla="*/ 136 h 142"/>
                  <a:gd name="T10" fmla="*/ 119 w 119"/>
                  <a:gd name="T11" fmla="*/ 83 h 142"/>
                  <a:gd name="T12" fmla="*/ 96 w 119"/>
                  <a:gd name="T13" fmla="*/ 0 h 142"/>
                  <a:gd name="T14" fmla="*/ 2 w 119"/>
                  <a:gd name="T15" fmla="*/ 51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9" h="142">
                    <a:moveTo>
                      <a:pt x="2" y="51"/>
                    </a:moveTo>
                    <a:cubicBezTo>
                      <a:pt x="13" y="108"/>
                      <a:pt x="13" y="108"/>
                      <a:pt x="13" y="108"/>
                    </a:cubicBezTo>
                    <a:cubicBezTo>
                      <a:pt x="13" y="121"/>
                      <a:pt x="13" y="121"/>
                      <a:pt x="13" y="121"/>
                    </a:cubicBezTo>
                    <a:cubicBezTo>
                      <a:pt x="0" y="133"/>
                      <a:pt x="0" y="133"/>
                      <a:pt x="0" y="133"/>
                    </a:cubicBezTo>
                    <a:cubicBezTo>
                      <a:pt x="0" y="133"/>
                      <a:pt x="20" y="142"/>
                      <a:pt x="44" y="136"/>
                    </a:cubicBezTo>
                    <a:cubicBezTo>
                      <a:pt x="44" y="136"/>
                      <a:pt x="105" y="132"/>
                      <a:pt x="119" y="83"/>
                    </a:cubicBezTo>
                    <a:cubicBezTo>
                      <a:pt x="96" y="0"/>
                      <a:pt x="96" y="0"/>
                      <a:pt x="96" y="0"/>
                    </a:cubicBezTo>
                    <a:lnTo>
                      <a:pt x="2" y="51"/>
                    </a:lnTo>
                    <a:close/>
                  </a:path>
                </a:pathLst>
              </a:custGeom>
              <a:solidFill>
                <a:srgbClr val="FC959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53" name="Freeform 155" descr="782fcba8-ef7e-4afb-a4c3-5936ff45457d"/>
              <p:cNvSpPr/>
              <p:nvPr/>
            </p:nvSpPr>
            <p:spPr bwMode="auto">
              <a:xfrm>
                <a:off x="7181617" y="5298096"/>
                <a:ext cx="251584" cy="127907"/>
              </a:xfrm>
              <a:custGeom>
                <a:avLst/>
                <a:gdLst>
                  <a:gd name="T0" fmla="*/ 124 w 124"/>
                  <a:gd name="T1" fmla="*/ 0 h 63"/>
                  <a:gd name="T2" fmla="*/ 24 w 124"/>
                  <a:gd name="T3" fmla="*/ 54 h 63"/>
                  <a:gd name="T4" fmla="*/ 5 w 124"/>
                  <a:gd name="T5" fmla="*/ 50 h 63"/>
                  <a:gd name="T6" fmla="*/ 18 w 124"/>
                  <a:gd name="T7" fmla="*/ 38 h 63"/>
                  <a:gd name="T8" fmla="*/ 86 w 124"/>
                  <a:gd name="T9" fmla="*/ 25 h 63"/>
                  <a:gd name="T10" fmla="*/ 124 w 124"/>
                  <a:gd name="T11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4" h="63">
                    <a:moveTo>
                      <a:pt x="124" y="0"/>
                    </a:moveTo>
                    <a:cubicBezTo>
                      <a:pt x="112" y="63"/>
                      <a:pt x="24" y="54"/>
                      <a:pt x="24" y="54"/>
                    </a:cubicBezTo>
                    <a:cubicBezTo>
                      <a:pt x="0" y="61"/>
                      <a:pt x="5" y="50"/>
                      <a:pt x="5" y="50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34" y="39"/>
                      <a:pt x="48" y="41"/>
                      <a:pt x="86" y="25"/>
                    </a:cubicBezTo>
                    <a:lnTo>
                      <a:pt x="124" y="0"/>
                    </a:lnTo>
                    <a:close/>
                  </a:path>
                </a:pathLst>
              </a:custGeom>
              <a:solidFill>
                <a:srgbClr val="F4828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54" name="Freeform 156" descr="f0036cc9-b5ac-4741-bb25-af161ca75958"/>
              <p:cNvSpPr/>
              <p:nvPr/>
            </p:nvSpPr>
            <p:spPr bwMode="auto">
              <a:xfrm>
                <a:off x="7195360" y="5128964"/>
                <a:ext cx="191331" cy="219872"/>
              </a:xfrm>
              <a:custGeom>
                <a:avLst/>
                <a:gdLst>
                  <a:gd name="T0" fmla="*/ 181 w 181"/>
                  <a:gd name="T1" fmla="*/ 0 h 208"/>
                  <a:gd name="T2" fmla="*/ 0 w 181"/>
                  <a:gd name="T3" fmla="*/ 98 h 208"/>
                  <a:gd name="T4" fmla="*/ 21 w 181"/>
                  <a:gd name="T5" fmla="*/ 208 h 208"/>
                  <a:gd name="T6" fmla="*/ 181 w 181"/>
                  <a:gd name="T7" fmla="*/ 0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1" h="208">
                    <a:moveTo>
                      <a:pt x="181" y="0"/>
                    </a:moveTo>
                    <a:lnTo>
                      <a:pt x="0" y="98"/>
                    </a:lnTo>
                    <a:lnTo>
                      <a:pt x="21" y="208"/>
                    </a:lnTo>
                    <a:lnTo>
                      <a:pt x="181" y="0"/>
                    </a:lnTo>
                    <a:close/>
                  </a:path>
                </a:pathLst>
              </a:custGeom>
              <a:solidFill>
                <a:srgbClr val="F4828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55" name="Freeform 157" descr="dfc2b9b9-a4d6-471d-a625-906a7cfb79a2"/>
              <p:cNvSpPr/>
              <p:nvPr/>
            </p:nvSpPr>
            <p:spPr bwMode="auto">
              <a:xfrm>
                <a:off x="7195360" y="5128964"/>
                <a:ext cx="191331" cy="219872"/>
              </a:xfrm>
              <a:custGeom>
                <a:avLst/>
                <a:gdLst>
                  <a:gd name="T0" fmla="*/ 181 w 181"/>
                  <a:gd name="T1" fmla="*/ 0 h 208"/>
                  <a:gd name="T2" fmla="*/ 0 w 181"/>
                  <a:gd name="T3" fmla="*/ 98 h 208"/>
                  <a:gd name="T4" fmla="*/ 21 w 181"/>
                  <a:gd name="T5" fmla="*/ 208 h 208"/>
                  <a:gd name="T6" fmla="*/ 181 w 181"/>
                  <a:gd name="T7" fmla="*/ 0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1" h="208">
                    <a:moveTo>
                      <a:pt x="181" y="0"/>
                    </a:moveTo>
                    <a:lnTo>
                      <a:pt x="0" y="98"/>
                    </a:lnTo>
                    <a:lnTo>
                      <a:pt x="21" y="208"/>
                    </a:lnTo>
                    <a:lnTo>
                      <a:pt x="18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56" name="Freeform 158" descr="89281c65-34c3-4cec-a448-0adcc973e2c4"/>
              <p:cNvSpPr/>
              <p:nvPr/>
            </p:nvSpPr>
            <p:spPr bwMode="auto">
              <a:xfrm>
                <a:off x="6982887" y="4780129"/>
                <a:ext cx="428116" cy="495769"/>
              </a:xfrm>
              <a:custGeom>
                <a:avLst/>
                <a:gdLst>
                  <a:gd name="T0" fmla="*/ 211 w 211"/>
                  <a:gd name="T1" fmla="*/ 148 h 244"/>
                  <a:gd name="T2" fmla="*/ 208 w 211"/>
                  <a:gd name="T3" fmla="*/ 137 h 244"/>
                  <a:gd name="T4" fmla="*/ 165 w 211"/>
                  <a:gd name="T5" fmla="*/ 126 h 244"/>
                  <a:gd name="T6" fmla="*/ 112 w 211"/>
                  <a:gd name="T7" fmla="*/ 1 h 244"/>
                  <a:gd name="T8" fmla="*/ 35 w 211"/>
                  <a:gd name="T9" fmla="*/ 89 h 244"/>
                  <a:gd name="T10" fmla="*/ 19 w 211"/>
                  <a:gd name="T11" fmla="*/ 199 h 244"/>
                  <a:gd name="T12" fmla="*/ 129 w 211"/>
                  <a:gd name="T13" fmla="*/ 222 h 244"/>
                  <a:gd name="T14" fmla="*/ 187 w 211"/>
                  <a:gd name="T15" fmla="*/ 180 h 244"/>
                  <a:gd name="T16" fmla="*/ 187 w 211"/>
                  <a:gd name="T17" fmla="*/ 179 h 244"/>
                  <a:gd name="T18" fmla="*/ 211 w 211"/>
                  <a:gd name="T19" fmla="*/ 148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1" h="244">
                    <a:moveTo>
                      <a:pt x="211" y="148"/>
                    </a:moveTo>
                    <a:cubicBezTo>
                      <a:pt x="211" y="144"/>
                      <a:pt x="210" y="141"/>
                      <a:pt x="208" y="137"/>
                    </a:cubicBezTo>
                    <a:cubicBezTo>
                      <a:pt x="200" y="121"/>
                      <a:pt x="177" y="124"/>
                      <a:pt x="165" y="126"/>
                    </a:cubicBezTo>
                    <a:cubicBezTo>
                      <a:pt x="112" y="1"/>
                      <a:pt x="112" y="1"/>
                      <a:pt x="112" y="1"/>
                    </a:cubicBezTo>
                    <a:cubicBezTo>
                      <a:pt x="112" y="1"/>
                      <a:pt x="62" y="0"/>
                      <a:pt x="35" y="89"/>
                    </a:cubicBezTo>
                    <a:cubicBezTo>
                      <a:pt x="35" y="89"/>
                      <a:pt x="0" y="160"/>
                      <a:pt x="19" y="199"/>
                    </a:cubicBezTo>
                    <a:cubicBezTo>
                      <a:pt x="19" y="199"/>
                      <a:pt x="28" y="244"/>
                      <a:pt x="129" y="222"/>
                    </a:cubicBezTo>
                    <a:cubicBezTo>
                      <a:pt x="129" y="222"/>
                      <a:pt x="170" y="211"/>
                      <a:pt x="187" y="180"/>
                    </a:cubicBezTo>
                    <a:cubicBezTo>
                      <a:pt x="187" y="179"/>
                      <a:pt x="187" y="179"/>
                      <a:pt x="187" y="179"/>
                    </a:cubicBezTo>
                    <a:cubicBezTo>
                      <a:pt x="208" y="173"/>
                      <a:pt x="211" y="156"/>
                      <a:pt x="211" y="148"/>
                    </a:cubicBezTo>
                    <a:close/>
                  </a:path>
                </a:pathLst>
              </a:custGeom>
              <a:solidFill>
                <a:srgbClr val="FC959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57" name="Freeform 159" descr="b9c8af22-2935-4cd2-87fc-fca053def383"/>
              <p:cNvSpPr/>
              <p:nvPr/>
            </p:nvSpPr>
            <p:spPr bwMode="auto">
              <a:xfrm>
                <a:off x="7307410" y="5135307"/>
                <a:ext cx="54968" cy="26427"/>
              </a:xfrm>
              <a:custGeom>
                <a:avLst/>
                <a:gdLst>
                  <a:gd name="T0" fmla="*/ 0 w 27"/>
                  <a:gd name="T1" fmla="*/ 0 h 13"/>
                  <a:gd name="T2" fmla="*/ 27 w 27"/>
                  <a:gd name="T3" fmla="*/ 4 h 13"/>
                  <a:gd name="T4" fmla="*/ 0 w 27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13">
                    <a:moveTo>
                      <a:pt x="0" y="0"/>
                    </a:moveTo>
                    <a:cubicBezTo>
                      <a:pt x="0" y="0"/>
                      <a:pt x="13" y="8"/>
                      <a:pt x="27" y="4"/>
                    </a:cubicBezTo>
                    <a:cubicBezTo>
                      <a:pt x="27" y="4"/>
                      <a:pt x="21" y="13"/>
                      <a:pt x="0" y="0"/>
                    </a:cubicBezTo>
                    <a:close/>
                  </a:path>
                </a:pathLst>
              </a:custGeom>
              <a:solidFill>
                <a:srgbClr val="F4828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58" name="Freeform 160" descr="c055e54b-1e93-497a-9c34-ff2e27b1e2bf"/>
              <p:cNvSpPr/>
              <p:nvPr/>
            </p:nvSpPr>
            <p:spPr bwMode="auto">
              <a:xfrm>
                <a:off x="7319037" y="5058141"/>
                <a:ext cx="67653" cy="17971"/>
              </a:xfrm>
              <a:custGeom>
                <a:avLst/>
                <a:gdLst>
                  <a:gd name="T0" fmla="*/ 2 w 33"/>
                  <a:gd name="T1" fmla="*/ 8 h 9"/>
                  <a:gd name="T2" fmla="*/ 2 w 33"/>
                  <a:gd name="T3" fmla="*/ 8 h 9"/>
                  <a:gd name="T4" fmla="*/ 16 w 33"/>
                  <a:gd name="T5" fmla="*/ 2 h 9"/>
                  <a:gd name="T6" fmla="*/ 31 w 33"/>
                  <a:gd name="T7" fmla="*/ 9 h 9"/>
                  <a:gd name="T8" fmla="*/ 33 w 33"/>
                  <a:gd name="T9" fmla="*/ 7 h 9"/>
                  <a:gd name="T10" fmla="*/ 16 w 33"/>
                  <a:gd name="T11" fmla="*/ 0 h 9"/>
                  <a:gd name="T12" fmla="*/ 0 w 33"/>
                  <a:gd name="T13" fmla="*/ 6 h 9"/>
                  <a:gd name="T14" fmla="*/ 2 w 33"/>
                  <a:gd name="T15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9">
                    <a:moveTo>
                      <a:pt x="2" y="8"/>
                    </a:moveTo>
                    <a:cubicBezTo>
                      <a:pt x="2" y="8"/>
                      <a:pt x="2" y="8"/>
                      <a:pt x="2" y="8"/>
                    </a:cubicBezTo>
                    <a:cubicBezTo>
                      <a:pt x="3" y="7"/>
                      <a:pt x="9" y="2"/>
                      <a:pt x="16" y="2"/>
                    </a:cubicBezTo>
                    <a:cubicBezTo>
                      <a:pt x="21" y="2"/>
                      <a:pt x="26" y="4"/>
                      <a:pt x="31" y="9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27" y="2"/>
                      <a:pt x="22" y="0"/>
                      <a:pt x="16" y="0"/>
                    </a:cubicBezTo>
                    <a:cubicBezTo>
                      <a:pt x="7" y="0"/>
                      <a:pt x="0" y="6"/>
                      <a:pt x="0" y="6"/>
                    </a:cubicBezTo>
                    <a:cubicBezTo>
                      <a:pt x="2" y="8"/>
                      <a:pt x="2" y="8"/>
                      <a:pt x="2" y="8"/>
                    </a:cubicBezTo>
                    <a:close/>
                  </a:path>
                </a:pathLst>
              </a:custGeom>
              <a:solidFill>
                <a:srgbClr val="F4828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59" name="Freeform 161" descr="a7c32d4e-19e7-487e-a802-181693a11317"/>
              <p:cNvSpPr/>
              <p:nvPr/>
            </p:nvSpPr>
            <p:spPr bwMode="auto">
              <a:xfrm>
                <a:off x="7185846" y="4784357"/>
                <a:ext cx="93023" cy="198730"/>
              </a:xfrm>
              <a:custGeom>
                <a:avLst/>
                <a:gdLst>
                  <a:gd name="T0" fmla="*/ 11 w 46"/>
                  <a:gd name="T1" fmla="*/ 1 h 98"/>
                  <a:gd name="T2" fmla="*/ 0 w 46"/>
                  <a:gd name="T3" fmla="*/ 4 h 98"/>
                  <a:gd name="T4" fmla="*/ 46 w 46"/>
                  <a:gd name="T5" fmla="*/ 98 h 98"/>
                  <a:gd name="T6" fmla="*/ 11 w 46"/>
                  <a:gd name="T7" fmla="*/ 1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6" h="98">
                    <a:moveTo>
                      <a:pt x="11" y="1"/>
                    </a:moveTo>
                    <a:cubicBezTo>
                      <a:pt x="11" y="1"/>
                      <a:pt x="8" y="0"/>
                      <a:pt x="0" y="4"/>
                    </a:cubicBezTo>
                    <a:cubicBezTo>
                      <a:pt x="0" y="4"/>
                      <a:pt x="5" y="61"/>
                      <a:pt x="46" y="98"/>
                    </a:cubicBezTo>
                    <a:cubicBezTo>
                      <a:pt x="46" y="98"/>
                      <a:pt x="7" y="20"/>
                      <a:pt x="11" y="1"/>
                    </a:cubicBezTo>
                    <a:close/>
                  </a:path>
                </a:pathLst>
              </a:custGeom>
              <a:solidFill>
                <a:srgbClr val="F4828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60" name="Freeform 162" descr="9b7d9e6e-69c7-4190-ae05-8ee90c51bd0b"/>
              <p:cNvSpPr/>
              <p:nvPr/>
            </p:nvSpPr>
            <p:spPr bwMode="auto">
              <a:xfrm>
                <a:off x="7126649" y="4694506"/>
                <a:ext cx="446086" cy="502112"/>
              </a:xfrm>
              <a:custGeom>
                <a:avLst/>
                <a:gdLst>
                  <a:gd name="T0" fmla="*/ 0 w 220"/>
                  <a:gd name="T1" fmla="*/ 64 h 247"/>
                  <a:gd name="T2" fmla="*/ 40 w 220"/>
                  <a:gd name="T3" fmla="*/ 45 h 247"/>
                  <a:gd name="T4" fmla="*/ 87 w 220"/>
                  <a:gd name="T5" fmla="*/ 154 h 247"/>
                  <a:gd name="T6" fmla="*/ 87 w 220"/>
                  <a:gd name="T7" fmla="*/ 170 h 247"/>
                  <a:gd name="T8" fmla="*/ 114 w 220"/>
                  <a:gd name="T9" fmla="*/ 167 h 247"/>
                  <a:gd name="T10" fmla="*/ 136 w 220"/>
                  <a:gd name="T11" fmla="*/ 204 h 247"/>
                  <a:gd name="T12" fmla="*/ 128 w 220"/>
                  <a:gd name="T13" fmla="*/ 214 h 247"/>
                  <a:gd name="T14" fmla="*/ 138 w 220"/>
                  <a:gd name="T15" fmla="*/ 247 h 247"/>
                  <a:gd name="T16" fmla="*/ 184 w 220"/>
                  <a:gd name="T17" fmla="*/ 164 h 247"/>
                  <a:gd name="T18" fmla="*/ 165 w 220"/>
                  <a:gd name="T19" fmla="*/ 64 h 247"/>
                  <a:gd name="T20" fmla="*/ 100 w 220"/>
                  <a:gd name="T21" fmla="*/ 22 h 247"/>
                  <a:gd name="T22" fmla="*/ 70 w 220"/>
                  <a:gd name="T23" fmla="*/ 2 h 247"/>
                  <a:gd name="T24" fmla="*/ 0 w 220"/>
                  <a:gd name="T25" fmla="*/ 64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0" h="247">
                    <a:moveTo>
                      <a:pt x="0" y="64"/>
                    </a:moveTo>
                    <a:cubicBezTo>
                      <a:pt x="0" y="64"/>
                      <a:pt x="13" y="52"/>
                      <a:pt x="40" y="45"/>
                    </a:cubicBezTo>
                    <a:cubicBezTo>
                      <a:pt x="40" y="45"/>
                      <a:pt x="35" y="109"/>
                      <a:pt x="87" y="154"/>
                    </a:cubicBezTo>
                    <a:cubicBezTo>
                      <a:pt x="87" y="170"/>
                      <a:pt x="87" y="170"/>
                      <a:pt x="87" y="170"/>
                    </a:cubicBezTo>
                    <a:cubicBezTo>
                      <a:pt x="87" y="170"/>
                      <a:pt x="100" y="165"/>
                      <a:pt x="114" y="167"/>
                    </a:cubicBezTo>
                    <a:cubicBezTo>
                      <a:pt x="131" y="169"/>
                      <a:pt x="143" y="188"/>
                      <a:pt x="136" y="204"/>
                    </a:cubicBezTo>
                    <a:cubicBezTo>
                      <a:pt x="134" y="207"/>
                      <a:pt x="132" y="211"/>
                      <a:pt x="128" y="214"/>
                    </a:cubicBezTo>
                    <a:cubicBezTo>
                      <a:pt x="138" y="247"/>
                      <a:pt x="138" y="247"/>
                      <a:pt x="138" y="247"/>
                    </a:cubicBezTo>
                    <a:cubicBezTo>
                      <a:pt x="138" y="247"/>
                      <a:pt x="147" y="217"/>
                      <a:pt x="184" y="164"/>
                    </a:cubicBezTo>
                    <a:cubicBezTo>
                      <a:pt x="184" y="164"/>
                      <a:pt x="220" y="102"/>
                      <a:pt x="165" y="64"/>
                    </a:cubicBezTo>
                    <a:cubicBezTo>
                      <a:pt x="165" y="62"/>
                      <a:pt x="122" y="48"/>
                      <a:pt x="100" y="22"/>
                    </a:cubicBezTo>
                    <a:cubicBezTo>
                      <a:pt x="91" y="12"/>
                      <a:pt x="83" y="3"/>
                      <a:pt x="70" y="2"/>
                    </a:cubicBezTo>
                    <a:cubicBezTo>
                      <a:pt x="47" y="0"/>
                      <a:pt x="4" y="12"/>
                      <a:pt x="0" y="64"/>
                    </a:cubicBezTo>
                    <a:close/>
                  </a:path>
                </a:pathLst>
              </a:custGeom>
              <a:solidFill>
                <a:srgbClr val="19191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61" name="Freeform 163" descr="3aba10f9-e17a-498a-b2f7-10c9b006dc9a"/>
              <p:cNvSpPr/>
              <p:nvPr/>
            </p:nvSpPr>
            <p:spPr bwMode="auto">
              <a:xfrm>
                <a:off x="7438487" y="5038056"/>
                <a:ext cx="205073" cy="242071"/>
              </a:xfrm>
              <a:custGeom>
                <a:avLst/>
                <a:gdLst>
                  <a:gd name="T0" fmla="*/ 85 w 101"/>
                  <a:gd name="T1" fmla="*/ 39 h 119"/>
                  <a:gd name="T2" fmla="*/ 78 w 101"/>
                  <a:gd name="T3" fmla="*/ 108 h 119"/>
                  <a:gd name="T4" fmla="*/ 15 w 101"/>
                  <a:gd name="T5" fmla="*/ 80 h 119"/>
                  <a:gd name="T6" fmla="*/ 22 w 101"/>
                  <a:gd name="T7" fmla="*/ 11 h 119"/>
                  <a:gd name="T8" fmla="*/ 85 w 101"/>
                  <a:gd name="T9" fmla="*/ 3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119">
                    <a:moveTo>
                      <a:pt x="85" y="39"/>
                    </a:moveTo>
                    <a:cubicBezTo>
                      <a:pt x="101" y="66"/>
                      <a:pt x="98" y="97"/>
                      <a:pt x="78" y="108"/>
                    </a:cubicBezTo>
                    <a:cubicBezTo>
                      <a:pt x="59" y="119"/>
                      <a:pt x="31" y="106"/>
                      <a:pt x="15" y="80"/>
                    </a:cubicBezTo>
                    <a:cubicBezTo>
                      <a:pt x="0" y="53"/>
                      <a:pt x="3" y="22"/>
                      <a:pt x="22" y="11"/>
                    </a:cubicBezTo>
                    <a:cubicBezTo>
                      <a:pt x="42" y="0"/>
                      <a:pt x="70" y="13"/>
                      <a:pt x="85" y="39"/>
                    </a:cubicBezTo>
                    <a:close/>
                  </a:path>
                </a:pathLst>
              </a:custGeom>
              <a:solidFill>
                <a:srgbClr val="19191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62" name="Freeform 164" descr="60d772df-2236-447d-89bf-bf4b112cbdba"/>
              <p:cNvSpPr/>
              <p:nvPr/>
            </p:nvSpPr>
            <p:spPr bwMode="auto">
              <a:xfrm>
                <a:off x="7599163" y="5220930"/>
                <a:ext cx="101479" cy="119450"/>
              </a:xfrm>
              <a:custGeom>
                <a:avLst/>
                <a:gdLst>
                  <a:gd name="T0" fmla="*/ 42 w 50"/>
                  <a:gd name="T1" fmla="*/ 19 h 59"/>
                  <a:gd name="T2" fmla="*/ 39 w 50"/>
                  <a:gd name="T3" fmla="*/ 54 h 59"/>
                  <a:gd name="T4" fmla="*/ 7 w 50"/>
                  <a:gd name="T5" fmla="*/ 39 h 59"/>
                  <a:gd name="T6" fmla="*/ 11 w 50"/>
                  <a:gd name="T7" fmla="*/ 5 h 59"/>
                  <a:gd name="T8" fmla="*/ 42 w 50"/>
                  <a:gd name="T9" fmla="*/ 1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59">
                    <a:moveTo>
                      <a:pt x="42" y="19"/>
                    </a:moveTo>
                    <a:cubicBezTo>
                      <a:pt x="50" y="33"/>
                      <a:pt x="48" y="48"/>
                      <a:pt x="39" y="54"/>
                    </a:cubicBezTo>
                    <a:cubicBezTo>
                      <a:pt x="29" y="59"/>
                      <a:pt x="15" y="53"/>
                      <a:pt x="7" y="39"/>
                    </a:cubicBezTo>
                    <a:cubicBezTo>
                      <a:pt x="0" y="26"/>
                      <a:pt x="1" y="11"/>
                      <a:pt x="11" y="5"/>
                    </a:cubicBezTo>
                    <a:cubicBezTo>
                      <a:pt x="20" y="0"/>
                      <a:pt x="34" y="6"/>
                      <a:pt x="42" y="19"/>
                    </a:cubicBezTo>
                    <a:close/>
                  </a:path>
                </a:pathLst>
              </a:custGeom>
              <a:solidFill>
                <a:srgbClr val="19191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63" name="Freeform 165" descr="8de5c181-f3a5-47ac-bc3e-a130b1276634"/>
              <p:cNvSpPr/>
              <p:nvPr/>
            </p:nvSpPr>
            <p:spPr bwMode="auto">
              <a:xfrm>
                <a:off x="6678449" y="5547566"/>
                <a:ext cx="461943" cy="973568"/>
              </a:xfrm>
              <a:custGeom>
                <a:avLst/>
                <a:gdLst>
                  <a:gd name="T0" fmla="*/ 148 w 228"/>
                  <a:gd name="T1" fmla="*/ 2 h 479"/>
                  <a:gd name="T2" fmla="*/ 97 w 228"/>
                  <a:gd name="T3" fmla="*/ 377 h 479"/>
                  <a:gd name="T4" fmla="*/ 0 w 228"/>
                  <a:gd name="T5" fmla="*/ 409 h 479"/>
                  <a:gd name="T6" fmla="*/ 32 w 228"/>
                  <a:gd name="T7" fmla="*/ 479 h 479"/>
                  <a:gd name="T8" fmla="*/ 205 w 228"/>
                  <a:gd name="T9" fmla="*/ 465 h 479"/>
                  <a:gd name="T10" fmla="*/ 227 w 228"/>
                  <a:gd name="T11" fmla="*/ 397 h 479"/>
                  <a:gd name="T12" fmla="*/ 212 w 228"/>
                  <a:gd name="T13" fmla="*/ 343 h 479"/>
                  <a:gd name="T14" fmla="*/ 159 w 228"/>
                  <a:gd name="T15" fmla="*/ 265 h 479"/>
                  <a:gd name="T16" fmla="*/ 149 w 228"/>
                  <a:gd name="T17" fmla="*/ 222 h 479"/>
                  <a:gd name="T18" fmla="*/ 172 w 228"/>
                  <a:gd name="T19" fmla="*/ 64 h 479"/>
                  <a:gd name="T20" fmla="*/ 148 w 228"/>
                  <a:gd name="T21" fmla="*/ 2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8" h="479">
                    <a:moveTo>
                      <a:pt x="148" y="2"/>
                    </a:moveTo>
                    <a:cubicBezTo>
                      <a:pt x="142" y="0"/>
                      <a:pt x="94" y="296"/>
                      <a:pt x="97" y="377"/>
                    </a:cubicBezTo>
                    <a:cubicBezTo>
                      <a:pt x="0" y="409"/>
                      <a:pt x="0" y="409"/>
                      <a:pt x="0" y="409"/>
                    </a:cubicBezTo>
                    <a:cubicBezTo>
                      <a:pt x="32" y="479"/>
                      <a:pt x="32" y="479"/>
                      <a:pt x="32" y="479"/>
                    </a:cubicBezTo>
                    <a:cubicBezTo>
                      <a:pt x="32" y="479"/>
                      <a:pt x="185" y="479"/>
                      <a:pt x="205" y="465"/>
                    </a:cubicBezTo>
                    <a:cubicBezTo>
                      <a:pt x="205" y="465"/>
                      <a:pt x="223" y="468"/>
                      <a:pt x="227" y="397"/>
                    </a:cubicBezTo>
                    <a:cubicBezTo>
                      <a:pt x="228" y="378"/>
                      <a:pt x="223" y="359"/>
                      <a:pt x="212" y="343"/>
                    </a:cubicBezTo>
                    <a:cubicBezTo>
                      <a:pt x="197" y="322"/>
                      <a:pt x="175" y="291"/>
                      <a:pt x="159" y="265"/>
                    </a:cubicBezTo>
                    <a:cubicBezTo>
                      <a:pt x="151" y="252"/>
                      <a:pt x="148" y="237"/>
                      <a:pt x="149" y="222"/>
                    </a:cubicBezTo>
                    <a:cubicBezTo>
                      <a:pt x="152" y="192"/>
                      <a:pt x="158" y="137"/>
                      <a:pt x="172" y="64"/>
                    </a:cubicBezTo>
                    <a:cubicBezTo>
                      <a:pt x="172" y="64"/>
                      <a:pt x="154" y="4"/>
                      <a:pt x="148" y="2"/>
                    </a:cubicBezTo>
                    <a:close/>
                  </a:path>
                </a:pathLst>
              </a:custGeom>
              <a:solidFill>
                <a:srgbClr val="FC959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64" name="Freeform 166" descr="2a3a8ac6-7657-493d-bf41-c3a457113970"/>
              <p:cNvSpPr/>
              <p:nvPr/>
            </p:nvSpPr>
            <p:spPr bwMode="auto">
              <a:xfrm>
                <a:off x="6731303" y="5678644"/>
                <a:ext cx="409089" cy="842490"/>
              </a:xfrm>
              <a:custGeom>
                <a:avLst/>
                <a:gdLst>
                  <a:gd name="T0" fmla="*/ 6 w 202"/>
                  <a:gd name="T1" fmla="*/ 415 h 415"/>
                  <a:gd name="T2" fmla="*/ 179 w 202"/>
                  <a:gd name="T3" fmla="*/ 401 h 415"/>
                  <a:gd name="T4" fmla="*/ 201 w 202"/>
                  <a:gd name="T5" fmla="*/ 332 h 415"/>
                  <a:gd name="T6" fmla="*/ 186 w 202"/>
                  <a:gd name="T7" fmla="*/ 279 h 415"/>
                  <a:gd name="T8" fmla="*/ 133 w 202"/>
                  <a:gd name="T9" fmla="*/ 201 h 415"/>
                  <a:gd name="T10" fmla="*/ 123 w 202"/>
                  <a:gd name="T11" fmla="*/ 158 h 415"/>
                  <a:gd name="T12" fmla="*/ 146 w 202"/>
                  <a:gd name="T13" fmla="*/ 0 h 415"/>
                  <a:gd name="T14" fmla="*/ 113 w 202"/>
                  <a:gd name="T15" fmla="*/ 155 h 415"/>
                  <a:gd name="T16" fmla="*/ 124 w 202"/>
                  <a:gd name="T17" fmla="*/ 217 h 415"/>
                  <a:gd name="T18" fmla="*/ 165 w 202"/>
                  <a:gd name="T19" fmla="*/ 284 h 415"/>
                  <a:gd name="T20" fmla="*/ 171 w 202"/>
                  <a:gd name="T21" fmla="*/ 348 h 415"/>
                  <a:gd name="T22" fmla="*/ 106 w 202"/>
                  <a:gd name="T23" fmla="*/ 394 h 415"/>
                  <a:gd name="T24" fmla="*/ 0 w 202"/>
                  <a:gd name="T25" fmla="*/ 397 h 415"/>
                  <a:gd name="T26" fmla="*/ 6 w 202"/>
                  <a:gd name="T27" fmla="*/ 415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415">
                    <a:moveTo>
                      <a:pt x="6" y="415"/>
                    </a:moveTo>
                    <a:cubicBezTo>
                      <a:pt x="6" y="415"/>
                      <a:pt x="159" y="415"/>
                      <a:pt x="179" y="401"/>
                    </a:cubicBezTo>
                    <a:cubicBezTo>
                      <a:pt x="179" y="401"/>
                      <a:pt x="197" y="404"/>
                      <a:pt x="201" y="332"/>
                    </a:cubicBezTo>
                    <a:cubicBezTo>
                      <a:pt x="202" y="314"/>
                      <a:pt x="197" y="295"/>
                      <a:pt x="186" y="279"/>
                    </a:cubicBezTo>
                    <a:cubicBezTo>
                      <a:pt x="171" y="258"/>
                      <a:pt x="149" y="227"/>
                      <a:pt x="133" y="201"/>
                    </a:cubicBezTo>
                    <a:cubicBezTo>
                      <a:pt x="125" y="188"/>
                      <a:pt x="122" y="173"/>
                      <a:pt x="123" y="158"/>
                    </a:cubicBezTo>
                    <a:cubicBezTo>
                      <a:pt x="126" y="128"/>
                      <a:pt x="132" y="73"/>
                      <a:pt x="146" y="0"/>
                    </a:cubicBezTo>
                    <a:cubicBezTo>
                      <a:pt x="113" y="155"/>
                      <a:pt x="113" y="155"/>
                      <a:pt x="113" y="155"/>
                    </a:cubicBezTo>
                    <a:cubicBezTo>
                      <a:pt x="109" y="176"/>
                      <a:pt x="113" y="198"/>
                      <a:pt x="124" y="217"/>
                    </a:cubicBezTo>
                    <a:cubicBezTo>
                      <a:pt x="165" y="284"/>
                      <a:pt x="165" y="284"/>
                      <a:pt x="165" y="284"/>
                    </a:cubicBezTo>
                    <a:cubicBezTo>
                      <a:pt x="177" y="303"/>
                      <a:pt x="179" y="327"/>
                      <a:pt x="171" y="348"/>
                    </a:cubicBezTo>
                    <a:cubicBezTo>
                      <a:pt x="161" y="375"/>
                      <a:pt x="135" y="393"/>
                      <a:pt x="106" y="394"/>
                    </a:cubicBezTo>
                    <a:cubicBezTo>
                      <a:pt x="0" y="397"/>
                      <a:pt x="0" y="397"/>
                      <a:pt x="0" y="397"/>
                    </a:cubicBezTo>
                    <a:lnTo>
                      <a:pt x="6" y="415"/>
                    </a:lnTo>
                    <a:close/>
                  </a:path>
                </a:pathLst>
              </a:custGeom>
              <a:solidFill>
                <a:srgbClr val="F4828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65" name="Freeform 167" descr="32d8b78b-9e65-4ca9-81f9-2c903058abfa"/>
              <p:cNvSpPr/>
              <p:nvPr/>
            </p:nvSpPr>
            <p:spPr bwMode="auto">
              <a:xfrm>
                <a:off x="6950118" y="5271670"/>
                <a:ext cx="1002108" cy="1284348"/>
              </a:xfrm>
              <a:custGeom>
                <a:avLst/>
                <a:gdLst>
                  <a:gd name="T0" fmla="*/ 132 w 494"/>
                  <a:gd name="T1" fmla="*/ 37 h 632"/>
                  <a:gd name="T2" fmla="*/ 198 w 494"/>
                  <a:gd name="T3" fmla="*/ 53 h 632"/>
                  <a:gd name="T4" fmla="*/ 235 w 494"/>
                  <a:gd name="T5" fmla="*/ 0 h 632"/>
                  <a:gd name="T6" fmla="*/ 318 w 494"/>
                  <a:gd name="T7" fmla="*/ 38 h 632"/>
                  <a:gd name="T8" fmla="*/ 447 w 494"/>
                  <a:gd name="T9" fmla="*/ 85 h 632"/>
                  <a:gd name="T10" fmla="*/ 355 w 494"/>
                  <a:gd name="T11" fmla="*/ 170 h 632"/>
                  <a:gd name="T12" fmla="*/ 405 w 494"/>
                  <a:gd name="T13" fmla="*/ 454 h 632"/>
                  <a:gd name="T14" fmla="*/ 494 w 494"/>
                  <a:gd name="T15" fmla="*/ 632 h 632"/>
                  <a:gd name="T16" fmla="*/ 116 w 494"/>
                  <a:gd name="T17" fmla="*/ 632 h 632"/>
                  <a:gd name="T18" fmla="*/ 83 w 494"/>
                  <a:gd name="T19" fmla="*/ 492 h 632"/>
                  <a:gd name="T20" fmla="*/ 34 w 494"/>
                  <a:gd name="T21" fmla="*/ 416 h 632"/>
                  <a:gd name="T22" fmla="*/ 19 w 494"/>
                  <a:gd name="T23" fmla="*/ 306 h 632"/>
                  <a:gd name="T24" fmla="*/ 13 w 494"/>
                  <a:gd name="T25" fmla="*/ 139 h 632"/>
                  <a:gd name="T26" fmla="*/ 68 w 494"/>
                  <a:gd name="T27" fmla="*/ 97 h 632"/>
                  <a:gd name="T28" fmla="*/ 132 w 494"/>
                  <a:gd name="T29" fmla="*/ 37 h 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94" h="632">
                    <a:moveTo>
                      <a:pt x="132" y="37"/>
                    </a:moveTo>
                    <a:cubicBezTo>
                      <a:pt x="132" y="37"/>
                      <a:pt x="142" y="74"/>
                      <a:pt x="198" y="53"/>
                    </a:cubicBezTo>
                    <a:cubicBezTo>
                      <a:pt x="198" y="53"/>
                      <a:pt x="238" y="44"/>
                      <a:pt x="235" y="0"/>
                    </a:cubicBezTo>
                    <a:cubicBezTo>
                      <a:pt x="235" y="0"/>
                      <a:pt x="262" y="31"/>
                      <a:pt x="318" y="38"/>
                    </a:cubicBezTo>
                    <a:cubicBezTo>
                      <a:pt x="318" y="38"/>
                      <a:pt x="401" y="60"/>
                      <a:pt x="447" y="85"/>
                    </a:cubicBezTo>
                    <a:cubicBezTo>
                      <a:pt x="447" y="85"/>
                      <a:pt x="384" y="71"/>
                      <a:pt x="355" y="170"/>
                    </a:cubicBezTo>
                    <a:cubicBezTo>
                      <a:pt x="355" y="170"/>
                      <a:pt x="350" y="263"/>
                      <a:pt x="405" y="454"/>
                    </a:cubicBezTo>
                    <a:cubicBezTo>
                      <a:pt x="494" y="632"/>
                      <a:pt x="494" y="632"/>
                      <a:pt x="494" y="632"/>
                    </a:cubicBezTo>
                    <a:cubicBezTo>
                      <a:pt x="116" y="632"/>
                      <a:pt x="116" y="632"/>
                      <a:pt x="116" y="632"/>
                    </a:cubicBezTo>
                    <a:cubicBezTo>
                      <a:pt x="116" y="632"/>
                      <a:pt x="118" y="548"/>
                      <a:pt x="83" y="492"/>
                    </a:cubicBezTo>
                    <a:cubicBezTo>
                      <a:pt x="83" y="492"/>
                      <a:pt x="60" y="448"/>
                      <a:pt x="34" y="416"/>
                    </a:cubicBezTo>
                    <a:cubicBezTo>
                      <a:pt x="34" y="416"/>
                      <a:pt x="0" y="395"/>
                      <a:pt x="19" y="306"/>
                    </a:cubicBezTo>
                    <a:cubicBezTo>
                      <a:pt x="19" y="306"/>
                      <a:pt x="51" y="206"/>
                      <a:pt x="13" y="139"/>
                    </a:cubicBezTo>
                    <a:cubicBezTo>
                      <a:pt x="13" y="139"/>
                      <a:pt x="22" y="115"/>
                      <a:pt x="68" y="97"/>
                    </a:cubicBezTo>
                    <a:cubicBezTo>
                      <a:pt x="68" y="97"/>
                      <a:pt x="126" y="66"/>
                      <a:pt x="132" y="37"/>
                    </a:cubicBezTo>
                    <a:close/>
                  </a:path>
                </a:pathLst>
              </a:custGeom>
              <a:solidFill>
                <a:srgbClr val="01307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66" name="Freeform 168" descr="987745e5-1bed-4201-b539-10542df76d61"/>
              <p:cNvSpPr/>
              <p:nvPr/>
            </p:nvSpPr>
            <p:spPr bwMode="auto">
              <a:xfrm>
                <a:off x="6950118" y="5617334"/>
                <a:ext cx="1002108" cy="938684"/>
              </a:xfrm>
              <a:custGeom>
                <a:avLst/>
                <a:gdLst>
                  <a:gd name="T0" fmla="*/ 355 w 494"/>
                  <a:gd name="T1" fmla="*/ 0 h 462"/>
                  <a:gd name="T2" fmla="*/ 358 w 494"/>
                  <a:gd name="T3" fmla="*/ 55 h 462"/>
                  <a:gd name="T4" fmla="*/ 405 w 494"/>
                  <a:gd name="T5" fmla="*/ 284 h 462"/>
                  <a:gd name="T6" fmla="*/ 494 w 494"/>
                  <a:gd name="T7" fmla="*/ 462 h 462"/>
                  <a:gd name="T8" fmla="*/ 116 w 494"/>
                  <a:gd name="T9" fmla="*/ 462 h 462"/>
                  <a:gd name="T10" fmla="*/ 83 w 494"/>
                  <a:gd name="T11" fmla="*/ 322 h 462"/>
                  <a:gd name="T12" fmla="*/ 34 w 494"/>
                  <a:gd name="T13" fmla="*/ 246 h 462"/>
                  <a:gd name="T14" fmla="*/ 19 w 494"/>
                  <a:gd name="T15" fmla="*/ 136 h 462"/>
                  <a:gd name="T16" fmla="*/ 355 w 494"/>
                  <a:gd name="T17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4" h="462">
                    <a:moveTo>
                      <a:pt x="355" y="0"/>
                    </a:moveTo>
                    <a:cubicBezTo>
                      <a:pt x="355" y="0"/>
                      <a:pt x="354" y="18"/>
                      <a:pt x="358" y="55"/>
                    </a:cubicBezTo>
                    <a:cubicBezTo>
                      <a:pt x="362" y="102"/>
                      <a:pt x="374" y="178"/>
                      <a:pt x="405" y="284"/>
                    </a:cubicBezTo>
                    <a:cubicBezTo>
                      <a:pt x="494" y="462"/>
                      <a:pt x="494" y="462"/>
                      <a:pt x="494" y="462"/>
                    </a:cubicBezTo>
                    <a:cubicBezTo>
                      <a:pt x="116" y="462"/>
                      <a:pt x="116" y="462"/>
                      <a:pt x="116" y="462"/>
                    </a:cubicBezTo>
                    <a:cubicBezTo>
                      <a:pt x="116" y="462"/>
                      <a:pt x="118" y="378"/>
                      <a:pt x="83" y="322"/>
                    </a:cubicBezTo>
                    <a:cubicBezTo>
                      <a:pt x="83" y="322"/>
                      <a:pt x="60" y="278"/>
                      <a:pt x="34" y="246"/>
                    </a:cubicBezTo>
                    <a:cubicBezTo>
                      <a:pt x="34" y="246"/>
                      <a:pt x="0" y="225"/>
                      <a:pt x="19" y="136"/>
                    </a:cubicBezTo>
                    <a:cubicBezTo>
                      <a:pt x="19" y="136"/>
                      <a:pt x="251" y="214"/>
                      <a:pt x="355" y="0"/>
                    </a:cubicBezTo>
                    <a:close/>
                  </a:path>
                </a:pathLst>
              </a:custGeom>
              <a:solidFill>
                <a:srgbClr val="001F4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67" name="Freeform 169" descr="ea974be0-6552-415b-bded-0ed154d6559b"/>
              <p:cNvSpPr/>
              <p:nvPr/>
            </p:nvSpPr>
            <p:spPr bwMode="auto">
              <a:xfrm>
                <a:off x="7185846" y="5617334"/>
                <a:ext cx="764267" cy="938684"/>
              </a:xfrm>
              <a:custGeom>
                <a:avLst/>
                <a:gdLst>
                  <a:gd name="T0" fmla="*/ 0 w 377"/>
                  <a:gd name="T1" fmla="*/ 462 h 462"/>
                  <a:gd name="T2" fmla="*/ 377 w 377"/>
                  <a:gd name="T3" fmla="*/ 462 h 462"/>
                  <a:gd name="T4" fmla="*/ 289 w 377"/>
                  <a:gd name="T5" fmla="*/ 284 h 462"/>
                  <a:gd name="T6" fmla="*/ 241 w 377"/>
                  <a:gd name="T7" fmla="*/ 55 h 462"/>
                  <a:gd name="T8" fmla="*/ 239 w 377"/>
                  <a:gd name="T9" fmla="*/ 0 h 462"/>
                  <a:gd name="T10" fmla="*/ 226 w 377"/>
                  <a:gd name="T11" fmla="*/ 69 h 462"/>
                  <a:gd name="T12" fmla="*/ 0 w 377"/>
                  <a:gd name="T13" fmla="*/ 462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7" h="462">
                    <a:moveTo>
                      <a:pt x="0" y="462"/>
                    </a:moveTo>
                    <a:cubicBezTo>
                      <a:pt x="377" y="462"/>
                      <a:pt x="377" y="462"/>
                      <a:pt x="377" y="462"/>
                    </a:cubicBezTo>
                    <a:cubicBezTo>
                      <a:pt x="289" y="284"/>
                      <a:pt x="289" y="284"/>
                      <a:pt x="289" y="284"/>
                    </a:cubicBezTo>
                    <a:cubicBezTo>
                      <a:pt x="258" y="178"/>
                      <a:pt x="246" y="102"/>
                      <a:pt x="241" y="55"/>
                    </a:cubicBezTo>
                    <a:cubicBezTo>
                      <a:pt x="237" y="18"/>
                      <a:pt x="239" y="0"/>
                      <a:pt x="239" y="0"/>
                    </a:cubicBezTo>
                    <a:cubicBezTo>
                      <a:pt x="226" y="69"/>
                      <a:pt x="226" y="69"/>
                      <a:pt x="226" y="69"/>
                    </a:cubicBezTo>
                    <a:cubicBezTo>
                      <a:pt x="198" y="222"/>
                      <a:pt x="118" y="361"/>
                      <a:pt x="0" y="462"/>
                    </a:cubicBezTo>
                    <a:close/>
                  </a:path>
                </a:pathLst>
              </a:custGeom>
              <a:solidFill>
                <a:srgbClr val="00152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68" name="Freeform 170" descr="c3c7ec39-abb0-438f-901e-d2dd1fcf4378"/>
              <p:cNvSpPr/>
              <p:nvPr/>
            </p:nvSpPr>
            <p:spPr bwMode="auto">
              <a:xfrm>
                <a:off x="6700648" y="5871032"/>
                <a:ext cx="282240" cy="321351"/>
              </a:xfrm>
              <a:custGeom>
                <a:avLst/>
                <a:gdLst>
                  <a:gd name="T0" fmla="*/ 0 w 139"/>
                  <a:gd name="T1" fmla="*/ 0 h 158"/>
                  <a:gd name="T2" fmla="*/ 139 w 139"/>
                  <a:gd name="T3" fmla="*/ 0 h 158"/>
                  <a:gd name="T4" fmla="*/ 122 w 139"/>
                  <a:gd name="T5" fmla="*/ 132 h 158"/>
                  <a:gd name="T6" fmla="*/ 107 w 139"/>
                  <a:gd name="T7" fmla="*/ 151 h 158"/>
                  <a:gd name="T8" fmla="*/ 41 w 139"/>
                  <a:gd name="T9" fmla="*/ 151 h 158"/>
                  <a:gd name="T10" fmla="*/ 38 w 139"/>
                  <a:gd name="T11" fmla="*/ 150 h 158"/>
                  <a:gd name="T12" fmla="*/ 23 w 139"/>
                  <a:gd name="T13" fmla="*/ 132 h 158"/>
                  <a:gd name="T14" fmla="*/ 0 w 139"/>
                  <a:gd name="T15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9" h="158">
                    <a:moveTo>
                      <a:pt x="0" y="0"/>
                    </a:moveTo>
                    <a:cubicBezTo>
                      <a:pt x="139" y="0"/>
                      <a:pt x="139" y="0"/>
                      <a:pt x="139" y="0"/>
                    </a:cubicBezTo>
                    <a:cubicBezTo>
                      <a:pt x="122" y="132"/>
                      <a:pt x="122" y="132"/>
                      <a:pt x="122" y="132"/>
                    </a:cubicBezTo>
                    <a:cubicBezTo>
                      <a:pt x="121" y="141"/>
                      <a:pt x="115" y="148"/>
                      <a:pt x="107" y="151"/>
                    </a:cubicBezTo>
                    <a:cubicBezTo>
                      <a:pt x="86" y="158"/>
                      <a:pt x="63" y="158"/>
                      <a:pt x="41" y="151"/>
                    </a:cubicBezTo>
                    <a:cubicBezTo>
                      <a:pt x="38" y="150"/>
                      <a:pt x="38" y="150"/>
                      <a:pt x="38" y="150"/>
                    </a:cubicBezTo>
                    <a:cubicBezTo>
                      <a:pt x="30" y="147"/>
                      <a:pt x="25" y="140"/>
                      <a:pt x="23" y="13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ED67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69" name="Freeform 171" descr="ae2e884c-90b4-4245-b690-15ce2c5d5f67"/>
              <p:cNvSpPr/>
              <p:nvPr/>
            </p:nvSpPr>
            <p:spPr bwMode="auto">
              <a:xfrm>
                <a:off x="6747159" y="5868918"/>
                <a:ext cx="235728" cy="323465"/>
              </a:xfrm>
              <a:custGeom>
                <a:avLst/>
                <a:gdLst>
                  <a:gd name="T0" fmla="*/ 116 w 116"/>
                  <a:gd name="T1" fmla="*/ 1 h 159"/>
                  <a:gd name="T2" fmla="*/ 99 w 116"/>
                  <a:gd name="T3" fmla="*/ 133 h 159"/>
                  <a:gd name="T4" fmla="*/ 84 w 116"/>
                  <a:gd name="T5" fmla="*/ 152 h 159"/>
                  <a:gd name="T6" fmla="*/ 18 w 116"/>
                  <a:gd name="T7" fmla="*/ 152 h 159"/>
                  <a:gd name="T8" fmla="*/ 15 w 116"/>
                  <a:gd name="T9" fmla="*/ 151 h 159"/>
                  <a:gd name="T10" fmla="*/ 0 w 116"/>
                  <a:gd name="T11" fmla="*/ 133 h 159"/>
                  <a:gd name="T12" fmla="*/ 95 w 116"/>
                  <a:gd name="T13" fmla="*/ 60 h 159"/>
                  <a:gd name="T14" fmla="*/ 116 w 116"/>
                  <a:gd name="T15" fmla="*/ 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6" h="159">
                    <a:moveTo>
                      <a:pt x="116" y="1"/>
                    </a:moveTo>
                    <a:cubicBezTo>
                      <a:pt x="99" y="133"/>
                      <a:pt x="99" y="133"/>
                      <a:pt x="99" y="133"/>
                    </a:cubicBezTo>
                    <a:cubicBezTo>
                      <a:pt x="98" y="142"/>
                      <a:pt x="92" y="149"/>
                      <a:pt x="84" y="152"/>
                    </a:cubicBezTo>
                    <a:cubicBezTo>
                      <a:pt x="63" y="159"/>
                      <a:pt x="40" y="159"/>
                      <a:pt x="18" y="152"/>
                    </a:cubicBezTo>
                    <a:cubicBezTo>
                      <a:pt x="15" y="151"/>
                      <a:pt x="15" y="151"/>
                      <a:pt x="15" y="151"/>
                    </a:cubicBezTo>
                    <a:cubicBezTo>
                      <a:pt x="7" y="148"/>
                      <a:pt x="2" y="141"/>
                      <a:pt x="0" y="133"/>
                    </a:cubicBezTo>
                    <a:cubicBezTo>
                      <a:pt x="44" y="130"/>
                      <a:pt x="81" y="101"/>
                      <a:pt x="95" y="60"/>
                    </a:cubicBezTo>
                    <a:cubicBezTo>
                      <a:pt x="116" y="0"/>
                      <a:pt x="116" y="0"/>
                      <a:pt x="116" y="0"/>
                    </a:cubicBezTo>
                  </a:path>
                </a:pathLst>
              </a:custGeom>
              <a:solidFill>
                <a:srgbClr val="FFC04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70" name="Oval 172" descr="64184527-bc1d-4624-91af-a3eb78896957"/>
              <p:cNvSpPr>
                <a:spLocks noChangeArrowheads="1"/>
              </p:cNvSpPr>
              <p:nvPr/>
            </p:nvSpPr>
            <p:spPr bwMode="auto">
              <a:xfrm>
                <a:off x="6698534" y="5853062"/>
                <a:ext cx="284354" cy="32770"/>
              </a:xfrm>
              <a:prstGeom prst="ellipse">
                <a:avLst/>
              </a:prstGeom>
              <a:solidFill>
                <a:srgbClr val="F8990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71" name="Freeform 173" descr="bf6f2dbf-bc2e-4b33-9639-7923049fd6aa"/>
              <p:cNvSpPr/>
              <p:nvPr/>
            </p:nvSpPr>
            <p:spPr bwMode="auto">
              <a:xfrm>
                <a:off x="6945890" y="5905916"/>
                <a:ext cx="107822" cy="217758"/>
              </a:xfrm>
              <a:custGeom>
                <a:avLst/>
                <a:gdLst>
                  <a:gd name="T0" fmla="*/ 13 w 53"/>
                  <a:gd name="T1" fmla="*/ 9 h 107"/>
                  <a:gd name="T2" fmla="*/ 18 w 53"/>
                  <a:gd name="T3" fmla="*/ 11 h 107"/>
                  <a:gd name="T4" fmla="*/ 44 w 53"/>
                  <a:gd name="T5" fmla="*/ 50 h 107"/>
                  <a:gd name="T6" fmla="*/ 44 w 53"/>
                  <a:gd name="T7" fmla="*/ 51 h 107"/>
                  <a:gd name="T8" fmla="*/ 49 w 53"/>
                  <a:gd name="T9" fmla="*/ 51 h 107"/>
                  <a:gd name="T10" fmla="*/ 44 w 53"/>
                  <a:gd name="T11" fmla="*/ 51 h 107"/>
                  <a:gd name="T12" fmla="*/ 44 w 53"/>
                  <a:gd name="T13" fmla="*/ 54 h 107"/>
                  <a:gd name="T14" fmla="*/ 14 w 53"/>
                  <a:gd name="T15" fmla="*/ 94 h 107"/>
                  <a:gd name="T16" fmla="*/ 0 w 53"/>
                  <a:gd name="T17" fmla="*/ 98 h 107"/>
                  <a:gd name="T18" fmla="*/ 3 w 53"/>
                  <a:gd name="T19" fmla="*/ 107 h 107"/>
                  <a:gd name="T20" fmla="*/ 17 w 53"/>
                  <a:gd name="T21" fmla="*/ 102 h 107"/>
                  <a:gd name="T22" fmla="*/ 53 w 53"/>
                  <a:gd name="T23" fmla="*/ 54 h 107"/>
                  <a:gd name="T24" fmla="*/ 53 w 53"/>
                  <a:gd name="T25" fmla="*/ 51 h 107"/>
                  <a:gd name="T26" fmla="*/ 53 w 53"/>
                  <a:gd name="T27" fmla="*/ 51 h 107"/>
                  <a:gd name="T28" fmla="*/ 53 w 53"/>
                  <a:gd name="T29" fmla="*/ 51 h 107"/>
                  <a:gd name="T30" fmla="*/ 53 w 53"/>
                  <a:gd name="T31" fmla="*/ 50 h 107"/>
                  <a:gd name="T32" fmla="*/ 21 w 53"/>
                  <a:gd name="T33" fmla="*/ 2 h 107"/>
                  <a:gd name="T34" fmla="*/ 16 w 53"/>
                  <a:gd name="T35" fmla="*/ 0 h 107"/>
                  <a:gd name="T36" fmla="*/ 13 w 53"/>
                  <a:gd name="T37" fmla="*/ 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3" h="107">
                    <a:moveTo>
                      <a:pt x="13" y="9"/>
                    </a:moveTo>
                    <a:cubicBezTo>
                      <a:pt x="18" y="11"/>
                      <a:pt x="18" y="11"/>
                      <a:pt x="18" y="11"/>
                    </a:cubicBezTo>
                    <a:cubicBezTo>
                      <a:pt x="34" y="17"/>
                      <a:pt x="44" y="33"/>
                      <a:pt x="44" y="50"/>
                    </a:cubicBezTo>
                    <a:cubicBezTo>
                      <a:pt x="44" y="51"/>
                      <a:pt x="44" y="51"/>
                      <a:pt x="44" y="51"/>
                    </a:cubicBezTo>
                    <a:cubicBezTo>
                      <a:pt x="49" y="51"/>
                      <a:pt x="49" y="51"/>
                      <a:pt x="49" y="51"/>
                    </a:cubicBezTo>
                    <a:cubicBezTo>
                      <a:pt x="44" y="51"/>
                      <a:pt x="44" y="51"/>
                      <a:pt x="44" y="51"/>
                    </a:cubicBezTo>
                    <a:cubicBezTo>
                      <a:pt x="44" y="54"/>
                      <a:pt x="44" y="54"/>
                      <a:pt x="44" y="54"/>
                    </a:cubicBezTo>
                    <a:cubicBezTo>
                      <a:pt x="44" y="72"/>
                      <a:pt x="32" y="88"/>
                      <a:pt x="14" y="94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3" y="107"/>
                      <a:pt x="3" y="107"/>
                      <a:pt x="3" y="107"/>
                    </a:cubicBezTo>
                    <a:cubicBezTo>
                      <a:pt x="17" y="102"/>
                      <a:pt x="17" y="102"/>
                      <a:pt x="17" y="102"/>
                    </a:cubicBezTo>
                    <a:cubicBezTo>
                      <a:pt x="38" y="96"/>
                      <a:pt x="53" y="76"/>
                      <a:pt x="53" y="54"/>
                    </a:cubicBezTo>
                    <a:cubicBezTo>
                      <a:pt x="53" y="51"/>
                      <a:pt x="53" y="51"/>
                      <a:pt x="53" y="51"/>
                    </a:cubicBezTo>
                    <a:cubicBezTo>
                      <a:pt x="53" y="51"/>
                      <a:pt x="53" y="51"/>
                      <a:pt x="53" y="51"/>
                    </a:cubicBezTo>
                    <a:cubicBezTo>
                      <a:pt x="53" y="51"/>
                      <a:pt x="53" y="51"/>
                      <a:pt x="53" y="51"/>
                    </a:cubicBezTo>
                    <a:cubicBezTo>
                      <a:pt x="53" y="50"/>
                      <a:pt x="53" y="50"/>
                      <a:pt x="53" y="50"/>
                    </a:cubicBezTo>
                    <a:cubicBezTo>
                      <a:pt x="53" y="29"/>
                      <a:pt x="41" y="10"/>
                      <a:pt x="21" y="2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3" y="9"/>
                      <a:pt x="13" y="9"/>
                      <a:pt x="13" y="9"/>
                    </a:cubicBezTo>
                    <a:close/>
                  </a:path>
                </a:pathLst>
              </a:custGeom>
              <a:solidFill>
                <a:srgbClr val="FFC04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72" name="Freeform 174" descr="18117cae-a833-4351-ada2-0e0214a77bc6"/>
              <p:cNvSpPr/>
              <p:nvPr/>
            </p:nvSpPr>
            <p:spPr bwMode="auto">
              <a:xfrm>
                <a:off x="6978659" y="5373149"/>
                <a:ext cx="1086674" cy="1197668"/>
              </a:xfrm>
              <a:custGeom>
                <a:avLst/>
                <a:gdLst>
                  <a:gd name="T0" fmla="*/ 352 w 536"/>
                  <a:gd name="T1" fmla="*/ 245 h 589"/>
                  <a:gd name="T2" fmla="*/ 346 w 536"/>
                  <a:gd name="T3" fmla="*/ 97 h 589"/>
                  <a:gd name="T4" fmla="*/ 442 w 536"/>
                  <a:gd name="T5" fmla="*/ 46 h 589"/>
                  <a:gd name="T6" fmla="*/ 490 w 536"/>
                  <a:gd name="T7" fmla="*/ 175 h 589"/>
                  <a:gd name="T8" fmla="*/ 530 w 536"/>
                  <a:gd name="T9" fmla="*/ 412 h 589"/>
                  <a:gd name="T10" fmla="*/ 503 w 536"/>
                  <a:gd name="T11" fmla="*/ 557 h 589"/>
                  <a:gd name="T12" fmla="*/ 378 w 536"/>
                  <a:gd name="T13" fmla="*/ 540 h 589"/>
                  <a:gd name="T14" fmla="*/ 165 w 536"/>
                  <a:gd name="T15" fmla="*/ 400 h 589"/>
                  <a:gd name="T16" fmla="*/ 124 w 536"/>
                  <a:gd name="T17" fmla="*/ 396 h 589"/>
                  <a:gd name="T18" fmla="*/ 40 w 536"/>
                  <a:gd name="T19" fmla="*/ 390 h 589"/>
                  <a:gd name="T20" fmla="*/ 33 w 536"/>
                  <a:gd name="T21" fmla="*/ 375 h 589"/>
                  <a:gd name="T22" fmla="*/ 17 w 536"/>
                  <a:gd name="T23" fmla="*/ 360 h 589"/>
                  <a:gd name="T24" fmla="*/ 16 w 536"/>
                  <a:gd name="T25" fmla="*/ 350 h 589"/>
                  <a:gd name="T26" fmla="*/ 7 w 536"/>
                  <a:gd name="T27" fmla="*/ 338 h 589"/>
                  <a:gd name="T28" fmla="*/ 18 w 536"/>
                  <a:gd name="T29" fmla="*/ 317 h 589"/>
                  <a:gd name="T30" fmla="*/ 7 w 536"/>
                  <a:gd name="T31" fmla="*/ 297 h 589"/>
                  <a:gd name="T32" fmla="*/ 38 w 536"/>
                  <a:gd name="T33" fmla="*/ 287 h 589"/>
                  <a:gd name="T34" fmla="*/ 45 w 536"/>
                  <a:gd name="T35" fmla="*/ 275 h 589"/>
                  <a:gd name="T36" fmla="*/ 88 w 536"/>
                  <a:gd name="T37" fmla="*/ 265 h 589"/>
                  <a:gd name="T38" fmla="*/ 128 w 536"/>
                  <a:gd name="T39" fmla="*/ 274 h 589"/>
                  <a:gd name="T40" fmla="*/ 171 w 536"/>
                  <a:gd name="T41" fmla="*/ 313 h 589"/>
                  <a:gd name="T42" fmla="*/ 394 w 536"/>
                  <a:gd name="T43" fmla="*/ 406 h 589"/>
                  <a:gd name="T44" fmla="*/ 352 w 536"/>
                  <a:gd name="T45" fmla="*/ 245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36" h="589">
                    <a:moveTo>
                      <a:pt x="352" y="245"/>
                    </a:moveTo>
                    <a:cubicBezTo>
                      <a:pt x="352" y="245"/>
                      <a:pt x="328" y="150"/>
                      <a:pt x="346" y="97"/>
                    </a:cubicBezTo>
                    <a:cubicBezTo>
                      <a:pt x="346" y="97"/>
                      <a:pt x="387" y="0"/>
                      <a:pt x="442" y="46"/>
                    </a:cubicBezTo>
                    <a:cubicBezTo>
                      <a:pt x="442" y="46"/>
                      <a:pt x="470" y="93"/>
                      <a:pt x="490" y="175"/>
                    </a:cubicBezTo>
                    <a:cubicBezTo>
                      <a:pt x="490" y="175"/>
                      <a:pt x="530" y="315"/>
                      <a:pt x="530" y="412"/>
                    </a:cubicBezTo>
                    <a:cubicBezTo>
                      <a:pt x="530" y="412"/>
                      <a:pt x="536" y="519"/>
                      <a:pt x="503" y="557"/>
                    </a:cubicBezTo>
                    <a:cubicBezTo>
                      <a:pt x="503" y="557"/>
                      <a:pt x="463" y="589"/>
                      <a:pt x="378" y="540"/>
                    </a:cubicBezTo>
                    <a:cubicBezTo>
                      <a:pt x="378" y="540"/>
                      <a:pt x="217" y="445"/>
                      <a:pt x="165" y="400"/>
                    </a:cubicBezTo>
                    <a:cubicBezTo>
                      <a:pt x="165" y="400"/>
                      <a:pt x="149" y="387"/>
                      <a:pt x="124" y="396"/>
                    </a:cubicBezTo>
                    <a:cubicBezTo>
                      <a:pt x="124" y="396"/>
                      <a:pt x="79" y="414"/>
                      <a:pt x="40" y="390"/>
                    </a:cubicBezTo>
                    <a:cubicBezTo>
                      <a:pt x="40" y="390"/>
                      <a:pt x="34" y="391"/>
                      <a:pt x="33" y="375"/>
                    </a:cubicBezTo>
                    <a:cubicBezTo>
                      <a:pt x="17" y="360"/>
                      <a:pt x="17" y="360"/>
                      <a:pt x="17" y="360"/>
                    </a:cubicBezTo>
                    <a:cubicBezTo>
                      <a:pt x="17" y="360"/>
                      <a:pt x="13" y="358"/>
                      <a:pt x="16" y="350"/>
                    </a:cubicBezTo>
                    <a:cubicBezTo>
                      <a:pt x="7" y="338"/>
                      <a:pt x="7" y="338"/>
                      <a:pt x="7" y="338"/>
                    </a:cubicBezTo>
                    <a:cubicBezTo>
                      <a:pt x="7" y="338"/>
                      <a:pt x="0" y="321"/>
                      <a:pt x="18" y="317"/>
                    </a:cubicBezTo>
                    <a:cubicBezTo>
                      <a:pt x="18" y="317"/>
                      <a:pt x="3" y="310"/>
                      <a:pt x="7" y="297"/>
                    </a:cubicBezTo>
                    <a:cubicBezTo>
                      <a:pt x="7" y="297"/>
                      <a:pt x="7" y="283"/>
                      <a:pt x="38" y="287"/>
                    </a:cubicBezTo>
                    <a:cubicBezTo>
                      <a:pt x="38" y="287"/>
                      <a:pt x="31" y="280"/>
                      <a:pt x="45" y="275"/>
                    </a:cubicBezTo>
                    <a:cubicBezTo>
                      <a:pt x="88" y="265"/>
                      <a:pt x="88" y="265"/>
                      <a:pt x="88" y="265"/>
                    </a:cubicBezTo>
                    <a:cubicBezTo>
                      <a:pt x="88" y="265"/>
                      <a:pt x="107" y="257"/>
                      <a:pt x="128" y="274"/>
                    </a:cubicBezTo>
                    <a:cubicBezTo>
                      <a:pt x="128" y="274"/>
                      <a:pt x="163" y="304"/>
                      <a:pt x="171" y="313"/>
                    </a:cubicBezTo>
                    <a:cubicBezTo>
                      <a:pt x="394" y="406"/>
                      <a:pt x="394" y="406"/>
                      <a:pt x="394" y="406"/>
                    </a:cubicBezTo>
                    <a:cubicBezTo>
                      <a:pt x="394" y="406"/>
                      <a:pt x="360" y="304"/>
                      <a:pt x="352" y="245"/>
                    </a:cubicBezTo>
                    <a:close/>
                  </a:path>
                </a:pathLst>
              </a:custGeom>
              <a:solidFill>
                <a:srgbClr val="FC959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73" name="Freeform 175" descr="45cf3525-6865-41c4-8fb9-2048fab8412b"/>
              <p:cNvSpPr/>
              <p:nvPr/>
            </p:nvSpPr>
            <p:spPr bwMode="auto">
              <a:xfrm>
                <a:off x="7548423" y="5467229"/>
                <a:ext cx="516911" cy="1103588"/>
              </a:xfrm>
              <a:custGeom>
                <a:avLst/>
                <a:gdLst>
                  <a:gd name="T0" fmla="*/ 97 w 255"/>
                  <a:gd name="T1" fmla="*/ 494 h 543"/>
                  <a:gd name="T2" fmla="*/ 222 w 255"/>
                  <a:gd name="T3" fmla="*/ 511 h 543"/>
                  <a:gd name="T4" fmla="*/ 249 w 255"/>
                  <a:gd name="T5" fmla="*/ 366 h 543"/>
                  <a:gd name="T6" fmla="*/ 209 w 255"/>
                  <a:gd name="T7" fmla="*/ 129 h 543"/>
                  <a:gd name="T8" fmla="*/ 161 w 255"/>
                  <a:gd name="T9" fmla="*/ 0 h 543"/>
                  <a:gd name="T10" fmla="*/ 227 w 255"/>
                  <a:gd name="T11" fmla="*/ 386 h 543"/>
                  <a:gd name="T12" fmla="*/ 0 w 255"/>
                  <a:gd name="T13" fmla="*/ 435 h 543"/>
                  <a:gd name="T14" fmla="*/ 97 w 255"/>
                  <a:gd name="T15" fmla="*/ 494 h 5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5" h="543">
                    <a:moveTo>
                      <a:pt x="97" y="494"/>
                    </a:moveTo>
                    <a:cubicBezTo>
                      <a:pt x="182" y="543"/>
                      <a:pt x="222" y="511"/>
                      <a:pt x="222" y="511"/>
                    </a:cubicBezTo>
                    <a:cubicBezTo>
                      <a:pt x="255" y="473"/>
                      <a:pt x="249" y="366"/>
                      <a:pt x="249" y="366"/>
                    </a:cubicBezTo>
                    <a:cubicBezTo>
                      <a:pt x="249" y="269"/>
                      <a:pt x="209" y="129"/>
                      <a:pt x="209" y="129"/>
                    </a:cubicBezTo>
                    <a:cubicBezTo>
                      <a:pt x="189" y="47"/>
                      <a:pt x="161" y="0"/>
                      <a:pt x="161" y="0"/>
                    </a:cubicBezTo>
                    <a:cubicBezTo>
                      <a:pt x="161" y="0"/>
                      <a:pt x="244" y="176"/>
                      <a:pt x="227" y="386"/>
                    </a:cubicBezTo>
                    <a:cubicBezTo>
                      <a:pt x="227" y="386"/>
                      <a:pt x="226" y="539"/>
                      <a:pt x="0" y="435"/>
                    </a:cubicBezTo>
                    <a:lnTo>
                      <a:pt x="97" y="494"/>
                    </a:lnTo>
                    <a:close/>
                  </a:path>
                </a:pathLst>
              </a:custGeom>
              <a:solidFill>
                <a:srgbClr val="F4828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74" name="Freeform 176" descr="9855e43e-3b90-4d58-a376-0780d7dce1b3"/>
              <p:cNvSpPr/>
              <p:nvPr/>
            </p:nvSpPr>
            <p:spPr bwMode="auto">
              <a:xfrm>
                <a:off x="7036798" y="5930228"/>
                <a:ext cx="171246" cy="40169"/>
              </a:xfrm>
              <a:custGeom>
                <a:avLst/>
                <a:gdLst>
                  <a:gd name="T0" fmla="*/ 11 w 84"/>
                  <a:gd name="T1" fmla="*/ 13 h 20"/>
                  <a:gd name="T2" fmla="*/ 84 w 84"/>
                  <a:gd name="T3" fmla="*/ 20 h 20"/>
                  <a:gd name="T4" fmla="*/ 21 w 84"/>
                  <a:gd name="T5" fmla="*/ 0 h 20"/>
                  <a:gd name="T6" fmla="*/ 11 w 84"/>
                  <a:gd name="T7" fmla="*/ 1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4" h="20">
                    <a:moveTo>
                      <a:pt x="11" y="13"/>
                    </a:moveTo>
                    <a:cubicBezTo>
                      <a:pt x="84" y="20"/>
                      <a:pt x="84" y="20"/>
                      <a:pt x="84" y="20"/>
                    </a:cubicBezTo>
                    <a:cubicBezTo>
                      <a:pt x="84" y="20"/>
                      <a:pt x="27" y="9"/>
                      <a:pt x="21" y="0"/>
                    </a:cubicBezTo>
                    <a:cubicBezTo>
                      <a:pt x="21" y="0"/>
                      <a:pt x="0" y="3"/>
                      <a:pt x="11" y="13"/>
                    </a:cubicBezTo>
                    <a:close/>
                  </a:path>
                </a:pathLst>
              </a:custGeom>
              <a:solidFill>
                <a:srgbClr val="D85D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75" name="Freeform 177" descr="2bff7a10-f0aa-4a5d-ade1-579f47b5d64c"/>
              <p:cNvSpPr/>
              <p:nvPr/>
            </p:nvSpPr>
            <p:spPr bwMode="auto">
              <a:xfrm>
                <a:off x="7132992" y="5989424"/>
                <a:ext cx="22199" cy="170190"/>
              </a:xfrm>
              <a:custGeom>
                <a:avLst/>
                <a:gdLst>
                  <a:gd name="T0" fmla="*/ 2 w 11"/>
                  <a:gd name="T1" fmla="*/ 3 h 84"/>
                  <a:gd name="T2" fmla="*/ 7 w 11"/>
                  <a:gd name="T3" fmla="*/ 11 h 84"/>
                  <a:gd name="T4" fmla="*/ 8 w 11"/>
                  <a:gd name="T5" fmla="*/ 13 h 84"/>
                  <a:gd name="T6" fmla="*/ 7 w 11"/>
                  <a:gd name="T7" fmla="*/ 15 h 84"/>
                  <a:gd name="T8" fmla="*/ 7 w 11"/>
                  <a:gd name="T9" fmla="*/ 15 h 84"/>
                  <a:gd name="T10" fmla="*/ 3 w 11"/>
                  <a:gd name="T11" fmla="*/ 26 h 84"/>
                  <a:gd name="T12" fmla="*/ 5 w 11"/>
                  <a:gd name="T13" fmla="*/ 33 h 84"/>
                  <a:gd name="T14" fmla="*/ 6 w 11"/>
                  <a:gd name="T15" fmla="*/ 36 h 84"/>
                  <a:gd name="T16" fmla="*/ 8 w 11"/>
                  <a:gd name="T17" fmla="*/ 41 h 84"/>
                  <a:gd name="T18" fmla="*/ 5 w 11"/>
                  <a:gd name="T19" fmla="*/ 47 h 84"/>
                  <a:gd name="T20" fmla="*/ 2 w 11"/>
                  <a:gd name="T21" fmla="*/ 56 h 84"/>
                  <a:gd name="T22" fmla="*/ 5 w 11"/>
                  <a:gd name="T23" fmla="*/ 64 h 84"/>
                  <a:gd name="T24" fmla="*/ 5 w 11"/>
                  <a:gd name="T25" fmla="*/ 65 h 84"/>
                  <a:gd name="T26" fmla="*/ 7 w 11"/>
                  <a:gd name="T27" fmla="*/ 71 h 84"/>
                  <a:gd name="T28" fmla="*/ 3 w 11"/>
                  <a:gd name="T29" fmla="*/ 79 h 84"/>
                  <a:gd name="T30" fmla="*/ 1 w 11"/>
                  <a:gd name="T31" fmla="*/ 81 h 84"/>
                  <a:gd name="T32" fmla="*/ 1 w 11"/>
                  <a:gd name="T33" fmla="*/ 84 h 84"/>
                  <a:gd name="T34" fmla="*/ 3 w 11"/>
                  <a:gd name="T35" fmla="*/ 84 h 84"/>
                  <a:gd name="T36" fmla="*/ 5 w 11"/>
                  <a:gd name="T37" fmla="*/ 81 h 84"/>
                  <a:gd name="T38" fmla="*/ 10 w 11"/>
                  <a:gd name="T39" fmla="*/ 71 h 84"/>
                  <a:gd name="T40" fmla="*/ 8 w 11"/>
                  <a:gd name="T41" fmla="*/ 63 h 84"/>
                  <a:gd name="T42" fmla="*/ 7 w 11"/>
                  <a:gd name="T43" fmla="*/ 63 h 84"/>
                  <a:gd name="T44" fmla="*/ 5 w 11"/>
                  <a:gd name="T45" fmla="*/ 56 h 84"/>
                  <a:gd name="T46" fmla="*/ 8 w 11"/>
                  <a:gd name="T47" fmla="*/ 49 h 84"/>
                  <a:gd name="T48" fmla="*/ 11 w 11"/>
                  <a:gd name="T49" fmla="*/ 41 h 84"/>
                  <a:gd name="T50" fmla="*/ 9 w 11"/>
                  <a:gd name="T51" fmla="*/ 35 h 84"/>
                  <a:gd name="T52" fmla="*/ 7 w 11"/>
                  <a:gd name="T53" fmla="*/ 31 h 84"/>
                  <a:gd name="T54" fmla="*/ 6 w 11"/>
                  <a:gd name="T55" fmla="*/ 26 h 84"/>
                  <a:gd name="T56" fmla="*/ 9 w 11"/>
                  <a:gd name="T57" fmla="*/ 17 h 84"/>
                  <a:gd name="T58" fmla="*/ 9 w 11"/>
                  <a:gd name="T59" fmla="*/ 17 h 84"/>
                  <a:gd name="T60" fmla="*/ 11 w 11"/>
                  <a:gd name="T61" fmla="*/ 13 h 84"/>
                  <a:gd name="T62" fmla="*/ 10 w 11"/>
                  <a:gd name="T63" fmla="*/ 10 h 84"/>
                  <a:gd name="T64" fmla="*/ 4 w 11"/>
                  <a:gd name="T65" fmla="*/ 1 h 84"/>
                  <a:gd name="T66" fmla="*/ 2 w 11"/>
                  <a:gd name="T67" fmla="*/ 0 h 84"/>
                  <a:gd name="T68" fmla="*/ 2 w 11"/>
                  <a:gd name="T69" fmla="*/ 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" h="84">
                    <a:moveTo>
                      <a:pt x="2" y="3"/>
                    </a:moveTo>
                    <a:cubicBezTo>
                      <a:pt x="7" y="11"/>
                      <a:pt x="7" y="11"/>
                      <a:pt x="7" y="11"/>
                    </a:cubicBezTo>
                    <a:cubicBezTo>
                      <a:pt x="8" y="12"/>
                      <a:pt x="8" y="12"/>
                      <a:pt x="8" y="13"/>
                    </a:cubicBezTo>
                    <a:cubicBezTo>
                      <a:pt x="8" y="14"/>
                      <a:pt x="8" y="15"/>
                      <a:pt x="7" y="15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4" y="18"/>
                      <a:pt x="3" y="22"/>
                      <a:pt x="3" y="26"/>
                    </a:cubicBezTo>
                    <a:cubicBezTo>
                      <a:pt x="3" y="28"/>
                      <a:pt x="4" y="31"/>
                      <a:pt x="5" y="33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7" y="38"/>
                      <a:pt x="8" y="39"/>
                      <a:pt x="8" y="41"/>
                    </a:cubicBezTo>
                    <a:cubicBezTo>
                      <a:pt x="8" y="43"/>
                      <a:pt x="7" y="45"/>
                      <a:pt x="5" y="47"/>
                    </a:cubicBezTo>
                    <a:cubicBezTo>
                      <a:pt x="3" y="49"/>
                      <a:pt x="2" y="53"/>
                      <a:pt x="2" y="56"/>
                    </a:cubicBezTo>
                    <a:cubicBezTo>
                      <a:pt x="2" y="59"/>
                      <a:pt x="3" y="62"/>
                      <a:pt x="5" y="64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6" y="67"/>
                      <a:pt x="7" y="69"/>
                      <a:pt x="7" y="71"/>
                    </a:cubicBezTo>
                    <a:cubicBezTo>
                      <a:pt x="7" y="74"/>
                      <a:pt x="6" y="77"/>
                      <a:pt x="3" y="79"/>
                    </a:cubicBezTo>
                    <a:cubicBezTo>
                      <a:pt x="1" y="81"/>
                      <a:pt x="1" y="81"/>
                      <a:pt x="1" y="81"/>
                    </a:cubicBezTo>
                    <a:cubicBezTo>
                      <a:pt x="0" y="82"/>
                      <a:pt x="0" y="83"/>
                      <a:pt x="1" y="84"/>
                    </a:cubicBezTo>
                    <a:cubicBezTo>
                      <a:pt x="1" y="84"/>
                      <a:pt x="2" y="84"/>
                      <a:pt x="3" y="84"/>
                    </a:cubicBezTo>
                    <a:cubicBezTo>
                      <a:pt x="5" y="81"/>
                      <a:pt x="5" y="81"/>
                      <a:pt x="5" y="81"/>
                    </a:cubicBezTo>
                    <a:cubicBezTo>
                      <a:pt x="8" y="79"/>
                      <a:pt x="10" y="75"/>
                      <a:pt x="10" y="71"/>
                    </a:cubicBezTo>
                    <a:cubicBezTo>
                      <a:pt x="10" y="68"/>
                      <a:pt x="9" y="66"/>
                      <a:pt x="8" y="63"/>
                    </a:cubicBezTo>
                    <a:cubicBezTo>
                      <a:pt x="7" y="63"/>
                      <a:pt x="7" y="63"/>
                      <a:pt x="7" y="63"/>
                    </a:cubicBezTo>
                    <a:cubicBezTo>
                      <a:pt x="6" y="61"/>
                      <a:pt x="5" y="58"/>
                      <a:pt x="5" y="56"/>
                    </a:cubicBezTo>
                    <a:cubicBezTo>
                      <a:pt x="5" y="53"/>
                      <a:pt x="6" y="51"/>
                      <a:pt x="8" y="49"/>
                    </a:cubicBezTo>
                    <a:cubicBezTo>
                      <a:pt x="10" y="46"/>
                      <a:pt x="11" y="43"/>
                      <a:pt x="11" y="41"/>
                    </a:cubicBezTo>
                    <a:cubicBezTo>
                      <a:pt x="11" y="39"/>
                      <a:pt x="10" y="37"/>
                      <a:pt x="9" y="35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6" y="30"/>
                      <a:pt x="6" y="28"/>
                      <a:pt x="6" y="26"/>
                    </a:cubicBezTo>
                    <a:cubicBezTo>
                      <a:pt x="6" y="23"/>
                      <a:pt x="7" y="20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0" y="16"/>
                      <a:pt x="11" y="15"/>
                      <a:pt x="11" y="13"/>
                    </a:cubicBezTo>
                    <a:cubicBezTo>
                      <a:pt x="11" y="12"/>
                      <a:pt x="11" y="11"/>
                      <a:pt x="10" y="10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3" y="0"/>
                      <a:pt x="2" y="0"/>
                    </a:cubicBezTo>
                    <a:cubicBezTo>
                      <a:pt x="2" y="1"/>
                      <a:pt x="1" y="2"/>
                      <a:pt x="2" y="3"/>
                    </a:cubicBezTo>
                    <a:close/>
                  </a:path>
                </a:pathLst>
              </a:custGeom>
              <a:solidFill>
                <a:srgbClr val="D85D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76" name="Freeform 178" descr="c53a9557-c80a-40a0-8016-7f82e0c14c10"/>
              <p:cNvSpPr/>
              <p:nvPr/>
            </p:nvSpPr>
            <p:spPr bwMode="auto">
              <a:xfrm>
                <a:off x="7007200" y="6017966"/>
                <a:ext cx="104651" cy="20085"/>
              </a:xfrm>
              <a:custGeom>
                <a:avLst/>
                <a:gdLst>
                  <a:gd name="T0" fmla="*/ 4 w 52"/>
                  <a:gd name="T1" fmla="*/ 0 h 10"/>
                  <a:gd name="T2" fmla="*/ 52 w 52"/>
                  <a:gd name="T3" fmla="*/ 6 h 10"/>
                  <a:gd name="T4" fmla="*/ 0 w 52"/>
                  <a:gd name="T5" fmla="*/ 1 h 10"/>
                  <a:gd name="T6" fmla="*/ 4 w 52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10">
                    <a:moveTo>
                      <a:pt x="4" y="0"/>
                    </a:moveTo>
                    <a:cubicBezTo>
                      <a:pt x="4" y="0"/>
                      <a:pt x="38" y="8"/>
                      <a:pt x="52" y="6"/>
                    </a:cubicBezTo>
                    <a:cubicBezTo>
                      <a:pt x="52" y="6"/>
                      <a:pt x="22" y="10"/>
                      <a:pt x="0" y="1"/>
                    </a:cubicBez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D85D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77" name="Freeform 179" descr="ff5fa0ad-ed93-4e62-b418-4b9efbdf6b6d"/>
              <p:cNvSpPr/>
              <p:nvPr/>
            </p:nvSpPr>
            <p:spPr bwMode="auto">
              <a:xfrm>
                <a:off x="7011428" y="6082447"/>
                <a:ext cx="102537" cy="26427"/>
              </a:xfrm>
              <a:custGeom>
                <a:avLst/>
                <a:gdLst>
                  <a:gd name="T0" fmla="*/ 0 w 51"/>
                  <a:gd name="T1" fmla="*/ 0 h 13"/>
                  <a:gd name="T2" fmla="*/ 0 w 51"/>
                  <a:gd name="T3" fmla="*/ 4 h 13"/>
                  <a:gd name="T4" fmla="*/ 51 w 51"/>
                  <a:gd name="T5" fmla="*/ 10 h 13"/>
                  <a:gd name="T6" fmla="*/ 0 w 51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13">
                    <a:moveTo>
                      <a:pt x="0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36" y="13"/>
                      <a:pt x="51" y="10"/>
                    </a:cubicBezTo>
                    <a:cubicBezTo>
                      <a:pt x="51" y="10"/>
                      <a:pt x="13" y="8"/>
                      <a:pt x="0" y="0"/>
                    </a:cubicBezTo>
                    <a:close/>
                  </a:path>
                </a:pathLst>
              </a:custGeom>
              <a:solidFill>
                <a:srgbClr val="D85D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78" name="Freeform 180" descr="5370d4e9-bb93-49fc-8cc2-3960ea714172"/>
              <p:cNvSpPr/>
              <p:nvPr/>
            </p:nvSpPr>
            <p:spPr bwMode="auto">
              <a:xfrm>
                <a:off x="7043141" y="6133187"/>
                <a:ext cx="83509" cy="19027"/>
              </a:xfrm>
              <a:custGeom>
                <a:avLst/>
                <a:gdLst>
                  <a:gd name="T0" fmla="*/ 0 w 41"/>
                  <a:gd name="T1" fmla="*/ 0 h 9"/>
                  <a:gd name="T2" fmla="*/ 41 w 41"/>
                  <a:gd name="T3" fmla="*/ 5 h 9"/>
                  <a:gd name="T4" fmla="*/ 0 w 41"/>
                  <a:gd name="T5" fmla="*/ 3 h 9"/>
                  <a:gd name="T6" fmla="*/ 0 w 41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" h="9">
                    <a:moveTo>
                      <a:pt x="0" y="0"/>
                    </a:moveTo>
                    <a:cubicBezTo>
                      <a:pt x="0" y="0"/>
                      <a:pt x="25" y="8"/>
                      <a:pt x="41" y="5"/>
                    </a:cubicBezTo>
                    <a:cubicBezTo>
                      <a:pt x="41" y="5"/>
                      <a:pt x="19" y="9"/>
                      <a:pt x="0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85D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79" name="Freeform 181" descr="dd94f95f-68c5-46c8-ad9d-c989fc6304f1"/>
              <p:cNvSpPr/>
              <p:nvPr/>
            </p:nvSpPr>
            <p:spPr bwMode="auto">
              <a:xfrm>
                <a:off x="5696425" y="5830863"/>
                <a:ext cx="1066590" cy="718812"/>
              </a:xfrm>
              <a:custGeom>
                <a:avLst/>
                <a:gdLst>
                  <a:gd name="T0" fmla="*/ 510 w 526"/>
                  <a:gd name="T1" fmla="*/ 354 h 354"/>
                  <a:gd name="T2" fmla="*/ 166 w 526"/>
                  <a:gd name="T3" fmla="*/ 354 h 354"/>
                  <a:gd name="T4" fmla="*/ 154 w 526"/>
                  <a:gd name="T5" fmla="*/ 346 h 354"/>
                  <a:gd name="T6" fmla="*/ 4 w 526"/>
                  <a:gd name="T7" fmla="*/ 18 h 354"/>
                  <a:gd name="T8" fmla="*/ 16 w 526"/>
                  <a:gd name="T9" fmla="*/ 0 h 354"/>
                  <a:gd name="T10" fmla="*/ 354 w 526"/>
                  <a:gd name="T11" fmla="*/ 0 h 354"/>
                  <a:gd name="T12" fmla="*/ 374 w 526"/>
                  <a:gd name="T13" fmla="*/ 13 h 354"/>
                  <a:gd name="T14" fmla="*/ 522 w 526"/>
                  <a:gd name="T15" fmla="*/ 335 h 354"/>
                  <a:gd name="T16" fmla="*/ 510 w 526"/>
                  <a:gd name="T17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6" h="354">
                    <a:moveTo>
                      <a:pt x="510" y="354"/>
                    </a:moveTo>
                    <a:cubicBezTo>
                      <a:pt x="166" y="354"/>
                      <a:pt x="166" y="354"/>
                      <a:pt x="166" y="354"/>
                    </a:cubicBezTo>
                    <a:cubicBezTo>
                      <a:pt x="161" y="354"/>
                      <a:pt x="156" y="351"/>
                      <a:pt x="154" y="346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0" y="10"/>
                      <a:pt x="6" y="0"/>
                      <a:pt x="16" y="0"/>
                    </a:cubicBezTo>
                    <a:cubicBezTo>
                      <a:pt x="354" y="0"/>
                      <a:pt x="354" y="0"/>
                      <a:pt x="354" y="0"/>
                    </a:cubicBezTo>
                    <a:cubicBezTo>
                      <a:pt x="362" y="0"/>
                      <a:pt x="370" y="5"/>
                      <a:pt x="374" y="13"/>
                    </a:cubicBezTo>
                    <a:cubicBezTo>
                      <a:pt x="522" y="335"/>
                      <a:pt x="522" y="335"/>
                      <a:pt x="522" y="335"/>
                    </a:cubicBezTo>
                    <a:cubicBezTo>
                      <a:pt x="526" y="344"/>
                      <a:pt x="519" y="354"/>
                      <a:pt x="510" y="35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80" name="Freeform 182" descr="57bff1e3-3a76-4cfd-afd0-e03854797fca"/>
              <p:cNvSpPr/>
              <p:nvPr/>
            </p:nvSpPr>
            <p:spPr bwMode="auto">
              <a:xfrm>
                <a:off x="5639343" y="5830863"/>
                <a:ext cx="1065533" cy="718812"/>
              </a:xfrm>
              <a:custGeom>
                <a:avLst/>
                <a:gdLst>
                  <a:gd name="T0" fmla="*/ 510 w 525"/>
                  <a:gd name="T1" fmla="*/ 354 h 354"/>
                  <a:gd name="T2" fmla="*/ 166 w 525"/>
                  <a:gd name="T3" fmla="*/ 354 h 354"/>
                  <a:gd name="T4" fmla="*/ 154 w 525"/>
                  <a:gd name="T5" fmla="*/ 346 h 354"/>
                  <a:gd name="T6" fmla="*/ 4 w 525"/>
                  <a:gd name="T7" fmla="*/ 18 h 354"/>
                  <a:gd name="T8" fmla="*/ 15 w 525"/>
                  <a:gd name="T9" fmla="*/ 0 h 354"/>
                  <a:gd name="T10" fmla="*/ 353 w 525"/>
                  <a:gd name="T11" fmla="*/ 0 h 354"/>
                  <a:gd name="T12" fmla="*/ 374 w 525"/>
                  <a:gd name="T13" fmla="*/ 13 h 354"/>
                  <a:gd name="T14" fmla="*/ 521 w 525"/>
                  <a:gd name="T15" fmla="*/ 335 h 354"/>
                  <a:gd name="T16" fmla="*/ 510 w 525"/>
                  <a:gd name="T17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5" h="354">
                    <a:moveTo>
                      <a:pt x="510" y="354"/>
                    </a:moveTo>
                    <a:cubicBezTo>
                      <a:pt x="166" y="354"/>
                      <a:pt x="166" y="354"/>
                      <a:pt x="166" y="354"/>
                    </a:cubicBezTo>
                    <a:cubicBezTo>
                      <a:pt x="161" y="354"/>
                      <a:pt x="156" y="351"/>
                      <a:pt x="154" y="346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0" y="10"/>
                      <a:pt x="6" y="0"/>
                      <a:pt x="15" y="0"/>
                    </a:cubicBezTo>
                    <a:cubicBezTo>
                      <a:pt x="353" y="0"/>
                      <a:pt x="353" y="0"/>
                      <a:pt x="353" y="0"/>
                    </a:cubicBezTo>
                    <a:cubicBezTo>
                      <a:pt x="362" y="0"/>
                      <a:pt x="370" y="5"/>
                      <a:pt x="374" y="13"/>
                    </a:cubicBezTo>
                    <a:cubicBezTo>
                      <a:pt x="521" y="335"/>
                      <a:pt x="521" y="335"/>
                      <a:pt x="521" y="335"/>
                    </a:cubicBezTo>
                    <a:cubicBezTo>
                      <a:pt x="525" y="344"/>
                      <a:pt x="519" y="354"/>
                      <a:pt x="510" y="354"/>
                    </a:cubicBezTo>
                    <a:close/>
                  </a:path>
                </a:pathLst>
              </a:custGeom>
              <a:solidFill>
                <a:srgbClr val="8875F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81" name="Freeform 183" descr="3d130d04-b189-4112-b9da-f099ace50660"/>
              <p:cNvSpPr/>
              <p:nvPr/>
            </p:nvSpPr>
            <p:spPr bwMode="auto">
              <a:xfrm>
                <a:off x="5639343" y="5830863"/>
                <a:ext cx="1065533" cy="718812"/>
              </a:xfrm>
              <a:custGeom>
                <a:avLst/>
                <a:gdLst>
                  <a:gd name="T0" fmla="*/ 521 w 525"/>
                  <a:gd name="T1" fmla="*/ 335 h 354"/>
                  <a:gd name="T2" fmla="*/ 510 w 525"/>
                  <a:gd name="T3" fmla="*/ 354 h 354"/>
                  <a:gd name="T4" fmla="*/ 166 w 525"/>
                  <a:gd name="T5" fmla="*/ 354 h 354"/>
                  <a:gd name="T6" fmla="*/ 154 w 525"/>
                  <a:gd name="T7" fmla="*/ 346 h 354"/>
                  <a:gd name="T8" fmla="*/ 4 w 525"/>
                  <a:gd name="T9" fmla="*/ 18 h 354"/>
                  <a:gd name="T10" fmla="*/ 15 w 525"/>
                  <a:gd name="T11" fmla="*/ 0 h 354"/>
                  <a:gd name="T12" fmla="*/ 34 w 525"/>
                  <a:gd name="T13" fmla="*/ 25 h 354"/>
                  <a:gd name="T14" fmla="*/ 521 w 525"/>
                  <a:gd name="T15" fmla="*/ 335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5" h="354">
                    <a:moveTo>
                      <a:pt x="521" y="335"/>
                    </a:moveTo>
                    <a:cubicBezTo>
                      <a:pt x="525" y="344"/>
                      <a:pt x="519" y="354"/>
                      <a:pt x="510" y="354"/>
                    </a:cubicBezTo>
                    <a:cubicBezTo>
                      <a:pt x="166" y="354"/>
                      <a:pt x="166" y="354"/>
                      <a:pt x="166" y="354"/>
                    </a:cubicBezTo>
                    <a:cubicBezTo>
                      <a:pt x="161" y="354"/>
                      <a:pt x="156" y="351"/>
                      <a:pt x="154" y="346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0" y="10"/>
                      <a:pt x="6" y="0"/>
                      <a:pt x="15" y="0"/>
                    </a:cubicBezTo>
                    <a:cubicBezTo>
                      <a:pt x="34" y="25"/>
                      <a:pt x="34" y="25"/>
                      <a:pt x="34" y="25"/>
                    </a:cubicBezTo>
                    <a:cubicBezTo>
                      <a:pt x="153" y="184"/>
                      <a:pt x="326" y="295"/>
                      <a:pt x="521" y="335"/>
                    </a:cubicBezTo>
                    <a:close/>
                  </a:path>
                </a:pathLst>
              </a:custGeom>
              <a:solidFill>
                <a:srgbClr val="5133D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82" name="Freeform 184" descr="55857641-4d19-4700-acf6-9ad550341784"/>
              <p:cNvSpPr/>
              <p:nvPr/>
            </p:nvSpPr>
            <p:spPr bwMode="auto">
              <a:xfrm>
                <a:off x="6087544" y="6104646"/>
                <a:ext cx="109936" cy="142706"/>
              </a:xfrm>
              <a:custGeom>
                <a:avLst/>
                <a:gdLst>
                  <a:gd name="T0" fmla="*/ 49 w 54"/>
                  <a:gd name="T1" fmla="*/ 28 h 70"/>
                  <a:gd name="T2" fmla="*/ 36 w 54"/>
                  <a:gd name="T3" fmla="*/ 66 h 70"/>
                  <a:gd name="T4" fmla="*/ 5 w 54"/>
                  <a:gd name="T5" fmla="*/ 42 h 70"/>
                  <a:gd name="T6" fmla="*/ 17 w 54"/>
                  <a:gd name="T7" fmla="*/ 4 h 70"/>
                  <a:gd name="T8" fmla="*/ 49 w 54"/>
                  <a:gd name="T9" fmla="*/ 28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70">
                    <a:moveTo>
                      <a:pt x="49" y="28"/>
                    </a:moveTo>
                    <a:cubicBezTo>
                      <a:pt x="54" y="45"/>
                      <a:pt x="48" y="62"/>
                      <a:pt x="36" y="66"/>
                    </a:cubicBezTo>
                    <a:cubicBezTo>
                      <a:pt x="24" y="70"/>
                      <a:pt x="10" y="59"/>
                      <a:pt x="5" y="42"/>
                    </a:cubicBezTo>
                    <a:cubicBezTo>
                      <a:pt x="0" y="24"/>
                      <a:pt x="5" y="7"/>
                      <a:pt x="17" y="4"/>
                    </a:cubicBezTo>
                    <a:cubicBezTo>
                      <a:pt x="29" y="0"/>
                      <a:pt x="44" y="11"/>
                      <a:pt x="49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83" name="Freeform 185" descr="e5a4a76a-6a04-46be-908f-ed751f99e0c4"/>
              <p:cNvSpPr/>
              <p:nvPr/>
            </p:nvSpPr>
            <p:spPr bwMode="auto">
              <a:xfrm>
                <a:off x="5886699" y="4538059"/>
                <a:ext cx="1006337" cy="353063"/>
              </a:xfrm>
              <a:custGeom>
                <a:avLst/>
                <a:gdLst>
                  <a:gd name="T0" fmla="*/ 496 w 496"/>
                  <a:gd name="T1" fmla="*/ 63 h 174"/>
                  <a:gd name="T2" fmla="*/ 432 w 496"/>
                  <a:gd name="T3" fmla="*/ 0 h 174"/>
                  <a:gd name="T4" fmla="*/ 64 w 496"/>
                  <a:gd name="T5" fmla="*/ 0 h 174"/>
                  <a:gd name="T6" fmla="*/ 0 w 496"/>
                  <a:gd name="T7" fmla="*/ 63 h 174"/>
                  <a:gd name="T8" fmla="*/ 64 w 496"/>
                  <a:gd name="T9" fmla="*/ 127 h 174"/>
                  <a:gd name="T10" fmla="*/ 393 w 496"/>
                  <a:gd name="T11" fmla="*/ 127 h 174"/>
                  <a:gd name="T12" fmla="*/ 447 w 496"/>
                  <a:gd name="T13" fmla="*/ 174 h 174"/>
                  <a:gd name="T14" fmla="*/ 447 w 496"/>
                  <a:gd name="T15" fmla="*/ 125 h 174"/>
                  <a:gd name="T16" fmla="*/ 496 w 496"/>
                  <a:gd name="T17" fmla="*/ 63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6" h="174">
                    <a:moveTo>
                      <a:pt x="496" y="63"/>
                    </a:moveTo>
                    <a:cubicBezTo>
                      <a:pt x="496" y="28"/>
                      <a:pt x="467" y="0"/>
                      <a:pt x="432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28" y="0"/>
                      <a:pt x="0" y="28"/>
                      <a:pt x="0" y="63"/>
                    </a:cubicBezTo>
                    <a:cubicBezTo>
                      <a:pt x="0" y="98"/>
                      <a:pt x="28" y="127"/>
                      <a:pt x="64" y="127"/>
                    </a:cubicBezTo>
                    <a:cubicBezTo>
                      <a:pt x="393" y="127"/>
                      <a:pt x="393" y="127"/>
                      <a:pt x="393" y="127"/>
                    </a:cubicBezTo>
                    <a:cubicBezTo>
                      <a:pt x="447" y="174"/>
                      <a:pt x="447" y="174"/>
                      <a:pt x="447" y="174"/>
                    </a:cubicBezTo>
                    <a:cubicBezTo>
                      <a:pt x="447" y="125"/>
                      <a:pt x="447" y="125"/>
                      <a:pt x="447" y="125"/>
                    </a:cubicBezTo>
                    <a:cubicBezTo>
                      <a:pt x="475" y="118"/>
                      <a:pt x="496" y="93"/>
                      <a:pt x="496" y="63"/>
                    </a:cubicBezTo>
                    <a:close/>
                  </a:path>
                </a:pathLst>
              </a:custGeom>
              <a:solidFill>
                <a:srgbClr val="B4AE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84" name="Oval 186" descr="18c3137f-53cc-4ad1-85c8-ca974eeec58a"/>
              <p:cNvSpPr>
                <a:spLocks noChangeArrowheads="1"/>
              </p:cNvSpPr>
              <p:nvPr/>
            </p:nvSpPr>
            <p:spPr bwMode="auto">
              <a:xfrm>
                <a:off x="6096000" y="4626853"/>
                <a:ext cx="85624" cy="87738"/>
              </a:xfrm>
              <a:prstGeom prst="ellipse">
                <a:avLst/>
              </a:prstGeom>
              <a:solidFill>
                <a:srgbClr val="D3D2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85" name="Oval 187" descr="82a3f1de-6607-40f4-9fe9-95897193bced"/>
              <p:cNvSpPr>
                <a:spLocks noChangeArrowheads="1"/>
              </p:cNvSpPr>
              <p:nvPr/>
            </p:nvSpPr>
            <p:spPr bwMode="auto">
              <a:xfrm>
                <a:off x="6347585" y="4626853"/>
                <a:ext cx="85624" cy="87738"/>
              </a:xfrm>
              <a:prstGeom prst="ellipse">
                <a:avLst/>
              </a:prstGeom>
              <a:solidFill>
                <a:srgbClr val="D3D2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86" name="Oval 188" descr="4a5edeef-bfe0-4d5f-bcf8-b85c035cefd8"/>
              <p:cNvSpPr>
                <a:spLocks noChangeArrowheads="1"/>
              </p:cNvSpPr>
              <p:nvPr/>
            </p:nvSpPr>
            <p:spPr bwMode="auto">
              <a:xfrm>
                <a:off x="6599169" y="4626853"/>
                <a:ext cx="85624" cy="87738"/>
              </a:xfrm>
              <a:prstGeom prst="ellipse">
                <a:avLst/>
              </a:prstGeom>
              <a:solidFill>
                <a:srgbClr val="D3D2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  <p:sp>
            <p:nvSpPr>
              <p:cNvPr id="1048887" name="Freeform 189" descr="d2ea9610-c276-4fbb-b8a3-3cb1a59b337a"/>
              <p:cNvSpPr>
                <a:spLocks noEditPoints="1"/>
              </p:cNvSpPr>
              <p:nvPr/>
            </p:nvSpPr>
            <p:spPr bwMode="auto">
              <a:xfrm>
                <a:off x="3454366" y="4850954"/>
                <a:ext cx="551794" cy="462999"/>
              </a:xfrm>
              <a:custGeom>
                <a:avLst/>
                <a:gdLst>
                  <a:gd name="T0" fmla="*/ 266 w 272"/>
                  <a:gd name="T1" fmla="*/ 0 h 228"/>
                  <a:gd name="T2" fmla="*/ 260 w 272"/>
                  <a:gd name="T3" fmla="*/ 0 h 228"/>
                  <a:gd name="T4" fmla="*/ 248 w 272"/>
                  <a:gd name="T5" fmla="*/ 2 h 228"/>
                  <a:gd name="T6" fmla="*/ 229 w 272"/>
                  <a:gd name="T7" fmla="*/ 2 h 228"/>
                  <a:gd name="T8" fmla="*/ 229 w 272"/>
                  <a:gd name="T9" fmla="*/ 2 h 228"/>
                  <a:gd name="T10" fmla="*/ 217 w 272"/>
                  <a:gd name="T11" fmla="*/ 0 h 228"/>
                  <a:gd name="T12" fmla="*/ 211 w 272"/>
                  <a:gd name="T13" fmla="*/ 0 h 228"/>
                  <a:gd name="T14" fmla="*/ 198 w 272"/>
                  <a:gd name="T15" fmla="*/ 2 h 228"/>
                  <a:gd name="T16" fmla="*/ 180 w 272"/>
                  <a:gd name="T17" fmla="*/ 2 h 228"/>
                  <a:gd name="T18" fmla="*/ 180 w 272"/>
                  <a:gd name="T19" fmla="*/ 2 h 228"/>
                  <a:gd name="T20" fmla="*/ 168 w 272"/>
                  <a:gd name="T21" fmla="*/ 0 h 228"/>
                  <a:gd name="T22" fmla="*/ 162 w 272"/>
                  <a:gd name="T23" fmla="*/ 0 h 228"/>
                  <a:gd name="T24" fmla="*/ 149 w 272"/>
                  <a:gd name="T25" fmla="*/ 2 h 228"/>
                  <a:gd name="T26" fmla="*/ 131 w 272"/>
                  <a:gd name="T27" fmla="*/ 2 h 228"/>
                  <a:gd name="T28" fmla="*/ 131 w 272"/>
                  <a:gd name="T29" fmla="*/ 2 h 228"/>
                  <a:gd name="T30" fmla="*/ 119 w 272"/>
                  <a:gd name="T31" fmla="*/ 0 h 228"/>
                  <a:gd name="T32" fmla="*/ 113 w 272"/>
                  <a:gd name="T33" fmla="*/ 0 h 228"/>
                  <a:gd name="T34" fmla="*/ 100 w 272"/>
                  <a:gd name="T35" fmla="*/ 2 h 228"/>
                  <a:gd name="T36" fmla="*/ 82 w 272"/>
                  <a:gd name="T37" fmla="*/ 2 h 228"/>
                  <a:gd name="T38" fmla="*/ 82 w 272"/>
                  <a:gd name="T39" fmla="*/ 2 h 228"/>
                  <a:gd name="T40" fmla="*/ 70 w 272"/>
                  <a:gd name="T41" fmla="*/ 2 h 228"/>
                  <a:gd name="T42" fmla="*/ 64 w 272"/>
                  <a:gd name="T43" fmla="*/ 4 h 228"/>
                  <a:gd name="T44" fmla="*/ 53 w 272"/>
                  <a:gd name="T45" fmla="*/ 10 h 228"/>
                  <a:gd name="T46" fmla="*/ 37 w 272"/>
                  <a:gd name="T47" fmla="*/ 19 h 228"/>
                  <a:gd name="T48" fmla="*/ 37 w 272"/>
                  <a:gd name="T49" fmla="*/ 19 h 228"/>
                  <a:gd name="T50" fmla="*/ 27 w 272"/>
                  <a:gd name="T51" fmla="*/ 26 h 228"/>
                  <a:gd name="T52" fmla="*/ 23 w 272"/>
                  <a:gd name="T53" fmla="*/ 30 h 228"/>
                  <a:gd name="T54" fmla="*/ 16 w 272"/>
                  <a:gd name="T55" fmla="*/ 41 h 228"/>
                  <a:gd name="T56" fmla="*/ 8 w 272"/>
                  <a:gd name="T57" fmla="*/ 57 h 228"/>
                  <a:gd name="T58" fmla="*/ 8 w 272"/>
                  <a:gd name="T59" fmla="*/ 57 h 228"/>
                  <a:gd name="T60" fmla="*/ 2 w 272"/>
                  <a:gd name="T61" fmla="*/ 68 h 228"/>
                  <a:gd name="T62" fmla="*/ 1 w 272"/>
                  <a:gd name="T63" fmla="*/ 74 h 228"/>
                  <a:gd name="T64" fmla="*/ 1 w 272"/>
                  <a:gd name="T65" fmla="*/ 90 h 228"/>
                  <a:gd name="T66" fmla="*/ 0 w 272"/>
                  <a:gd name="T67" fmla="*/ 93 h 228"/>
                  <a:gd name="T68" fmla="*/ 0 w 272"/>
                  <a:gd name="T69" fmla="*/ 99 h 228"/>
                  <a:gd name="T70" fmla="*/ 1 w 272"/>
                  <a:gd name="T71" fmla="*/ 111 h 228"/>
                  <a:gd name="T72" fmla="*/ 1 w 272"/>
                  <a:gd name="T73" fmla="*/ 129 h 228"/>
                  <a:gd name="T74" fmla="*/ 1 w 272"/>
                  <a:gd name="T75" fmla="*/ 129 h 228"/>
                  <a:gd name="T76" fmla="*/ 0 w 272"/>
                  <a:gd name="T77" fmla="*/ 142 h 228"/>
                  <a:gd name="T78" fmla="*/ 0 w 272"/>
                  <a:gd name="T79" fmla="*/ 148 h 228"/>
                  <a:gd name="T80" fmla="*/ 1 w 272"/>
                  <a:gd name="T81" fmla="*/ 160 h 228"/>
                  <a:gd name="T82" fmla="*/ 1 w 272"/>
                  <a:gd name="T83" fmla="*/ 179 h 228"/>
                  <a:gd name="T84" fmla="*/ 1 w 272"/>
                  <a:gd name="T85" fmla="*/ 179 h 228"/>
                  <a:gd name="T86" fmla="*/ 0 w 272"/>
                  <a:gd name="T87" fmla="*/ 191 h 228"/>
                  <a:gd name="T88" fmla="*/ 0 w 272"/>
                  <a:gd name="T89" fmla="*/ 197 h 228"/>
                  <a:gd name="T90" fmla="*/ 1 w 272"/>
                  <a:gd name="T91" fmla="*/ 209 h 228"/>
                  <a:gd name="T92" fmla="*/ 1 w 272"/>
                  <a:gd name="T93" fmla="*/ 228 h 228"/>
                  <a:gd name="T94" fmla="*/ 1 w 272"/>
                  <a:gd name="T95" fmla="*/ 228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72" h="228">
                    <a:moveTo>
                      <a:pt x="266" y="2"/>
                    </a:moveTo>
                    <a:cubicBezTo>
                      <a:pt x="272" y="2"/>
                      <a:pt x="272" y="2"/>
                      <a:pt x="272" y="2"/>
                    </a:cubicBezTo>
                    <a:cubicBezTo>
                      <a:pt x="272" y="0"/>
                      <a:pt x="272" y="0"/>
                      <a:pt x="272" y="0"/>
                    </a:cubicBezTo>
                    <a:cubicBezTo>
                      <a:pt x="266" y="0"/>
                      <a:pt x="266" y="0"/>
                      <a:pt x="266" y="0"/>
                    </a:cubicBezTo>
                    <a:lnTo>
                      <a:pt x="266" y="2"/>
                    </a:lnTo>
                    <a:close/>
                    <a:moveTo>
                      <a:pt x="254" y="2"/>
                    </a:moveTo>
                    <a:cubicBezTo>
                      <a:pt x="260" y="2"/>
                      <a:pt x="260" y="2"/>
                      <a:pt x="260" y="2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54" y="0"/>
                      <a:pt x="254" y="0"/>
                      <a:pt x="254" y="0"/>
                    </a:cubicBezTo>
                    <a:lnTo>
                      <a:pt x="254" y="2"/>
                    </a:lnTo>
                    <a:close/>
                    <a:moveTo>
                      <a:pt x="241" y="2"/>
                    </a:moveTo>
                    <a:cubicBezTo>
                      <a:pt x="248" y="2"/>
                      <a:pt x="248" y="2"/>
                      <a:pt x="248" y="2"/>
                    </a:cubicBezTo>
                    <a:cubicBezTo>
                      <a:pt x="248" y="0"/>
                      <a:pt x="248" y="0"/>
                      <a:pt x="248" y="0"/>
                    </a:cubicBezTo>
                    <a:cubicBezTo>
                      <a:pt x="241" y="0"/>
                      <a:pt x="241" y="0"/>
                      <a:pt x="241" y="0"/>
                    </a:cubicBezTo>
                    <a:lnTo>
                      <a:pt x="241" y="2"/>
                    </a:lnTo>
                    <a:close/>
                    <a:moveTo>
                      <a:pt x="229" y="2"/>
                    </a:moveTo>
                    <a:cubicBezTo>
                      <a:pt x="235" y="2"/>
                      <a:pt x="235" y="2"/>
                      <a:pt x="235" y="2"/>
                    </a:cubicBezTo>
                    <a:cubicBezTo>
                      <a:pt x="235" y="0"/>
                      <a:pt x="235" y="0"/>
                      <a:pt x="235" y="0"/>
                    </a:cubicBezTo>
                    <a:cubicBezTo>
                      <a:pt x="229" y="0"/>
                      <a:pt x="229" y="0"/>
                      <a:pt x="229" y="0"/>
                    </a:cubicBezTo>
                    <a:lnTo>
                      <a:pt x="229" y="2"/>
                    </a:lnTo>
                    <a:close/>
                    <a:moveTo>
                      <a:pt x="217" y="2"/>
                    </a:moveTo>
                    <a:cubicBezTo>
                      <a:pt x="223" y="2"/>
                      <a:pt x="223" y="2"/>
                      <a:pt x="223" y="2"/>
                    </a:cubicBezTo>
                    <a:cubicBezTo>
                      <a:pt x="223" y="0"/>
                      <a:pt x="223" y="0"/>
                      <a:pt x="223" y="0"/>
                    </a:cubicBezTo>
                    <a:cubicBezTo>
                      <a:pt x="217" y="0"/>
                      <a:pt x="217" y="0"/>
                      <a:pt x="217" y="0"/>
                    </a:cubicBezTo>
                    <a:lnTo>
                      <a:pt x="217" y="2"/>
                    </a:lnTo>
                    <a:close/>
                    <a:moveTo>
                      <a:pt x="205" y="2"/>
                    </a:moveTo>
                    <a:cubicBezTo>
                      <a:pt x="211" y="2"/>
                      <a:pt x="211" y="2"/>
                      <a:pt x="211" y="2"/>
                    </a:cubicBezTo>
                    <a:cubicBezTo>
                      <a:pt x="211" y="0"/>
                      <a:pt x="211" y="0"/>
                      <a:pt x="211" y="0"/>
                    </a:cubicBezTo>
                    <a:cubicBezTo>
                      <a:pt x="205" y="0"/>
                      <a:pt x="205" y="0"/>
                      <a:pt x="205" y="0"/>
                    </a:cubicBezTo>
                    <a:lnTo>
                      <a:pt x="205" y="2"/>
                    </a:lnTo>
                    <a:close/>
                    <a:moveTo>
                      <a:pt x="192" y="2"/>
                    </a:moveTo>
                    <a:cubicBezTo>
                      <a:pt x="198" y="2"/>
                      <a:pt x="198" y="2"/>
                      <a:pt x="198" y="2"/>
                    </a:cubicBezTo>
                    <a:cubicBezTo>
                      <a:pt x="198" y="0"/>
                      <a:pt x="198" y="0"/>
                      <a:pt x="198" y="0"/>
                    </a:cubicBezTo>
                    <a:cubicBezTo>
                      <a:pt x="192" y="0"/>
                      <a:pt x="192" y="0"/>
                      <a:pt x="192" y="0"/>
                    </a:cubicBezTo>
                    <a:lnTo>
                      <a:pt x="192" y="2"/>
                    </a:lnTo>
                    <a:close/>
                    <a:moveTo>
                      <a:pt x="180" y="2"/>
                    </a:moveTo>
                    <a:cubicBezTo>
                      <a:pt x="186" y="2"/>
                      <a:pt x="186" y="2"/>
                      <a:pt x="186" y="2"/>
                    </a:cubicBezTo>
                    <a:cubicBezTo>
                      <a:pt x="186" y="0"/>
                      <a:pt x="186" y="0"/>
                      <a:pt x="186" y="0"/>
                    </a:cubicBezTo>
                    <a:cubicBezTo>
                      <a:pt x="180" y="0"/>
                      <a:pt x="180" y="0"/>
                      <a:pt x="180" y="0"/>
                    </a:cubicBezTo>
                    <a:lnTo>
                      <a:pt x="180" y="2"/>
                    </a:lnTo>
                    <a:close/>
                    <a:moveTo>
                      <a:pt x="168" y="2"/>
                    </a:moveTo>
                    <a:cubicBezTo>
                      <a:pt x="174" y="2"/>
                      <a:pt x="174" y="2"/>
                      <a:pt x="174" y="2"/>
                    </a:cubicBezTo>
                    <a:cubicBezTo>
                      <a:pt x="174" y="0"/>
                      <a:pt x="174" y="0"/>
                      <a:pt x="174" y="0"/>
                    </a:cubicBezTo>
                    <a:cubicBezTo>
                      <a:pt x="168" y="0"/>
                      <a:pt x="168" y="0"/>
                      <a:pt x="168" y="0"/>
                    </a:cubicBezTo>
                    <a:lnTo>
                      <a:pt x="168" y="2"/>
                    </a:lnTo>
                    <a:close/>
                    <a:moveTo>
                      <a:pt x="155" y="2"/>
                    </a:moveTo>
                    <a:cubicBezTo>
                      <a:pt x="162" y="2"/>
                      <a:pt x="162" y="2"/>
                      <a:pt x="162" y="2"/>
                    </a:cubicBezTo>
                    <a:cubicBezTo>
                      <a:pt x="162" y="0"/>
                      <a:pt x="162" y="0"/>
                      <a:pt x="162" y="0"/>
                    </a:cubicBezTo>
                    <a:cubicBezTo>
                      <a:pt x="155" y="0"/>
                      <a:pt x="155" y="0"/>
                      <a:pt x="155" y="0"/>
                    </a:cubicBezTo>
                    <a:lnTo>
                      <a:pt x="155" y="2"/>
                    </a:lnTo>
                    <a:close/>
                    <a:moveTo>
                      <a:pt x="143" y="2"/>
                    </a:moveTo>
                    <a:cubicBezTo>
                      <a:pt x="149" y="2"/>
                      <a:pt x="149" y="2"/>
                      <a:pt x="149" y="2"/>
                    </a:cubicBezTo>
                    <a:cubicBezTo>
                      <a:pt x="149" y="0"/>
                      <a:pt x="149" y="0"/>
                      <a:pt x="149" y="0"/>
                    </a:cubicBezTo>
                    <a:cubicBezTo>
                      <a:pt x="143" y="0"/>
                      <a:pt x="143" y="0"/>
                      <a:pt x="143" y="0"/>
                    </a:cubicBezTo>
                    <a:lnTo>
                      <a:pt x="143" y="2"/>
                    </a:lnTo>
                    <a:close/>
                    <a:moveTo>
                      <a:pt x="131" y="2"/>
                    </a:move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0"/>
                      <a:pt x="137" y="0"/>
                      <a:pt x="137" y="0"/>
                    </a:cubicBezTo>
                    <a:cubicBezTo>
                      <a:pt x="131" y="0"/>
                      <a:pt x="131" y="0"/>
                      <a:pt x="131" y="0"/>
                    </a:cubicBezTo>
                    <a:lnTo>
                      <a:pt x="131" y="2"/>
                    </a:lnTo>
                    <a:close/>
                    <a:moveTo>
                      <a:pt x="119" y="2"/>
                    </a:moveTo>
                    <a:cubicBezTo>
                      <a:pt x="125" y="2"/>
                      <a:pt x="125" y="2"/>
                      <a:pt x="125" y="2"/>
                    </a:cubicBezTo>
                    <a:cubicBezTo>
                      <a:pt x="125" y="0"/>
                      <a:pt x="125" y="0"/>
                      <a:pt x="125" y="0"/>
                    </a:cubicBezTo>
                    <a:cubicBezTo>
                      <a:pt x="119" y="0"/>
                      <a:pt x="119" y="0"/>
                      <a:pt x="119" y="0"/>
                    </a:cubicBezTo>
                    <a:lnTo>
                      <a:pt x="119" y="2"/>
                    </a:lnTo>
                    <a:close/>
                    <a:moveTo>
                      <a:pt x="106" y="2"/>
                    </a:moveTo>
                    <a:cubicBezTo>
                      <a:pt x="113" y="2"/>
                      <a:pt x="113" y="2"/>
                      <a:pt x="113" y="2"/>
                    </a:cubicBezTo>
                    <a:cubicBezTo>
                      <a:pt x="113" y="0"/>
                      <a:pt x="113" y="0"/>
                      <a:pt x="113" y="0"/>
                    </a:cubicBezTo>
                    <a:cubicBezTo>
                      <a:pt x="106" y="0"/>
                      <a:pt x="106" y="0"/>
                      <a:pt x="106" y="0"/>
                    </a:cubicBezTo>
                    <a:lnTo>
                      <a:pt x="106" y="2"/>
                    </a:lnTo>
                    <a:close/>
                    <a:moveTo>
                      <a:pt x="94" y="2"/>
                    </a:moveTo>
                    <a:cubicBezTo>
                      <a:pt x="100" y="2"/>
                      <a:pt x="100" y="2"/>
                      <a:pt x="100" y="2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4" y="0"/>
                      <a:pt x="94" y="0"/>
                      <a:pt x="94" y="0"/>
                    </a:cubicBezTo>
                    <a:lnTo>
                      <a:pt x="94" y="2"/>
                    </a:lnTo>
                    <a:close/>
                    <a:moveTo>
                      <a:pt x="82" y="2"/>
                    </a:moveTo>
                    <a:cubicBezTo>
                      <a:pt x="84" y="2"/>
                      <a:pt x="86" y="2"/>
                      <a:pt x="88" y="2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86" y="0"/>
                      <a:pt x="84" y="0"/>
                      <a:pt x="82" y="0"/>
                    </a:cubicBezTo>
                    <a:cubicBezTo>
                      <a:pt x="82" y="2"/>
                      <a:pt x="82" y="2"/>
                      <a:pt x="82" y="2"/>
                    </a:cubicBezTo>
                    <a:close/>
                    <a:moveTo>
                      <a:pt x="70" y="4"/>
                    </a:moveTo>
                    <a:cubicBezTo>
                      <a:pt x="72" y="3"/>
                      <a:pt x="74" y="3"/>
                      <a:pt x="76" y="3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4" y="1"/>
                      <a:pt x="72" y="2"/>
                      <a:pt x="70" y="2"/>
                    </a:cubicBezTo>
                    <a:cubicBezTo>
                      <a:pt x="70" y="4"/>
                      <a:pt x="70" y="4"/>
                      <a:pt x="70" y="4"/>
                    </a:cubicBezTo>
                    <a:close/>
                    <a:moveTo>
                      <a:pt x="58" y="7"/>
                    </a:moveTo>
                    <a:cubicBezTo>
                      <a:pt x="60" y="7"/>
                      <a:pt x="62" y="6"/>
                      <a:pt x="64" y="5"/>
                    </a:cubicBezTo>
                    <a:cubicBezTo>
                      <a:pt x="64" y="4"/>
                      <a:pt x="64" y="4"/>
                      <a:pt x="64" y="4"/>
                    </a:cubicBezTo>
                    <a:cubicBezTo>
                      <a:pt x="62" y="5"/>
                      <a:pt x="60" y="5"/>
                      <a:pt x="58" y="6"/>
                    </a:cubicBezTo>
                    <a:lnTo>
                      <a:pt x="58" y="7"/>
                    </a:lnTo>
                    <a:close/>
                    <a:moveTo>
                      <a:pt x="47" y="12"/>
                    </a:moveTo>
                    <a:cubicBezTo>
                      <a:pt x="49" y="11"/>
                      <a:pt x="51" y="11"/>
                      <a:pt x="53" y="10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0" y="9"/>
                      <a:pt x="48" y="10"/>
                      <a:pt x="47" y="11"/>
                    </a:cubicBezTo>
                    <a:cubicBezTo>
                      <a:pt x="47" y="12"/>
                      <a:pt x="47" y="12"/>
                      <a:pt x="47" y="12"/>
                    </a:cubicBezTo>
                    <a:close/>
                    <a:moveTo>
                      <a:pt x="37" y="19"/>
                    </a:moveTo>
                    <a:cubicBezTo>
                      <a:pt x="39" y="18"/>
                      <a:pt x="40" y="17"/>
                      <a:pt x="42" y="16"/>
                    </a:cubicBezTo>
                    <a:cubicBezTo>
                      <a:pt x="41" y="14"/>
                      <a:pt x="41" y="14"/>
                      <a:pt x="41" y="14"/>
                    </a:cubicBezTo>
                    <a:cubicBezTo>
                      <a:pt x="40" y="15"/>
                      <a:pt x="38" y="17"/>
                      <a:pt x="36" y="18"/>
                    </a:cubicBezTo>
                    <a:cubicBezTo>
                      <a:pt x="37" y="19"/>
                      <a:pt x="37" y="19"/>
                      <a:pt x="37" y="19"/>
                    </a:cubicBezTo>
                    <a:close/>
                    <a:moveTo>
                      <a:pt x="28" y="27"/>
                    </a:moveTo>
                    <a:cubicBezTo>
                      <a:pt x="29" y="25"/>
                      <a:pt x="31" y="24"/>
                      <a:pt x="32" y="23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30" y="23"/>
                      <a:pt x="28" y="24"/>
                      <a:pt x="27" y="26"/>
                    </a:cubicBezTo>
                    <a:cubicBezTo>
                      <a:pt x="28" y="27"/>
                      <a:pt x="28" y="27"/>
                      <a:pt x="28" y="27"/>
                    </a:cubicBezTo>
                    <a:close/>
                    <a:moveTo>
                      <a:pt x="20" y="36"/>
                    </a:moveTo>
                    <a:cubicBezTo>
                      <a:pt x="21" y="34"/>
                      <a:pt x="22" y="33"/>
                      <a:pt x="24" y="31"/>
                    </a:cubicBezTo>
                    <a:cubicBezTo>
                      <a:pt x="23" y="30"/>
                      <a:pt x="23" y="30"/>
                      <a:pt x="23" y="30"/>
                    </a:cubicBezTo>
                    <a:cubicBezTo>
                      <a:pt x="21" y="32"/>
                      <a:pt x="20" y="33"/>
                      <a:pt x="19" y="35"/>
                    </a:cubicBezTo>
                    <a:lnTo>
                      <a:pt x="20" y="36"/>
                    </a:lnTo>
                    <a:close/>
                    <a:moveTo>
                      <a:pt x="13" y="46"/>
                    </a:moveTo>
                    <a:cubicBezTo>
                      <a:pt x="14" y="44"/>
                      <a:pt x="15" y="43"/>
                      <a:pt x="16" y="41"/>
                    </a:cubicBezTo>
                    <a:cubicBezTo>
                      <a:pt x="15" y="40"/>
                      <a:pt x="15" y="40"/>
                      <a:pt x="15" y="40"/>
                    </a:cubicBezTo>
                    <a:cubicBezTo>
                      <a:pt x="14" y="42"/>
                      <a:pt x="13" y="43"/>
                      <a:pt x="12" y="45"/>
                    </a:cubicBezTo>
                    <a:cubicBezTo>
                      <a:pt x="13" y="46"/>
                      <a:pt x="13" y="46"/>
                      <a:pt x="13" y="46"/>
                    </a:cubicBezTo>
                    <a:close/>
                    <a:moveTo>
                      <a:pt x="8" y="57"/>
                    </a:moveTo>
                    <a:cubicBezTo>
                      <a:pt x="8" y="55"/>
                      <a:pt x="9" y="53"/>
                      <a:pt x="10" y="51"/>
                    </a:cubicBezTo>
                    <a:cubicBezTo>
                      <a:pt x="9" y="51"/>
                      <a:pt x="9" y="51"/>
                      <a:pt x="9" y="51"/>
                    </a:cubicBezTo>
                    <a:cubicBezTo>
                      <a:pt x="8" y="53"/>
                      <a:pt x="7" y="54"/>
                      <a:pt x="6" y="56"/>
                    </a:cubicBezTo>
                    <a:cubicBezTo>
                      <a:pt x="8" y="57"/>
                      <a:pt x="8" y="57"/>
                      <a:pt x="8" y="57"/>
                    </a:cubicBezTo>
                    <a:close/>
                    <a:moveTo>
                      <a:pt x="4" y="69"/>
                    </a:moveTo>
                    <a:cubicBezTo>
                      <a:pt x="4" y="67"/>
                      <a:pt x="5" y="65"/>
                      <a:pt x="6" y="63"/>
                    </a:cubicBezTo>
                    <a:cubicBezTo>
                      <a:pt x="4" y="62"/>
                      <a:pt x="4" y="62"/>
                      <a:pt x="4" y="62"/>
                    </a:cubicBezTo>
                    <a:cubicBezTo>
                      <a:pt x="3" y="64"/>
                      <a:pt x="3" y="66"/>
                      <a:pt x="2" y="68"/>
                    </a:cubicBezTo>
                    <a:cubicBezTo>
                      <a:pt x="4" y="69"/>
                      <a:pt x="4" y="69"/>
                      <a:pt x="4" y="69"/>
                    </a:cubicBezTo>
                    <a:close/>
                    <a:moveTo>
                      <a:pt x="2" y="80"/>
                    </a:moveTo>
                    <a:cubicBezTo>
                      <a:pt x="2" y="78"/>
                      <a:pt x="2" y="76"/>
                      <a:pt x="3" y="74"/>
                    </a:cubicBezTo>
                    <a:cubicBezTo>
                      <a:pt x="1" y="74"/>
                      <a:pt x="1" y="74"/>
                      <a:pt x="1" y="74"/>
                    </a:cubicBezTo>
                    <a:cubicBezTo>
                      <a:pt x="1" y="76"/>
                      <a:pt x="0" y="78"/>
                      <a:pt x="0" y="80"/>
                    </a:cubicBezTo>
                    <a:cubicBezTo>
                      <a:pt x="2" y="80"/>
                      <a:pt x="2" y="80"/>
                      <a:pt x="2" y="80"/>
                    </a:cubicBezTo>
                    <a:close/>
                    <a:moveTo>
                      <a:pt x="1" y="93"/>
                    </a:moveTo>
                    <a:cubicBezTo>
                      <a:pt x="1" y="90"/>
                      <a:pt x="1" y="90"/>
                      <a:pt x="1" y="90"/>
                    </a:cubicBezTo>
                    <a:cubicBezTo>
                      <a:pt x="1" y="89"/>
                      <a:pt x="1" y="88"/>
                      <a:pt x="1" y="87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8"/>
                      <a:pt x="0" y="89"/>
                      <a:pt x="0" y="90"/>
                    </a:cubicBezTo>
                    <a:cubicBezTo>
                      <a:pt x="0" y="93"/>
                      <a:pt x="0" y="93"/>
                      <a:pt x="0" y="93"/>
                    </a:cubicBezTo>
                    <a:cubicBezTo>
                      <a:pt x="1" y="93"/>
                      <a:pt x="1" y="93"/>
                      <a:pt x="1" y="93"/>
                    </a:cubicBezTo>
                    <a:close/>
                    <a:moveTo>
                      <a:pt x="1" y="105"/>
                    </a:moveTo>
                    <a:cubicBezTo>
                      <a:pt x="1" y="99"/>
                      <a:pt x="1" y="99"/>
                      <a:pt x="1" y="99"/>
                    </a:cubicBezTo>
                    <a:cubicBezTo>
                      <a:pt x="0" y="99"/>
                      <a:pt x="0" y="99"/>
                      <a:pt x="0" y="99"/>
                    </a:cubicBezTo>
                    <a:cubicBezTo>
                      <a:pt x="0" y="105"/>
                      <a:pt x="0" y="105"/>
                      <a:pt x="0" y="105"/>
                    </a:cubicBezTo>
                    <a:lnTo>
                      <a:pt x="1" y="105"/>
                    </a:lnTo>
                    <a:close/>
                    <a:moveTo>
                      <a:pt x="1" y="117"/>
                    </a:moveTo>
                    <a:cubicBezTo>
                      <a:pt x="1" y="111"/>
                      <a:pt x="1" y="111"/>
                      <a:pt x="1" y="111"/>
                    </a:cubicBezTo>
                    <a:cubicBezTo>
                      <a:pt x="0" y="111"/>
                      <a:pt x="0" y="111"/>
                      <a:pt x="0" y="111"/>
                    </a:cubicBezTo>
                    <a:cubicBezTo>
                      <a:pt x="0" y="117"/>
                      <a:pt x="0" y="117"/>
                      <a:pt x="0" y="117"/>
                    </a:cubicBezTo>
                    <a:lnTo>
                      <a:pt x="1" y="117"/>
                    </a:lnTo>
                    <a:close/>
                    <a:moveTo>
                      <a:pt x="1" y="129"/>
                    </a:moveTo>
                    <a:cubicBezTo>
                      <a:pt x="1" y="123"/>
                      <a:pt x="1" y="123"/>
                      <a:pt x="1" y="123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9"/>
                      <a:pt x="0" y="129"/>
                      <a:pt x="0" y="129"/>
                    </a:cubicBezTo>
                    <a:lnTo>
                      <a:pt x="1" y="129"/>
                    </a:lnTo>
                    <a:close/>
                    <a:moveTo>
                      <a:pt x="1" y="142"/>
                    </a:moveTo>
                    <a:cubicBezTo>
                      <a:pt x="1" y="136"/>
                      <a:pt x="1" y="136"/>
                      <a:pt x="1" y="136"/>
                    </a:cubicBezTo>
                    <a:cubicBezTo>
                      <a:pt x="0" y="136"/>
                      <a:pt x="0" y="136"/>
                      <a:pt x="0" y="136"/>
                    </a:cubicBezTo>
                    <a:cubicBezTo>
                      <a:pt x="0" y="142"/>
                      <a:pt x="0" y="142"/>
                      <a:pt x="0" y="142"/>
                    </a:cubicBezTo>
                    <a:lnTo>
                      <a:pt x="1" y="142"/>
                    </a:lnTo>
                    <a:close/>
                    <a:moveTo>
                      <a:pt x="1" y="154"/>
                    </a:moveTo>
                    <a:cubicBezTo>
                      <a:pt x="1" y="148"/>
                      <a:pt x="1" y="148"/>
                      <a:pt x="1" y="148"/>
                    </a:cubicBezTo>
                    <a:cubicBezTo>
                      <a:pt x="0" y="148"/>
                      <a:pt x="0" y="148"/>
                      <a:pt x="0" y="148"/>
                    </a:cubicBezTo>
                    <a:cubicBezTo>
                      <a:pt x="0" y="154"/>
                      <a:pt x="0" y="154"/>
                      <a:pt x="0" y="154"/>
                    </a:cubicBezTo>
                    <a:lnTo>
                      <a:pt x="1" y="154"/>
                    </a:lnTo>
                    <a:close/>
                    <a:moveTo>
                      <a:pt x="1" y="166"/>
                    </a:moveTo>
                    <a:cubicBezTo>
                      <a:pt x="1" y="160"/>
                      <a:pt x="1" y="160"/>
                      <a:pt x="1" y="160"/>
                    </a:cubicBezTo>
                    <a:cubicBezTo>
                      <a:pt x="0" y="160"/>
                      <a:pt x="0" y="160"/>
                      <a:pt x="0" y="160"/>
                    </a:cubicBezTo>
                    <a:cubicBezTo>
                      <a:pt x="0" y="166"/>
                      <a:pt x="0" y="166"/>
                      <a:pt x="0" y="166"/>
                    </a:cubicBezTo>
                    <a:lnTo>
                      <a:pt x="1" y="166"/>
                    </a:lnTo>
                    <a:close/>
                    <a:moveTo>
                      <a:pt x="1" y="179"/>
                    </a:moveTo>
                    <a:cubicBezTo>
                      <a:pt x="1" y="172"/>
                      <a:pt x="1" y="172"/>
                      <a:pt x="1" y="172"/>
                    </a:cubicBezTo>
                    <a:cubicBezTo>
                      <a:pt x="0" y="172"/>
                      <a:pt x="0" y="172"/>
                      <a:pt x="0" y="172"/>
                    </a:cubicBezTo>
                    <a:cubicBezTo>
                      <a:pt x="0" y="179"/>
                      <a:pt x="0" y="179"/>
                      <a:pt x="0" y="179"/>
                    </a:cubicBezTo>
                    <a:lnTo>
                      <a:pt x="1" y="179"/>
                    </a:lnTo>
                    <a:close/>
                    <a:moveTo>
                      <a:pt x="1" y="191"/>
                    </a:moveTo>
                    <a:cubicBezTo>
                      <a:pt x="1" y="185"/>
                      <a:pt x="1" y="185"/>
                      <a:pt x="1" y="185"/>
                    </a:cubicBezTo>
                    <a:cubicBezTo>
                      <a:pt x="0" y="185"/>
                      <a:pt x="0" y="185"/>
                      <a:pt x="0" y="185"/>
                    </a:cubicBezTo>
                    <a:cubicBezTo>
                      <a:pt x="0" y="191"/>
                      <a:pt x="0" y="191"/>
                      <a:pt x="0" y="191"/>
                    </a:cubicBezTo>
                    <a:lnTo>
                      <a:pt x="1" y="191"/>
                    </a:lnTo>
                    <a:close/>
                    <a:moveTo>
                      <a:pt x="1" y="203"/>
                    </a:moveTo>
                    <a:cubicBezTo>
                      <a:pt x="1" y="197"/>
                      <a:pt x="1" y="197"/>
                      <a:pt x="1" y="197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0" y="203"/>
                      <a:pt x="0" y="203"/>
                      <a:pt x="0" y="203"/>
                    </a:cubicBezTo>
                    <a:lnTo>
                      <a:pt x="1" y="203"/>
                    </a:lnTo>
                    <a:close/>
                    <a:moveTo>
                      <a:pt x="1" y="215"/>
                    </a:moveTo>
                    <a:cubicBezTo>
                      <a:pt x="1" y="209"/>
                      <a:pt x="1" y="209"/>
                      <a:pt x="1" y="209"/>
                    </a:cubicBezTo>
                    <a:cubicBezTo>
                      <a:pt x="0" y="209"/>
                      <a:pt x="0" y="209"/>
                      <a:pt x="0" y="209"/>
                    </a:cubicBezTo>
                    <a:cubicBezTo>
                      <a:pt x="0" y="215"/>
                      <a:pt x="0" y="215"/>
                      <a:pt x="0" y="215"/>
                    </a:cubicBezTo>
                    <a:lnTo>
                      <a:pt x="1" y="215"/>
                    </a:lnTo>
                    <a:close/>
                    <a:moveTo>
                      <a:pt x="1" y="228"/>
                    </a:moveTo>
                    <a:cubicBezTo>
                      <a:pt x="1" y="221"/>
                      <a:pt x="1" y="221"/>
                      <a:pt x="1" y="221"/>
                    </a:cubicBezTo>
                    <a:cubicBezTo>
                      <a:pt x="0" y="221"/>
                      <a:pt x="0" y="221"/>
                      <a:pt x="0" y="221"/>
                    </a:cubicBezTo>
                    <a:cubicBezTo>
                      <a:pt x="0" y="228"/>
                      <a:pt x="0" y="228"/>
                      <a:pt x="0" y="228"/>
                    </a:cubicBezTo>
                    <a:lnTo>
                      <a:pt x="1" y="228"/>
                    </a:lnTo>
                    <a:close/>
                  </a:path>
                </a:pathLst>
              </a:custGeom>
              <a:solidFill>
                <a:srgbClr val="E0D9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/>
                <a:endParaRPr sz="1200"/>
              </a:p>
            </p:txBody>
          </p:sp>
        </p:grpSp>
      </p:grp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88" name="标题 1048887" descr="0d0c025c-f983-4e5a-837c-37bea7bc505f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sz="2800" b="1" i="0" u="none">
                <a:solidFill>
                  <a:srgbClr val="2F2F2F"/>
                </a:solidFill>
                <a:ea typeface="微软雅黑"/>
              </a:rPr>
              <a:t>农民现状</a:t>
            </a:r>
          </a:p>
        </p:txBody>
      </p:sp>
      <p:grpSp>
        <p:nvGrpSpPr>
          <p:cNvPr id="85" name="3450cabd-46d0-460d-a070-cfde60c07a59.source.4.zh-Hans.pptx" descr="88e8cfa4-0109-4400-bd05-317cda4a2e3d"/>
          <p:cNvGrpSpPr/>
          <p:nvPr/>
        </p:nvGrpSpPr>
        <p:grpSpPr>
          <a:xfrm>
            <a:off x="227205" y="1386702"/>
            <a:ext cx="10845800" cy="5031570"/>
            <a:chOff x="673100" y="1130302"/>
            <a:chExt cx="10845800" cy="5031570"/>
          </a:xfrm>
        </p:grpSpPr>
        <p:cxnSp>
          <p:nvCxnSpPr>
            <p:cNvPr id="3145728" name="íṧľïde" descr="1655c959-bede-4373-9a13-21de8d8e4ead"/>
            <p:cNvCxnSpPr>
              <a:cxnSpLocks/>
              <a:stCxn id="1048890" idx="3"/>
              <a:endCxn id="1048892" idx="1"/>
            </p:cNvCxnSpPr>
            <p:nvPr/>
          </p:nvCxnSpPr>
          <p:spPr>
            <a:xfrm>
              <a:off x="5283770" y="3309601"/>
              <a:ext cx="4465197" cy="0"/>
            </a:xfrm>
            <a:prstGeom prst="line">
              <a:avLst/>
            </a:prstGeom>
            <a:ln w="12700">
              <a:solidFill>
                <a:schemeClr val="tx2">
                  <a:alpha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8889" name="íṩḻîdè" descr="0dd15ae0-13f3-45af-800f-ec39601873c8"/>
            <p:cNvSpPr/>
            <p:nvPr/>
          </p:nvSpPr>
          <p:spPr>
            <a:xfrm>
              <a:off x="1226753" y="2701461"/>
              <a:ext cx="1216280" cy="1216280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/>
            </a:p>
          </p:txBody>
        </p:sp>
        <p:cxnSp>
          <p:nvCxnSpPr>
            <p:cNvPr id="3145729" name="íS1íďè" descr="b2430357-3c1f-4412-b43d-a250b5fea537"/>
            <p:cNvCxnSpPr>
              <a:cxnSpLocks/>
            </p:cNvCxnSpPr>
            <p:nvPr/>
          </p:nvCxnSpPr>
          <p:spPr>
            <a:xfrm flipV="1">
              <a:off x="1834893" y="3917743"/>
              <a:ext cx="0" cy="551431"/>
            </a:xfrm>
            <a:prstGeom prst="line">
              <a:avLst/>
            </a:prstGeom>
            <a:ln w="28575"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8890" name="iṥ1îḓê" descr="e284f9cb-28f5-4394-a56b-2b9a067567de"/>
            <p:cNvSpPr/>
            <p:nvPr/>
          </p:nvSpPr>
          <p:spPr>
            <a:xfrm>
              <a:off x="4067490" y="2701461"/>
              <a:ext cx="1216280" cy="1216280"/>
            </a:xfrm>
            <a:prstGeom prst="rect">
              <a:avLst/>
            </a:prstGeom>
            <a:noFill/>
            <a:ln w="28575">
              <a:solidFill>
                <a:schemeClr val="tx2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/>
            </a:p>
          </p:txBody>
        </p:sp>
        <p:cxnSp>
          <p:nvCxnSpPr>
            <p:cNvPr id="3145730" name="íṥļïdè" descr="7bcdb94b-7c05-4f82-9a2a-a597976c2951"/>
            <p:cNvCxnSpPr>
              <a:cxnSpLocks/>
            </p:cNvCxnSpPr>
            <p:nvPr/>
          </p:nvCxnSpPr>
          <p:spPr>
            <a:xfrm flipV="1">
              <a:off x="4675631" y="3917743"/>
              <a:ext cx="0" cy="551431"/>
            </a:xfrm>
            <a:prstGeom prst="line">
              <a:avLst/>
            </a:prstGeom>
            <a:ln w="28575">
              <a:solidFill>
                <a:schemeClr val="tx2">
                  <a:alpha val="50000"/>
                </a:schemeClr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8891" name="íSḻïḓê" descr="cff336b8-b042-41c0-b546-1f3ae8c34b2e"/>
            <p:cNvSpPr/>
            <p:nvPr/>
          </p:nvSpPr>
          <p:spPr>
            <a:xfrm>
              <a:off x="6908228" y="2701461"/>
              <a:ext cx="1216280" cy="1216280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/>
            </a:p>
          </p:txBody>
        </p:sp>
        <p:cxnSp>
          <p:nvCxnSpPr>
            <p:cNvPr id="3145731" name="iSľíḋè" descr="b912b6e7-ef59-42a8-ab13-7a1e866bd9ac"/>
            <p:cNvCxnSpPr>
              <a:cxnSpLocks/>
            </p:cNvCxnSpPr>
            <p:nvPr/>
          </p:nvCxnSpPr>
          <p:spPr>
            <a:xfrm flipV="1">
              <a:off x="7516368" y="3917743"/>
              <a:ext cx="0" cy="551431"/>
            </a:xfrm>
            <a:prstGeom prst="line">
              <a:avLst/>
            </a:prstGeom>
            <a:ln w="28575">
              <a:solidFill>
                <a:schemeClr val="accent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8892" name="îṧḷïdê" descr="6ca14645-fd78-4d58-a5ab-796bc9f29016"/>
            <p:cNvSpPr/>
            <p:nvPr/>
          </p:nvSpPr>
          <p:spPr>
            <a:xfrm>
              <a:off x="9748967" y="2701461"/>
              <a:ext cx="1216280" cy="1216280"/>
            </a:xfrm>
            <a:prstGeom prst="rect">
              <a:avLst/>
            </a:prstGeom>
            <a:noFill/>
            <a:ln w="28575">
              <a:solidFill>
                <a:schemeClr val="tx2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/>
            </a:p>
          </p:txBody>
        </p:sp>
        <p:cxnSp>
          <p:nvCxnSpPr>
            <p:cNvPr id="3145732" name="îśḻïḑè" descr="350ef152-5eab-4cbb-8c22-bfdb65fb0ad7"/>
            <p:cNvCxnSpPr>
              <a:cxnSpLocks/>
            </p:cNvCxnSpPr>
            <p:nvPr/>
          </p:nvCxnSpPr>
          <p:spPr>
            <a:xfrm flipV="1">
              <a:off x="10357107" y="3917743"/>
              <a:ext cx="0" cy="551431"/>
            </a:xfrm>
            <a:prstGeom prst="line">
              <a:avLst/>
            </a:prstGeom>
            <a:ln w="28575">
              <a:solidFill>
                <a:schemeClr val="tx2">
                  <a:alpha val="50000"/>
                </a:schemeClr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8893" name="Title" descr="9d4f74a7-804b-4552-a69e-51c8855e8e52"/>
            <p:cNvSpPr txBox="1"/>
            <p:nvPr/>
          </p:nvSpPr>
          <p:spPr>
            <a:xfrm>
              <a:off x="673100" y="1130302"/>
              <a:ext cx="10845800" cy="1156341"/>
            </a:xfrm>
            <a:prstGeom prst="rect">
              <a:avLst/>
            </a:prstGeom>
            <a:noFill/>
          </p:spPr>
          <p:txBody>
            <a:bodyPr vert="horz" wrap="square" rtlCol="0" anchor="t" anchorCtr="1">
              <a:normAutofit/>
            </a:bodyPr>
            <a:lstStyle/>
            <a:p>
              <a:pPr algn="ctr"/>
              <a:r>
                <a:rPr lang="en-US" sz="2400" b="1" i="0" u="none">
                  <a:solidFill>
                    <a:srgbClr val="2F2F2F"/>
                  </a:solidFill>
                  <a:ea typeface="微软雅黑"/>
                </a:rPr>
                <a:t>关注农民生活的难题</a:t>
              </a:r>
            </a:p>
          </p:txBody>
        </p:sp>
        <p:cxnSp>
          <p:nvCxnSpPr>
            <p:cNvPr id="3145733" name="íṧľïde" descr="edce1bc7-7e75-4367-82a1-80e2cb8c8e1c"/>
            <p:cNvCxnSpPr>
              <a:cxnSpLocks/>
              <a:endCxn id="1048890" idx="1"/>
            </p:cNvCxnSpPr>
            <p:nvPr/>
          </p:nvCxnSpPr>
          <p:spPr>
            <a:xfrm>
              <a:off x="1209675" y="3309601"/>
              <a:ext cx="2857815" cy="0"/>
            </a:xfrm>
            <a:prstGeom prst="line">
              <a:avLst/>
            </a:prstGeom>
            <a:ln w="12700">
              <a:solidFill>
                <a:schemeClr val="tx2">
                  <a:alpha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6" name="组合 39" descr="2144d733-4577-48dc-acec-e86cdaeea7bb"/>
            <p:cNvGrpSpPr/>
            <p:nvPr/>
          </p:nvGrpSpPr>
          <p:grpSpPr>
            <a:xfrm>
              <a:off x="673100" y="2746508"/>
              <a:ext cx="2323586" cy="3415364"/>
              <a:chOff x="673100" y="2746508"/>
              <a:chExt cx="2323586" cy="3415364"/>
            </a:xfrm>
          </p:grpSpPr>
          <p:sp>
            <p:nvSpPr>
              <p:cNvPr id="1048894" name="IconBackground1" descr="e8ad5ac3-26dd-4887-ac30-fc76fce16414"/>
              <p:cNvSpPr/>
              <p:nvPr/>
            </p:nvSpPr>
            <p:spPr>
              <a:xfrm>
                <a:off x="1271801" y="2746508"/>
                <a:ext cx="1126185" cy="112618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048895" name="Icon1" descr="3166267b-569c-429e-b1e5-47782661847a"/>
              <p:cNvSpPr/>
              <p:nvPr/>
            </p:nvSpPr>
            <p:spPr bwMode="auto">
              <a:xfrm>
                <a:off x="1614235" y="3092142"/>
                <a:ext cx="441316" cy="434920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048896" name="Text1" descr="580c0824-294a-4c84-9fde-9b47cd6deccf"/>
              <p:cNvSpPr txBox="1"/>
              <p:nvPr/>
            </p:nvSpPr>
            <p:spPr>
              <a:xfrm flipH="1">
                <a:off x="673100" y="5167459"/>
                <a:ext cx="2323586" cy="99441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 anchorCtr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农民主要依赖传统农业种植和养殖，收入来源有限。</a:t>
                </a:r>
              </a:p>
            </p:txBody>
          </p:sp>
          <p:sp>
            <p:nvSpPr>
              <p:cNvPr id="1048897" name="Bullet1" descr="87efe486-868d-4c56-80e3-ab8541fba402"/>
              <p:cNvSpPr/>
              <p:nvPr/>
            </p:nvSpPr>
            <p:spPr>
              <a:xfrm flipH="1">
                <a:off x="673100" y="4571356"/>
                <a:ext cx="2323586" cy="507831"/>
              </a:xfrm>
              <a:prstGeom prst="rect">
                <a:avLst/>
              </a:prstGeom>
            </p:spPr>
            <p:txBody>
              <a:bodyPr wrap="square" lIns="91440" tIns="45720" rIns="91440" bIns="45720" anchor="b" anchorCtr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收入来源单一</a:t>
                </a:r>
              </a:p>
            </p:txBody>
          </p:sp>
        </p:grpSp>
        <p:grpSp>
          <p:nvGrpSpPr>
            <p:cNvPr id="87" name="组合 40" descr="a1faf9ff-41b4-41d0-835d-deacf9b7d74c"/>
            <p:cNvGrpSpPr/>
            <p:nvPr/>
          </p:nvGrpSpPr>
          <p:grpSpPr>
            <a:xfrm>
              <a:off x="3513838" y="2746508"/>
              <a:ext cx="2323586" cy="3415364"/>
              <a:chOff x="3513838" y="2746508"/>
              <a:chExt cx="2323586" cy="3415364"/>
            </a:xfrm>
          </p:grpSpPr>
          <p:sp>
            <p:nvSpPr>
              <p:cNvPr id="1048898" name="Text2" descr="6f9d5629-03fc-4fc0-9eee-765d0a6db0e2"/>
              <p:cNvSpPr txBox="1"/>
              <p:nvPr/>
            </p:nvSpPr>
            <p:spPr>
              <a:xfrm flipH="1">
                <a:off x="3513838" y="5167459"/>
                <a:ext cx="2323586" cy="99441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 anchorCtr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受自然条件和市场价格波动影响，农民增收面临诸多困难。</a:t>
                </a:r>
              </a:p>
            </p:txBody>
          </p:sp>
          <p:sp>
            <p:nvSpPr>
              <p:cNvPr id="1048899" name="Bullet2" descr="e1f0ac2a-db46-4a86-b6bb-6d6ceda8eea2"/>
              <p:cNvSpPr/>
              <p:nvPr/>
            </p:nvSpPr>
            <p:spPr>
              <a:xfrm flipH="1">
                <a:off x="3513838" y="4571356"/>
                <a:ext cx="2323586" cy="507831"/>
              </a:xfrm>
              <a:prstGeom prst="rect">
                <a:avLst/>
              </a:prstGeom>
            </p:spPr>
            <p:txBody>
              <a:bodyPr wrap="square" lIns="91440" tIns="45720" rIns="91440" bIns="45720" anchor="b" anchorCtr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增收困难</a:t>
                </a:r>
              </a:p>
            </p:txBody>
          </p:sp>
          <p:sp>
            <p:nvSpPr>
              <p:cNvPr id="1048900" name="IconBackground2" descr="b7c919e8-cc62-4d9a-9ed9-cebdf5450605"/>
              <p:cNvSpPr/>
              <p:nvPr/>
            </p:nvSpPr>
            <p:spPr>
              <a:xfrm>
                <a:off x="4112539" y="2746508"/>
                <a:ext cx="1126185" cy="1126185"/>
              </a:xfrm>
              <a:prstGeom prst="rect">
                <a:avLst/>
              </a:prstGeom>
              <a:solidFill>
                <a:schemeClr val="tx2">
                  <a:alpha val="50000"/>
                </a:schemeClr>
              </a:solidFill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048901" name="Icon2" descr="558cacdd-98ce-4364-9c39-85705dab62c1"/>
              <p:cNvSpPr/>
              <p:nvPr/>
            </p:nvSpPr>
            <p:spPr bwMode="auto">
              <a:xfrm>
                <a:off x="4517649" y="3124144"/>
                <a:ext cx="315965" cy="370918"/>
              </a:xfrm>
              <a:custGeom>
                <a:avLst/>
                <a:gdLst>
                  <a:gd name="T0" fmla="*/ 110186397 w 21600"/>
                  <a:gd name="T1" fmla="*/ 9743 h 21600"/>
                  <a:gd name="T2" fmla="*/ 97377896 w 21600"/>
                  <a:gd name="T3" fmla="*/ 5000954 h 21600"/>
                  <a:gd name="T4" fmla="*/ 33405183 w 21600"/>
                  <a:gd name="T5" fmla="*/ 29946194 h 21600"/>
                  <a:gd name="T6" fmla="*/ 33155233 w 21600"/>
                  <a:gd name="T7" fmla="*/ 29946194 h 21600"/>
                  <a:gd name="T8" fmla="*/ 33155233 w 21600"/>
                  <a:gd name="T9" fmla="*/ 152316694 h 21600"/>
                  <a:gd name="T10" fmla="*/ 22994866 w 21600"/>
                  <a:gd name="T11" fmla="*/ 149206645 h 21600"/>
                  <a:gd name="T12" fmla="*/ 0 w 21600"/>
                  <a:gd name="T13" fmla="*/ 179268211 h 21600"/>
                  <a:gd name="T14" fmla="*/ 22994866 w 21600"/>
                  <a:gd name="T15" fmla="*/ 209330669 h 21600"/>
                  <a:gd name="T16" fmla="*/ 45974020 w 21600"/>
                  <a:gd name="T17" fmla="*/ 179752657 h 21600"/>
                  <a:gd name="T18" fmla="*/ 45999376 w 21600"/>
                  <a:gd name="T19" fmla="*/ 179752657 h 21600"/>
                  <a:gd name="T20" fmla="*/ 45999376 w 21600"/>
                  <a:gd name="T21" fmla="*/ 61665262 h 21600"/>
                  <a:gd name="T22" fmla="*/ 97377896 w 21600"/>
                  <a:gd name="T23" fmla="*/ 41662417 h 21600"/>
                  <a:gd name="T24" fmla="*/ 97377896 w 21600"/>
                  <a:gd name="T25" fmla="*/ 115064273 h 21600"/>
                  <a:gd name="T26" fmla="*/ 87222322 w 21600"/>
                  <a:gd name="T27" fmla="*/ 111943598 h 21600"/>
                  <a:gd name="T28" fmla="*/ 64222595 w 21600"/>
                  <a:gd name="T29" fmla="*/ 142014817 h 21600"/>
                  <a:gd name="T30" fmla="*/ 87222322 w 21600"/>
                  <a:gd name="T31" fmla="*/ 172077365 h 21600"/>
                  <a:gd name="T32" fmla="*/ 110202118 w 21600"/>
                  <a:gd name="T33" fmla="*/ 142500345 h 21600"/>
                  <a:gd name="T34" fmla="*/ 110222614 w 21600"/>
                  <a:gd name="T35" fmla="*/ 142500345 h 21600"/>
                  <a:gd name="T36" fmla="*/ 110222614 w 21600"/>
                  <a:gd name="T37" fmla="*/ 20012697 h 21600"/>
                  <a:gd name="T38" fmla="*/ 110227474 w 21600"/>
                  <a:gd name="T39" fmla="*/ 20012697 h 21600"/>
                  <a:gd name="T40" fmla="*/ 110227474 w 21600"/>
                  <a:gd name="T41" fmla="*/ 0 h 21600"/>
                  <a:gd name="T42" fmla="*/ 110186397 w 21600"/>
                  <a:gd name="T43" fmla="*/ 9743 h 21600"/>
                  <a:gd name="T44" fmla="*/ 110186397 w 21600"/>
                  <a:gd name="T45" fmla="*/ 9743 h 2160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21600" h="21600">
                    <a:moveTo>
                      <a:pt x="21592" y="1"/>
                    </a:moveTo>
                    <a:lnTo>
                      <a:pt x="19082" y="516"/>
                    </a:lnTo>
                    <a:lnTo>
                      <a:pt x="6546" y="3090"/>
                    </a:lnTo>
                    <a:lnTo>
                      <a:pt x="6497" y="3090"/>
                    </a:lnTo>
                    <a:lnTo>
                      <a:pt x="6497" y="15717"/>
                    </a:lnTo>
                    <a:cubicBezTo>
                      <a:pt x="5896" y="15513"/>
                      <a:pt x="5222" y="15396"/>
                      <a:pt x="4506" y="15396"/>
                    </a:cubicBezTo>
                    <a:cubicBezTo>
                      <a:pt x="2018" y="15396"/>
                      <a:pt x="0" y="16784"/>
                      <a:pt x="0" y="18498"/>
                    </a:cubicBezTo>
                    <a:cubicBezTo>
                      <a:pt x="0" y="20211"/>
                      <a:pt x="2018" y="21600"/>
                      <a:pt x="4506" y="21600"/>
                    </a:cubicBezTo>
                    <a:cubicBezTo>
                      <a:pt x="6970" y="21600"/>
                      <a:pt x="8969" y="20238"/>
                      <a:pt x="9009" y="18548"/>
                    </a:cubicBezTo>
                    <a:lnTo>
                      <a:pt x="9014" y="18548"/>
                    </a:lnTo>
                    <a:lnTo>
                      <a:pt x="9014" y="6363"/>
                    </a:lnTo>
                    <a:lnTo>
                      <a:pt x="19082" y="4299"/>
                    </a:lnTo>
                    <a:lnTo>
                      <a:pt x="19082" y="11873"/>
                    </a:lnTo>
                    <a:cubicBezTo>
                      <a:pt x="18481" y="11669"/>
                      <a:pt x="17807" y="11551"/>
                      <a:pt x="17092" y="11551"/>
                    </a:cubicBezTo>
                    <a:cubicBezTo>
                      <a:pt x="14603" y="11551"/>
                      <a:pt x="12585" y="12940"/>
                      <a:pt x="12585" y="14654"/>
                    </a:cubicBezTo>
                    <a:cubicBezTo>
                      <a:pt x="12585" y="16367"/>
                      <a:pt x="14603" y="17756"/>
                      <a:pt x="17092" y="17756"/>
                    </a:cubicBezTo>
                    <a:cubicBezTo>
                      <a:pt x="19556" y="17756"/>
                      <a:pt x="21555" y="16393"/>
                      <a:pt x="21595" y="14704"/>
                    </a:cubicBezTo>
                    <a:lnTo>
                      <a:pt x="21599" y="14704"/>
                    </a:lnTo>
                    <a:lnTo>
                      <a:pt x="21599" y="2065"/>
                    </a:lnTo>
                    <a:lnTo>
                      <a:pt x="21600" y="2065"/>
                    </a:lnTo>
                    <a:lnTo>
                      <a:pt x="21600" y="0"/>
                    </a:lnTo>
                    <a:lnTo>
                      <a:pt x="21592" y="1"/>
                    </a:lnTo>
                    <a:close/>
                    <a:moveTo>
                      <a:pt x="21592" y="1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88" name="组合 41" descr="a0c0acc7-f92b-4287-aa6d-c263ac86e2ff"/>
            <p:cNvGrpSpPr/>
            <p:nvPr/>
          </p:nvGrpSpPr>
          <p:grpSpPr>
            <a:xfrm>
              <a:off x="6354576" y="2746508"/>
              <a:ext cx="2323586" cy="3415364"/>
              <a:chOff x="6354576" y="2746508"/>
              <a:chExt cx="2323586" cy="3415364"/>
            </a:xfrm>
          </p:grpSpPr>
          <p:sp>
            <p:nvSpPr>
              <p:cNvPr id="1048902" name="IconBackground3" descr="a3407cb9-ac22-46c0-8081-0d578a47127c"/>
              <p:cNvSpPr/>
              <p:nvPr/>
            </p:nvSpPr>
            <p:spPr>
              <a:xfrm>
                <a:off x="6953276" y="2746508"/>
                <a:ext cx="1126185" cy="112618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048903" name="Icon3" descr="4d6539f7-4619-40b2-95b1-644431d0e783"/>
              <p:cNvSpPr/>
              <p:nvPr/>
            </p:nvSpPr>
            <p:spPr bwMode="auto">
              <a:xfrm>
                <a:off x="7307654" y="3101670"/>
                <a:ext cx="417429" cy="415867"/>
              </a:xfrm>
              <a:custGeom>
                <a:avLst/>
                <a:gdLst>
                  <a:gd name="T0" fmla="+- 0 10797 26"/>
                  <a:gd name="T1" fmla="*/ T0 w 21542"/>
                  <a:gd name="T2" fmla="*/ 10800 h 21600"/>
                  <a:gd name="T3" fmla="+- 0 10797 26"/>
                  <a:gd name="T4" fmla="*/ T3 w 21542"/>
                  <a:gd name="T5" fmla="*/ 10800 h 21600"/>
                  <a:gd name="T6" fmla="+- 0 10797 26"/>
                  <a:gd name="T7" fmla="*/ T6 w 21542"/>
                  <a:gd name="T8" fmla="*/ 10800 h 21600"/>
                  <a:gd name="T9" fmla="+- 0 10797 26"/>
                  <a:gd name="T10" fmla="*/ T9 w 2154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42" h="21600">
                    <a:moveTo>
                      <a:pt x="11685" y="1798"/>
                    </a:moveTo>
                    <a:cubicBezTo>
                      <a:pt x="12903" y="1906"/>
                      <a:pt x="14055" y="2202"/>
                      <a:pt x="15143" y="2682"/>
                    </a:cubicBezTo>
                    <a:cubicBezTo>
                      <a:pt x="16233" y="3165"/>
                      <a:pt x="17213" y="3803"/>
                      <a:pt x="18089" y="4596"/>
                    </a:cubicBezTo>
                    <a:cubicBezTo>
                      <a:pt x="18964" y="5390"/>
                      <a:pt x="19696" y="6307"/>
                      <a:pt x="20286" y="7355"/>
                    </a:cubicBezTo>
                    <a:cubicBezTo>
                      <a:pt x="20875" y="8400"/>
                      <a:pt x="21290" y="9537"/>
                      <a:pt x="21528" y="10774"/>
                    </a:cubicBezTo>
                    <a:cubicBezTo>
                      <a:pt x="21573" y="11034"/>
                      <a:pt x="21497" y="11229"/>
                      <a:pt x="21299" y="11356"/>
                    </a:cubicBezTo>
                    <a:cubicBezTo>
                      <a:pt x="21223" y="11407"/>
                      <a:pt x="21151" y="11435"/>
                      <a:pt x="21077" y="11435"/>
                    </a:cubicBezTo>
                    <a:cubicBezTo>
                      <a:pt x="20930" y="11435"/>
                      <a:pt x="20822" y="11381"/>
                      <a:pt x="20760" y="11271"/>
                    </a:cubicBezTo>
                    <a:cubicBezTo>
                      <a:pt x="20016" y="10353"/>
                      <a:pt x="19186" y="9890"/>
                      <a:pt x="18272" y="9879"/>
                    </a:cubicBezTo>
                    <a:cubicBezTo>
                      <a:pt x="17616" y="9879"/>
                      <a:pt x="16994" y="10128"/>
                      <a:pt x="16402" y="10619"/>
                    </a:cubicBezTo>
                    <a:cubicBezTo>
                      <a:pt x="15813" y="11110"/>
                      <a:pt x="15320" y="11796"/>
                      <a:pt x="14912" y="12680"/>
                    </a:cubicBezTo>
                    <a:cubicBezTo>
                      <a:pt x="14840" y="12886"/>
                      <a:pt x="14704" y="12991"/>
                      <a:pt x="14516" y="12991"/>
                    </a:cubicBezTo>
                    <a:cubicBezTo>
                      <a:pt x="14323" y="12991"/>
                      <a:pt x="14191" y="12886"/>
                      <a:pt x="14115" y="12680"/>
                    </a:cubicBezTo>
                    <a:cubicBezTo>
                      <a:pt x="13490" y="11328"/>
                      <a:pt x="12679" y="10452"/>
                      <a:pt x="11682" y="10057"/>
                    </a:cubicBezTo>
                    <a:lnTo>
                      <a:pt x="11682" y="17164"/>
                    </a:lnTo>
                    <a:cubicBezTo>
                      <a:pt x="11682" y="17779"/>
                      <a:pt x="11594" y="18350"/>
                      <a:pt x="11415" y="18883"/>
                    </a:cubicBezTo>
                    <a:cubicBezTo>
                      <a:pt x="11234" y="19414"/>
                      <a:pt x="10993" y="19886"/>
                      <a:pt x="10690" y="20298"/>
                    </a:cubicBezTo>
                    <a:cubicBezTo>
                      <a:pt x="10385" y="20704"/>
                      <a:pt x="10029" y="21026"/>
                      <a:pt x="9621" y="21258"/>
                    </a:cubicBezTo>
                    <a:cubicBezTo>
                      <a:pt x="9214" y="21487"/>
                      <a:pt x="8777" y="21599"/>
                      <a:pt x="8314" y="21599"/>
                    </a:cubicBezTo>
                    <a:cubicBezTo>
                      <a:pt x="7852" y="21599"/>
                      <a:pt x="7410" y="21487"/>
                      <a:pt x="6995" y="21258"/>
                    </a:cubicBezTo>
                    <a:cubicBezTo>
                      <a:pt x="6580" y="21027"/>
                      <a:pt x="6220" y="20705"/>
                      <a:pt x="5915" y="20298"/>
                    </a:cubicBezTo>
                    <a:cubicBezTo>
                      <a:pt x="5612" y="19886"/>
                      <a:pt x="5369" y="19417"/>
                      <a:pt x="5190" y="18883"/>
                    </a:cubicBezTo>
                    <a:cubicBezTo>
                      <a:pt x="5011" y="18350"/>
                      <a:pt x="4923" y="17779"/>
                      <a:pt x="4923" y="17164"/>
                    </a:cubicBezTo>
                    <a:cubicBezTo>
                      <a:pt x="4923" y="16850"/>
                      <a:pt x="5011" y="16591"/>
                      <a:pt x="5190" y="16390"/>
                    </a:cubicBezTo>
                    <a:cubicBezTo>
                      <a:pt x="5369" y="16187"/>
                      <a:pt x="5583" y="16085"/>
                      <a:pt x="5836" y="16085"/>
                    </a:cubicBezTo>
                    <a:cubicBezTo>
                      <a:pt x="6103" y="16085"/>
                      <a:pt x="6320" y="16187"/>
                      <a:pt x="6492" y="16390"/>
                    </a:cubicBezTo>
                    <a:cubicBezTo>
                      <a:pt x="6661" y="16591"/>
                      <a:pt x="6747" y="16851"/>
                      <a:pt x="6747" y="17164"/>
                    </a:cubicBezTo>
                    <a:cubicBezTo>
                      <a:pt x="6747" y="17799"/>
                      <a:pt x="6900" y="18333"/>
                      <a:pt x="7203" y="18776"/>
                    </a:cubicBezTo>
                    <a:cubicBezTo>
                      <a:pt x="7508" y="19216"/>
                      <a:pt x="7878" y="19437"/>
                      <a:pt x="8312" y="19437"/>
                    </a:cubicBezTo>
                    <a:cubicBezTo>
                      <a:pt x="8732" y="19437"/>
                      <a:pt x="9092" y="19216"/>
                      <a:pt x="9397" y="18776"/>
                    </a:cubicBezTo>
                    <a:cubicBezTo>
                      <a:pt x="9700" y="18333"/>
                      <a:pt x="9853" y="17799"/>
                      <a:pt x="9853" y="17164"/>
                    </a:cubicBezTo>
                    <a:lnTo>
                      <a:pt x="9853" y="10057"/>
                    </a:lnTo>
                    <a:cubicBezTo>
                      <a:pt x="8856" y="10461"/>
                      <a:pt x="8042" y="11336"/>
                      <a:pt x="7420" y="12680"/>
                    </a:cubicBezTo>
                    <a:cubicBezTo>
                      <a:pt x="7344" y="12886"/>
                      <a:pt x="7210" y="12991"/>
                      <a:pt x="7019" y="12991"/>
                    </a:cubicBezTo>
                    <a:cubicBezTo>
                      <a:pt x="6828" y="12991"/>
                      <a:pt x="6700" y="12886"/>
                      <a:pt x="6631" y="12680"/>
                    </a:cubicBezTo>
                    <a:cubicBezTo>
                      <a:pt x="6227" y="11796"/>
                      <a:pt x="5734" y="11110"/>
                      <a:pt x="5147" y="10619"/>
                    </a:cubicBezTo>
                    <a:cubicBezTo>
                      <a:pt x="4560" y="10128"/>
                      <a:pt x="3940" y="9879"/>
                      <a:pt x="3284" y="9879"/>
                    </a:cubicBezTo>
                    <a:cubicBezTo>
                      <a:pt x="2363" y="9879"/>
                      <a:pt x="1541" y="10345"/>
                      <a:pt x="808" y="11271"/>
                    </a:cubicBezTo>
                    <a:cubicBezTo>
                      <a:pt x="718" y="11381"/>
                      <a:pt x="596" y="11435"/>
                      <a:pt x="455" y="11435"/>
                    </a:cubicBezTo>
                    <a:cubicBezTo>
                      <a:pt x="381" y="11435"/>
                      <a:pt x="305" y="11407"/>
                      <a:pt x="238" y="11356"/>
                    </a:cubicBezTo>
                    <a:cubicBezTo>
                      <a:pt x="47" y="11229"/>
                      <a:pt x="-26" y="11034"/>
                      <a:pt x="7" y="10774"/>
                    </a:cubicBezTo>
                    <a:cubicBezTo>
                      <a:pt x="245" y="9537"/>
                      <a:pt x="660" y="8400"/>
                      <a:pt x="1259" y="7355"/>
                    </a:cubicBezTo>
                    <a:cubicBezTo>
                      <a:pt x="1855" y="6307"/>
                      <a:pt x="2595" y="5390"/>
                      <a:pt x="3468" y="4596"/>
                    </a:cubicBezTo>
                    <a:cubicBezTo>
                      <a:pt x="4343" y="3803"/>
                      <a:pt x="5321" y="3168"/>
                      <a:pt x="6402" y="2688"/>
                    </a:cubicBezTo>
                    <a:cubicBezTo>
                      <a:pt x="7482" y="2213"/>
                      <a:pt x="8634" y="1917"/>
                      <a:pt x="9850" y="1798"/>
                    </a:cubicBezTo>
                    <a:lnTo>
                      <a:pt x="9850" y="1081"/>
                    </a:lnTo>
                    <a:cubicBezTo>
                      <a:pt x="9850" y="767"/>
                      <a:pt x="9936" y="508"/>
                      <a:pt x="10118" y="304"/>
                    </a:cubicBezTo>
                    <a:cubicBezTo>
                      <a:pt x="10296" y="101"/>
                      <a:pt x="10511" y="0"/>
                      <a:pt x="10764" y="0"/>
                    </a:cubicBezTo>
                    <a:cubicBezTo>
                      <a:pt x="11029" y="0"/>
                      <a:pt x="11248" y="101"/>
                      <a:pt x="11420" y="304"/>
                    </a:cubicBezTo>
                    <a:cubicBezTo>
                      <a:pt x="11589" y="508"/>
                      <a:pt x="11675" y="767"/>
                      <a:pt x="11675" y="1081"/>
                    </a:cubicBezTo>
                    <a:lnTo>
                      <a:pt x="11675" y="17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048904" name="Text3" descr="cce43871-0e17-4b13-8089-667522694fca"/>
              <p:cNvSpPr txBox="1"/>
              <p:nvPr/>
            </p:nvSpPr>
            <p:spPr>
              <a:xfrm flipH="1">
                <a:off x="6354576" y="5167459"/>
                <a:ext cx="2323586" cy="99441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 anchorCtr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部分地区农民收入增长速度远低于城市居民，差距扩大。</a:t>
                </a:r>
              </a:p>
            </p:txBody>
          </p:sp>
          <p:sp>
            <p:nvSpPr>
              <p:cNvPr id="1048905" name="Bullet3" descr="d99816de-241c-47b4-8bea-d9b97dc53160"/>
              <p:cNvSpPr/>
              <p:nvPr/>
            </p:nvSpPr>
            <p:spPr>
              <a:xfrm flipH="1">
                <a:off x="6354576" y="4571356"/>
                <a:ext cx="2323586" cy="507831"/>
              </a:xfrm>
              <a:prstGeom prst="rect">
                <a:avLst/>
              </a:prstGeom>
            </p:spPr>
            <p:txBody>
              <a:bodyPr wrap="square" lIns="91440" tIns="45720" rIns="91440" bIns="45720" anchor="b" anchorCtr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收入增长慢</a:t>
                </a:r>
              </a:p>
            </p:txBody>
          </p:sp>
        </p:grpSp>
        <p:grpSp>
          <p:nvGrpSpPr>
            <p:cNvPr id="89" name="组合 42" descr="d734e9ef-2713-495d-a345-c627e094f4f0"/>
            <p:cNvGrpSpPr/>
            <p:nvPr/>
          </p:nvGrpSpPr>
          <p:grpSpPr>
            <a:xfrm>
              <a:off x="9195314" y="2746508"/>
              <a:ext cx="2323586" cy="3415364"/>
              <a:chOff x="9195314" y="2746508"/>
              <a:chExt cx="2323586" cy="3415364"/>
            </a:xfrm>
          </p:grpSpPr>
          <p:sp>
            <p:nvSpPr>
              <p:cNvPr id="1048906" name="IconBackground4" descr="5bb4c734-c3eb-4d51-9e87-e04bc5e88812"/>
              <p:cNvSpPr/>
              <p:nvPr/>
            </p:nvSpPr>
            <p:spPr>
              <a:xfrm>
                <a:off x="9794015" y="2746508"/>
                <a:ext cx="1126185" cy="1126185"/>
              </a:xfrm>
              <a:prstGeom prst="rect">
                <a:avLst/>
              </a:prstGeom>
              <a:solidFill>
                <a:schemeClr val="tx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048907" name="Icon4" descr="dcbd5a0b-602d-4d8b-93f9-f43ac669716c"/>
              <p:cNvSpPr/>
              <p:nvPr/>
            </p:nvSpPr>
            <p:spPr bwMode="auto">
              <a:xfrm>
                <a:off x="10114526" y="3116062"/>
                <a:ext cx="485163" cy="387083"/>
              </a:xfrm>
              <a:custGeom>
                <a:avLst/>
                <a:gdLst>
                  <a:gd name="connsiteX0" fmla="*/ 304307 w 608683"/>
                  <a:gd name="connsiteY0" fmla="*/ 303502 h 485632"/>
                  <a:gd name="connsiteX1" fmla="*/ 395478 w 608683"/>
                  <a:gd name="connsiteY1" fmla="*/ 394567 h 485632"/>
                  <a:gd name="connsiteX2" fmla="*/ 304307 w 608683"/>
                  <a:gd name="connsiteY2" fmla="*/ 485632 h 485632"/>
                  <a:gd name="connsiteX3" fmla="*/ 213136 w 608683"/>
                  <a:gd name="connsiteY3" fmla="*/ 394567 h 485632"/>
                  <a:gd name="connsiteX4" fmla="*/ 304307 w 608683"/>
                  <a:gd name="connsiteY4" fmla="*/ 303502 h 485632"/>
                  <a:gd name="connsiteX5" fmla="*/ 304342 w 608683"/>
                  <a:gd name="connsiteY5" fmla="*/ 151786 h 485632"/>
                  <a:gd name="connsiteX6" fmla="*/ 502318 w 608683"/>
                  <a:gd name="connsiteY6" fmla="*/ 253545 h 485632"/>
                  <a:gd name="connsiteX7" fmla="*/ 492919 w 608683"/>
                  <a:gd name="connsiteY7" fmla="*/ 310012 h 485632"/>
                  <a:gd name="connsiteX8" fmla="*/ 469346 w 608683"/>
                  <a:gd name="connsiteY8" fmla="*/ 317610 h 485632"/>
                  <a:gd name="connsiteX9" fmla="*/ 436375 w 608683"/>
                  <a:gd name="connsiteY9" fmla="*/ 300625 h 485632"/>
                  <a:gd name="connsiteX10" fmla="*/ 304342 w 608683"/>
                  <a:gd name="connsiteY10" fmla="*/ 232687 h 485632"/>
                  <a:gd name="connsiteX11" fmla="*/ 172309 w 608683"/>
                  <a:gd name="connsiteY11" fmla="*/ 300625 h 485632"/>
                  <a:gd name="connsiteX12" fmla="*/ 115766 w 608683"/>
                  <a:gd name="connsiteY12" fmla="*/ 310012 h 485632"/>
                  <a:gd name="connsiteX13" fmla="*/ 106367 w 608683"/>
                  <a:gd name="connsiteY13" fmla="*/ 253545 h 485632"/>
                  <a:gd name="connsiteX14" fmla="*/ 304342 w 608683"/>
                  <a:gd name="connsiteY14" fmla="*/ 151786 h 485632"/>
                  <a:gd name="connsiteX15" fmla="*/ 304342 w 608683"/>
                  <a:gd name="connsiteY15" fmla="*/ 0 h 485632"/>
                  <a:gd name="connsiteX16" fmla="*/ 598323 w 608683"/>
                  <a:gd name="connsiteY16" fmla="*/ 130926 h 485632"/>
                  <a:gd name="connsiteX17" fmla="*/ 595265 w 608683"/>
                  <a:gd name="connsiteY17" fmla="*/ 188048 h 485632"/>
                  <a:gd name="connsiteX18" fmla="*/ 538050 w 608683"/>
                  <a:gd name="connsiteY18" fmla="*/ 184994 h 485632"/>
                  <a:gd name="connsiteX19" fmla="*/ 304342 w 608683"/>
                  <a:gd name="connsiteY19" fmla="*/ 80954 h 485632"/>
                  <a:gd name="connsiteX20" fmla="*/ 70634 w 608683"/>
                  <a:gd name="connsiteY20" fmla="*/ 184994 h 485632"/>
                  <a:gd name="connsiteX21" fmla="*/ 40498 w 608683"/>
                  <a:gd name="connsiteY21" fmla="*/ 198474 h 485632"/>
                  <a:gd name="connsiteX22" fmla="*/ 13420 w 608683"/>
                  <a:gd name="connsiteY22" fmla="*/ 188048 h 485632"/>
                  <a:gd name="connsiteX23" fmla="*/ 10361 w 608683"/>
                  <a:gd name="connsiteY23" fmla="*/ 130926 h 485632"/>
                  <a:gd name="connsiteX24" fmla="*/ 304342 w 608683"/>
                  <a:gd name="connsiteY24" fmla="*/ 0 h 485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608683" h="485632">
                    <a:moveTo>
                      <a:pt x="304307" y="303502"/>
                    </a:moveTo>
                    <a:cubicBezTo>
                      <a:pt x="354659" y="303502"/>
                      <a:pt x="395478" y="344273"/>
                      <a:pt x="395478" y="394567"/>
                    </a:cubicBezTo>
                    <a:cubicBezTo>
                      <a:pt x="395478" y="444861"/>
                      <a:pt x="354659" y="485632"/>
                      <a:pt x="304307" y="485632"/>
                    </a:cubicBezTo>
                    <a:cubicBezTo>
                      <a:pt x="253955" y="485632"/>
                      <a:pt x="213136" y="444861"/>
                      <a:pt x="213136" y="394567"/>
                    </a:cubicBezTo>
                    <a:cubicBezTo>
                      <a:pt x="213136" y="344273"/>
                      <a:pt x="253955" y="303502"/>
                      <a:pt x="304307" y="303502"/>
                    </a:cubicBezTo>
                    <a:close/>
                    <a:moveTo>
                      <a:pt x="304342" y="151786"/>
                    </a:moveTo>
                    <a:cubicBezTo>
                      <a:pt x="382667" y="151786"/>
                      <a:pt x="456740" y="189853"/>
                      <a:pt x="502318" y="253545"/>
                    </a:cubicBezTo>
                    <a:cubicBezTo>
                      <a:pt x="515297" y="271796"/>
                      <a:pt x="511120" y="297050"/>
                      <a:pt x="492919" y="310012"/>
                    </a:cubicBezTo>
                    <a:cubicBezTo>
                      <a:pt x="485757" y="315152"/>
                      <a:pt x="477552" y="317610"/>
                      <a:pt x="469346" y="317610"/>
                    </a:cubicBezTo>
                    <a:cubicBezTo>
                      <a:pt x="456740" y="317610"/>
                      <a:pt x="444283" y="311650"/>
                      <a:pt x="436375" y="300625"/>
                    </a:cubicBezTo>
                    <a:cubicBezTo>
                      <a:pt x="405941" y="258089"/>
                      <a:pt x="356559" y="232687"/>
                      <a:pt x="304342" y="232687"/>
                    </a:cubicBezTo>
                    <a:cubicBezTo>
                      <a:pt x="252125" y="232687"/>
                      <a:pt x="202744" y="258089"/>
                      <a:pt x="172309" y="300625"/>
                    </a:cubicBezTo>
                    <a:cubicBezTo>
                      <a:pt x="159329" y="318802"/>
                      <a:pt x="133967" y="323048"/>
                      <a:pt x="115766" y="310012"/>
                    </a:cubicBezTo>
                    <a:cubicBezTo>
                      <a:pt x="97564" y="297050"/>
                      <a:pt x="93387" y="271796"/>
                      <a:pt x="106367" y="253545"/>
                    </a:cubicBezTo>
                    <a:cubicBezTo>
                      <a:pt x="151944" y="189853"/>
                      <a:pt x="226017" y="151786"/>
                      <a:pt x="304342" y="151786"/>
                    </a:cubicBezTo>
                    <a:close/>
                    <a:moveTo>
                      <a:pt x="304342" y="0"/>
                    </a:moveTo>
                    <a:cubicBezTo>
                      <a:pt x="416310" y="0"/>
                      <a:pt x="523429" y="47738"/>
                      <a:pt x="598323" y="130926"/>
                    </a:cubicBezTo>
                    <a:cubicBezTo>
                      <a:pt x="613242" y="147534"/>
                      <a:pt x="611899" y="173153"/>
                      <a:pt x="595265" y="188048"/>
                    </a:cubicBezTo>
                    <a:cubicBezTo>
                      <a:pt x="578630" y="203017"/>
                      <a:pt x="552969" y="201602"/>
                      <a:pt x="538050" y="184994"/>
                    </a:cubicBezTo>
                    <a:cubicBezTo>
                      <a:pt x="478523" y="118861"/>
                      <a:pt x="393335" y="80954"/>
                      <a:pt x="304342" y="80954"/>
                    </a:cubicBezTo>
                    <a:cubicBezTo>
                      <a:pt x="215350" y="80954"/>
                      <a:pt x="130236" y="118861"/>
                      <a:pt x="70634" y="184994"/>
                    </a:cubicBezTo>
                    <a:cubicBezTo>
                      <a:pt x="62653" y="193931"/>
                      <a:pt x="51612" y="198400"/>
                      <a:pt x="40498" y="198474"/>
                    </a:cubicBezTo>
                    <a:cubicBezTo>
                      <a:pt x="30875" y="198474"/>
                      <a:pt x="21178" y="195048"/>
                      <a:pt x="13420" y="188048"/>
                    </a:cubicBezTo>
                    <a:cubicBezTo>
                      <a:pt x="-3215" y="173153"/>
                      <a:pt x="-4558" y="147534"/>
                      <a:pt x="10361" y="130926"/>
                    </a:cubicBezTo>
                    <a:cubicBezTo>
                      <a:pt x="85255" y="47738"/>
                      <a:pt x="192374" y="0"/>
                      <a:pt x="30434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048908" name="Text4" descr="efbf3310-fc66-48b2-a340-c4e478b6f9a4"/>
              <p:cNvSpPr txBox="1"/>
              <p:nvPr/>
            </p:nvSpPr>
            <p:spPr>
              <a:xfrm flipH="1">
                <a:off x="9195314" y="5167459"/>
                <a:ext cx="2323586" cy="99441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 anchorCtr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农村生活条件相对艰苦，居住环境和设施有待改善。</a:t>
                </a:r>
              </a:p>
            </p:txBody>
          </p:sp>
          <p:sp>
            <p:nvSpPr>
              <p:cNvPr id="1048909" name="Bullet4" descr="15290105-2048-40af-99ef-8395ec032b6a"/>
              <p:cNvSpPr/>
              <p:nvPr/>
            </p:nvSpPr>
            <p:spPr>
              <a:xfrm flipH="1">
                <a:off x="9195314" y="4571356"/>
                <a:ext cx="2323586" cy="507831"/>
              </a:xfrm>
              <a:prstGeom prst="rect">
                <a:avLst/>
              </a:prstGeom>
            </p:spPr>
            <p:txBody>
              <a:bodyPr wrap="square" lIns="91440" tIns="45720" rIns="91440" bIns="45720" anchor="b" anchorCtr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生活条件差</a:t>
                </a:r>
              </a:p>
            </p:txBody>
          </p:sp>
        </p:grpSp>
      </p:grp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10" name="标题 1048909" descr="0d0c025c-f983-4e5a-837c-37bea7bc505f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sz="4000" b="1" i="0" u="none">
                <a:solidFill>
                  <a:srgbClr val="2F2F2F"/>
                </a:solidFill>
                <a:ea typeface="微软雅黑"/>
              </a:rPr>
              <a:t>其他现状</a:t>
            </a:r>
          </a:p>
        </p:txBody>
      </p:sp>
      <p:grpSp>
        <p:nvGrpSpPr>
          <p:cNvPr id="91" name="5d5338f0-8669-41b0-9f09-7cbad0eab02a.source.4.zh-Hans.pptx" descr="ed98f6b4-150a-46e3-b144-5c8e1e11dd11"/>
          <p:cNvGrpSpPr/>
          <p:nvPr/>
        </p:nvGrpSpPr>
        <p:grpSpPr>
          <a:xfrm>
            <a:off x="660400" y="1240470"/>
            <a:ext cx="10858500" cy="4893630"/>
            <a:chOff x="660400" y="1240470"/>
            <a:chExt cx="10858500" cy="4893630"/>
          </a:xfrm>
        </p:grpSpPr>
        <p:grpSp>
          <p:nvGrpSpPr>
            <p:cNvPr id="92" name="组合 80" descr="b3749e38-26df-44b9-bf9d-710c5c48de96"/>
            <p:cNvGrpSpPr/>
            <p:nvPr/>
          </p:nvGrpSpPr>
          <p:grpSpPr>
            <a:xfrm>
              <a:off x="1090760" y="2224202"/>
              <a:ext cx="2377397" cy="3549505"/>
              <a:chOff x="1090760" y="2224202"/>
              <a:chExt cx="2377397" cy="3549505"/>
            </a:xfrm>
          </p:grpSpPr>
          <p:sp>
            <p:nvSpPr>
              <p:cNvPr id="1048911" name="ComponentBackground1" descr="d62d0be8-cbc0-4f5f-961c-407fffb64782"/>
              <p:cNvSpPr/>
              <p:nvPr/>
            </p:nvSpPr>
            <p:spPr>
              <a:xfrm>
                <a:off x="1090760" y="2446312"/>
                <a:ext cx="2377397" cy="3327395"/>
              </a:xfrm>
              <a:prstGeom prst="roundRect">
                <a:avLst>
                  <a:gd name="adj" fmla="val 15000"/>
                </a:avLst>
              </a:prstGeom>
              <a:solidFill>
                <a:schemeClr val="accent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800"/>
              </a:p>
            </p:txBody>
          </p:sp>
          <p:sp>
            <p:nvSpPr>
              <p:cNvPr id="1048912" name="Bullet1" descr="93bbda44-0415-4c25-8996-a3519e2ffcc5"/>
              <p:cNvSpPr txBox="1"/>
              <p:nvPr/>
            </p:nvSpPr>
            <p:spPr>
              <a:xfrm>
                <a:off x="1234419" y="2873649"/>
                <a:ext cx="2094281" cy="555352"/>
              </a:xfrm>
              <a:prstGeom prst="rect">
                <a:avLst/>
              </a:prstGeom>
              <a:noFill/>
            </p:spPr>
            <p:txBody>
              <a:bodyPr wrap="square" rtlCol="0" anchor="b" anchorCtr="0">
                <a:noAutofit/>
              </a:bodyPr>
              <a:lstStyle/>
              <a:p>
                <a:pPr algn="l"/>
                <a:r>
                  <a:rPr lang="en-US" sz="2800" b="1" i="0" u="none">
                    <a:solidFill>
                      <a:srgbClr val="2F2F2F"/>
                    </a:solidFill>
                    <a:ea typeface="微软雅黑"/>
                  </a:rPr>
                  <a:t>城乡二元结构</a:t>
                </a:r>
              </a:p>
            </p:txBody>
          </p:sp>
          <p:sp>
            <p:nvSpPr>
              <p:cNvPr id="1048913" name="IconBackground1" descr="536864ef-3192-4ef0-a808-51a697635220"/>
              <p:cNvSpPr/>
              <p:nvPr/>
            </p:nvSpPr>
            <p:spPr>
              <a:xfrm>
                <a:off x="1225296" y="2224202"/>
                <a:ext cx="444222" cy="444220"/>
              </a:xfrm>
              <a:prstGeom prst="roundRect">
                <a:avLst/>
              </a:prstGeom>
              <a:solidFill>
                <a:schemeClr val="accent1"/>
              </a:solidFill>
              <a:ln w="12700" cap="rnd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 fontScale="850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sz="2800"/>
              </a:p>
            </p:txBody>
          </p:sp>
          <p:sp>
            <p:nvSpPr>
              <p:cNvPr id="1048914" name="Icon1" descr="c7f162cb-9289-4c35-9d67-a1be92be5d2c"/>
              <p:cNvSpPr/>
              <p:nvPr/>
            </p:nvSpPr>
            <p:spPr bwMode="auto">
              <a:xfrm>
                <a:off x="1344627" y="2369227"/>
                <a:ext cx="205561" cy="154170"/>
              </a:xfrm>
              <a:custGeom>
                <a:avLst/>
                <a:gdLst>
                  <a:gd name="connsiteX0" fmla="*/ 505433 w 533400"/>
                  <a:gd name="connsiteY0" fmla="*/ 621 h 400050"/>
                  <a:gd name="connsiteX1" fmla="*/ 534008 w 533400"/>
                  <a:gd name="connsiteY1" fmla="*/ 29196 h 400050"/>
                  <a:gd name="connsiteX2" fmla="*/ 534008 w 533400"/>
                  <a:gd name="connsiteY2" fmla="*/ 372096 h 400050"/>
                  <a:gd name="connsiteX3" fmla="*/ 505433 w 533400"/>
                  <a:gd name="connsiteY3" fmla="*/ 400671 h 400050"/>
                  <a:gd name="connsiteX4" fmla="*/ 29183 w 533400"/>
                  <a:gd name="connsiteY4" fmla="*/ 400671 h 400050"/>
                  <a:gd name="connsiteX5" fmla="*/ 608 w 533400"/>
                  <a:gd name="connsiteY5" fmla="*/ 372096 h 400050"/>
                  <a:gd name="connsiteX6" fmla="*/ 608 w 533400"/>
                  <a:gd name="connsiteY6" fmla="*/ 29196 h 400050"/>
                  <a:gd name="connsiteX7" fmla="*/ 29183 w 533400"/>
                  <a:gd name="connsiteY7" fmla="*/ 621 h 400050"/>
                  <a:gd name="connsiteX8" fmla="*/ 505433 w 533400"/>
                  <a:gd name="connsiteY8" fmla="*/ 621 h 400050"/>
                  <a:gd name="connsiteX9" fmla="*/ 391419 w 533400"/>
                  <a:gd name="connsiteY9" fmla="*/ 198646 h 400050"/>
                  <a:gd name="connsiteX10" fmla="*/ 351414 w 533400"/>
                  <a:gd name="connsiteY10" fmla="*/ 204170 h 400050"/>
                  <a:gd name="connsiteX11" fmla="*/ 351414 w 533400"/>
                  <a:gd name="connsiteY11" fmla="*/ 204170 h 400050"/>
                  <a:gd name="connsiteX12" fmla="*/ 267118 w 533400"/>
                  <a:gd name="connsiteY12" fmla="*/ 315613 h 400050"/>
                  <a:gd name="connsiteX13" fmla="*/ 264641 w 533400"/>
                  <a:gd name="connsiteY13" fmla="*/ 318470 h 400050"/>
                  <a:gd name="connsiteX14" fmla="*/ 224255 w 533400"/>
                  <a:gd name="connsiteY14" fmla="*/ 318756 h 400050"/>
                  <a:gd name="connsiteX15" fmla="*/ 224255 w 533400"/>
                  <a:gd name="connsiteY15" fmla="*/ 318756 h 400050"/>
                  <a:gd name="connsiteX16" fmla="*/ 162152 w 533400"/>
                  <a:gd name="connsiteY16" fmla="*/ 257415 h 400050"/>
                  <a:gd name="connsiteX17" fmla="*/ 160247 w 533400"/>
                  <a:gd name="connsiteY17" fmla="*/ 255701 h 400050"/>
                  <a:gd name="connsiteX18" fmla="*/ 120052 w 533400"/>
                  <a:gd name="connsiteY18" fmla="*/ 259606 h 400050"/>
                  <a:gd name="connsiteX19" fmla="*/ 120052 w 533400"/>
                  <a:gd name="connsiteY19" fmla="*/ 259606 h 400050"/>
                  <a:gd name="connsiteX20" fmla="*/ 32517 w 533400"/>
                  <a:gd name="connsiteY20" fmla="*/ 366095 h 400050"/>
                  <a:gd name="connsiteX21" fmla="*/ 30326 w 533400"/>
                  <a:gd name="connsiteY21" fmla="*/ 372096 h 400050"/>
                  <a:gd name="connsiteX22" fmla="*/ 39851 w 533400"/>
                  <a:gd name="connsiteY22" fmla="*/ 381621 h 400050"/>
                  <a:gd name="connsiteX23" fmla="*/ 39851 w 533400"/>
                  <a:gd name="connsiteY23" fmla="*/ 381621 h 400050"/>
                  <a:gd name="connsiteX24" fmla="*/ 497242 w 533400"/>
                  <a:gd name="connsiteY24" fmla="*/ 381621 h 400050"/>
                  <a:gd name="connsiteX25" fmla="*/ 502480 w 533400"/>
                  <a:gd name="connsiteY25" fmla="*/ 380002 h 400050"/>
                  <a:gd name="connsiteX26" fmla="*/ 505147 w 533400"/>
                  <a:gd name="connsiteY26" fmla="*/ 366762 h 400050"/>
                  <a:gd name="connsiteX27" fmla="*/ 505147 w 533400"/>
                  <a:gd name="connsiteY27" fmla="*/ 366762 h 400050"/>
                  <a:gd name="connsiteX28" fmla="*/ 397991 w 533400"/>
                  <a:gd name="connsiteY28" fmla="*/ 205504 h 400050"/>
                  <a:gd name="connsiteX29" fmla="*/ 391419 w 533400"/>
                  <a:gd name="connsiteY29" fmla="*/ 198646 h 400050"/>
                  <a:gd name="connsiteX30" fmla="*/ 95858 w 533400"/>
                  <a:gd name="connsiteY30" fmla="*/ 57771 h 400050"/>
                  <a:gd name="connsiteX31" fmla="*/ 57758 w 533400"/>
                  <a:gd name="connsiteY31" fmla="*/ 95871 h 400050"/>
                  <a:gd name="connsiteX32" fmla="*/ 95858 w 533400"/>
                  <a:gd name="connsiteY32" fmla="*/ 133971 h 400050"/>
                  <a:gd name="connsiteX33" fmla="*/ 133958 w 533400"/>
                  <a:gd name="connsiteY33" fmla="*/ 95871 h 400050"/>
                  <a:gd name="connsiteX34" fmla="*/ 95858 w 533400"/>
                  <a:gd name="connsiteY34" fmla="*/ 57771 h 4000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533400" h="400050">
                    <a:moveTo>
                      <a:pt x="505433" y="621"/>
                    </a:moveTo>
                    <a:cubicBezTo>
                      <a:pt x="521245" y="621"/>
                      <a:pt x="534008" y="13385"/>
                      <a:pt x="534008" y="29196"/>
                    </a:cubicBezTo>
                    <a:lnTo>
                      <a:pt x="534008" y="372096"/>
                    </a:lnTo>
                    <a:cubicBezTo>
                      <a:pt x="534008" y="387907"/>
                      <a:pt x="521245" y="400671"/>
                      <a:pt x="505433" y="400671"/>
                    </a:cubicBezTo>
                    <a:lnTo>
                      <a:pt x="29183" y="400671"/>
                    </a:lnTo>
                    <a:cubicBezTo>
                      <a:pt x="13371" y="400671"/>
                      <a:pt x="608" y="387907"/>
                      <a:pt x="608" y="372096"/>
                    </a:cubicBezTo>
                    <a:lnTo>
                      <a:pt x="608" y="29196"/>
                    </a:lnTo>
                    <a:cubicBezTo>
                      <a:pt x="608" y="13385"/>
                      <a:pt x="13371" y="621"/>
                      <a:pt x="29183" y="621"/>
                    </a:cubicBezTo>
                    <a:lnTo>
                      <a:pt x="505433" y="621"/>
                    </a:lnTo>
                    <a:close/>
                    <a:moveTo>
                      <a:pt x="391419" y="198646"/>
                    </a:moveTo>
                    <a:cubicBezTo>
                      <a:pt x="378846" y="189121"/>
                      <a:pt x="360939" y="191597"/>
                      <a:pt x="351414" y="204170"/>
                    </a:cubicBezTo>
                    <a:lnTo>
                      <a:pt x="351414" y="204170"/>
                    </a:lnTo>
                    <a:lnTo>
                      <a:pt x="267118" y="315613"/>
                    </a:lnTo>
                    <a:cubicBezTo>
                      <a:pt x="266355" y="316660"/>
                      <a:pt x="265498" y="317518"/>
                      <a:pt x="264641" y="318470"/>
                    </a:cubicBezTo>
                    <a:cubicBezTo>
                      <a:pt x="253592" y="329710"/>
                      <a:pt x="235495" y="329805"/>
                      <a:pt x="224255" y="318756"/>
                    </a:cubicBezTo>
                    <a:lnTo>
                      <a:pt x="224255" y="318756"/>
                    </a:lnTo>
                    <a:lnTo>
                      <a:pt x="162152" y="257415"/>
                    </a:lnTo>
                    <a:cubicBezTo>
                      <a:pt x="161485" y="256844"/>
                      <a:pt x="160914" y="256177"/>
                      <a:pt x="160247" y="255701"/>
                    </a:cubicBezTo>
                    <a:cubicBezTo>
                      <a:pt x="148055" y="245699"/>
                      <a:pt x="130053" y="247414"/>
                      <a:pt x="120052" y="259606"/>
                    </a:cubicBezTo>
                    <a:lnTo>
                      <a:pt x="120052" y="259606"/>
                    </a:lnTo>
                    <a:lnTo>
                      <a:pt x="32517" y="366095"/>
                    </a:lnTo>
                    <a:cubicBezTo>
                      <a:pt x="31088" y="367810"/>
                      <a:pt x="30326" y="369905"/>
                      <a:pt x="30326" y="372096"/>
                    </a:cubicBezTo>
                    <a:cubicBezTo>
                      <a:pt x="30326" y="377335"/>
                      <a:pt x="34612" y="381621"/>
                      <a:pt x="39851" y="381621"/>
                    </a:cubicBezTo>
                    <a:lnTo>
                      <a:pt x="39851" y="381621"/>
                    </a:lnTo>
                    <a:lnTo>
                      <a:pt x="497242" y="381621"/>
                    </a:lnTo>
                    <a:cubicBezTo>
                      <a:pt x="499146" y="381621"/>
                      <a:pt x="500956" y="381050"/>
                      <a:pt x="502480" y="380002"/>
                    </a:cubicBezTo>
                    <a:cubicBezTo>
                      <a:pt x="506862" y="377049"/>
                      <a:pt x="508005" y="371144"/>
                      <a:pt x="505147" y="366762"/>
                    </a:cubicBezTo>
                    <a:lnTo>
                      <a:pt x="505147" y="366762"/>
                    </a:lnTo>
                    <a:lnTo>
                      <a:pt x="397991" y="205504"/>
                    </a:lnTo>
                    <a:cubicBezTo>
                      <a:pt x="396181" y="202932"/>
                      <a:pt x="393990" y="200551"/>
                      <a:pt x="391419" y="198646"/>
                    </a:cubicBezTo>
                    <a:close/>
                    <a:moveTo>
                      <a:pt x="95858" y="57771"/>
                    </a:moveTo>
                    <a:cubicBezTo>
                      <a:pt x="74808" y="57771"/>
                      <a:pt x="57758" y="74821"/>
                      <a:pt x="57758" y="95871"/>
                    </a:cubicBezTo>
                    <a:cubicBezTo>
                      <a:pt x="57758" y="116921"/>
                      <a:pt x="74808" y="133971"/>
                      <a:pt x="95858" y="133971"/>
                    </a:cubicBezTo>
                    <a:cubicBezTo>
                      <a:pt x="116908" y="133971"/>
                      <a:pt x="133958" y="116921"/>
                      <a:pt x="133958" y="95871"/>
                    </a:cubicBezTo>
                    <a:cubicBezTo>
                      <a:pt x="133958" y="74821"/>
                      <a:pt x="116908" y="57771"/>
                      <a:pt x="95858" y="5777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/>
              <a:lstStyle/>
              <a:p>
                <a:pPr algn="l"/>
                <a:endParaRPr sz="2800"/>
              </a:p>
            </p:txBody>
          </p:sp>
          <p:sp>
            <p:nvSpPr>
              <p:cNvPr id="1048915" name="Text1" descr="a12f386f-b849-4142-b3be-f4894c0c4ba0"/>
              <p:cNvSpPr txBox="1"/>
              <p:nvPr/>
            </p:nvSpPr>
            <p:spPr>
              <a:xfrm>
                <a:off x="1234419" y="3429000"/>
                <a:ext cx="2094281" cy="1473506"/>
              </a:xfrm>
              <a:prstGeom prst="rect">
                <a:avLst/>
              </a:prstGeom>
              <a:noFill/>
            </p:spPr>
            <p:txBody>
              <a:bodyPr wrap="square" rtlCol="0" anchor="t" anchorCtr="0">
                <a:no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en-US" sz="1800" b="0" i="0" u="none">
                    <a:solidFill>
                      <a:srgbClr val="2F2F2F"/>
                    </a:solidFill>
                    <a:ea typeface="微软雅黑"/>
                  </a:rPr>
                  <a:t>城市和农村在经济、社会等方面存在明显结构差异，发展不协调。</a:t>
                </a:r>
              </a:p>
            </p:txBody>
          </p:sp>
        </p:grpSp>
        <p:grpSp>
          <p:nvGrpSpPr>
            <p:cNvPr id="93" name="组合 81" descr="8002e42f-4bc1-45d3-9212-3d0c31bbb8fd"/>
            <p:cNvGrpSpPr/>
            <p:nvPr/>
          </p:nvGrpSpPr>
          <p:grpSpPr>
            <a:xfrm>
              <a:off x="3635121" y="2224202"/>
              <a:ext cx="2377397" cy="2843557"/>
              <a:chOff x="3635121" y="2224202"/>
              <a:chExt cx="2377397" cy="2843557"/>
            </a:xfrm>
          </p:grpSpPr>
          <p:sp>
            <p:nvSpPr>
              <p:cNvPr id="1048916" name="ComponentBackground2" descr="1c0296e7-a079-4cf8-9a84-955e7385f59b"/>
              <p:cNvSpPr/>
              <p:nvPr/>
            </p:nvSpPr>
            <p:spPr>
              <a:xfrm>
                <a:off x="3635121" y="2446312"/>
                <a:ext cx="2377397" cy="2621447"/>
              </a:xfrm>
              <a:prstGeom prst="roundRect">
                <a:avLst>
                  <a:gd name="adj" fmla="val 15000"/>
                </a:avLst>
              </a:prstGeom>
              <a:solidFill>
                <a:schemeClr val="tx2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800"/>
              </a:p>
            </p:txBody>
          </p:sp>
          <p:sp>
            <p:nvSpPr>
              <p:cNvPr id="1048917" name="Bullet2" descr="5d2da342-f919-43c4-9242-a10617ecc8c1"/>
              <p:cNvSpPr txBox="1"/>
              <p:nvPr/>
            </p:nvSpPr>
            <p:spPr>
              <a:xfrm>
                <a:off x="3778780" y="2873648"/>
                <a:ext cx="2094281" cy="555352"/>
              </a:xfrm>
              <a:prstGeom prst="rect">
                <a:avLst/>
              </a:prstGeom>
              <a:noFill/>
            </p:spPr>
            <p:txBody>
              <a:bodyPr wrap="square" rtlCol="0" anchor="b" anchorCtr="0">
                <a:noAutofit/>
              </a:bodyPr>
              <a:lstStyle/>
              <a:p>
                <a:pPr algn="l"/>
                <a:r>
                  <a:rPr lang="en-US" sz="2800" b="1" i="0" u="none">
                    <a:solidFill>
                      <a:srgbClr val="2F2F2F"/>
                    </a:solidFill>
                    <a:ea typeface="微软雅黑"/>
                  </a:rPr>
                  <a:t>土地资源浪费</a:t>
                </a:r>
              </a:p>
            </p:txBody>
          </p:sp>
          <p:sp>
            <p:nvSpPr>
              <p:cNvPr id="1048918" name="IconBackground2" descr="ac7c8791-b17f-4eb4-adc4-7750ec932627"/>
              <p:cNvSpPr/>
              <p:nvPr/>
            </p:nvSpPr>
            <p:spPr>
              <a:xfrm>
                <a:off x="3772698" y="2224202"/>
                <a:ext cx="444222" cy="444220"/>
              </a:xfrm>
              <a:prstGeom prst="roundRect">
                <a:avLst/>
              </a:prstGeom>
              <a:solidFill>
                <a:schemeClr val="tx2">
                  <a:alpha val="70000"/>
                </a:schemeClr>
              </a:solidFill>
              <a:ln w="12700" cap="rnd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 fontScale="850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sz="2800"/>
              </a:p>
            </p:txBody>
          </p:sp>
          <p:sp>
            <p:nvSpPr>
              <p:cNvPr id="1048919" name="Icon2" descr="51d52c83-bdc4-4873-be72-2d88beacb371"/>
              <p:cNvSpPr/>
              <p:nvPr/>
            </p:nvSpPr>
            <p:spPr bwMode="auto">
              <a:xfrm>
                <a:off x="3892028" y="2352709"/>
                <a:ext cx="205561" cy="187207"/>
              </a:xfrm>
              <a:custGeom>
                <a:avLst/>
                <a:gdLst>
                  <a:gd name="connsiteX0" fmla="*/ 125329 w 533400"/>
                  <a:gd name="connsiteY0" fmla="*/ 229221 h 485775"/>
                  <a:gd name="connsiteX1" fmla="*/ 125329 w 533400"/>
                  <a:gd name="connsiteY1" fmla="*/ 276846 h 485775"/>
                  <a:gd name="connsiteX2" fmla="*/ 144379 w 533400"/>
                  <a:gd name="connsiteY2" fmla="*/ 276846 h 485775"/>
                  <a:gd name="connsiteX3" fmla="*/ 144379 w 533400"/>
                  <a:gd name="connsiteY3" fmla="*/ 229221 h 485775"/>
                  <a:gd name="connsiteX4" fmla="*/ 392029 w 533400"/>
                  <a:gd name="connsiteY4" fmla="*/ 229221 h 485775"/>
                  <a:gd name="connsiteX5" fmla="*/ 392029 w 533400"/>
                  <a:gd name="connsiteY5" fmla="*/ 276846 h 485775"/>
                  <a:gd name="connsiteX6" fmla="*/ 411079 w 533400"/>
                  <a:gd name="connsiteY6" fmla="*/ 276846 h 485775"/>
                  <a:gd name="connsiteX7" fmla="*/ 411079 w 533400"/>
                  <a:gd name="connsiteY7" fmla="*/ 229221 h 485775"/>
                  <a:gd name="connsiteX8" fmla="*/ 534904 w 533400"/>
                  <a:gd name="connsiteY8" fmla="*/ 229221 h 485775"/>
                  <a:gd name="connsiteX9" fmla="*/ 534904 w 533400"/>
                  <a:gd name="connsiteY9" fmla="*/ 457821 h 485775"/>
                  <a:gd name="connsiteX10" fmla="*/ 506329 w 533400"/>
                  <a:gd name="connsiteY10" fmla="*/ 486396 h 485775"/>
                  <a:gd name="connsiteX11" fmla="*/ 30079 w 533400"/>
                  <a:gd name="connsiteY11" fmla="*/ 486396 h 485775"/>
                  <a:gd name="connsiteX12" fmla="*/ 1504 w 533400"/>
                  <a:gd name="connsiteY12" fmla="*/ 457821 h 485775"/>
                  <a:gd name="connsiteX13" fmla="*/ 1504 w 533400"/>
                  <a:gd name="connsiteY13" fmla="*/ 229221 h 485775"/>
                  <a:gd name="connsiteX14" fmla="*/ 125329 w 533400"/>
                  <a:gd name="connsiteY14" fmla="*/ 229221 h 485775"/>
                  <a:gd name="connsiteX15" fmla="*/ 372979 w 533400"/>
                  <a:gd name="connsiteY15" fmla="*/ 621 h 485775"/>
                  <a:gd name="connsiteX16" fmla="*/ 411079 w 533400"/>
                  <a:gd name="connsiteY16" fmla="*/ 36816 h 485775"/>
                  <a:gd name="connsiteX17" fmla="*/ 411079 w 533400"/>
                  <a:gd name="connsiteY17" fmla="*/ 38721 h 485775"/>
                  <a:gd name="connsiteX18" fmla="*/ 411079 w 533400"/>
                  <a:gd name="connsiteY18" fmla="*/ 114921 h 485775"/>
                  <a:gd name="connsiteX19" fmla="*/ 506329 w 533400"/>
                  <a:gd name="connsiteY19" fmla="*/ 114921 h 485775"/>
                  <a:gd name="connsiteX20" fmla="*/ 534904 w 533400"/>
                  <a:gd name="connsiteY20" fmla="*/ 143496 h 485775"/>
                  <a:gd name="connsiteX21" fmla="*/ 534904 w 533400"/>
                  <a:gd name="connsiteY21" fmla="*/ 210171 h 485775"/>
                  <a:gd name="connsiteX22" fmla="*/ 1504 w 533400"/>
                  <a:gd name="connsiteY22" fmla="*/ 210171 h 485775"/>
                  <a:gd name="connsiteX23" fmla="*/ 1504 w 533400"/>
                  <a:gd name="connsiteY23" fmla="*/ 143496 h 485775"/>
                  <a:gd name="connsiteX24" fmla="*/ 30079 w 533400"/>
                  <a:gd name="connsiteY24" fmla="*/ 114921 h 485775"/>
                  <a:gd name="connsiteX25" fmla="*/ 125329 w 533400"/>
                  <a:gd name="connsiteY25" fmla="*/ 114921 h 485775"/>
                  <a:gd name="connsiteX26" fmla="*/ 125329 w 533400"/>
                  <a:gd name="connsiteY26" fmla="*/ 38721 h 485775"/>
                  <a:gd name="connsiteX27" fmla="*/ 161524 w 533400"/>
                  <a:gd name="connsiteY27" fmla="*/ 621 h 485775"/>
                  <a:gd name="connsiteX28" fmla="*/ 163429 w 533400"/>
                  <a:gd name="connsiteY28" fmla="*/ 621 h 485775"/>
                  <a:gd name="connsiteX29" fmla="*/ 372979 w 533400"/>
                  <a:gd name="connsiteY29" fmla="*/ 621 h 485775"/>
                  <a:gd name="connsiteX30" fmla="*/ 372979 w 533400"/>
                  <a:gd name="connsiteY30" fmla="*/ 19671 h 485775"/>
                  <a:gd name="connsiteX31" fmla="*/ 163429 w 533400"/>
                  <a:gd name="connsiteY31" fmla="*/ 19671 h 485775"/>
                  <a:gd name="connsiteX32" fmla="*/ 144474 w 533400"/>
                  <a:gd name="connsiteY32" fmla="*/ 37292 h 485775"/>
                  <a:gd name="connsiteX33" fmla="*/ 144379 w 533400"/>
                  <a:gd name="connsiteY33" fmla="*/ 38721 h 485775"/>
                  <a:gd name="connsiteX34" fmla="*/ 144379 w 533400"/>
                  <a:gd name="connsiteY34" fmla="*/ 114921 h 485775"/>
                  <a:gd name="connsiteX35" fmla="*/ 392029 w 533400"/>
                  <a:gd name="connsiteY35" fmla="*/ 114921 h 485775"/>
                  <a:gd name="connsiteX36" fmla="*/ 392029 w 533400"/>
                  <a:gd name="connsiteY36" fmla="*/ 38721 h 485775"/>
                  <a:gd name="connsiteX37" fmla="*/ 375836 w 533400"/>
                  <a:gd name="connsiteY37" fmla="*/ 19862 h 485775"/>
                  <a:gd name="connsiteX38" fmla="*/ 374408 w 533400"/>
                  <a:gd name="connsiteY38" fmla="*/ 19671 h 485775"/>
                  <a:gd name="connsiteX39" fmla="*/ 372979 w 533400"/>
                  <a:gd name="connsiteY39" fmla="*/ 19671 h 485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533400" h="485775">
                    <a:moveTo>
                      <a:pt x="125329" y="229221"/>
                    </a:moveTo>
                    <a:lnTo>
                      <a:pt x="125329" y="276846"/>
                    </a:lnTo>
                    <a:lnTo>
                      <a:pt x="144379" y="276846"/>
                    </a:lnTo>
                    <a:lnTo>
                      <a:pt x="144379" y="229221"/>
                    </a:lnTo>
                    <a:lnTo>
                      <a:pt x="392029" y="229221"/>
                    </a:lnTo>
                    <a:lnTo>
                      <a:pt x="392029" y="276846"/>
                    </a:lnTo>
                    <a:lnTo>
                      <a:pt x="411079" y="276846"/>
                    </a:lnTo>
                    <a:lnTo>
                      <a:pt x="411079" y="229221"/>
                    </a:lnTo>
                    <a:lnTo>
                      <a:pt x="534904" y="229221"/>
                    </a:lnTo>
                    <a:lnTo>
                      <a:pt x="534904" y="457821"/>
                    </a:lnTo>
                    <a:cubicBezTo>
                      <a:pt x="534904" y="473632"/>
                      <a:pt x="522141" y="486396"/>
                      <a:pt x="506329" y="486396"/>
                    </a:cubicBezTo>
                    <a:lnTo>
                      <a:pt x="30079" y="486396"/>
                    </a:lnTo>
                    <a:cubicBezTo>
                      <a:pt x="14267" y="486396"/>
                      <a:pt x="1504" y="473632"/>
                      <a:pt x="1504" y="457821"/>
                    </a:cubicBezTo>
                    <a:lnTo>
                      <a:pt x="1504" y="229221"/>
                    </a:lnTo>
                    <a:lnTo>
                      <a:pt x="125329" y="229221"/>
                    </a:lnTo>
                    <a:close/>
                    <a:moveTo>
                      <a:pt x="372979" y="621"/>
                    </a:moveTo>
                    <a:cubicBezTo>
                      <a:pt x="393363" y="621"/>
                      <a:pt x="410031" y="16623"/>
                      <a:pt x="411079" y="36816"/>
                    </a:cubicBezTo>
                    <a:lnTo>
                      <a:pt x="411079" y="38721"/>
                    </a:lnTo>
                    <a:lnTo>
                      <a:pt x="411079" y="114921"/>
                    </a:lnTo>
                    <a:lnTo>
                      <a:pt x="506329" y="114921"/>
                    </a:lnTo>
                    <a:cubicBezTo>
                      <a:pt x="522141" y="114921"/>
                      <a:pt x="534904" y="127685"/>
                      <a:pt x="534904" y="143496"/>
                    </a:cubicBezTo>
                    <a:lnTo>
                      <a:pt x="534904" y="210171"/>
                    </a:lnTo>
                    <a:lnTo>
                      <a:pt x="1504" y="210171"/>
                    </a:lnTo>
                    <a:lnTo>
                      <a:pt x="1504" y="143496"/>
                    </a:lnTo>
                    <a:cubicBezTo>
                      <a:pt x="1504" y="127685"/>
                      <a:pt x="14267" y="114921"/>
                      <a:pt x="30079" y="114921"/>
                    </a:cubicBezTo>
                    <a:lnTo>
                      <a:pt x="125329" y="114921"/>
                    </a:lnTo>
                    <a:lnTo>
                      <a:pt x="125329" y="38721"/>
                    </a:lnTo>
                    <a:cubicBezTo>
                      <a:pt x="125329" y="18337"/>
                      <a:pt x="141331" y="1669"/>
                      <a:pt x="161524" y="621"/>
                    </a:cubicBezTo>
                    <a:lnTo>
                      <a:pt x="163429" y="621"/>
                    </a:lnTo>
                    <a:lnTo>
                      <a:pt x="372979" y="621"/>
                    </a:lnTo>
                    <a:close/>
                    <a:moveTo>
                      <a:pt x="372979" y="19671"/>
                    </a:moveTo>
                    <a:lnTo>
                      <a:pt x="163429" y="19671"/>
                    </a:lnTo>
                    <a:cubicBezTo>
                      <a:pt x="153428" y="19671"/>
                      <a:pt x="145141" y="27482"/>
                      <a:pt x="144474" y="37292"/>
                    </a:cubicBezTo>
                    <a:lnTo>
                      <a:pt x="144379" y="38721"/>
                    </a:lnTo>
                    <a:lnTo>
                      <a:pt x="144379" y="114921"/>
                    </a:lnTo>
                    <a:lnTo>
                      <a:pt x="392029" y="114921"/>
                    </a:lnTo>
                    <a:lnTo>
                      <a:pt x="392029" y="38721"/>
                    </a:lnTo>
                    <a:cubicBezTo>
                      <a:pt x="392029" y="29196"/>
                      <a:pt x="384981" y="21290"/>
                      <a:pt x="375836" y="19862"/>
                    </a:cubicBezTo>
                    <a:lnTo>
                      <a:pt x="374408" y="19671"/>
                    </a:lnTo>
                    <a:lnTo>
                      <a:pt x="372979" y="196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l"/>
                <a:endParaRPr sz="2800"/>
              </a:p>
            </p:txBody>
          </p:sp>
          <p:sp>
            <p:nvSpPr>
              <p:cNvPr id="1048920" name="Text2" descr="509e8546-22be-4e14-aea2-8207e8c70fda"/>
              <p:cNvSpPr txBox="1"/>
              <p:nvPr/>
            </p:nvSpPr>
            <p:spPr>
              <a:xfrm>
                <a:off x="3778780" y="3428999"/>
                <a:ext cx="2094281" cy="1473506"/>
              </a:xfrm>
              <a:prstGeom prst="rect">
                <a:avLst/>
              </a:prstGeom>
              <a:noFill/>
            </p:spPr>
            <p:txBody>
              <a:bodyPr wrap="square" rtlCol="0" anchor="t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en-US" sz="1800" b="0" i="0" u="none">
                    <a:solidFill>
                      <a:srgbClr val="2F2F2F"/>
                    </a:solidFill>
                    <a:ea typeface="微软雅黑"/>
                  </a:rPr>
                  <a:t>农村土地、水资源浪费严重，缺乏有效管理和合理利用。</a:t>
                </a:r>
              </a:p>
            </p:txBody>
          </p:sp>
        </p:grpSp>
        <p:grpSp>
          <p:nvGrpSpPr>
            <p:cNvPr id="94" name="组合 82" descr="eb3a9968-a23e-4a67-b4c2-1e6076c15870"/>
            <p:cNvGrpSpPr/>
            <p:nvPr/>
          </p:nvGrpSpPr>
          <p:grpSpPr>
            <a:xfrm>
              <a:off x="6179482" y="2224202"/>
              <a:ext cx="2377397" cy="3909898"/>
              <a:chOff x="6179482" y="2224202"/>
              <a:chExt cx="2377397" cy="3909898"/>
            </a:xfrm>
          </p:grpSpPr>
          <p:sp>
            <p:nvSpPr>
              <p:cNvPr id="1048921" name="ComponentBackground3" descr="f86d052e-de0b-47ef-8f7a-b59c7538ee92"/>
              <p:cNvSpPr/>
              <p:nvPr/>
            </p:nvSpPr>
            <p:spPr>
              <a:xfrm>
                <a:off x="6179482" y="2446312"/>
                <a:ext cx="2377397" cy="3687788"/>
              </a:xfrm>
              <a:prstGeom prst="roundRect">
                <a:avLst>
                  <a:gd name="adj" fmla="val 15000"/>
                </a:avLst>
              </a:prstGeom>
              <a:solidFill>
                <a:schemeClr val="accent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800"/>
              </a:p>
            </p:txBody>
          </p:sp>
          <p:sp>
            <p:nvSpPr>
              <p:cNvPr id="1048922" name="Bullet3" descr="52c46408-8b8c-4402-9b49-7d226b08015e"/>
              <p:cNvSpPr txBox="1"/>
              <p:nvPr/>
            </p:nvSpPr>
            <p:spPr>
              <a:xfrm>
                <a:off x="6323141" y="2873649"/>
                <a:ext cx="2094281" cy="555352"/>
              </a:xfrm>
              <a:prstGeom prst="rect">
                <a:avLst/>
              </a:prstGeom>
              <a:noFill/>
            </p:spPr>
            <p:txBody>
              <a:bodyPr wrap="square" rtlCol="0" anchor="b" anchorCtr="0">
                <a:normAutofit/>
              </a:bodyPr>
              <a:lstStyle/>
              <a:p>
                <a:pPr algn="l"/>
                <a:r>
                  <a:rPr lang="en-US" sz="2800" b="1" i="0" u="none">
                    <a:solidFill>
                      <a:srgbClr val="2F2F2F"/>
                    </a:solidFill>
                    <a:ea typeface="微软雅黑"/>
                  </a:rPr>
                  <a:t>贷款困难</a:t>
                </a:r>
              </a:p>
            </p:txBody>
          </p:sp>
          <p:sp>
            <p:nvSpPr>
              <p:cNvPr id="1048923" name="IconBackground3" descr="1cc7a385-be80-4803-9bde-aa15e7a14c49"/>
              <p:cNvSpPr/>
              <p:nvPr/>
            </p:nvSpPr>
            <p:spPr>
              <a:xfrm>
                <a:off x="6320100" y="2224202"/>
                <a:ext cx="444222" cy="444220"/>
              </a:xfrm>
              <a:prstGeom prst="roundRect">
                <a:avLst/>
              </a:prstGeom>
              <a:solidFill>
                <a:schemeClr val="accent1"/>
              </a:solidFill>
              <a:ln w="12700" cap="rnd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 fontScale="850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sz="2800"/>
              </a:p>
            </p:txBody>
          </p:sp>
          <p:sp>
            <p:nvSpPr>
              <p:cNvPr id="1048924" name="Icon3" descr="f6626eb0-ec36-4cd7-9c29-895a518a2797"/>
              <p:cNvSpPr/>
              <p:nvPr/>
            </p:nvSpPr>
            <p:spPr bwMode="auto">
              <a:xfrm>
                <a:off x="6439431" y="2360746"/>
                <a:ext cx="205561" cy="171132"/>
              </a:xfrm>
              <a:custGeom>
                <a:avLst/>
                <a:gdLst>
                  <a:gd name="connsiteX0" fmla="*/ 483573 w 526297"/>
                  <a:gd name="connsiteY0" fmla="*/ 133971 h 438150"/>
                  <a:gd name="connsiteX1" fmla="*/ 527674 w 526297"/>
                  <a:gd name="connsiteY1" fmla="*/ 178072 h 438150"/>
                  <a:gd name="connsiteX2" fmla="*/ 527579 w 526297"/>
                  <a:gd name="connsiteY2" fmla="*/ 181501 h 438150"/>
                  <a:gd name="connsiteX3" fmla="*/ 514244 w 526297"/>
                  <a:gd name="connsiteY3" fmla="*/ 355237 h 438150"/>
                  <a:gd name="connsiteX4" fmla="*/ 485764 w 526297"/>
                  <a:gd name="connsiteY4" fmla="*/ 381621 h 438150"/>
                  <a:gd name="connsiteX5" fmla="*/ 454998 w 526297"/>
                  <a:gd name="connsiteY5" fmla="*/ 381621 h 438150"/>
                  <a:gd name="connsiteX6" fmla="*/ 454998 w 526297"/>
                  <a:gd name="connsiteY6" fmla="*/ 438771 h 438150"/>
                  <a:gd name="connsiteX7" fmla="*/ 435948 w 526297"/>
                  <a:gd name="connsiteY7" fmla="*/ 438771 h 438150"/>
                  <a:gd name="connsiteX8" fmla="*/ 435948 w 526297"/>
                  <a:gd name="connsiteY8" fmla="*/ 381621 h 438150"/>
                  <a:gd name="connsiteX9" fmla="*/ 93048 w 526297"/>
                  <a:gd name="connsiteY9" fmla="*/ 381621 h 438150"/>
                  <a:gd name="connsiteX10" fmla="*/ 93048 w 526297"/>
                  <a:gd name="connsiteY10" fmla="*/ 438771 h 438150"/>
                  <a:gd name="connsiteX11" fmla="*/ 73998 w 526297"/>
                  <a:gd name="connsiteY11" fmla="*/ 438771 h 438150"/>
                  <a:gd name="connsiteX12" fmla="*/ 73998 w 526297"/>
                  <a:gd name="connsiteY12" fmla="*/ 381621 h 438150"/>
                  <a:gd name="connsiteX13" fmla="*/ 43328 w 526297"/>
                  <a:gd name="connsiteY13" fmla="*/ 381621 h 438150"/>
                  <a:gd name="connsiteX14" fmla="*/ 14848 w 526297"/>
                  <a:gd name="connsiteY14" fmla="*/ 355237 h 438150"/>
                  <a:gd name="connsiteX15" fmla="*/ 1513 w 526297"/>
                  <a:gd name="connsiteY15" fmla="*/ 181501 h 438150"/>
                  <a:gd name="connsiteX16" fmla="*/ 42089 w 526297"/>
                  <a:gd name="connsiteY16" fmla="*/ 134162 h 438150"/>
                  <a:gd name="connsiteX17" fmla="*/ 45518 w 526297"/>
                  <a:gd name="connsiteY17" fmla="*/ 134066 h 438150"/>
                  <a:gd name="connsiteX18" fmla="*/ 101906 w 526297"/>
                  <a:gd name="connsiteY18" fmla="*/ 180834 h 438150"/>
                  <a:gd name="connsiteX19" fmla="*/ 121623 w 526297"/>
                  <a:gd name="connsiteY19" fmla="*/ 286371 h 438150"/>
                  <a:gd name="connsiteX20" fmla="*/ 407373 w 526297"/>
                  <a:gd name="connsiteY20" fmla="*/ 286371 h 438150"/>
                  <a:gd name="connsiteX21" fmla="*/ 427185 w 526297"/>
                  <a:gd name="connsiteY21" fmla="*/ 180739 h 438150"/>
                  <a:gd name="connsiteX22" fmla="*/ 483573 w 526297"/>
                  <a:gd name="connsiteY22" fmla="*/ 133971 h 438150"/>
                  <a:gd name="connsiteX23" fmla="*/ 416898 w 526297"/>
                  <a:gd name="connsiteY23" fmla="*/ 621 h 438150"/>
                  <a:gd name="connsiteX24" fmla="*/ 483573 w 526297"/>
                  <a:gd name="connsiteY24" fmla="*/ 67296 h 438150"/>
                  <a:gd name="connsiteX25" fmla="*/ 483573 w 526297"/>
                  <a:gd name="connsiteY25" fmla="*/ 115397 h 438150"/>
                  <a:gd name="connsiteX26" fmla="*/ 476429 w 526297"/>
                  <a:gd name="connsiteY26" fmla="*/ 114921 h 438150"/>
                  <a:gd name="connsiteX27" fmla="*/ 412040 w 526297"/>
                  <a:gd name="connsiteY27" fmla="*/ 166451 h 438150"/>
                  <a:gd name="connsiteX28" fmla="*/ 411564 w 526297"/>
                  <a:gd name="connsiteY28" fmla="*/ 168737 h 438150"/>
                  <a:gd name="connsiteX29" fmla="*/ 393086 w 526297"/>
                  <a:gd name="connsiteY29" fmla="*/ 267321 h 438150"/>
                  <a:gd name="connsiteX30" fmla="*/ 135911 w 526297"/>
                  <a:gd name="connsiteY30" fmla="*/ 267321 h 438150"/>
                  <a:gd name="connsiteX31" fmla="*/ 117432 w 526297"/>
                  <a:gd name="connsiteY31" fmla="*/ 168737 h 438150"/>
                  <a:gd name="connsiteX32" fmla="*/ 52567 w 526297"/>
                  <a:gd name="connsiteY32" fmla="*/ 114921 h 438150"/>
                  <a:gd name="connsiteX33" fmla="*/ 54948 w 526297"/>
                  <a:gd name="connsiteY33" fmla="*/ 67296 h 438150"/>
                  <a:gd name="connsiteX34" fmla="*/ 121623 w 526297"/>
                  <a:gd name="connsiteY34" fmla="*/ 621 h 438150"/>
                  <a:gd name="connsiteX35" fmla="*/ 416898 w 526297"/>
                  <a:gd name="connsiteY35" fmla="*/ 621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526297" h="438150">
                    <a:moveTo>
                      <a:pt x="483573" y="133971"/>
                    </a:moveTo>
                    <a:cubicBezTo>
                      <a:pt x="507957" y="133971"/>
                      <a:pt x="527674" y="153688"/>
                      <a:pt x="527674" y="178072"/>
                    </a:cubicBezTo>
                    <a:cubicBezTo>
                      <a:pt x="527674" y="179215"/>
                      <a:pt x="527674" y="180358"/>
                      <a:pt x="527579" y="181501"/>
                    </a:cubicBezTo>
                    <a:lnTo>
                      <a:pt x="514244" y="355237"/>
                    </a:lnTo>
                    <a:cubicBezTo>
                      <a:pt x="513101" y="370096"/>
                      <a:pt x="500718" y="381621"/>
                      <a:pt x="485764" y="381621"/>
                    </a:cubicBezTo>
                    <a:lnTo>
                      <a:pt x="454998" y="381621"/>
                    </a:lnTo>
                    <a:lnTo>
                      <a:pt x="454998" y="438771"/>
                    </a:lnTo>
                    <a:lnTo>
                      <a:pt x="435948" y="438771"/>
                    </a:lnTo>
                    <a:lnTo>
                      <a:pt x="435948" y="381621"/>
                    </a:lnTo>
                    <a:lnTo>
                      <a:pt x="93048" y="381621"/>
                    </a:lnTo>
                    <a:lnTo>
                      <a:pt x="93048" y="438771"/>
                    </a:lnTo>
                    <a:lnTo>
                      <a:pt x="73998" y="438771"/>
                    </a:lnTo>
                    <a:lnTo>
                      <a:pt x="73998" y="381621"/>
                    </a:lnTo>
                    <a:lnTo>
                      <a:pt x="43328" y="381621"/>
                    </a:lnTo>
                    <a:cubicBezTo>
                      <a:pt x="28373" y="381621"/>
                      <a:pt x="15991" y="370096"/>
                      <a:pt x="14848" y="355237"/>
                    </a:cubicBezTo>
                    <a:lnTo>
                      <a:pt x="1513" y="181501"/>
                    </a:lnTo>
                    <a:cubicBezTo>
                      <a:pt x="-392" y="157212"/>
                      <a:pt x="17801" y="135971"/>
                      <a:pt x="42089" y="134162"/>
                    </a:cubicBezTo>
                    <a:cubicBezTo>
                      <a:pt x="43232" y="134066"/>
                      <a:pt x="44375" y="134066"/>
                      <a:pt x="45518" y="134066"/>
                    </a:cubicBezTo>
                    <a:cubicBezTo>
                      <a:pt x="73141" y="134066"/>
                      <a:pt x="96858" y="153688"/>
                      <a:pt x="101906" y="180834"/>
                    </a:cubicBezTo>
                    <a:lnTo>
                      <a:pt x="121623" y="286371"/>
                    </a:lnTo>
                    <a:lnTo>
                      <a:pt x="407373" y="286371"/>
                    </a:lnTo>
                    <a:lnTo>
                      <a:pt x="427185" y="180739"/>
                    </a:lnTo>
                    <a:cubicBezTo>
                      <a:pt x="432233" y="153592"/>
                      <a:pt x="455951" y="133971"/>
                      <a:pt x="483573" y="133971"/>
                    </a:cubicBezTo>
                    <a:close/>
                    <a:moveTo>
                      <a:pt x="416898" y="621"/>
                    </a:moveTo>
                    <a:cubicBezTo>
                      <a:pt x="453760" y="621"/>
                      <a:pt x="483573" y="30434"/>
                      <a:pt x="483573" y="67296"/>
                    </a:cubicBezTo>
                    <a:lnTo>
                      <a:pt x="483573" y="115397"/>
                    </a:lnTo>
                    <a:cubicBezTo>
                      <a:pt x="481192" y="115112"/>
                      <a:pt x="478811" y="114921"/>
                      <a:pt x="476429" y="114921"/>
                    </a:cubicBezTo>
                    <a:cubicBezTo>
                      <a:pt x="445473" y="114921"/>
                      <a:pt x="418803" y="136448"/>
                      <a:pt x="412040" y="166451"/>
                    </a:cubicBezTo>
                    <a:lnTo>
                      <a:pt x="411564" y="168737"/>
                    </a:lnTo>
                    <a:lnTo>
                      <a:pt x="393086" y="267321"/>
                    </a:lnTo>
                    <a:lnTo>
                      <a:pt x="135911" y="267321"/>
                    </a:lnTo>
                    <a:lnTo>
                      <a:pt x="117432" y="168737"/>
                    </a:lnTo>
                    <a:cubicBezTo>
                      <a:pt x="111622" y="137495"/>
                      <a:pt x="84285" y="114921"/>
                      <a:pt x="52567" y="114921"/>
                    </a:cubicBezTo>
                    <a:lnTo>
                      <a:pt x="54948" y="67296"/>
                    </a:lnTo>
                    <a:cubicBezTo>
                      <a:pt x="54948" y="30434"/>
                      <a:pt x="84761" y="621"/>
                      <a:pt x="121623" y="621"/>
                    </a:cubicBezTo>
                    <a:lnTo>
                      <a:pt x="416898" y="6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l"/>
                <a:endParaRPr sz="2800"/>
              </a:p>
            </p:txBody>
          </p:sp>
          <p:sp>
            <p:nvSpPr>
              <p:cNvPr id="1048925" name="Text3" descr="5f8b0d5e-0694-4db1-afe4-7b3460058335"/>
              <p:cNvSpPr txBox="1"/>
              <p:nvPr/>
            </p:nvSpPr>
            <p:spPr>
              <a:xfrm>
                <a:off x="6323141" y="3429000"/>
                <a:ext cx="2094281" cy="1473506"/>
              </a:xfrm>
              <a:prstGeom prst="rect">
                <a:avLst/>
              </a:prstGeom>
              <a:noFill/>
            </p:spPr>
            <p:txBody>
              <a:bodyPr wrap="square" rtlCol="0" anchor="t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en-US" sz="1800" b="0" i="0" u="none">
                    <a:solidFill>
                      <a:srgbClr val="2F2F2F"/>
                    </a:solidFill>
                    <a:ea typeface="微软雅黑"/>
                  </a:rPr>
                  <a:t>农民贷款难，金融机构贷款门槛高，资金支持不足。</a:t>
                </a:r>
              </a:p>
            </p:txBody>
          </p:sp>
        </p:grpSp>
        <p:grpSp>
          <p:nvGrpSpPr>
            <p:cNvPr id="95" name="组合 83" descr="229a4d9b-2c52-49f3-8a2e-e599f80a0ea8"/>
            <p:cNvGrpSpPr/>
            <p:nvPr/>
          </p:nvGrpSpPr>
          <p:grpSpPr>
            <a:xfrm>
              <a:off x="8723843" y="2224202"/>
              <a:ext cx="2377397" cy="3549505"/>
              <a:chOff x="8723843" y="2224202"/>
              <a:chExt cx="2377397" cy="3549505"/>
            </a:xfrm>
          </p:grpSpPr>
          <p:sp>
            <p:nvSpPr>
              <p:cNvPr id="1048926" name="ComponentBackground4" descr="9000b44a-0d27-44aa-aa3e-2f80a788c135"/>
              <p:cNvSpPr/>
              <p:nvPr/>
            </p:nvSpPr>
            <p:spPr>
              <a:xfrm>
                <a:off x="8723843" y="2446312"/>
                <a:ext cx="2377397" cy="3327395"/>
              </a:xfrm>
              <a:prstGeom prst="roundRect">
                <a:avLst>
                  <a:gd name="adj" fmla="val 15000"/>
                </a:avLst>
              </a:prstGeom>
              <a:solidFill>
                <a:schemeClr val="tx2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800"/>
              </a:p>
            </p:txBody>
          </p:sp>
          <p:sp>
            <p:nvSpPr>
              <p:cNvPr id="1048927" name="Bullet4" descr="68a83d67-d3be-4314-b560-a9f9a07ac185"/>
              <p:cNvSpPr txBox="1"/>
              <p:nvPr/>
            </p:nvSpPr>
            <p:spPr>
              <a:xfrm>
                <a:off x="8867502" y="2873649"/>
                <a:ext cx="2094281" cy="555352"/>
              </a:xfrm>
              <a:prstGeom prst="rect">
                <a:avLst/>
              </a:prstGeom>
              <a:noFill/>
            </p:spPr>
            <p:txBody>
              <a:bodyPr wrap="square" rtlCol="0" anchor="b" anchorCtr="0">
                <a:noAutofit/>
              </a:bodyPr>
              <a:lstStyle/>
              <a:p>
                <a:pPr algn="l"/>
                <a:r>
                  <a:rPr lang="en-US" sz="2800" b="1" i="0" u="none">
                    <a:solidFill>
                      <a:srgbClr val="2F2F2F"/>
                    </a:solidFill>
                    <a:ea typeface="微软雅黑"/>
                  </a:rPr>
                  <a:t>新技术推广慢</a:t>
                </a:r>
              </a:p>
            </p:txBody>
          </p:sp>
          <p:sp>
            <p:nvSpPr>
              <p:cNvPr id="1048928" name="IconBackground4" descr="f28e07dc-448f-43f8-af4c-8dfab47c5a2f"/>
              <p:cNvSpPr/>
              <p:nvPr/>
            </p:nvSpPr>
            <p:spPr>
              <a:xfrm>
                <a:off x="8867503" y="2224202"/>
                <a:ext cx="444222" cy="444220"/>
              </a:xfrm>
              <a:prstGeom prst="roundRect">
                <a:avLst/>
              </a:prstGeom>
              <a:solidFill>
                <a:schemeClr val="tx2">
                  <a:alpha val="70000"/>
                </a:schemeClr>
              </a:solidFill>
              <a:ln w="12700" cap="rnd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 fontScale="850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sz="2800"/>
              </a:p>
            </p:txBody>
          </p:sp>
          <p:sp>
            <p:nvSpPr>
              <p:cNvPr id="1048929" name="Icon4" descr="cb30577f-53f4-454d-ac71-18ea4f50d882"/>
              <p:cNvSpPr/>
              <p:nvPr/>
            </p:nvSpPr>
            <p:spPr bwMode="auto">
              <a:xfrm>
                <a:off x="9005187" y="2343532"/>
                <a:ext cx="168853" cy="205561"/>
              </a:xfrm>
              <a:custGeom>
                <a:avLst/>
                <a:gdLst>
                  <a:gd name="connsiteX0" fmla="*/ 283816 w 438150"/>
                  <a:gd name="connsiteY0" fmla="*/ 621 h 533400"/>
                  <a:gd name="connsiteX1" fmla="*/ 286102 w 438150"/>
                  <a:gd name="connsiteY1" fmla="*/ 716 h 533400"/>
                  <a:gd name="connsiteX2" fmla="*/ 286102 w 438150"/>
                  <a:gd name="connsiteY2" fmla="*/ 124446 h 533400"/>
                  <a:gd name="connsiteX3" fmla="*/ 286197 w 438150"/>
                  <a:gd name="connsiteY3" fmla="*/ 126160 h 533400"/>
                  <a:gd name="connsiteX4" fmla="*/ 314677 w 438150"/>
                  <a:gd name="connsiteY4" fmla="*/ 153021 h 533400"/>
                  <a:gd name="connsiteX5" fmla="*/ 314677 w 438150"/>
                  <a:gd name="connsiteY5" fmla="*/ 153021 h 533400"/>
                  <a:gd name="connsiteX6" fmla="*/ 438407 w 438150"/>
                  <a:gd name="connsiteY6" fmla="*/ 153021 h 533400"/>
                  <a:gd name="connsiteX7" fmla="*/ 438502 w 438150"/>
                  <a:gd name="connsiteY7" fmla="*/ 155307 h 533400"/>
                  <a:gd name="connsiteX8" fmla="*/ 438502 w 438150"/>
                  <a:gd name="connsiteY8" fmla="*/ 505446 h 533400"/>
                  <a:gd name="connsiteX9" fmla="*/ 409927 w 438150"/>
                  <a:gd name="connsiteY9" fmla="*/ 534021 h 533400"/>
                  <a:gd name="connsiteX10" fmla="*/ 28927 w 438150"/>
                  <a:gd name="connsiteY10" fmla="*/ 534021 h 533400"/>
                  <a:gd name="connsiteX11" fmla="*/ 352 w 438150"/>
                  <a:gd name="connsiteY11" fmla="*/ 505446 h 533400"/>
                  <a:gd name="connsiteX12" fmla="*/ 352 w 438150"/>
                  <a:gd name="connsiteY12" fmla="*/ 29196 h 533400"/>
                  <a:gd name="connsiteX13" fmla="*/ 28927 w 438150"/>
                  <a:gd name="connsiteY13" fmla="*/ 621 h 533400"/>
                  <a:gd name="connsiteX14" fmla="*/ 283816 w 438150"/>
                  <a:gd name="connsiteY14" fmla="*/ 621 h 533400"/>
                  <a:gd name="connsiteX15" fmla="*/ 248002 w 438150"/>
                  <a:gd name="connsiteY15" fmla="*/ 200646 h 533400"/>
                  <a:gd name="connsiteX16" fmla="*/ 152752 w 438150"/>
                  <a:gd name="connsiteY16" fmla="*/ 200646 h 533400"/>
                  <a:gd name="connsiteX17" fmla="*/ 152752 w 438150"/>
                  <a:gd name="connsiteY17" fmla="*/ 410196 h 533400"/>
                  <a:gd name="connsiteX18" fmla="*/ 171802 w 438150"/>
                  <a:gd name="connsiteY18" fmla="*/ 410196 h 533400"/>
                  <a:gd name="connsiteX19" fmla="*/ 171802 w 438150"/>
                  <a:gd name="connsiteY19" fmla="*/ 314946 h 533400"/>
                  <a:gd name="connsiteX20" fmla="*/ 248002 w 438150"/>
                  <a:gd name="connsiteY20" fmla="*/ 314946 h 533400"/>
                  <a:gd name="connsiteX21" fmla="*/ 250098 w 438150"/>
                  <a:gd name="connsiteY21" fmla="*/ 314946 h 533400"/>
                  <a:gd name="connsiteX22" fmla="*/ 305152 w 438150"/>
                  <a:gd name="connsiteY22" fmla="*/ 257796 h 533400"/>
                  <a:gd name="connsiteX23" fmla="*/ 248002 w 438150"/>
                  <a:gd name="connsiteY23" fmla="*/ 200646 h 533400"/>
                  <a:gd name="connsiteX24" fmla="*/ 248002 w 438150"/>
                  <a:gd name="connsiteY24" fmla="*/ 200646 h 533400"/>
                  <a:gd name="connsiteX25" fmla="*/ 248002 w 438150"/>
                  <a:gd name="connsiteY25" fmla="*/ 219696 h 533400"/>
                  <a:gd name="connsiteX26" fmla="*/ 286102 w 438150"/>
                  <a:gd name="connsiteY26" fmla="*/ 257796 h 533400"/>
                  <a:gd name="connsiteX27" fmla="*/ 248002 w 438150"/>
                  <a:gd name="connsiteY27" fmla="*/ 295896 h 533400"/>
                  <a:gd name="connsiteX28" fmla="*/ 248002 w 438150"/>
                  <a:gd name="connsiteY28" fmla="*/ 295896 h 533400"/>
                  <a:gd name="connsiteX29" fmla="*/ 171802 w 438150"/>
                  <a:gd name="connsiteY29" fmla="*/ 295896 h 533400"/>
                  <a:gd name="connsiteX30" fmla="*/ 171802 w 438150"/>
                  <a:gd name="connsiteY30" fmla="*/ 219696 h 533400"/>
                  <a:gd name="connsiteX31" fmla="*/ 248002 w 438150"/>
                  <a:gd name="connsiteY31" fmla="*/ 219696 h 533400"/>
                  <a:gd name="connsiteX32" fmla="*/ 428977 w 438150"/>
                  <a:gd name="connsiteY32" fmla="*/ 133971 h 533400"/>
                  <a:gd name="connsiteX33" fmla="*/ 314677 w 438150"/>
                  <a:gd name="connsiteY33" fmla="*/ 133971 h 533400"/>
                  <a:gd name="connsiteX34" fmla="*/ 313534 w 438150"/>
                  <a:gd name="connsiteY34" fmla="*/ 133876 h 533400"/>
                  <a:gd name="connsiteX35" fmla="*/ 305152 w 438150"/>
                  <a:gd name="connsiteY35" fmla="*/ 124446 h 533400"/>
                  <a:gd name="connsiteX36" fmla="*/ 305152 w 438150"/>
                  <a:gd name="connsiteY36" fmla="*/ 124446 h 533400"/>
                  <a:gd name="connsiteX37" fmla="*/ 305152 w 438150"/>
                  <a:gd name="connsiteY37" fmla="*/ 10146 h 533400"/>
                  <a:gd name="connsiteX38" fmla="*/ 428977 w 438150"/>
                  <a:gd name="connsiteY38" fmla="*/ 133971 h 533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438150" h="533400">
                    <a:moveTo>
                      <a:pt x="283816" y="621"/>
                    </a:moveTo>
                    <a:cubicBezTo>
                      <a:pt x="284578" y="621"/>
                      <a:pt x="285340" y="621"/>
                      <a:pt x="286102" y="716"/>
                    </a:cubicBezTo>
                    <a:lnTo>
                      <a:pt x="286102" y="124446"/>
                    </a:lnTo>
                    <a:lnTo>
                      <a:pt x="286197" y="126160"/>
                    </a:lnTo>
                    <a:cubicBezTo>
                      <a:pt x="287055" y="141115"/>
                      <a:pt x="299532" y="153021"/>
                      <a:pt x="314677" y="153021"/>
                    </a:cubicBezTo>
                    <a:lnTo>
                      <a:pt x="314677" y="153021"/>
                    </a:lnTo>
                    <a:lnTo>
                      <a:pt x="438407" y="153021"/>
                    </a:lnTo>
                    <a:cubicBezTo>
                      <a:pt x="438502" y="153783"/>
                      <a:pt x="438502" y="154545"/>
                      <a:pt x="438502" y="155307"/>
                    </a:cubicBezTo>
                    <a:lnTo>
                      <a:pt x="438502" y="505446"/>
                    </a:lnTo>
                    <a:cubicBezTo>
                      <a:pt x="438502" y="521257"/>
                      <a:pt x="425739" y="534021"/>
                      <a:pt x="409927" y="534021"/>
                    </a:cubicBezTo>
                    <a:lnTo>
                      <a:pt x="28927" y="534021"/>
                    </a:lnTo>
                    <a:cubicBezTo>
                      <a:pt x="13115" y="534021"/>
                      <a:pt x="352" y="521257"/>
                      <a:pt x="352" y="505446"/>
                    </a:cubicBezTo>
                    <a:lnTo>
                      <a:pt x="352" y="29196"/>
                    </a:lnTo>
                    <a:cubicBezTo>
                      <a:pt x="352" y="13385"/>
                      <a:pt x="13115" y="621"/>
                      <a:pt x="28927" y="621"/>
                    </a:cubicBezTo>
                    <a:lnTo>
                      <a:pt x="283816" y="621"/>
                    </a:lnTo>
                    <a:close/>
                    <a:moveTo>
                      <a:pt x="248002" y="200646"/>
                    </a:moveTo>
                    <a:lnTo>
                      <a:pt x="152752" y="200646"/>
                    </a:lnTo>
                    <a:lnTo>
                      <a:pt x="152752" y="410196"/>
                    </a:lnTo>
                    <a:lnTo>
                      <a:pt x="171802" y="410196"/>
                    </a:lnTo>
                    <a:lnTo>
                      <a:pt x="171802" y="314946"/>
                    </a:lnTo>
                    <a:lnTo>
                      <a:pt x="248002" y="314946"/>
                    </a:lnTo>
                    <a:lnTo>
                      <a:pt x="250098" y="314946"/>
                    </a:lnTo>
                    <a:cubicBezTo>
                      <a:pt x="280673" y="313803"/>
                      <a:pt x="305152" y="288657"/>
                      <a:pt x="305152" y="257796"/>
                    </a:cubicBezTo>
                    <a:cubicBezTo>
                      <a:pt x="305152" y="226268"/>
                      <a:pt x="279530" y="200646"/>
                      <a:pt x="248002" y="200646"/>
                    </a:cubicBezTo>
                    <a:lnTo>
                      <a:pt x="248002" y="200646"/>
                    </a:lnTo>
                    <a:close/>
                    <a:moveTo>
                      <a:pt x="248002" y="219696"/>
                    </a:moveTo>
                    <a:cubicBezTo>
                      <a:pt x="269052" y="219696"/>
                      <a:pt x="286102" y="236746"/>
                      <a:pt x="286102" y="257796"/>
                    </a:cubicBezTo>
                    <a:cubicBezTo>
                      <a:pt x="286102" y="278846"/>
                      <a:pt x="269052" y="295896"/>
                      <a:pt x="248002" y="295896"/>
                    </a:cubicBezTo>
                    <a:lnTo>
                      <a:pt x="248002" y="295896"/>
                    </a:lnTo>
                    <a:lnTo>
                      <a:pt x="171802" y="295896"/>
                    </a:lnTo>
                    <a:lnTo>
                      <a:pt x="171802" y="219696"/>
                    </a:lnTo>
                    <a:lnTo>
                      <a:pt x="248002" y="219696"/>
                    </a:lnTo>
                    <a:close/>
                    <a:moveTo>
                      <a:pt x="428977" y="133971"/>
                    </a:moveTo>
                    <a:lnTo>
                      <a:pt x="314677" y="133971"/>
                    </a:lnTo>
                    <a:lnTo>
                      <a:pt x="313534" y="133876"/>
                    </a:lnTo>
                    <a:cubicBezTo>
                      <a:pt x="308772" y="133304"/>
                      <a:pt x="305152" y="129304"/>
                      <a:pt x="305152" y="124446"/>
                    </a:cubicBezTo>
                    <a:lnTo>
                      <a:pt x="305152" y="124446"/>
                    </a:lnTo>
                    <a:lnTo>
                      <a:pt x="305152" y="10146"/>
                    </a:lnTo>
                    <a:lnTo>
                      <a:pt x="428977" y="1339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l"/>
                <a:endParaRPr sz="2800"/>
              </a:p>
            </p:txBody>
          </p:sp>
          <p:sp>
            <p:nvSpPr>
              <p:cNvPr id="1048930" name="Text4" descr="6dd17f62-4ece-4a30-b826-36915378b0eb"/>
              <p:cNvSpPr txBox="1"/>
              <p:nvPr/>
            </p:nvSpPr>
            <p:spPr>
              <a:xfrm>
                <a:off x="8867502" y="3429000"/>
                <a:ext cx="2094281" cy="1473506"/>
              </a:xfrm>
              <a:prstGeom prst="rect">
                <a:avLst/>
              </a:prstGeom>
              <a:noFill/>
            </p:spPr>
            <p:txBody>
              <a:bodyPr wrap="square" rtlCol="0" anchor="t" anchorCtr="0">
                <a:no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en-US" sz="1800" b="0" i="0" u="none">
                    <a:solidFill>
                      <a:srgbClr val="2F2F2F"/>
                    </a:solidFill>
                    <a:ea typeface="微软雅黑"/>
                  </a:rPr>
                  <a:t>农业科技创新不足，新技术在农村推广缓慢，生产水平难提升。</a:t>
                </a:r>
              </a:p>
            </p:txBody>
          </p:sp>
        </p:grpSp>
        <p:sp>
          <p:nvSpPr>
            <p:cNvPr id="1048931" name="Title" descr="1dba3c1e-755e-4082-90ff-e97d0376348d"/>
            <p:cNvSpPr txBox="1"/>
            <p:nvPr/>
          </p:nvSpPr>
          <p:spPr>
            <a:xfrm>
              <a:off x="660400" y="1240470"/>
              <a:ext cx="10858500" cy="654433"/>
            </a:xfrm>
            <a:prstGeom prst="rect">
              <a:avLst/>
            </a:prstGeom>
            <a:noFill/>
          </p:spPr>
          <p:txBody>
            <a:bodyPr vert="horz" wrap="square" rtlCol="0" anchor="t" anchorCtr="1">
              <a:noAutofit/>
            </a:bodyPr>
            <a:lstStyle/>
            <a:p>
              <a:pPr algn="ctr"/>
              <a:r>
                <a:rPr lang="en-US" sz="3600" b="1" i="0" u="none">
                  <a:solidFill>
                    <a:srgbClr val="2F2F2F"/>
                  </a:solidFill>
                  <a:ea typeface="微软雅黑"/>
                </a:rPr>
                <a:t>揭示农村发展的其他问题</a:t>
              </a:r>
            </a:p>
          </p:txBody>
        </p:sp>
      </p:grp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32" name="标题 1048931" descr="3da62bd3-8b2e-43c3-ab94-4f90df700a1f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sz="6600" b="1" i="0" u="none">
                <a:solidFill>
                  <a:srgbClr val="2F2F2F"/>
                </a:solidFill>
                <a:ea typeface="微软雅黑"/>
              </a:rPr>
              <a:t>三农问题的现状与挑战</a:t>
            </a:r>
          </a:p>
        </p:txBody>
      </p:sp>
      <p:sp>
        <p:nvSpPr>
          <p:cNvPr id="1048933" name="文本占位符 1048932" descr="cc1af634-09d8-496b-9d60-42647fcb3b6c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algn="ctr">
              <a:lnSpc>
                <a:spcPct val="120000"/>
              </a:lnSpc>
              <a:spcBef>
                <a:spcPts val="1000"/>
              </a:spcBef>
            </a:pPr>
            <a:r>
              <a:rPr lang="en-US" sz="2800" b="0" i="0" u="none">
                <a:solidFill>
                  <a:srgbClr val="2F2F2F"/>
                </a:solidFill>
                <a:ea typeface="微软雅黑"/>
              </a:rPr>
              <a:t>当前局势及面临的困难</a:t>
            </a:r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34" name="标题 1048933" descr="0d0c025c-f983-4e5a-837c-37bea7bc505f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sz="4000" b="1" i="0" u="none">
                <a:solidFill>
                  <a:srgbClr val="2F2F2F"/>
                </a:solidFill>
                <a:ea typeface="微软雅黑"/>
              </a:rPr>
              <a:t>农业技术落后</a:t>
            </a:r>
          </a:p>
        </p:txBody>
      </p:sp>
      <p:grpSp>
        <p:nvGrpSpPr>
          <p:cNvPr id="98" name="01b15570-37da-4695-aeb6-ad43a5f2bcce.source.4.zh-Hans.pptx" descr="c9eb897f-4f36-4dc5-9227-25b26c476c0d"/>
          <p:cNvGrpSpPr/>
          <p:nvPr/>
        </p:nvGrpSpPr>
        <p:grpSpPr>
          <a:xfrm>
            <a:off x="669925" y="1583990"/>
            <a:ext cx="10851059" cy="4135266"/>
            <a:chOff x="669925" y="1583990"/>
            <a:chExt cx="10851059" cy="4135266"/>
          </a:xfrm>
        </p:grpSpPr>
        <p:grpSp>
          <p:nvGrpSpPr>
            <p:cNvPr id="99" name="组合 45" descr="e0d13fdb-7487-4873-a712-59b35a1f4afd"/>
            <p:cNvGrpSpPr/>
            <p:nvPr/>
          </p:nvGrpSpPr>
          <p:grpSpPr>
            <a:xfrm>
              <a:off x="4244022" y="1583990"/>
              <a:ext cx="3703967" cy="4135266"/>
              <a:chOff x="4244022" y="1583990"/>
              <a:chExt cx="3703967" cy="4135266"/>
            </a:xfrm>
          </p:grpSpPr>
          <p:sp>
            <p:nvSpPr>
              <p:cNvPr id="1048935" name="任意多边形: 形状 40" descr="ad1a1218-c254-4dac-837b-edf474bff6a4"/>
              <p:cNvSpPr/>
              <p:nvPr/>
            </p:nvSpPr>
            <p:spPr>
              <a:xfrm>
                <a:off x="4287243" y="1951451"/>
                <a:ext cx="3033918" cy="3097731"/>
              </a:xfrm>
              <a:custGeom>
                <a:avLst/>
                <a:gdLst>
                  <a:gd name="connsiteX0" fmla="*/ 546646 w 3033918"/>
                  <a:gd name="connsiteY0" fmla="*/ 2482463 h 3097731"/>
                  <a:gd name="connsiteX1" fmla="*/ 597739 w 3033918"/>
                  <a:gd name="connsiteY1" fmla="*/ 2494342 h 3097731"/>
                  <a:gd name="connsiteX2" fmla="*/ 1072865 w 3033918"/>
                  <a:gd name="connsiteY2" fmla="*/ 2761239 h 3097731"/>
                  <a:gd name="connsiteX3" fmla="*/ 1072967 w 3033918"/>
                  <a:gd name="connsiteY3" fmla="*/ 2818698 h 3097731"/>
                  <a:gd name="connsiteX4" fmla="*/ 598714 w 3033918"/>
                  <a:gd name="connsiteY4" fmla="*/ 3085852 h 3097731"/>
                  <a:gd name="connsiteX5" fmla="*/ 547313 w 3033918"/>
                  <a:gd name="connsiteY5" fmla="*/ 3097731 h 3097731"/>
                  <a:gd name="connsiteX6" fmla="*/ 496322 w 3033918"/>
                  <a:gd name="connsiteY6" fmla="*/ 3085823 h 3097731"/>
                  <a:gd name="connsiteX7" fmla="*/ 21196 w 3033918"/>
                  <a:gd name="connsiteY7" fmla="*/ 2818869 h 3097731"/>
                  <a:gd name="connsiteX8" fmla="*/ 18067 w 3033918"/>
                  <a:gd name="connsiteY8" fmla="*/ 2762977 h 3097731"/>
                  <a:gd name="connsiteX9" fmla="*/ 379259 w 3033918"/>
                  <a:gd name="connsiteY9" fmla="*/ 2559635 h 3097731"/>
                  <a:gd name="connsiteX10" fmla="*/ 495347 w 3033918"/>
                  <a:gd name="connsiteY10" fmla="*/ 2494285 h 3097731"/>
                  <a:gd name="connsiteX11" fmla="*/ 546646 w 3033918"/>
                  <a:gd name="connsiteY11" fmla="*/ 2482463 h 3097731"/>
                  <a:gd name="connsiteX12" fmla="*/ 1120895 w 3033918"/>
                  <a:gd name="connsiteY12" fmla="*/ 1448293 h 3097731"/>
                  <a:gd name="connsiteX13" fmla="*/ 1136954 w 3033918"/>
                  <a:gd name="connsiteY13" fmla="*/ 1451509 h 3097731"/>
                  <a:gd name="connsiteX14" fmla="*/ 1151899 w 3033918"/>
                  <a:gd name="connsiteY14" fmla="*/ 1483899 h 3097731"/>
                  <a:gd name="connsiteX15" fmla="*/ 1153430 w 3033918"/>
                  <a:gd name="connsiteY15" fmla="*/ 2021028 h 3097731"/>
                  <a:gd name="connsiteX16" fmla="*/ 1103213 w 3033918"/>
                  <a:gd name="connsiteY16" fmla="*/ 2107978 h 3097731"/>
                  <a:gd name="connsiteX17" fmla="*/ 635669 w 3033918"/>
                  <a:gd name="connsiteY17" fmla="*/ 2377891 h 3097731"/>
                  <a:gd name="connsiteX18" fmla="*/ 585135 w 3033918"/>
                  <a:gd name="connsiteY18" fmla="*/ 2349113 h 3097731"/>
                  <a:gd name="connsiteX19" fmla="*/ 583605 w 3033918"/>
                  <a:gd name="connsiteY19" fmla="*/ 1812029 h 3097731"/>
                  <a:gd name="connsiteX20" fmla="*/ 633821 w 3033918"/>
                  <a:gd name="connsiteY20" fmla="*/ 1724902 h 3097731"/>
                  <a:gd name="connsiteX21" fmla="*/ 1101366 w 3033918"/>
                  <a:gd name="connsiteY21" fmla="*/ 1454990 h 3097731"/>
                  <a:gd name="connsiteX22" fmla="*/ 1120895 w 3033918"/>
                  <a:gd name="connsiteY22" fmla="*/ 1448293 h 3097731"/>
                  <a:gd name="connsiteX23" fmla="*/ 2496645 w 3033918"/>
                  <a:gd name="connsiteY23" fmla="*/ 1448293 h 3097731"/>
                  <a:gd name="connsiteX24" fmla="*/ 2516174 w 3033918"/>
                  <a:gd name="connsiteY24" fmla="*/ 1454990 h 3097731"/>
                  <a:gd name="connsiteX25" fmla="*/ 2983701 w 3033918"/>
                  <a:gd name="connsiteY25" fmla="*/ 1724902 h 3097731"/>
                  <a:gd name="connsiteX26" fmla="*/ 3033918 w 3033918"/>
                  <a:gd name="connsiteY26" fmla="*/ 1812029 h 3097731"/>
                  <a:gd name="connsiteX27" fmla="*/ 3032388 w 3033918"/>
                  <a:gd name="connsiteY27" fmla="*/ 2349113 h 3097731"/>
                  <a:gd name="connsiteX28" fmla="*/ 2981854 w 3033918"/>
                  <a:gd name="connsiteY28" fmla="*/ 2377891 h 3097731"/>
                  <a:gd name="connsiteX29" fmla="*/ 2514327 w 3033918"/>
                  <a:gd name="connsiteY29" fmla="*/ 2107978 h 3097731"/>
                  <a:gd name="connsiteX30" fmla="*/ 2464083 w 3033918"/>
                  <a:gd name="connsiteY30" fmla="*/ 2021028 h 3097731"/>
                  <a:gd name="connsiteX31" fmla="*/ 2465640 w 3033918"/>
                  <a:gd name="connsiteY31" fmla="*/ 1483899 h 3097731"/>
                  <a:gd name="connsiteX32" fmla="*/ 2496645 w 3033918"/>
                  <a:gd name="connsiteY32" fmla="*/ 1448293 h 3097731"/>
                  <a:gd name="connsiteX33" fmla="*/ 1747651 w 3033918"/>
                  <a:gd name="connsiteY33" fmla="*/ 367544 h 3097731"/>
                  <a:gd name="connsiteX34" fmla="*/ 1763701 w 3033918"/>
                  <a:gd name="connsiteY34" fmla="*/ 370763 h 3097731"/>
                  <a:gd name="connsiteX35" fmla="*/ 1778607 w 3033918"/>
                  <a:gd name="connsiteY35" fmla="*/ 403079 h 3097731"/>
                  <a:gd name="connsiteX36" fmla="*/ 1780111 w 3033918"/>
                  <a:gd name="connsiteY36" fmla="*/ 940301 h 3097731"/>
                  <a:gd name="connsiteX37" fmla="*/ 1729905 w 3033918"/>
                  <a:gd name="connsiteY37" fmla="*/ 1027304 h 3097731"/>
                  <a:gd name="connsiteX38" fmla="*/ 1262511 w 3033918"/>
                  <a:gd name="connsiteY38" fmla="*/ 1297153 h 3097731"/>
                  <a:gd name="connsiteX39" fmla="*/ 1211962 w 3033918"/>
                  <a:gd name="connsiteY39" fmla="*/ 1268329 h 3097731"/>
                  <a:gd name="connsiteX40" fmla="*/ 1210432 w 3033918"/>
                  <a:gd name="connsiteY40" fmla="*/ 731107 h 3097731"/>
                  <a:gd name="connsiteX41" fmla="*/ 1260665 w 3033918"/>
                  <a:gd name="connsiteY41" fmla="*/ 644148 h 3097731"/>
                  <a:gd name="connsiteX42" fmla="*/ 1728058 w 3033918"/>
                  <a:gd name="connsiteY42" fmla="*/ 374255 h 3097731"/>
                  <a:gd name="connsiteX43" fmla="*/ 1747651 w 3033918"/>
                  <a:gd name="connsiteY43" fmla="*/ 367544 h 3097731"/>
                  <a:gd name="connsiteX44" fmla="*/ 2496622 w 3033918"/>
                  <a:gd name="connsiteY44" fmla="*/ 133 h 3097731"/>
                  <a:gd name="connsiteX45" fmla="*/ 2516148 w 3033918"/>
                  <a:gd name="connsiteY45" fmla="*/ 6850 h 3097731"/>
                  <a:gd name="connsiteX46" fmla="*/ 2983701 w 3033918"/>
                  <a:gd name="connsiteY46" fmla="*/ 276769 h 3097731"/>
                  <a:gd name="connsiteX47" fmla="*/ 3033918 w 3033918"/>
                  <a:gd name="connsiteY47" fmla="*/ 363751 h 3097731"/>
                  <a:gd name="connsiteX48" fmla="*/ 3032388 w 3033918"/>
                  <a:gd name="connsiteY48" fmla="*/ 900850 h 3097731"/>
                  <a:gd name="connsiteX49" fmla="*/ 2981854 w 3033918"/>
                  <a:gd name="connsiteY49" fmla="*/ 929623 h 3097731"/>
                  <a:gd name="connsiteX50" fmla="*/ 2514301 w 3033918"/>
                  <a:gd name="connsiteY50" fmla="*/ 659704 h 3097731"/>
                  <a:gd name="connsiteX51" fmla="*/ 2464083 w 3033918"/>
                  <a:gd name="connsiteY51" fmla="*/ 572722 h 3097731"/>
                  <a:gd name="connsiteX52" fmla="*/ 2465614 w 3033918"/>
                  <a:gd name="connsiteY52" fmla="*/ 35623 h 3097731"/>
                  <a:gd name="connsiteX53" fmla="*/ 2496622 w 3033918"/>
                  <a:gd name="connsiteY53" fmla="*/ 133 h 3097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</a:cxnLst>
                <a:rect l="l" t="t" r="r" b="b"/>
                <a:pathLst>
                  <a:path w="3033918" h="3097731">
                    <a:moveTo>
                      <a:pt x="546646" y="2482463"/>
                    </a:moveTo>
                    <a:cubicBezTo>
                      <a:pt x="565164" y="2482520"/>
                      <a:pt x="583683" y="2486480"/>
                      <a:pt x="597739" y="2494342"/>
                    </a:cubicBezTo>
                    <a:lnTo>
                      <a:pt x="1072865" y="2761239"/>
                    </a:lnTo>
                    <a:cubicBezTo>
                      <a:pt x="1100925" y="2777164"/>
                      <a:pt x="1101079" y="2802916"/>
                      <a:pt x="1072967" y="2818698"/>
                    </a:cubicBezTo>
                    <a:lnTo>
                      <a:pt x="598714" y="3085852"/>
                    </a:lnTo>
                    <a:cubicBezTo>
                      <a:pt x="584607" y="3093799"/>
                      <a:pt x="565934" y="3097759"/>
                      <a:pt x="547313" y="3097731"/>
                    </a:cubicBezTo>
                    <a:cubicBezTo>
                      <a:pt x="528794" y="3097702"/>
                      <a:pt x="510378" y="3093742"/>
                      <a:pt x="496322" y="3085823"/>
                    </a:cubicBezTo>
                    <a:lnTo>
                      <a:pt x="21196" y="2818869"/>
                    </a:lnTo>
                    <a:cubicBezTo>
                      <a:pt x="-6043" y="2803685"/>
                      <a:pt x="-6967" y="2778930"/>
                      <a:pt x="18067" y="2762977"/>
                    </a:cubicBezTo>
                    <a:lnTo>
                      <a:pt x="379259" y="2559635"/>
                    </a:lnTo>
                    <a:lnTo>
                      <a:pt x="495347" y="2494285"/>
                    </a:lnTo>
                    <a:cubicBezTo>
                      <a:pt x="509403" y="2486366"/>
                      <a:pt x="528024" y="2482435"/>
                      <a:pt x="546646" y="2482463"/>
                    </a:cubicBezTo>
                    <a:close/>
                    <a:moveTo>
                      <a:pt x="1120895" y="1448293"/>
                    </a:moveTo>
                    <a:cubicBezTo>
                      <a:pt x="1126920" y="1447765"/>
                      <a:pt x="1132367" y="1448890"/>
                      <a:pt x="1136954" y="1451509"/>
                    </a:cubicBezTo>
                    <a:cubicBezTo>
                      <a:pt x="1146127" y="1456747"/>
                      <a:pt x="1151860" y="1467964"/>
                      <a:pt x="1151899" y="1483899"/>
                    </a:cubicBezTo>
                    <a:lnTo>
                      <a:pt x="1153430" y="2021028"/>
                    </a:lnTo>
                    <a:cubicBezTo>
                      <a:pt x="1153509" y="2052722"/>
                      <a:pt x="1130815" y="2092020"/>
                      <a:pt x="1103213" y="2107978"/>
                    </a:cubicBezTo>
                    <a:lnTo>
                      <a:pt x="635669" y="2377891"/>
                    </a:lnTo>
                    <a:cubicBezTo>
                      <a:pt x="608067" y="2393848"/>
                      <a:pt x="585214" y="2380808"/>
                      <a:pt x="585135" y="2349113"/>
                    </a:cubicBezTo>
                    <a:lnTo>
                      <a:pt x="583605" y="1812029"/>
                    </a:lnTo>
                    <a:cubicBezTo>
                      <a:pt x="583526" y="1780158"/>
                      <a:pt x="606219" y="1740816"/>
                      <a:pt x="633821" y="1724902"/>
                    </a:cubicBezTo>
                    <a:lnTo>
                      <a:pt x="1101366" y="1454990"/>
                    </a:lnTo>
                    <a:cubicBezTo>
                      <a:pt x="1108266" y="1451000"/>
                      <a:pt x="1114870" y="1448820"/>
                      <a:pt x="1120895" y="1448293"/>
                    </a:cubicBezTo>
                    <a:close/>
                    <a:moveTo>
                      <a:pt x="2496645" y="1448293"/>
                    </a:moveTo>
                    <a:cubicBezTo>
                      <a:pt x="2502670" y="1448820"/>
                      <a:pt x="2509274" y="1451000"/>
                      <a:pt x="2516174" y="1454990"/>
                    </a:cubicBezTo>
                    <a:lnTo>
                      <a:pt x="2983701" y="1724902"/>
                    </a:lnTo>
                    <a:cubicBezTo>
                      <a:pt x="3011303" y="1740816"/>
                      <a:pt x="3033997" y="1780158"/>
                      <a:pt x="3033918" y="1812029"/>
                    </a:cubicBezTo>
                    <a:lnTo>
                      <a:pt x="3032388" y="2349113"/>
                    </a:lnTo>
                    <a:cubicBezTo>
                      <a:pt x="3032309" y="2380808"/>
                      <a:pt x="3009482" y="2393848"/>
                      <a:pt x="2981854" y="2377891"/>
                    </a:cubicBezTo>
                    <a:lnTo>
                      <a:pt x="2514327" y="2107978"/>
                    </a:lnTo>
                    <a:cubicBezTo>
                      <a:pt x="2486725" y="2092020"/>
                      <a:pt x="2464004" y="2052722"/>
                      <a:pt x="2464083" y="2021028"/>
                    </a:cubicBezTo>
                    <a:lnTo>
                      <a:pt x="2465640" y="1483899"/>
                    </a:lnTo>
                    <a:cubicBezTo>
                      <a:pt x="2465700" y="1459996"/>
                      <a:pt x="2478569" y="1446710"/>
                      <a:pt x="2496645" y="1448293"/>
                    </a:cubicBezTo>
                    <a:close/>
                    <a:moveTo>
                      <a:pt x="1747651" y="367544"/>
                    </a:moveTo>
                    <a:cubicBezTo>
                      <a:pt x="1753682" y="367016"/>
                      <a:pt x="1759124" y="368143"/>
                      <a:pt x="1763701" y="370763"/>
                    </a:cubicBezTo>
                    <a:cubicBezTo>
                      <a:pt x="1772856" y="376001"/>
                      <a:pt x="1778555" y="387208"/>
                      <a:pt x="1778607" y="403079"/>
                    </a:cubicBezTo>
                    <a:lnTo>
                      <a:pt x="1780111" y="940301"/>
                    </a:lnTo>
                    <a:cubicBezTo>
                      <a:pt x="1780217" y="972043"/>
                      <a:pt x="1757660" y="1011256"/>
                      <a:pt x="1729905" y="1027304"/>
                    </a:cubicBezTo>
                    <a:lnTo>
                      <a:pt x="1262511" y="1297153"/>
                    </a:lnTo>
                    <a:cubicBezTo>
                      <a:pt x="1234757" y="1313156"/>
                      <a:pt x="1212042" y="1300071"/>
                      <a:pt x="1211962" y="1268329"/>
                    </a:cubicBezTo>
                    <a:lnTo>
                      <a:pt x="1210432" y="731107"/>
                    </a:lnTo>
                    <a:cubicBezTo>
                      <a:pt x="1210353" y="699365"/>
                      <a:pt x="1232910" y="660152"/>
                      <a:pt x="1260665" y="644148"/>
                    </a:cubicBezTo>
                    <a:lnTo>
                      <a:pt x="1728058" y="374255"/>
                    </a:lnTo>
                    <a:cubicBezTo>
                      <a:pt x="1734997" y="370254"/>
                      <a:pt x="1741619" y="368071"/>
                      <a:pt x="1747651" y="367544"/>
                    </a:cubicBezTo>
                    <a:close/>
                    <a:moveTo>
                      <a:pt x="2496622" y="133"/>
                    </a:moveTo>
                    <a:cubicBezTo>
                      <a:pt x="2502645" y="673"/>
                      <a:pt x="2509247" y="2861"/>
                      <a:pt x="2516148" y="6850"/>
                    </a:cubicBezTo>
                    <a:lnTo>
                      <a:pt x="2983701" y="276769"/>
                    </a:lnTo>
                    <a:cubicBezTo>
                      <a:pt x="3011277" y="292725"/>
                      <a:pt x="3033997" y="331884"/>
                      <a:pt x="3033918" y="363751"/>
                    </a:cubicBezTo>
                    <a:lnTo>
                      <a:pt x="3032388" y="900850"/>
                    </a:lnTo>
                    <a:cubicBezTo>
                      <a:pt x="3032282" y="932717"/>
                      <a:pt x="3009456" y="945579"/>
                      <a:pt x="2981854" y="929623"/>
                    </a:cubicBezTo>
                    <a:lnTo>
                      <a:pt x="2514301" y="659704"/>
                    </a:lnTo>
                    <a:cubicBezTo>
                      <a:pt x="2486725" y="643748"/>
                      <a:pt x="2464004" y="604589"/>
                      <a:pt x="2464083" y="572722"/>
                    </a:cubicBezTo>
                    <a:lnTo>
                      <a:pt x="2465614" y="35623"/>
                    </a:lnTo>
                    <a:cubicBezTo>
                      <a:pt x="2465693" y="11723"/>
                      <a:pt x="2478552" y="-1487"/>
                      <a:pt x="2496622" y="133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anchor="ctr">
                <a:noAutofit/>
              </a:bodyPr>
              <a:lstStyle/>
              <a:p>
                <a:pPr algn="ctr"/>
                <a:endParaRPr sz="2800"/>
              </a:p>
            </p:txBody>
          </p:sp>
          <p:sp>
            <p:nvSpPr>
              <p:cNvPr id="1048936" name="任意多边形: 形状 41" descr="e6e58701-7e72-4824-9f53-b2d683773fa6"/>
              <p:cNvSpPr/>
              <p:nvPr/>
            </p:nvSpPr>
            <p:spPr>
              <a:xfrm>
                <a:off x="5540892" y="2318868"/>
                <a:ext cx="1742390" cy="3054492"/>
              </a:xfrm>
              <a:custGeom>
                <a:avLst/>
                <a:gdLst>
                  <a:gd name="connsiteX0" fmla="*/ 1194964 w 1742390"/>
                  <a:gd name="connsiteY0" fmla="*/ 2439267 h 3054492"/>
                  <a:gd name="connsiteX1" fmla="*/ 1246111 w 1742390"/>
                  <a:gd name="connsiteY1" fmla="*/ 2451260 h 3054492"/>
                  <a:gd name="connsiteX2" fmla="*/ 1721209 w 1742390"/>
                  <a:gd name="connsiteY2" fmla="*/ 2718195 h 3054492"/>
                  <a:gd name="connsiteX3" fmla="*/ 1721671 w 1742390"/>
                  <a:gd name="connsiteY3" fmla="*/ 2775422 h 3054492"/>
                  <a:gd name="connsiteX4" fmla="*/ 1244366 w 1742390"/>
                  <a:gd name="connsiteY4" fmla="*/ 3044152 h 3054492"/>
                  <a:gd name="connsiteX5" fmla="*/ 1195836 w 1742390"/>
                  <a:gd name="connsiteY5" fmla="*/ 3054492 h 3054492"/>
                  <a:gd name="connsiteX6" fmla="*/ 1144842 w 1742390"/>
                  <a:gd name="connsiteY6" fmla="*/ 3042585 h 3054492"/>
                  <a:gd name="connsiteX7" fmla="*/ 669693 w 1742390"/>
                  <a:gd name="connsiteY7" fmla="*/ 2775650 h 3054492"/>
                  <a:gd name="connsiteX8" fmla="*/ 669436 w 1742390"/>
                  <a:gd name="connsiteY8" fmla="*/ 2718195 h 3054492"/>
                  <a:gd name="connsiteX9" fmla="*/ 1143663 w 1742390"/>
                  <a:gd name="connsiteY9" fmla="*/ 2451203 h 3054492"/>
                  <a:gd name="connsiteX10" fmla="*/ 1194964 w 1742390"/>
                  <a:gd name="connsiteY10" fmla="*/ 2439267 h 3054492"/>
                  <a:gd name="connsiteX11" fmla="*/ 1194887 w 1742390"/>
                  <a:gd name="connsiteY11" fmla="*/ 1769212 h 3054492"/>
                  <a:gd name="connsiteX12" fmla="*/ 1245318 w 1742390"/>
                  <a:gd name="connsiteY12" fmla="*/ 1780835 h 3054492"/>
                  <a:gd name="connsiteX13" fmla="*/ 1337921 w 1742390"/>
                  <a:gd name="connsiteY13" fmla="*/ 1832823 h 3054492"/>
                  <a:gd name="connsiteX14" fmla="*/ 1721157 w 1742390"/>
                  <a:gd name="connsiteY14" fmla="*/ 2048155 h 3054492"/>
                  <a:gd name="connsiteX15" fmla="*/ 1721259 w 1742390"/>
                  <a:gd name="connsiteY15" fmla="*/ 2105585 h 3054492"/>
                  <a:gd name="connsiteX16" fmla="*/ 1247216 w 1742390"/>
                  <a:gd name="connsiteY16" fmla="*/ 2372564 h 3054492"/>
                  <a:gd name="connsiteX17" fmla="*/ 1195759 w 1742390"/>
                  <a:gd name="connsiteY17" fmla="*/ 2384471 h 3054492"/>
                  <a:gd name="connsiteX18" fmla="*/ 1144763 w 1742390"/>
                  <a:gd name="connsiteY18" fmla="*/ 2372535 h 3054492"/>
                  <a:gd name="connsiteX19" fmla="*/ 669643 w 1742390"/>
                  <a:gd name="connsiteY19" fmla="*/ 2105585 h 3054492"/>
                  <a:gd name="connsiteX20" fmla="*/ 669386 w 1742390"/>
                  <a:gd name="connsiteY20" fmla="*/ 2048127 h 3054492"/>
                  <a:gd name="connsiteX21" fmla="*/ 1143583 w 1742390"/>
                  <a:gd name="connsiteY21" fmla="*/ 1781148 h 3054492"/>
                  <a:gd name="connsiteX22" fmla="*/ 1194887 w 1742390"/>
                  <a:gd name="connsiteY22" fmla="*/ 1769212 h 3054492"/>
                  <a:gd name="connsiteX23" fmla="*/ 546490 w 1742390"/>
                  <a:gd name="connsiteY23" fmla="*/ 1423376 h 3054492"/>
                  <a:gd name="connsiteX24" fmla="*/ 594552 w 1742390"/>
                  <a:gd name="connsiteY24" fmla="*/ 1433688 h 3054492"/>
                  <a:gd name="connsiteX25" fmla="*/ 1075476 w 1742390"/>
                  <a:gd name="connsiteY25" fmla="*/ 1703824 h 3054492"/>
                  <a:gd name="connsiteX26" fmla="*/ 1072860 w 1742390"/>
                  <a:gd name="connsiteY26" fmla="*/ 1759800 h 3054492"/>
                  <a:gd name="connsiteX27" fmla="*/ 598655 w 1742390"/>
                  <a:gd name="connsiteY27" fmla="*/ 2026773 h 3054492"/>
                  <a:gd name="connsiteX28" fmla="*/ 547413 w 1742390"/>
                  <a:gd name="connsiteY28" fmla="*/ 2038624 h 3054492"/>
                  <a:gd name="connsiteX29" fmla="*/ 496376 w 1742390"/>
                  <a:gd name="connsiteY29" fmla="*/ 2026745 h 3054492"/>
                  <a:gd name="connsiteX30" fmla="*/ 21248 w 1742390"/>
                  <a:gd name="connsiteY30" fmla="*/ 1759800 h 3054492"/>
                  <a:gd name="connsiteX31" fmla="*/ 20992 w 1742390"/>
                  <a:gd name="connsiteY31" fmla="*/ 1702200 h 3054492"/>
                  <a:gd name="connsiteX32" fmla="*/ 94290 w 1742390"/>
                  <a:gd name="connsiteY32" fmla="*/ 1660924 h 3054492"/>
                  <a:gd name="connsiteX33" fmla="*/ 496530 w 1742390"/>
                  <a:gd name="connsiteY33" fmla="*/ 1434400 h 3054492"/>
                  <a:gd name="connsiteX34" fmla="*/ 546490 w 1742390"/>
                  <a:gd name="connsiteY34" fmla="*/ 1423376 h 3054492"/>
                  <a:gd name="connsiteX35" fmla="*/ 616074 w 1742390"/>
                  <a:gd name="connsiteY35" fmla="*/ 127 h 3054492"/>
                  <a:gd name="connsiteX36" fmla="*/ 635663 w 1742390"/>
                  <a:gd name="connsiteY36" fmla="*/ 6838 h 3054492"/>
                  <a:gd name="connsiteX37" fmla="*/ 1103064 w 1742390"/>
                  <a:gd name="connsiteY37" fmla="*/ 276731 h 3054492"/>
                  <a:gd name="connsiteX38" fmla="*/ 1153297 w 1742390"/>
                  <a:gd name="connsiteY38" fmla="*/ 363690 h 3054492"/>
                  <a:gd name="connsiteX39" fmla="*/ 1151741 w 1742390"/>
                  <a:gd name="connsiteY39" fmla="*/ 900912 h 3054492"/>
                  <a:gd name="connsiteX40" fmla="*/ 1101217 w 1742390"/>
                  <a:gd name="connsiteY40" fmla="*/ 929736 h 3054492"/>
                  <a:gd name="connsiteX41" fmla="*/ 633816 w 1742390"/>
                  <a:gd name="connsiteY41" fmla="*/ 659887 h 3054492"/>
                  <a:gd name="connsiteX42" fmla="*/ 583609 w 1742390"/>
                  <a:gd name="connsiteY42" fmla="*/ 572884 h 3054492"/>
                  <a:gd name="connsiteX43" fmla="*/ 585139 w 1742390"/>
                  <a:gd name="connsiteY43" fmla="*/ 35662 h 3054492"/>
                  <a:gd name="connsiteX44" fmla="*/ 600032 w 1742390"/>
                  <a:gd name="connsiteY44" fmla="*/ 3346 h 3054492"/>
                  <a:gd name="connsiteX45" fmla="*/ 616074 w 1742390"/>
                  <a:gd name="connsiteY45" fmla="*/ 127 h 30544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</a:cxnLst>
                <a:rect l="l" t="t" r="r" b="b"/>
                <a:pathLst>
                  <a:path w="1742390" h="3054492">
                    <a:moveTo>
                      <a:pt x="1194964" y="2439267"/>
                    </a:moveTo>
                    <a:cubicBezTo>
                      <a:pt x="1213483" y="2439324"/>
                      <a:pt x="1232054" y="2443312"/>
                      <a:pt x="1246111" y="2451260"/>
                    </a:cubicBezTo>
                    <a:lnTo>
                      <a:pt x="1721209" y="2718195"/>
                    </a:lnTo>
                    <a:cubicBezTo>
                      <a:pt x="1749322" y="2733833"/>
                      <a:pt x="1749424" y="2759584"/>
                      <a:pt x="1721671" y="2775422"/>
                    </a:cubicBezTo>
                    <a:lnTo>
                      <a:pt x="1244366" y="3044152"/>
                    </a:lnTo>
                    <a:cubicBezTo>
                      <a:pt x="1230618" y="3051045"/>
                      <a:pt x="1213227" y="3054520"/>
                      <a:pt x="1195836" y="3054492"/>
                    </a:cubicBezTo>
                    <a:cubicBezTo>
                      <a:pt x="1177367" y="3054463"/>
                      <a:pt x="1158899" y="3050504"/>
                      <a:pt x="1144842" y="3042585"/>
                    </a:cubicBezTo>
                    <a:lnTo>
                      <a:pt x="669693" y="2775650"/>
                    </a:lnTo>
                    <a:cubicBezTo>
                      <a:pt x="641477" y="2759897"/>
                      <a:pt x="641323" y="2734004"/>
                      <a:pt x="669436" y="2718195"/>
                    </a:cubicBezTo>
                    <a:lnTo>
                      <a:pt x="1143663" y="2451203"/>
                    </a:lnTo>
                    <a:cubicBezTo>
                      <a:pt x="1157770" y="2443198"/>
                      <a:pt x="1176393" y="2439239"/>
                      <a:pt x="1194964" y="2439267"/>
                    </a:cubicBezTo>
                    <a:close/>
                    <a:moveTo>
                      <a:pt x="1194887" y="1769212"/>
                    </a:moveTo>
                    <a:cubicBezTo>
                      <a:pt x="1213099" y="1769241"/>
                      <a:pt x="1231312" y="1773143"/>
                      <a:pt x="1245318" y="1780835"/>
                    </a:cubicBezTo>
                    <a:lnTo>
                      <a:pt x="1337921" y="1832823"/>
                    </a:lnTo>
                    <a:lnTo>
                      <a:pt x="1721157" y="2048155"/>
                    </a:lnTo>
                    <a:cubicBezTo>
                      <a:pt x="1749425" y="2063880"/>
                      <a:pt x="1749374" y="2089775"/>
                      <a:pt x="1721259" y="2105585"/>
                    </a:cubicBezTo>
                    <a:lnTo>
                      <a:pt x="1247216" y="2372564"/>
                    </a:lnTo>
                    <a:cubicBezTo>
                      <a:pt x="1233056" y="2380483"/>
                      <a:pt x="1214382" y="2384500"/>
                      <a:pt x="1195759" y="2384471"/>
                    </a:cubicBezTo>
                    <a:cubicBezTo>
                      <a:pt x="1177290" y="2384414"/>
                      <a:pt x="1158820" y="2380426"/>
                      <a:pt x="1144763" y="2372535"/>
                    </a:cubicBezTo>
                    <a:lnTo>
                      <a:pt x="669643" y="2105585"/>
                    </a:lnTo>
                    <a:cubicBezTo>
                      <a:pt x="641580" y="2089832"/>
                      <a:pt x="641272" y="2063937"/>
                      <a:pt x="669386" y="2048127"/>
                    </a:cubicBezTo>
                    <a:lnTo>
                      <a:pt x="1143583" y="1781148"/>
                    </a:lnTo>
                    <a:cubicBezTo>
                      <a:pt x="1157692" y="1773143"/>
                      <a:pt x="1176315" y="1769184"/>
                      <a:pt x="1194887" y="1769212"/>
                    </a:cubicBezTo>
                    <a:close/>
                    <a:moveTo>
                      <a:pt x="546490" y="1423376"/>
                    </a:moveTo>
                    <a:cubicBezTo>
                      <a:pt x="563724" y="1423433"/>
                      <a:pt x="580959" y="1426851"/>
                      <a:pt x="594552" y="1433688"/>
                    </a:cubicBezTo>
                    <a:lnTo>
                      <a:pt x="1075476" y="1703824"/>
                    </a:lnTo>
                    <a:cubicBezTo>
                      <a:pt x="1100815" y="1719805"/>
                      <a:pt x="1100045" y="1744360"/>
                      <a:pt x="1072860" y="1759800"/>
                    </a:cubicBezTo>
                    <a:lnTo>
                      <a:pt x="598655" y="2026773"/>
                    </a:lnTo>
                    <a:cubicBezTo>
                      <a:pt x="584550" y="2034693"/>
                      <a:pt x="565981" y="2038652"/>
                      <a:pt x="547413" y="2038624"/>
                    </a:cubicBezTo>
                    <a:cubicBezTo>
                      <a:pt x="528947" y="2038567"/>
                      <a:pt x="510482" y="2034579"/>
                      <a:pt x="496376" y="2026745"/>
                    </a:cubicBezTo>
                    <a:lnTo>
                      <a:pt x="21248" y="1759800"/>
                    </a:lnTo>
                    <a:cubicBezTo>
                      <a:pt x="-6963" y="1743876"/>
                      <a:pt x="-7117" y="1717982"/>
                      <a:pt x="20992" y="1702200"/>
                    </a:cubicBezTo>
                    <a:lnTo>
                      <a:pt x="94290" y="1660924"/>
                    </a:lnTo>
                    <a:lnTo>
                      <a:pt x="496530" y="1434400"/>
                    </a:lnTo>
                    <a:cubicBezTo>
                      <a:pt x="510533" y="1427051"/>
                      <a:pt x="528537" y="1423348"/>
                      <a:pt x="546490" y="1423376"/>
                    </a:cubicBezTo>
                    <a:close/>
                    <a:moveTo>
                      <a:pt x="616074" y="127"/>
                    </a:moveTo>
                    <a:cubicBezTo>
                      <a:pt x="622104" y="654"/>
                      <a:pt x="628724" y="2837"/>
                      <a:pt x="635663" y="6838"/>
                    </a:cubicBezTo>
                    <a:lnTo>
                      <a:pt x="1103064" y="276731"/>
                    </a:lnTo>
                    <a:cubicBezTo>
                      <a:pt x="1130793" y="292735"/>
                      <a:pt x="1153376" y="331948"/>
                      <a:pt x="1153297" y="363690"/>
                    </a:cubicBezTo>
                    <a:lnTo>
                      <a:pt x="1151741" y="900912"/>
                    </a:lnTo>
                    <a:cubicBezTo>
                      <a:pt x="1151661" y="932654"/>
                      <a:pt x="1128946" y="945739"/>
                      <a:pt x="1101217" y="929736"/>
                    </a:cubicBezTo>
                    <a:lnTo>
                      <a:pt x="633816" y="659887"/>
                    </a:lnTo>
                    <a:cubicBezTo>
                      <a:pt x="606061" y="643839"/>
                      <a:pt x="583503" y="604626"/>
                      <a:pt x="583609" y="572884"/>
                    </a:cubicBezTo>
                    <a:lnTo>
                      <a:pt x="585139" y="35662"/>
                    </a:lnTo>
                    <a:cubicBezTo>
                      <a:pt x="585192" y="19791"/>
                      <a:pt x="590884" y="8584"/>
                      <a:pt x="600032" y="3346"/>
                    </a:cubicBezTo>
                    <a:cubicBezTo>
                      <a:pt x="604607" y="726"/>
                      <a:pt x="610045" y="-401"/>
                      <a:pt x="616074" y="127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anchor="ctr">
                <a:noAutofit/>
              </a:bodyPr>
              <a:lstStyle/>
              <a:p>
                <a:pPr algn="ctr"/>
                <a:endParaRPr sz="2800"/>
              </a:p>
            </p:txBody>
          </p:sp>
          <p:sp>
            <p:nvSpPr>
              <p:cNvPr id="1048937" name="任意多边形: 形状 44" descr="afd782a2-b745-4daf-a861-5007a458ab64"/>
              <p:cNvSpPr/>
              <p:nvPr/>
            </p:nvSpPr>
            <p:spPr>
              <a:xfrm>
                <a:off x="4244022" y="1583990"/>
                <a:ext cx="3703967" cy="3465108"/>
              </a:xfrm>
              <a:custGeom>
                <a:avLst/>
                <a:gdLst>
                  <a:gd name="connsiteX0" fmla="*/ 1865003 w 3703967"/>
                  <a:gd name="connsiteY0" fmla="*/ 2849924 h 3465108"/>
                  <a:gd name="connsiteX1" fmla="*/ 1915944 w 3703967"/>
                  <a:gd name="connsiteY1" fmla="*/ 2861773 h 3465108"/>
                  <a:gd name="connsiteX2" fmla="*/ 2391244 w 3703967"/>
                  <a:gd name="connsiteY2" fmla="*/ 3128748 h 3465108"/>
                  <a:gd name="connsiteX3" fmla="*/ 2391347 w 3703967"/>
                  <a:gd name="connsiteY3" fmla="*/ 3186170 h 3465108"/>
                  <a:gd name="connsiteX4" fmla="*/ 1917124 w 3703967"/>
                  <a:gd name="connsiteY4" fmla="*/ 3453145 h 3465108"/>
                  <a:gd name="connsiteX5" fmla="*/ 1865772 w 3703967"/>
                  <a:gd name="connsiteY5" fmla="*/ 3465108 h 3465108"/>
                  <a:gd name="connsiteX6" fmla="*/ 1814882 w 3703967"/>
                  <a:gd name="connsiteY6" fmla="*/ 3453287 h 3465108"/>
                  <a:gd name="connsiteX7" fmla="*/ 1339736 w 3703967"/>
                  <a:gd name="connsiteY7" fmla="*/ 3186313 h 3465108"/>
                  <a:gd name="connsiteX8" fmla="*/ 1339480 w 3703967"/>
                  <a:gd name="connsiteY8" fmla="*/ 3128748 h 3465108"/>
                  <a:gd name="connsiteX9" fmla="*/ 1813702 w 3703967"/>
                  <a:gd name="connsiteY9" fmla="*/ 2861745 h 3465108"/>
                  <a:gd name="connsiteX10" fmla="*/ 1865003 w 3703967"/>
                  <a:gd name="connsiteY10" fmla="*/ 2849924 h 3465108"/>
                  <a:gd name="connsiteX11" fmla="*/ 3166655 w 3703967"/>
                  <a:gd name="connsiteY11" fmla="*/ 2183210 h 3465108"/>
                  <a:gd name="connsiteX12" fmla="*/ 3186196 w 3703967"/>
                  <a:gd name="connsiteY12" fmla="*/ 2189901 h 3465108"/>
                  <a:gd name="connsiteX13" fmla="*/ 3653723 w 3703967"/>
                  <a:gd name="connsiteY13" fmla="*/ 2459815 h 3465108"/>
                  <a:gd name="connsiteX14" fmla="*/ 3703967 w 3703967"/>
                  <a:gd name="connsiteY14" fmla="*/ 2546942 h 3465108"/>
                  <a:gd name="connsiteX15" fmla="*/ 3702410 w 3703967"/>
                  <a:gd name="connsiteY15" fmla="*/ 3084030 h 3465108"/>
                  <a:gd name="connsiteX16" fmla="*/ 3651876 w 3703967"/>
                  <a:gd name="connsiteY16" fmla="*/ 3112807 h 3465108"/>
                  <a:gd name="connsiteX17" fmla="*/ 3184322 w 3703967"/>
                  <a:gd name="connsiteY17" fmla="*/ 2842893 h 3465108"/>
                  <a:gd name="connsiteX18" fmla="*/ 3134131 w 3703967"/>
                  <a:gd name="connsiteY18" fmla="*/ 2755943 h 3465108"/>
                  <a:gd name="connsiteX19" fmla="*/ 3135662 w 3703967"/>
                  <a:gd name="connsiteY19" fmla="*/ 2218855 h 3465108"/>
                  <a:gd name="connsiteX20" fmla="*/ 3166655 w 3703967"/>
                  <a:gd name="connsiteY20" fmla="*/ 2183210 h 3465108"/>
                  <a:gd name="connsiteX21" fmla="*/ 1912948 w 3703967"/>
                  <a:gd name="connsiteY21" fmla="*/ 1448293 h 3465108"/>
                  <a:gd name="connsiteX22" fmla="*/ 1932527 w 3703967"/>
                  <a:gd name="connsiteY22" fmla="*/ 1455002 h 3465108"/>
                  <a:gd name="connsiteX23" fmla="*/ 2399944 w 3703967"/>
                  <a:gd name="connsiteY23" fmla="*/ 1724894 h 3465108"/>
                  <a:gd name="connsiteX24" fmla="*/ 2450147 w 3703967"/>
                  <a:gd name="connsiteY24" fmla="*/ 1811984 h 3465108"/>
                  <a:gd name="connsiteX25" fmla="*/ 2448617 w 3703967"/>
                  <a:gd name="connsiteY25" fmla="*/ 2349114 h 3465108"/>
                  <a:gd name="connsiteX26" fmla="*/ 2398097 w 3703967"/>
                  <a:gd name="connsiteY26" fmla="*/ 2377894 h 3465108"/>
                  <a:gd name="connsiteX27" fmla="*/ 1930681 w 3703967"/>
                  <a:gd name="connsiteY27" fmla="*/ 2108002 h 3465108"/>
                  <a:gd name="connsiteX28" fmla="*/ 1880478 w 3703967"/>
                  <a:gd name="connsiteY28" fmla="*/ 2021089 h 3465108"/>
                  <a:gd name="connsiteX29" fmla="*/ 1882008 w 3703967"/>
                  <a:gd name="connsiteY29" fmla="*/ 1483959 h 3465108"/>
                  <a:gd name="connsiteX30" fmla="*/ 1912948 w 3703967"/>
                  <a:gd name="connsiteY30" fmla="*/ 1448293 h 3465108"/>
                  <a:gd name="connsiteX31" fmla="*/ 1790872 w 3703967"/>
                  <a:gd name="connsiteY31" fmla="*/ 1448293 h 3465108"/>
                  <a:gd name="connsiteX32" fmla="*/ 1821829 w 3703967"/>
                  <a:gd name="connsiteY32" fmla="*/ 1483959 h 3465108"/>
                  <a:gd name="connsiteX33" fmla="*/ 1823333 w 3703967"/>
                  <a:gd name="connsiteY33" fmla="*/ 2021089 h 3465108"/>
                  <a:gd name="connsiteX34" fmla="*/ 1773127 w 3703967"/>
                  <a:gd name="connsiteY34" fmla="*/ 2108002 h 3465108"/>
                  <a:gd name="connsiteX35" fmla="*/ 1305733 w 3703967"/>
                  <a:gd name="connsiteY35" fmla="*/ 2377894 h 3465108"/>
                  <a:gd name="connsiteX36" fmla="*/ 1255184 w 3703967"/>
                  <a:gd name="connsiteY36" fmla="*/ 2349114 h 3465108"/>
                  <a:gd name="connsiteX37" fmla="*/ 1253654 w 3703967"/>
                  <a:gd name="connsiteY37" fmla="*/ 1811984 h 3465108"/>
                  <a:gd name="connsiteX38" fmla="*/ 1303886 w 3703967"/>
                  <a:gd name="connsiteY38" fmla="*/ 1724894 h 3465108"/>
                  <a:gd name="connsiteX39" fmla="*/ 1771280 w 3703967"/>
                  <a:gd name="connsiteY39" fmla="*/ 1455002 h 3465108"/>
                  <a:gd name="connsiteX40" fmla="*/ 1790872 w 3703967"/>
                  <a:gd name="connsiteY40" fmla="*/ 1448293 h 3465108"/>
                  <a:gd name="connsiteX41" fmla="*/ 1164106 w 3703967"/>
                  <a:gd name="connsiteY41" fmla="*/ 1080858 h 3465108"/>
                  <a:gd name="connsiteX42" fmla="*/ 1195110 w 3703967"/>
                  <a:gd name="connsiteY42" fmla="*/ 1116328 h 3465108"/>
                  <a:gd name="connsiteX43" fmla="*/ 1196641 w 3703967"/>
                  <a:gd name="connsiteY43" fmla="*/ 1653599 h 3465108"/>
                  <a:gd name="connsiteX44" fmla="*/ 1146423 w 3703967"/>
                  <a:gd name="connsiteY44" fmla="*/ 1740550 h 3465108"/>
                  <a:gd name="connsiteX45" fmla="*/ 678866 w 3703967"/>
                  <a:gd name="connsiteY45" fmla="*/ 2010467 h 3465108"/>
                  <a:gd name="connsiteX46" fmla="*/ 628331 w 3703967"/>
                  <a:gd name="connsiteY46" fmla="*/ 1981690 h 3465108"/>
                  <a:gd name="connsiteX47" fmla="*/ 626827 w 3703967"/>
                  <a:gd name="connsiteY47" fmla="*/ 1444419 h 3465108"/>
                  <a:gd name="connsiteX48" fmla="*/ 677018 w 3703967"/>
                  <a:gd name="connsiteY48" fmla="*/ 1357468 h 3465108"/>
                  <a:gd name="connsiteX49" fmla="*/ 1144576 w 3703967"/>
                  <a:gd name="connsiteY49" fmla="*/ 1087551 h 3465108"/>
                  <a:gd name="connsiteX50" fmla="*/ 1164106 w 3703967"/>
                  <a:gd name="connsiteY50" fmla="*/ 1080858 h 3465108"/>
                  <a:gd name="connsiteX51" fmla="*/ 2539828 w 3703967"/>
                  <a:gd name="connsiteY51" fmla="*/ 1080858 h 3465108"/>
                  <a:gd name="connsiteX52" fmla="*/ 2559368 w 3703967"/>
                  <a:gd name="connsiteY52" fmla="*/ 1087551 h 3465108"/>
                  <a:gd name="connsiteX53" fmla="*/ 3026908 w 3703967"/>
                  <a:gd name="connsiteY53" fmla="*/ 1357468 h 3465108"/>
                  <a:gd name="connsiteX54" fmla="*/ 3077097 w 3703967"/>
                  <a:gd name="connsiteY54" fmla="*/ 1444419 h 3465108"/>
                  <a:gd name="connsiteX55" fmla="*/ 3075567 w 3703967"/>
                  <a:gd name="connsiteY55" fmla="*/ 1981690 h 3465108"/>
                  <a:gd name="connsiteX56" fmla="*/ 3025034 w 3703967"/>
                  <a:gd name="connsiteY56" fmla="*/ 2010467 h 3465108"/>
                  <a:gd name="connsiteX57" fmla="*/ 2557495 w 3703967"/>
                  <a:gd name="connsiteY57" fmla="*/ 1740550 h 3465108"/>
                  <a:gd name="connsiteX58" fmla="*/ 2507305 w 3703967"/>
                  <a:gd name="connsiteY58" fmla="*/ 1653599 h 3465108"/>
                  <a:gd name="connsiteX59" fmla="*/ 2508836 w 3703967"/>
                  <a:gd name="connsiteY59" fmla="*/ 1116328 h 3465108"/>
                  <a:gd name="connsiteX60" fmla="*/ 2539828 w 3703967"/>
                  <a:gd name="connsiteY60" fmla="*/ 1080858 h 3465108"/>
                  <a:gd name="connsiteX61" fmla="*/ 537277 w 3703967"/>
                  <a:gd name="connsiteY61" fmla="*/ 735042 h 3465108"/>
                  <a:gd name="connsiteX62" fmla="*/ 568285 w 3703967"/>
                  <a:gd name="connsiteY62" fmla="*/ 770532 h 3465108"/>
                  <a:gd name="connsiteX63" fmla="*/ 569789 w 3703967"/>
                  <a:gd name="connsiteY63" fmla="*/ 1307628 h 3465108"/>
                  <a:gd name="connsiteX64" fmla="*/ 519598 w 3703967"/>
                  <a:gd name="connsiteY64" fmla="*/ 1394610 h 3465108"/>
                  <a:gd name="connsiteX65" fmla="*/ 52065 w 3703967"/>
                  <a:gd name="connsiteY65" fmla="*/ 1664528 h 3465108"/>
                  <a:gd name="connsiteX66" fmla="*/ 1504 w 3703967"/>
                  <a:gd name="connsiteY66" fmla="*/ 1635755 h 3465108"/>
                  <a:gd name="connsiteX67" fmla="*/ 0 w 3703967"/>
                  <a:gd name="connsiteY67" fmla="*/ 1098659 h 3465108"/>
                  <a:gd name="connsiteX68" fmla="*/ 50191 w 3703967"/>
                  <a:gd name="connsiteY68" fmla="*/ 1011677 h 3465108"/>
                  <a:gd name="connsiteX69" fmla="*/ 517750 w 3703967"/>
                  <a:gd name="connsiteY69" fmla="*/ 741759 h 3465108"/>
                  <a:gd name="connsiteX70" fmla="*/ 537277 w 3703967"/>
                  <a:gd name="connsiteY70" fmla="*/ 735042 h 3465108"/>
                  <a:gd name="connsiteX71" fmla="*/ 1912948 w 3703967"/>
                  <a:gd name="connsiteY71" fmla="*/ 132 h 3465108"/>
                  <a:gd name="connsiteX72" fmla="*/ 1932527 w 3703967"/>
                  <a:gd name="connsiteY72" fmla="*/ 6861 h 3465108"/>
                  <a:gd name="connsiteX73" fmla="*/ 2399944 w 3703967"/>
                  <a:gd name="connsiteY73" fmla="*/ 276761 h 3465108"/>
                  <a:gd name="connsiteX74" fmla="*/ 2450147 w 3703967"/>
                  <a:gd name="connsiteY74" fmla="*/ 363707 h 3465108"/>
                  <a:gd name="connsiteX75" fmla="*/ 2448617 w 3703967"/>
                  <a:gd name="connsiteY75" fmla="*/ 900810 h 3465108"/>
                  <a:gd name="connsiteX76" fmla="*/ 2398097 w 3703967"/>
                  <a:gd name="connsiteY76" fmla="*/ 929629 h 3465108"/>
                  <a:gd name="connsiteX77" fmla="*/ 1930681 w 3703967"/>
                  <a:gd name="connsiteY77" fmla="*/ 659730 h 3465108"/>
                  <a:gd name="connsiteX78" fmla="*/ 1880478 w 3703967"/>
                  <a:gd name="connsiteY78" fmla="*/ 572784 h 3465108"/>
                  <a:gd name="connsiteX79" fmla="*/ 1882008 w 3703967"/>
                  <a:gd name="connsiteY79" fmla="*/ 35681 h 3465108"/>
                  <a:gd name="connsiteX80" fmla="*/ 1912948 w 3703967"/>
                  <a:gd name="connsiteY80" fmla="*/ 132 h 34651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</a:cxnLst>
                <a:rect l="l" t="t" r="r" b="b"/>
                <a:pathLst>
                  <a:path w="3703967" h="3465108">
                    <a:moveTo>
                      <a:pt x="1865003" y="2849924"/>
                    </a:moveTo>
                    <a:cubicBezTo>
                      <a:pt x="1883471" y="2849981"/>
                      <a:pt x="1901990" y="2853940"/>
                      <a:pt x="1915944" y="2861773"/>
                    </a:cubicBezTo>
                    <a:lnTo>
                      <a:pt x="2391244" y="3128748"/>
                    </a:lnTo>
                    <a:cubicBezTo>
                      <a:pt x="2419357" y="3144641"/>
                      <a:pt x="2419459" y="3170390"/>
                      <a:pt x="2391347" y="3186170"/>
                    </a:cubicBezTo>
                    <a:lnTo>
                      <a:pt x="1917124" y="3453145"/>
                    </a:lnTo>
                    <a:cubicBezTo>
                      <a:pt x="1902965" y="3461177"/>
                      <a:pt x="1884394" y="3465136"/>
                      <a:pt x="1865772" y="3465108"/>
                    </a:cubicBezTo>
                    <a:cubicBezTo>
                      <a:pt x="1847355" y="3465051"/>
                      <a:pt x="1828887" y="3461120"/>
                      <a:pt x="1814882" y="3453287"/>
                    </a:cubicBezTo>
                    <a:lnTo>
                      <a:pt x="1339736" y="3186313"/>
                    </a:lnTo>
                    <a:cubicBezTo>
                      <a:pt x="1311521" y="3170419"/>
                      <a:pt x="1311367" y="3144528"/>
                      <a:pt x="1339480" y="3128748"/>
                    </a:cubicBezTo>
                    <a:lnTo>
                      <a:pt x="1813702" y="2861745"/>
                    </a:lnTo>
                    <a:cubicBezTo>
                      <a:pt x="1827810" y="2853826"/>
                      <a:pt x="1846381" y="2849896"/>
                      <a:pt x="1865003" y="2849924"/>
                    </a:cubicBezTo>
                    <a:close/>
                    <a:moveTo>
                      <a:pt x="3166655" y="2183210"/>
                    </a:moveTo>
                    <a:cubicBezTo>
                      <a:pt x="3172682" y="2183734"/>
                      <a:pt x="3179289" y="2185911"/>
                      <a:pt x="3186196" y="2189901"/>
                    </a:cubicBezTo>
                    <a:lnTo>
                      <a:pt x="3653723" y="2459815"/>
                    </a:lnTo>
                    <a:cubicBezTo>
                      <a:pt x="3681326" y="2475729"/>
                      <a:pt x="3704046" y="2515071"/>
                      <a:pt x="3703967" y="2546942"/>
                    </a:cubicBezTo>
                    <a:lnTo>
                      <a:pt x="3702410" y="3084030"/>
                    </a:lnTo>
                    <a:cubicBezTo>
                      <a:pt x="3702331" y="3115725"/>
                      <a:pt x="3679479" y="3128765"/>
                      <a:pt x="3651876" y="3112807"/>
                    </a:cubicBezTo>
                    <a:lnTo>
                      <a:pt x="3184322" y="2842893"/>
                    </a:lnTo>
                    <a:cubicBezTo>
                      <a:pt x="3156746" y="2826935"/>
                      <a:pt x="3134052" y="2787637"/>
                      <a:pt x="3134131" y="2755943"/>
                    </a:cubicBezTo>
                    <a:lnTo>
                      <a:pt x="3135662" y="2218855"/>
                    </a:lnTo>
                    <a:cubicBezTo>
                      <a:pt x="3135721" y="2194951"/>
                      <a:pt x="3148576" y="2181640"/>
                      <a:pt x="3166655" y="2183210"/>
                    </a:cubicBezTo>
                    <a:close/>
                    <a:moveTo>
                      <a:pt x="1912948" y="1448293"/>
                    </a:moveTo>
                    <a:cubicBezTo>
                      <a:pt x="1918977" y="1448819"/>
                      <a:pt x="1925596" y="1451001"/>
                      <a:pt x="1932527" y="1455002"/>
                    </a:cubicBezTo>
                    <a:lnTo>
                      <a:pt x="2399944" y="1724894"/>
                    </a:lnTo>
                    <a:cubicBezTo>
                      <a:pt x="2427670" y="1740897"/>
                      <a:pt x="2450226" y="1780110"/>
                      <a:pt x="2450147" y="1811984"/>
                    </a:cubicBezTo>
                    <a:lnTo>
                      <a:pt x="2448617" y="2349114"/>
                    </a:lnTo>
                    <a:cubicBezTo>
                      <a:pt x="2448538" y="2380812"/>
                      <a:pt x="2425824" y="2393897"/>
                      <a:pt x="2398097" y="2377894"/>
                    </a:cubicBezTo>
                    <a:lnTo>
                      <a:pt x="1930681" y="2108002"/>
                    </a:lnTo>
                    <a:cubicBezTo>
                      <a:pt x="1902954" y="2091999"/>
                      <a:pt x="1880399" y="2052786"/>
                      <a:pt x="1880478" y="2021089"/>
                    </a:cubicBezTo>
                    <a:lnTo>
                      <a:pt x="1882008" y="1483959"/>
                    </a:lnTo>
                    <a:cubicBezTo>
                      <a:pt x="1882067" y="1460053"/>
                      <a:pt x="1894858" y="1446716"/>
                      <a:pt x="1912948" y="1448293"/>
                    </a:cubicBezTo>
                    <a:close/>
                    <a:moveTo>
                      <a:pt x="1790872" y="1448293"/>
                    </a:moveTo>
                    <a:cubicBezTo>
                      <a:pt x="1808967" y="1446716"/>
                      <a:pt x="1821750" y="1460053"/>
                      <a:pt x="1821829" y="1483959"/>
                    </a:cubicBezTo>
                    <a:lnTo>
                      <a:pt x="1823333" y="2021089"/>
                    </a:lnTo>
                    <a:cubicBezTo>
                      <a:pt x="1823438" y="2052786"/>
                      <a:pt x="1800881" y="2091999"/>
                      <a:pt x="1773127" y="2108002"/>
                    </a:cubicBezTo>
                    <a:lnTo>
                      <a:pt x="1305733" y="2377894"/>
                    </a:lnTo>
                    <a:cubicBezTo>
                      <a:pt x="1277978" y="2393897"/>
                      <a:pt x="1255263" y="2380812"/>
                      <a:pt x="1255184" y="2349114"/>
                    </a:cubicBezTo>
                    <a:lnTo>
                      <a:pt x="1253654" y="1811984"/>
                    </a:lnTo>
                    <a:cubicBezTo>
                      <a:pt x="1253575" y="1780110"/>
                      <a:pt x="1276132" y="1740897"/>
                      <a:pt x="1303886" y="1724894"/>
                    </a:cubicBezTo>
                    <a:lnTo>
                      <a:pt x="1771280" y="1455002"/>
                    </a:lnTo>
                    <a:cubicBezTo>
                      <a:pt x="1778218" y="1451001"/>
                      <a:pt x="1784840" y="1448819"/>
                      <a:pt x="1790872" y="1448293"/>
                    </a:cubicBezTo>
                    <a:close/>
                    <a:moveTo>
                      <a:pt x="1164106" y="1080858"/>
                    </a:moveTo>
                    <a:cubicBezTo>
                      <a:pt x="1182181" y="1079279"/>
                      <a:pt x="1195051" y="1092557"/>
                      <a:pt x="1195110" y="1116328"/>
                    </a:cubicBezTo>
                    <a:lnTo>
                      <a:pt x="1196641" y="1653599"/>
                    </a:lnTo>
                    <a:cubicBezTo>
                      <a:pt x="1196720" y="1685294"/>
                      <a:pt x="1174026" y="1724592"/>
                      <a:pt x="1146423" y="1740550"/>
                    </a:cubicBezTo>
                    <a:lnTo>
                      <a:pt x="678866" y="2010467"/>
                    </a:lnTo>
                    <a:cubicBezTo>
                      <a:pt x="651263" y="2026425"/>
                      <a:pt x="628410" y="2013385"/>
                      <a:pt x="628331" y="1981690"/>
                    </a:cubicBezTo>
                    <a:lnTo>
                      <a:pt x="626827" y="1444419"/>
                    </a:lnTo>
                    <a:cubicBezTo>
                      <a:pt x="626721" y="1412724"/>
                      <a:pt x="649416" y="1373426"/>
                      <a:pt x="677018" y="1357468"/>
                    </a:cubicBezTo>
                    <a:lnTo>
                      <a:pt x="1144576" y="1087551"/>
                    </a:lnTo>
                    <a:cubicBezTo>
                      <a:pt x="1151476" y="1083561"/>
                      <a:pt x="1158080" y="1081384"/>
                      <a:pt x="1164106" y="1080858"/>
                    </a:cubicBezTo>
                    <a:close/>
                    <a:moveTo>
                      <a:pt x="2539828" y="1080858"/>
                    </a:moveTo>
                    <a:cubicBezTo>
                      <a:pt x="2545854" y="1081384"/>
                      <a:pt x="2552461" y="1083561"/>
                      <a:pt x="2559368" y="1087551"/>
                    </a:cubicBezTo>
                    <a:lnTo>
                      <a:pt x="3026908" y="1357468"/>
                    </a:lnTo>
                    <a:cubicBezTo>
                      <a:pt x="3054509" y="1373426"/>
                      <a:pt x="3077203" y="1412724"/>
                      <a:pt x="3077097" y="1444419"/>
                    </a:cubicBezTo>
                    <a:lnTo>
                      <a:pt x="3075567" y="1981690"/>
                    </a:lnTo>
                    <a:cubicBezTo>
                      <a:pt x="3075488" y="2013385"/>
                      <a:pt x="3052662" y="2026425"/>
                      <a:pt x="3025034" y="2010467"/>
                    </a:cubicBezTo>
                    <a:lnTo>
                      <a:pt x="2557495" y="1740550"/>
                    </a:lnTo>
                    <a:cubicBezTo>
                      <a:pt x="2529893" y="1724592"/>
                      <a:pt x="2507226" y="1685294"/>
                      <a:pt x="2507305" y="1653599"/>
                    </a:cubicBezTo>
                    <a:lnTo>
                      <a:pt x="2508836" y="1116328"/>
                    </a:lnTo>
                    <a:cubicBezTo>
                      <a:pt x="2508895" y="1092557"/>
                      <a:pt x="2521749" y="1079279"/>
                      <a:pt x="2539828" y="1080858"/>
                    </a:cubicBezTo>
                    <a:close/>
                    <a:moveTo>
                      <a:pt x="537277" y="735042"/>
                    </a:moveTo>
                    <a:cubicBezTo>
                      <a:pt x="555346" y="733422"/>
                      <a:pt x="568206" y="746631"/>
                      <a:pt x="568285" y="770532"/>
                    </a:cubicBezTo>
                    <a:lnTo>
                      <a:pt x="569789" y="1307628"/>
                    </a:lnTo>
                    <a:cubicBezTo>
                      <a:pt x="569895" y="1339495"/>
                      <a:pt x="547200" y="1378655"/>
                      <a:pt x="519598" y="1394610"/>
                    </a:cubicBezTo>
                    <a:lnTo>
                      <a:pt x="52065" y="1664528"/>
                    </a:lnTo>
                    <a:cubicBezTo>
                      <a:pt x="24436" y="1680484"/>
                      <a:pt x="1609" y="1667622"/>
                      <a:pt x="1504" y="1635755"/>
                    </a:cubicBezTo>
                    <a:lnTo>
                      <a:pt x="0" y="1098659"/>
                    </a:lnTo>
                    <a:cubicBezTo>
                      <a:pt x="-106" y="1066748"/>
                      <a:pt x="22589" y="1027632"/>
                      <a:pt x="50191" y="1011677"/>
                    </a:cubicBezTo>
                    <a:lnTo>
                      <a:pt x="517750" y="741759"/>
                    </a:lnTo>
                    <a:cubicBezTo>
                      <a:pt x="524651" y="737770"/>
                      <a:pt x="531253" y="735582"/>
                      <a:pt x="537277" y="735042"/>
                    </a:cubicBezTo>
                    <a:close/>
                    <a:moveTo>
                      <a:pt x="1912948" y="132"/>
                    </a:moveTo>
                    <a:cubicBezTo>
                      <a:pt x="1918977" y="670"/>
                      <a:pt x="1925596" y="2861"/>
                      <a:pt x="1932527" y="6861"/>
                    </a:cubicBezTo>
                    <a:lnTo>
                      <a:pt x="2399944" y="276761"/>
                    </a:lnTo>
                    <a:cubicBezTo>
                      <a:pt x="2427670" y="292762"/>
                      <a:pt x="2450226" y="331837"/>
                      <a:pt x="2450147" y="363707"/>
                    </a:cubicBezTo>
                    <a:lnTo>
                      <a:pt x="2448617" y="900810"/>
                    </a:lnTo>
                    <a:cubicBezTo>
                      <a:pt x="2448538" y="932679"/>
                      <a:pt x="2425824" y="945631"/>
                      <a:pt x="2398097" y="929629"/>
                    </a:cubicBezTo>
                    <a:lnTo>
                      <a:pt x="1930681" y="659730"/>
                    </a:lnTo>
                    <a:cubicBezTo>
                      <a:pt x="1902954" y="643729"/>
                      <a:pt x="1880399" y="604654"/>
                      <a:pt x="1880478" y="572784"/>
                    </a:cubicBezTo>
                    <a:lnTo>
                      <a:pt x="1882008" y="35681"/>
                    </a:lnTo>
                    <a:cubicBezTo>
                      <a:pt x="1882067" y="11779"/>
                      <a:pt x="1894858" y="-1482"/>
                      <a:pt x="1912948" y="132"/>
                    </a:cubicBez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anchor="ctr">
                <a:noAutofit/>
              </a:bodyPr>
              <a:lstStyle/>
              <a:p>
                <a:pPr algn="ctr"/>
                <a:endParaRPr sz="2800"/>
              </a:p>
            </p:txBody>
          </p:sp>
          <p:sp>
            <p:nvSpPr>
              <p:cNvPr id="1048938" name="任意多边形: 形状 43" descr="8583c419-5a10-427f-ad4a-0c77f1ce2788"/>
              <p:cNvSpPr/>
              <p:nvPr/>
            </p:nvSpPr>
            <p:spPr>
              <a:xfrm>
                <a:off x="4244022" y="1583990"/>
                <a:ext cx="3700722" cy="3789397"/>
              </a:xfrm>
              <a:custGeom>
                <a:avLst/>
                <a:gdLst>
                  <a:gd name="connsiteX0" fmla="*/ 1238233 w 3700722"/>
                  <a:gd name="connsiteY0" fmla="*/ 3174145 h 3789397"/>
                  <a:gd name="connsiteX1" fmla="*/ 1289329 w 3700722"/>
                  <a:gd name="connsiteY1" fmla="*/ 3186138 h 3789397"/>
                  <a:gd name="connsiteX2" fmla="*/ 1764428 w 3700722"/>
                  <a:gd name="connsiteY2" fmla="*/ 3452914 h 3789397"/>
                  <a:gd name="connsiteX3" fmla="*/ 1764531 w 3700722"/>
                  <a:gd name="connsiteY3" fmla="*/ 3510542 h 3789397"/>
                  <a:gd name="connsiteX4" fmla="*/ 1290304 w 3700722"/>
                  <a:gd name="connsiteY4" fmla="*/ 3777489 h 3789397"/>
                  <a:gd name="connsiteX5" fmla="*/ 1238900 w 3700722"/>
                  <a:gd name="connsiteY5" fmla="*/ 3789397 h 3789397"/>
                  <a:gd name="connsiteX6" fmla="*/ 1188471 w 3700722"/>
                  <a:gd name="connsiteY6" fmla="*/ 3777831 h 3789397"/>
                  <a:gd name="connsiteX7" fmla="*/ 1097514 w 3700722"/>
                  <a:gd name="connsiteY7" fmla="*/ 3726726 h 3789397"/>
                  <a:gd name="connsiteX8" fmla="*/ 712961 w 3700722"/>
                  <a:gd name="connsiteY8" fmla="*/ 3510685 h 3789397"/>
                  <a:gd name="connsiteX9" fmla="*/ 712704 w 3700722"/>
                  <a:gd name="connsiteY9" fmla="*/ 3453085 h 3789397"/>
                  <a:gd name="connsiteX10" fmla="*/ 1186932 w 3700722"/>
                  <a:gd name="connsiteY10" fmla="*/ 3186110 h 3789397"/>
                  <a:gd name="connsiteX11" fmla="*/ 1238233 w 3700722"/>
                  <a:gd name="connsiteY11" fmla="*/ 3174145 h 3789397"/>
                  <a:gd name="connsiteX12" fmla="*/ 3118674 w 3700722"/>
                  <a:gd name="connsiteY12" fmla="*/ 2849924 h 3789397"/>
                  <a:gd name="connsiteX13" fmla="*/ 3169613 w 3700722"/>
                  <a:gd name="connsiteY13" fmla="*/ 2861745 h 3789397"/>
                  <a:gd name="connsiteX14" fmla="*/ 3173306 w 3700722"/>
                  <a:gd name="connsiteY14" fmla="*/ 2863882 h 3789397"/>
                  <a:gd name="connsiteX15" fmla="*/ 3645090 w 3700722"/>
                  <a:gd name="connsiteY15" fmla="*/ 3128842 h 3789397"/>
                  <a:gd name="connsiteX16" fmla="*/ 3644987 w 3700722"/>
                  <a:gd name="connsiteY16" fmla="*/ 3186181 h 3789397"/>
                  <a:gd name="connsiteX17" fmla="*/ 3170793 w 3700722"/>
                  <a:gd name="connsiteY17" fmla="*/ 3453136 h 3789397"/>
                  <a:gd name="connsiteX18" fmla="*/ 3119392 w 3700722"/>
                  <a:gd name="connsiteY18" fmla="*/ 3465128 h 3789397"/>
                  <a:gd name="connsiteX19" fmla="*/ 3068505 w 3700722"/>
                  <a:gd name="connsiteY19" fmla="*/ 3453278 h 3789397"/>
                  <a:gd name="connsiteX20" fmla="*/ 2593387 w 3700722"/>
                  <a:gd name="connsiteY20" fmla="*/ 3186352 h 3789397"/>
                  <a:gd name="connsiteX21" fmla="*/ 2593130 w 3700722"/>
                  <a:gd name="connsiteY21" fmla="*/ 3128728 h 3789397"/>
                  <a:gd name="connsiteX22" fmla="*/ 3067171 w 3700722"/>
                  <a:gd name="connsiteY22" fmla="*/ 2861745 h 3789397"/>
                  <a:gd name="connsiteX23" fmla="*/ 3118674 w 3700722"/>
                  <a:gd name="connsiteY23" fmla="*/ 2849924 h 3789397"/>
                  <a:gd name="connsiteX24" fmla="*/ 537291 w 3700722"/>
                  <a:gd name="connsiteY24" fmla="*/ 2183211 h 3789397"/>
                  <a:gd name="connsiteX25" fmla="*/ 568295 w 3700722"/>
                  <a:gd name="connsiteY25" fmla="*/ 2218855 h 3789397"/>
                  <a:gd name="connsiteX26" fmla="*/ 569826 w 3700722"/>
                  <a:gd name="connsiteY26" fmla="*/ 2755943 h 3789397"/>
                  <a:gd name="connsiteX27" fmla="*/ 519609 w 3700722"/>
                  <a:gd name="connsiteY27" fmla="*/ 2842893 h 3789397"/>
                  <a:gd name="connsiteX28" fmla="*/ 52064 w 3700722"/>
                  <a:gd name="connsiteY28" fmla="*/ 3112807 h 3789397"/>
                  <a:gd name="connsiteX29" fmla="*/ 1530 w 3700722"/>
                  <a:gd name="connsiteY29" fmla="*/ 3084030 h 3789397"/>
                  <a:gd name="connsiteX30" fmla="*/ 0 w 3700722"/>
                  <a:gd name="connsiteY30" fmla="*/ 2546942 h 3789397"/>
                  <a:gd name="connsiteX31" fmla="*/ 50216 w 3700722"/>
                  <a:gd name="connsiteY31" fmla="*/ 2459815 h 3789397"/>
                  <a:gd name="connsiteX32" fmla="*/ 517762 w 3700722"/>
                  <a:gd name="connsiteY32" fmla="*/ 2189901 h 3789397"/>
                  <a:gd name="connsiteX33" fmla="*/ 537291 w 3700722"/>
                  <a:gd name="connsiteY33" fmla="*/ 2183211 h 3789397"/>
                  <a:gd name="connsiteX34" fmla="*/ 3163432 w 3700722"/>
                  <a:gd name="connsiteY34" fmla="*/ 735042 h 3789397"/>
                  <a:gd name="connsiteX35" fmla="*/ 3182973 w 3700722"/>
                  <a:gd name="connsiteY35" fmla="*/ 741759 h 3789397"/>
                  <a:gd name="connsiteX36" fmla="*/ 3650504 w 3700722"/>
                  <a:gd name="connsiteY36" fmla="*/ 1011677 h 3789397"/>
                  <a:gd name="connsiteX37" fmla="*/ 3700722 w 3700722"/>
                  <a:gd name="connsiteY37" fmla="*/ 1098659 h 3789397"/>
                  <a:gd name="connsiteX38" fmla="*/ 3699192 w 3700722"/>
                  <a:gd name="connsiteY38" fmla="*/ 1635755 h 3789397"/>
                  <a:gd name="connsiteX39" fmla="*/ 3648657 w 3700722"/>
                  <a:gd name="connsiteY39" fmla="*/ 1664528 h 3789397"/>
                  <a:gd name="connsiteX40" fmla="*/ 3181100 w 3700722"/>
                  <a:gd name="connsiteY40" fmla="*/ 1394610 h 3789397"/>
                  <a:gd name="connsiteX41" fmla="*/ 3130908 w 3700722"/>
                  <a:gd name="connsiteY41" fmla="*/ 1307628 h 3789397"/>
                  <a:gd name="connsiteX42" fmla="*/ 3132439 w 3700722"/>
                  <a:gd name="connsiteY42" fmla="*/ 770532 h 3789397"/>
                  <a:gd name="connsiteX43" fmla="*/ 3147375 w 3700722"/>
                  <a:gd name="connsiteY43" fmla="*/ 738212 h 3789397"/>
                  <a:gd name="connsiteX44" fmla="*/ 3163432 w 3700722"/>
                  <a:gd name="connsiteY44" fmla="*/ 735042 h 3789397"/>
                  <a:gd name="connsiteX45" fmla="*/ 1790850 w 3700722"/>
                  <a:gd name="connsiteY45" fmla="*/ 132 h 3789397"/>
                  <a:gd name="connsiteX46" fmla="*/ 1821803 w 3700722"/>
                  <a:gd name="connsiteY46" fmla="*/ 35681 h 3789397"/>
                  <a:gd name="connsiteX47" fmla="*/ 1823333 w 3700722"/>
                  <a:gd name="connsiteY47" fmla="*/ 572784 h 3789397"/>
                  <a:gd name="connsiteX48" fmla="*/ 1773100 w 3700722"/>
                  <a:gd name="connsiteY48" fmla="*/ 659730 h 3789397"/>
                  <a:gd name="connsiteX49" fmla="*/ 1305707 w 3700722"/>
                  <a:gd name="connsiteY49" fmla="*/ 929630 h 3789397"/>
                  <a:gd name="connsiteX50" fmla="*/ 1255158 w 3700722"/>
                  <a:gd name="connsiteY50" fmla="*/ 900810 h 3789397"/>
                  <a:gd name="connsiteX51" fmla="*/ 1253654 w 3700722"/>
                  <a:gd name="connsiteY51" fmla="*/ 363707 h 3789397"/>
                  <a:gd name="connsiteX52" fmla="*/ 1303860 w 3700722"/>
                  <a:gd name="connsiteY52" fmla="*/ 276761 h 3789397"/>
                  <a:gd name="connsiteX53" fmla="*/ 1771254 w 3700722"/>
                  <a:gd name="connsiteY53" fmla="*/ 6861 h 3789397"/>
                  <a:gd name="connsiteX54" fmla="*/ 1790850 w 3700722"/>
                  <a:gd name="connsiteY54" fmla="*/ 132 h 37893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</a:cxnLst>
                <a:rect l="l" t="t" r="r" b="b"/>
                <a:pathLst>
                  <a:path w="3700722" h="3789397">
                    <a:moveTo>
                      <a:pt x="1238233" y="3174145"/>
                    </a:moveTo>
                    <a:cubicBezTo>
                      <a:pt x="1256753" y="3174174"/>
                      <a:pt x="1275221" y="3178219"/>
                      <a:pt x="1289329" y="3186138"/>
                    </a:cubicBezTo>
                    <a:lnTo>
                      <a:pt x="1764428" y="3452914"/>
                    </a:lnTo>
                    <a:cubicBezTo>
                      <a:pt x="1792695" y="3468838"/>
                      <a:pt x="1792644" y="3494732"/>
                      <a:pt x="1764531" y="3510542"/>
                    </a:cubicBezTo>
                    <a:lnTo>
                      <a:pt x="1290304" y="3777489"/>
                    </a:lnTo>
                    <a:cubicBezTo>
                      <a:pt x="1276247" y="3785466"/>
                      <a:pt x="1257573" y="3789425"/>
                      <a:pt x="1238900" y="3789397"/>
                    </a:cubicBezTo>
                    <a:cubicBezTo>
                      <a:pt x="1220637" y="3789368"/>
                      <a:pt x="1202476" y="3785494"/>
                      <a:pt x="1188471" y="3777831"/>
                    </a:cubicBezTo>
                    <a:lnTo>
                      <a:pt x="1097514" y="3726726"/>
                    </a:lnTo>
                    <a:lnTo>
                      <a:pt x="712961" y="3510685"/>
                    </a:lnTo>
                    <a:cubicBezTo>
                      <a:pt x="684694" y="3494761"/>
                      <a:pt x="684591" y="3468895"/>
                      <a:pt x="712704" y="3453085"/>
                    </a:cubicBezTo>
                    <a:lnTo>
                      <a:pt x="1186932" y="3186110"/>
                    </a:lnTo>
                    <a:cubicBezTo>
                      <a:pt x="1200988" y="3178105"/>
                      <a:pt x="1219611" y="3174117"/>
                      <a:pt x="1238233" y="3174145"/>
                    </a:cubicBezTo>
                    <a:close/>
                    <a:moveTo>
                      <a:pt x="3118674" y="2849924"/>
                    </a:moveTo>
                    <a:cubicBezTo>
                      <a:pt x="3137141" y="2849981"/>
                      <a:pt x="3155609" y="2853912"/>
                      <a:pt x="3169613" y="2861745"/>
                    </a:cubicBezTo>
                    <a:lnTo>
                      <a:pt x="3173306" y="2863882"/>
                    </a:lnTo>
                    <a:lnTo>
                      <a:pt x="3645090" y="3128842"/>
                    </a:lnTo>
                    <a:cubicBezTo>
                      <a:pt x="3672996" y="3144765"/>
                      <a:pt x="3673047" y="3170401"/>
                      <a:pt x="3644987" y="3186181"/>
                    </a:cubicBezTo>
                    <a:lnTo>
                      <a:pt x="3170793" y="3453136"/>
                    </a:lnTo>
                    <a:cubicBezTo>
                      <a:pt x="3156635" y="3461168"/>
                      <a:pt x="3138014" y="3465156"/>
                      <a:pt x="3119392" y="3465128"/>
                    </a:cubicBezTo>
                    <a:cubicBezTo>
                      <a:pt x="3100976" y="3465071"/>
                      <a:pt x="3082612" y="3461111"/>
                      <a:pt x="3068505" y="3453278"/>
                    </a:cubicBezTo>
                    <a:lnTo>
                      <a:pt x="2593387" y="3186352"/>
                    </a:lnTo>
                    <a:cubicBezTo>
                      <a:pt x="2565173" y="3170429"/>
                      <a:pt x="2565019" y="3144537"/>
                      <a:pt x="2593130" y="3128728"/>
                    </a:cubicBezTo>
                    <a:lnTo>
                      <a:pt x="3067171" y="2861745"/>
                    </a:lnTo>
                    <a:cubicBezTo>
                      <a:pt x="3081381" y="2853798"/>
                      <a:pt x="3100002" y="2849896"/>
                      <a:pt x="3118674" y="2849924"/>
                    </a:cubicBezTo>
                    <a:close/>
                    <a:moveTo>
                      <a:pt x="537291" y="2183211"/>
                    </a:moveTo>
                    <a:cubicBezTo>
                      <a:pt x="555367" y="2181640"/>
                      <a:pt x="568236" y="2194951"/>
                      <a:pt x="568295" y="2218855"/>
                    </a:cubicBezTo>
                    <a:lnTo>
                      <a:pt x="569826" y="2755943"/>
                    </a:lnTo>
                    <a:cubicBezTo>
                      <a:pt x="569905" y="2787637"/>
                      <a:pt x="547211" y="2826935"/>
                      <a:pt x="519609" y="2842893"/>
                    </a:cubicBezTo>
                    <a:lnTo>
                      <a:pt x="52064" y="3112807"/>
                    </a:lnTo>
                    <a:cubicBezTo>
                      <a:pt x="24462" y="3128765"/>
                      <a:pt x="1609" y="3115725"/>
                      <a:pt x="1530" y="3084030"/>
                    </a:cubicBezTo>
                    <a:lnTo>
                      <a:pt x="0" y="2546942"/>
                    </a:lnTo>
                    <a:cubicBezTo>
                      <a:pt x="-79" y="2515071"/>
                      <a:pt x="22614" y="2475729"/>
                      <a:pt x="50216" y="2459815"/>
                    </a:cubicBezTo>
                    <a:lnTo>
                      <a:pt x="517762" y="2189901"/>
                    </a:lnTo>
                    <a:cubicBezTo>
                      <a:pt x="524662" y="2185911"/>
                      <a:pt x="531266" y="2183734"/>
                      <a:pt x="537291" y="2183211"/>
                    </a:cubicBezTo>
                    <a:close/>
                    <a:moveTo>
                      <a:pt x="3163432" y="735042"/>
                    </a:moveTo>
                    <a:cubicBezTo>
                      <a:pt x="3169459" y="735582"/>
                      <a:pt x="3176066" y="737770"/>
                      <a:pt x="3182973" y="741759"/>
                    </a:cubicBezTo>
                    <a:lnTo>
                      <a:pt x="3650504" y="1011677"/>
                    </a:lnTo>
                    <a:cubicBezTo>
                      <a:pt x="3678107" y="1027633"/>
                      <a:pt x="3700828" y="1066748"/>
                      <a:pt x="3700722" y="1098659"/>
                    </a:cubicBezTo>
                    <a:lnTo>
                      <a:pt x="3699192" y="1635755"/>
                    </a:lnTo>
                    <a:cubicBezTo>
                      <a:pt x="3699086" y="1667622"/>
                      <a:pt x="3676260" y="1680484"/>
                      <a:pt x="3648657" y="1664528"/>
                    </a:cubicBezTo>
                    <a:lnTo>
                      <a:pt x="3181100" y="1394610"/>
                    </a:lnTo>
                    <a:cubicBezTo>
                      <a:pt x="3153497" y="1378655"/>
                      <a:pt x="3130829" y="1339495"/>
                      <a:pt x="3130908" y="1307628"/>
                    </a:cubicBezTo>
                    <a:lnTo>
                      <a:pt x="3132439" y="770532"/>
                    </a:lnTo>
                    <a:cubicBezTo>
                      <a:pt x="3132478" y="754598"/>
                      <a:pt x="3138205" y="743416"/>
                      <a:pt x="3147375" y="738212"/>
                    </a:cubicBezTo>
                    <a:cubicBezTo>
                      <a:pt x="3151960" y="735610"/>
                      <a:pt x="3157406" y="734502"/>
                      <a:pt x="3163432" y="735042"/>
                    </a:cubicBezTo>
                    <a:close/>
                    <a:moveTo>
                      <a:pt x="1790850" y="132"/>
                    </a:moveTo>
                    <a:cubicBezTo>
                      <a:pt x="1808951" y="-1482"/>
                      <a:pt x="1821743" y="11779"/>
                      <a:pt x="1821803" y="35681"/>
                    </a:cubicBezTo>
                    <a:lnTo>
                      <a:pt x="1823333" y="572784"/>
                    </a:lnTo>
                    <a:cubicBezTo>
                      <a:pt x="1823412" y="604654"/>
                      <a:pt x="1800855" y="643729"/>
                      <a:pt x="1773100" y="659730"/>
                    </a:cubicBezTo>
                    <a:lnTo>
                      <a:pt x="1305707" y="929630"/>
                    </a:lnTo>
                    <a:cubicBezTo>
                      <a:pt x="1277952" y="945631"/>
                      <a:pt x="1255263" y="932680"/>
                      <a:pt x="1255158" y="900810"/>
                    </a:cubicBezTo>
                    <a:lnTo>
                      <a:pt x="1253654" y="363707"/>
                    </a:lnTo>
                    <a:cubicBezTo>
                      <a:pt x="1253548" y="331837"/>
                      <a:pt x="1276105" y="292762"/>
                      <a:pt x="1303860" y="276761"/>
                    </a:cubicBezTo>
                    <a:lnTo>
                      <a:pt x="1771254" y="6861"/>
                    </a:lnTo>
                    <a:cubicBezTo>
                      <a:pt x="1778192" y="2861"/>
                      <a:pt x="1784816" y="670"/>
                      <a:pt x="1790850" y="132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anchor="ctr">
                <a:noAutofit/>
              </a:bodyPr>
              <a:lstStyle/>
              <a:p>
                <a:pPr algn="ctr"/>
                <a:endParaRPr sz="2800"/>
              </a:p>
            </p:txBody>
          </p:sp>
          <p:sp>
            <p:nvSpPr>
              <p:cNvPr id="1048939" name="任意多边形: 形状 42" descr="9b8ec965-9868-44d2-83db-40be6728a806"/>
              <p:cNvSpPr/>
              <p:nvPr/>
            </p:nvSpPr>
            <p:spPr>
              <a:xfrm>
                <a:off x="4244022" y="1951450"/>
                <a:ext cx="3703947" cy="3767806"/>
              </a:xfrm>
              <a:custGeom>
                <a:avLst/>
                <a:gdLst>
                  <a:gd name="connsiteX0" fmla="*/ 1865139 w 3703947"/>
                  <a:gd name="connsiteY0" fmla="*/ 3152518 h 3767806"/>
                  <a:gd name="connsiteX1" fmla="*/ 1916083 w 3703947"/>
                  <a:gd name="connsiteY1" fmla="*/ 3164369 h 3767806"/>
                  <a:gd name="connsiteX2" fmla="*/ 2391463 w 3703947"/>
                  <a:gd name="connsiteY2" fmla="*/ 3431303 h 3767806"/>
                  <a:gd name="connsiteX3" fmla="*/ 2391771 w 3703947"/>
                  <a:gd name="connsiteY3" fmla="*/ 3488650 h 3767806"/>
                  <a:gd name="connsiteX4" fmla="*/ 1915365 w 3703947"/>
                  <a:gd name="connsiteY4" fmla="*/ 3756838 h 3767806"/>
                  <a:gd name="connsiteX5" fmla="*/ 1865806 w 3703947"/>
                  <a:gd name="connsiteY5" fmla="*/ 3767806 h 3767806"/>
                  <a:gd name="connsiteX6" fmla="*/ 1814861 w 3703947"/>
                  <a:gd name="connsiteY6" fmla="*/ 3755898 h 3767806"/>
                  <a:gd name="connsiteX7" fmla="*/ 1339737 w 3703947"/>
                  <a:gd name="connsiteY7" fmla="*/ 3488935 h 3767806"/>
                  <a:gd name="connsiteX8" fmla="*/ 1339430 w 3703947"/>
                  <a:gd name="connsiteY8" fmla="*/ 3431332 h 3767806"/>
                  <a:gd name="connsiteX9" fmla="*/ 1813886 w 3703947"/>
                  <a:gd name="connsiteY9" fmla="*/ 3164341 h 3767806"/>
                  <a:gd name="connsiteX10" fmla="*/ 1865139 w 3703947"/>
                  <a:gd name="connsiteY10" fmla="*/ 3152518 h 3767806"/>
                  <a:gd name="connsiteX11" fmla="*/ 1238150 w 3703947"/>
                  <a:gd name="connsiteY11" fmla="*/ 2136629 h 3767806"/>
                  <a:gd name="connsiteX12" fmla="*/ 1289248 w 3703947"/>
                  <a:gd name="connsiteY12" fmla="*/ 2148621 h 3767806"/>
                  <a:gd name="connsiteX13" fmla="*/ 1764365 w 3703947"/>
                  <a:gd name="connsiteY13" fmla="*/ 2415557 h 3767806"/>
                  <a:gd name="connsiteX14" fmla="*/ 1764467 w 3703947"/>
                  <a:gd name="connsiteY14" fmla="*/ 2473012 h 3767806"/>
                  <a:gd name="connsiteX15" fmla="*/ 1290428 w 3703947"/>
                  <a:gd name="connsiteY15" fmla="*/ 2739948 h 3767806"/>
                  <a:gd name="connsiteX16" fmla="*/ 1238971 w 3703947"/>
                  <a:gd name="connsiteY16" fmla="*/ 2751855 h 3767806"/>
                  <a:gd name="connsiteX17" fmla="*/ 1188181 w 3703947"/>
                  <a:gd name="connsiteY17" fmla="*/ 2739948 h 3767806"/>
                  <a:gd name="connsiteX18" fmla="*/ 712859 w 3703947"/>
                  <a:gd name="connsiteY18" fmla="*/ 2473012 h 3767806"/>
                  <a:gd name="connsiteX19" fmla="*/ 712602 w 3703947"/>
                  <a:gd name="connsiteY19" fmla="*/ 2415557 h 3767806"/>
                  <a:gd name="connsiteX20" fmla="*/ 1186847 w 3703947"/>
                  <a:gd name="connsiteY20" fmla="*/ 2148564 h 3767806"/>
                  <a:gd name="connsiteX21" fmla="*/ 1238150 w 3703947"/>
                  <a:gd name="connsiteY21" fmla="*/ 2136629 h 3767806"/>
                  <a:gd name="connsiteX22" fmla="*/ 3166670 w 3703947"/>
                  <a:gd name="connsiteY22" fmla="*/ 1080886 h 3767806"/>
                  <a:gd name="connsiteX23" fmla="*/ 3186197 w 3703947"/>
                  <a:gd name="connsiteY23" fmla="*/ 1087585 h 3767806"/>
                  <a:gd name="connsiteX24" fmla="*/ 3653756 w 3703947"/>
                  <a:gd name="connsiteY24" fmla="*/ 1357501 h 3767806"/>
                  <a:gd name="connsiteX25" fmla="*/ 3703947 w 3703947"/>
                  <a:gd name="connsiteY25" fmla="*/ 1444452 h 3767806"/>
                  <a:gd name="connsiteX26" fmla="*/ 3702417 w 3703947"/>
                  <a:gd name="connsiteY26" fmla="*/ 1981719 h 3767806"/>
                  <a:gd name="connsiteX27" fmla="*/ 3651882 w 3703947"/>
                  <a:gd name="connsiteY27" fmla="*/ 2010497 h 3767806"/>
                  <a:gd name="connsiteX28" fmla="*/ 3184349 w 3703947"/>
                  <a:gd name="connsiteY28" fmla="*/ 1740581 h 3767806"/>
                  <a:gd name="connsiteX29" fmla="*/ 3134131 w 3703947"/>
                  <a:gd name="connsiteY29" fmla="*/ 1653630 h 3767806"/>
                  <a:gd name="connsiteX30" fmla="*/ 3135662 w 3703947"/>
                  <a:gd name="connsiteY30" fmla="*/ 1116362 h 3767806"/>
                  <a:gd name="connsiteX31" fmla="*/ 3166670 w 3703947"/>
                  <a:gd name="connsiteY31" fmla="*/ 1080886 h 3767806"/>
                  <a:gd name="connsiteX32" fmla="*/ 537266 w 3703947"/>
                  <a:gd name="connsiteY32" fmla="*/ 1080886 h 3767806"/>
                  <a:gd name="connsiteX33" fmla="*/ 568285 w 3703947"/>
                  <a:gd name="connsiteY33" fmla="*/ 1116362 h 3767806"/>
                  <a:gd name="connsiteX34" fmla="*/ 569789 w 3703947"/>
                  <a:gd name="connsiteY34" fmla="*/ 1653630 h 3767806"/>
                  <a:gd name="connsiteX35" fmla="*/ 519598 w 3703947"/>
                  <a:gd name="connsiteY35" fmla="*/ 1740581 h 3767806"/>
                  <a:gd name="connsiteX36" fmla="*/ 52039 w 3703947"/>
                  <a:gd name="connsiteY36" fmla="*/ 2010497 h 3767806"/>
                  <a:gd name="connsiteX37" fmla="*/ 1504 w 3703947"/>
                  <a:gd name="connsiteY37" fmla="*/ 1981719 h 3767806"/>
                  <a:gd name="connsiteX38" fmla="*/ 0 w 3703947"/>
                  <a:gd name="connsiteY38" fmla="*/ 1444452 h 3767806"/>
                  <a:gd name="connsiteX39" fmla="*/ 50191 w 3703947"/>
                  <a:gd name="connsiteY39" fmla="*/ 1357501 h 3767806"/>
                  <a:gd name="connsiteX40" fmla="*/ 517724 w 3703947"/>
                  <a:gd name="connsiteY40" fmla="*/ 1087585 h 3767806"/>
                  <a:gd name="connsiteX41" fmla="*/ 537266 w 3703947"/>
                  <a:gd name="connsiteY41" fmla="*/ 1080886 h 3767806"/>
                  <a:gd name="connsiteX42" fmla="*/ 1164102 w 3703947"/>
                  <a:gd name="connsiteY42" fmla="*/ 133 h 3767806"/>
                  <a:gd name="connsiteX43" fmla="*/ 1195110 w 3703947"/>
                  <a:gd name="connsiteY43" fmla="*/ 35623 h 3767806"/>
                  <a:gd name="connsiteX44" fmla="*/ 1196614 w 3703947"/>
                  <a:gd name="connsiteY44" fmla="*/ 572721 h 3767806"/>
                  <a:gd name="connsiteX45" fmla="*/ 1146423 w 3703947"/>
                  <a:gd name="connsiteY45" fmla="*/ 659704 h 3767806"/>
                  <a:gd name="connsiteX46" fmla="*/ 678866 w 3703947"/>
                  <a:gd name="connsiteY46" fmla="*/ 929623 h 3767806"/>
                  <a:gd name="connsiteX47" fmla="*/ 628331 w 3703947"/>
                  <a:gd name="connsiteY47" fmla="*/ 900850 h 3767806"/>
                  <a:gd name="connsiteX48" fmla="*/ 626827 w 3703947"/>
                  <a:gd name="connsiteY48" fmla="*/ 363751 h 3767806"/>
                  <a:gd name="connsiteX49" fmla="*/ 677018 w 3703947"/>
                  <a:gd name="connsiteY49" fmla="*/ 276769 h 3767806"/>
                  <a:gd name="connsiteX50" fmla="*/ 1144576 w 3703947"/>
                  <a:gd name="connsiteY50" fmla="*/ 6850 h 3767806"/>
                  <a:gd name="connsiteX51" fmla="*/ 1164102 w 3703947"/>
                  <a:gd name="connsiteY51" fmla="*/ 133 h 37678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703947" h="3767806">
                    <a:moveTo>
                      <a:pt x="1865139" y="3152518"/>
                    </a:moveTo>
                    <a:cubicBezTo>
                      <a:pt x="1883659" y="3152575"/>
                      <a:pt x="1902129" y="3156535"/>
                      <a:pt x="1916083" y="3164369"/>
                    </a:cubicBezTo>
                    <a:lnTo>
                      <a:pt x="2391463" y="3431303"/>
                    </a:lnTo>
                    <a:cubicBezTo>
                      <a:pt x="2419373" y="3447200"/>
                      <a:pt x="2419629" y="3472811"/>
                      <a:pt x="2391771" y="3488650"/>
                    </a:cubicBezTo>
                    <a:lnTo>
                      <a:pt x="1915365" y="3756838"/>
                    </a:lnTo>
                    <a:cubicBezTo>
                      <a:pt x="1901564" y="3764188"/>
                      <a:pt x="1883711" y="3767834"/>
                      <a:pt x="1865806" y="3767806"/>
                    </a:cubicBezTo>
                    <a:cubicBezTo>
                      <a:pt x="1847388" y="3767777"/>
                      <a:pt x="1828867" y="3763789"/>
                      <a:pt x="1814861" y="3755898"/>
                    </a:cubicBezTo>
                    <a:lnTo>
                      <a:pt x="1339737" y="3488935"/>
                    </a:lnTo>
                    <a:cubicBezTo>
                      <a:pt x="1311469" y="3473210"/>
                      <a:pt x="1311520" y="3447143"/>
                      <a:pt x="1339430" y="3431332"/>
                    </a:cubicBezTo>
                    <a:lnTo>
                      <a:pt x="1813886" y="3164341"/>
                    </a:lnTo>
                    <a:cubicBezTo>
                      <a:pt x="1827943" y="3156450"/>
                      <a:pt x="1846567" y="3152490"/>
                      <a:pt x="1865139" y="3152518"/>
                    </a:cubicBezTo>
                    <a:close/>
                    <a:moveTo>
                      <a:pt x="1238150" y="2136629"/>
                    </a:moveTo>
                    <a:cubicBezTo>
                      <a:pt x="1256670" y="2136686"/>
                      <a:pt x="1275191" y="2140674"/>
                      <a:pt x="1289248" y="2148621"/>
                    </a:cubicBezTo>
                    <a:lnTo>
                      <a:pt x="1764365" y="2415557"/>
                    </a:lnTo>
                    <a:cubicBezTo>
                      <a:pt x="1792633" y="2431310"/>
                      <a:pt x="1792581" y="2457203"/>
                      <a:pt x="1764467" y="2473012"/>
                    </a:cubicBezTo>
                    <a:lnTo>
                      <a:pt x="1290428" y="2739948"/>
                    </a:lnTo>
                    <a:cubicBezTo>
                      <a:pt x="1276319" y="2747924"/>
                      <a:pt x="1257645" y="2751883"/>
                      <a:pt x="1238971" y="2751855"/>
                    </a:cubicBezTo>
                    <a:cubicBezTo>
                      <a:pt x="1220553" y="2751798"/>
                      <a:pt x="1202135" y="2747867"/>
                      <a:pt x="1188181" y="2739948"/>
                    </a:cubicBezTo>
                    <a:lnTo>
                      <a:pt x="712859" y="2473012"/>
                    </a:lnTo>
                    <a:cubicBezTo>
                      <a:pt x="684796" y="2457260"/>
                      <a:pt x="684488" y="2431367"/>
                      <a:pt x="712602" y="2415557"/>
                    </a:cubicBezTo>
                    <a:lnTo>
                      <a:pt x="1186847" y="2148564"/>
                    </a:lnTo>
                    <a:cubicBezTo>
                      <a:pt x="1200904" y="2140589"/>
                      <a:pt x="1219527" y="2136601"/>
                      <a:pt x="1238150" y="2136629"/>
                    </a:cubicBezTo>
                    <a:close/>
                    <a:moveTo>
                      <a:pt x="3166670" y="1080886"/>
                    </a:moveTo>
                    <a:cubicBezTo>
                      <a:pt x="3172694" y="1081416"/>
                      <a:pt x="3179296" y="1083595"/>
                      <a:pt x="3186197" y="1087585"/>
                    </a:cubicBezTo>
                    <a:lnTo>
                      <a:pt x="3653756" y="1357501"/>
                    </a:lnTo>
                    <a:cubicBezTo>
                      <a:pt x="3681358" y="1373459"/>
                      <a:pt x="3704026" y="1412757"/>
                      <a:pt x="3703947" y="1444452"/>
                    </a:cubicBezTo>
                    <a:lnTo>
                      <a:pt x="3702417" y="1981719"/>
                    </a:lnTo>
                    <a:cubicBezTo>
                      <a:pt x="3702337" y="2013414"/>
                      <a:pt x="3679511" y="2026455"/>
                      <a:pt x="3651882" y="2010497"/>
                    </a:cubicBezTo>
                    <a:lnTo>
                      <a:pt x="3184349" y="1740581"/>
                    </a:lnTo>
                    <a:cubicBezTo>
                      <a:pt x="3156747" y="1724623"/>
                      <a:pt x="3134025" y="1685325"/>
                      <a:pt x="3134131" y="1653630"/>
                    </a:cubicBezTo>
                    <a:lnTo>
                      <a:pt x="3135662" y="1116362"/>
                    </a:lnTo>
                    <a:cubicBezTo>
                      <a:pt x="3135741" y="1092558"/>
                      <a:pt x="3148601" y="1079296"/>
                      <a:pt x="3166670" y="1080886"/>
                    </a:cubicBezTo>
                    <a:close/>
                    <a:moveTo>
                      <a:pt x="537266" y="1080886"/>
                    </a:moveTo>
                    <a:cubicBezTo>
                      <a:pt x="555347" y="1079296"/>
                      <a:pt x="568206" y="1092558"/>
                      <a:pt x="568285" y="1116362"/>
                    </a:cubicBezTo>
                    <a:lnTo>
                      <a:pt x="569789" y="1653630"/>
                    </a:lnTo>
                    <a:cubicBezTo>
                      <a:pt x="569895" y="1685325"/>
                      <a:pt x="547200" y="1724623"/>
                      <a:pt x="519598" y="1740581"/>
                    </a:cubicBezTo>
                    <a:lnTo>
                      <a:pt x="52039" y="2010497"/>
                    </a:lnTo>
                    <a:cubicBezTo>
                      <a:pt x="24436" y="2026455"/>
                      <a:pt x="1609" y="2013414"/>
                      <a:pt x="1504" y="1981719"/>
                    </a:cubicBezTo>
                    <a:lnTo>
                      <a:pt x="0" y="1444452"/>
                    </a:lnTo>
                    <a:cubicBezTo>
                      <a:pt x="-106" y="1412757"/>
                      <a:pt x="22589" y="1373459"/>
                      <a:pt x="50191" y="1357501"/>
                    </a:cubicBezTo>
                    <a:lnTo>
                      <a:pt x="517724" y="1087585"/>
                    </a:lnTo>
                    <a:cubicBezTo>
                      <a:pt x="524632" y="1083595"/>
                      <a:pt x="531239" y="1081416"/>
                      <a:pt x="537266" y="1080886"/>
                    </a:cubicBezTo>
                    <a:close/>
                    <a:moveTo>
                      <a:pt x="1164102" y="133"/>
                    </a:moveTo>
                    <a:cubicBezTo>
                      <a:pt x="1182172" y="-1487"/>
                      <a:pt x="1195031" y="11723"/>
                      <a:pt x="1195110" y="35623"/>
                    </a:cubicBezTo>
                    <a:lnTo>
                      <a:pt x="1196614" y="572721"/>
                    </a:lnTo>
                    <a:cubicBezTo>
                      <a:pt x="1196720" y="604588"/>
                      <a:pt x="1174026" y="643748"/>
                      <a:pt x="1146423" y="659704"/>
                    </a:cubicBezTo>
                    <a:lnTo>
                      <a:pt x="678866" y="929623"/>
                    </a:lnTo>
                    <a:cubicBezTo>
                      <a:pt x="651263" y="945579"/>
                      <a:pt x="628436" y="932717"/>
                      <a:pt x="628331" y="900850"/>
                    </a:cubicBezTo>
                    <a:lnTo>
                      <a:pt x="626827" y="363751"/>
                    </a:lnTo>
                    <a:cubicBezTo>
                      <a:pt x="626721" y="331884"/>
                      <a:pt x="649416" y="292725"/>
                      <a:pt x="677018" y="276769"/>
                    </a:cubicBezTo>
                    <a:lnTo>
                      <a:pt x="1144576" y="6850"/>
                    </a:lnTo>
                    <a:cubicBezTo>
                      <a:pt x="1151476" y="2861"/>
                      <a:pt x="1158079" y="673"/>
                      <a:pt x="1164102" y="133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anchor="ctr">
                <a:noAutofit/>
              </a:bodyPr>
              <a:lstStyle/>
              <a:p>
                <a:pPr algn="ctr"/>
                <a:endParaRPr sz="2800"/>
              </a:p>
            </p:txBody>
          </p:sp>
        </p:grpSp>
        <p:cxnSp>
          <p:nvCxnSpPr>
            <p:cNvPr id="3145734" name="直接连接符 3" descr="bf604334-1987-44f1-9b88-b9f70b7a7d1d"/>
            <p:cNvCxnSpPr>
              <a:cxnSpLocks/>
            </p:cNvCxnSpPr>
            <p:nvPr/>
          </p:nvCxnSpPr>
          <p:spPr>
            <a:xfrm>
              <a:off x="8170814" y="3624670"/>
              <a:ext cx="3349674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5735" name="直接连接符 4" descr="962a4296-c2b6-4bb2-b523-0eda8c1e9e43"/>
            <p:cNvCxnSpPr>
              <a:cxnSpLocks/>
            </p:cNvCxnSpPr>
            <p:nvPr/>
          </p:nvCxnSpPr>
          <p:spPr>
            <a:xfrm flipV="1">
              <a:off x="669925" y="3589505"/>
              <a:ext cx="335126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0" name="组合 46" descr="d7624677-7546-49bc-be2e-9f411a65c2eb"/>
            <p:cNvGrpSpPr/>
            <p:nvPr/>
          </p:nvGrpSpPr>
          <p:grpSpPr>
            <a:xfrm>
              <a:off x="676950" y="1855045"/>
              <a:ext cx="3523335" cy="1573951"/>
              <a:chOff x="676950" y="1855045"/>
              <a:chExt cx="3523335" cy="1573951"/>
            </a:xfrm>
          </p:grpSpPr>
          <p:sp>
            <p:nvSpPr>
              <p:cNvPr id="1048940" name="Bullet1" descr="34bca50c-b168-43dd-a774-38162c812e5f"/>
              <p:cNvSpPr/>
              <p:nvPr/>
            </p:nvSpPr>
            <p:spPr>
              <a:xfrm>
                <a:off x="680025" y="1855045"/>
                <a:ext cx="3520260" cy="456167"/>
              </a:xfrm>
              <a:prstGeom prst="rect">
                <a:avLst/>
              </a:prstGeom>
            </p:spPr>
            <p:txBody>
              <a:bodyPr wrap="square" lIns="90000" tIns="46800" rIns="90000" bIns="46800" anchor="b" anchorCtr="0">
                <a:noAutofit/>
              </a:bodyPr>
              <a:lstStyle/>
              <a:p>
                <a:pPr algn="l"/>
                <a:r>
                  <a:rPr lang="en-US" sz="2800" b="1" i="0" u="none">
                    <a:solidFill>
                      <a:srgbClr val="2F2F2F"/>
                    </a:solidFill>
                    <a:ea typeface="微软雅黑"/>
                  </a:rPr>
                  <a:t>科技投入不足</a:t>
                </a:r>
              </a:p>
            </p:txBody>
          </p:sp>
          <p:sp>
            <p:nvSpPr>
              <p:cNvPr id="1048941" name="Text1" descr="18fa9e56-b248-4066-81c9-c7760b6092cd"/>
              <p:cNvSpPr/>
              <p:nvPr/>
            </p:nvSpPr>
            <p:spPr bwMode="auto">
              <a:xfrm>
                <a:off x="676950" y="2311212"/>
                <a:ext cx="3523335" cy="11177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0000" tIns="46800" rIns="90000" bIns="46800" anchor="t" anchorCtr="0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l">
                  <a:lnSpc>
                    <a:spcPct val="120000"/>
                  </a:lnSpc>
                </a:pPr>
                <a:r>
                  <a:rPr lang="en-US" sz="1800" b="0" i="0" u="none">
                    <a:solidFill>
                      <a:srgbClr val="2F2F2F"/>
                    </a:solidFill>
                    <a:ea typeface="微软雅黑"/>
                  </a:rPr>
                  <a:t>我国对农业科研投入占农业总产值比例低，与发达国家差距大。</a:t>
                </a:r>
              </a:p>
            </p:txBody>
          </p:sp>
        </p:grpSp>
        <p:grpSp>
          <p:nvGrpSpPr>
            <p:cNvPr id="101" name="组合 47" descr="a632e8ae-554a-4752-8e02-1461f5622484"/>
            <p:cNvGrpSpPr/>
            <p:nvPr/>
          </p:nvGrpSpPr>
          <p:grpSpPr>
            <a:xfrm>
              <a:off x="676950" y="3820345"/>
              <a:ext cx="3523335" cy="1573951"/>
              <a:chOff x="676950" y="3820345"/>
              <a:chExt cx="3523335" cy="1573951"/>
            </a:xfrm>
          </p:grpSpPr>
          <p:sp>
            <p:nvSpPr>
              <p:cNvPr id="1048942" name="Bullet2" descr="9a613125-8c92-4a64-9517-35f22e384fb9"/>
              <p:cNvSpPr/>
              <p:nvPr/>
            </p:nvSpPr>
            <p:spPr>
              <a:xfrm>
                <a:off x="676950" y="3820345"/>
                <a:ext cx="3523335" cy="456167"/>
              </a:xfrm>
              <a:prstGeom prst="rect">
                <a:avLst/>
              </a:prstGeom>
            </p:spPr>
            <p:txBody>
              <a:bodyPr wrap="square" lIns="90000" tIns="46800" rIns="90000" bIns="46800" anchor="b" anchorCtr="0">
                <a:noAutofit/>
              </a:bodyPr>
              <a:lstStyle/>
              <a:p>
                <a:pPr algn="l"/>
                <a:r>
                  <a:rPr lang="en-US" sz="2800" b="1" i="0" u="none">
                    <a:solidFill>
                      <a:srgbClr val="2F2F2F"/>
                    </a:solidFill>
                    <a:ea typeface="微软雅黑"/>
                  </a:rPr>
                  <a:t>技术更新慢</a:t>
                </a:r>
              </a:p>
            </p:txBody>
          </p:sp>
          <p:sp>
            <p:nvSpPr>
              <p:cNvPr id="1048943" name="Text2" descr="5f783c06-5743-4bd5-80f5-c1a3bf097b95"/>
              <p:cNvSpPr/>
              <p:nvPr/>
            </p:nvSpPr>
            <p:spPr bwMode="auto">
              <a:xfrm>
                <a:off x="676950" y="4276512"/>
                <a:ext cx="3523335" cy="11177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l">
                  <a:lnSpc>
                    <a:spcPct val="120000"/>
                  </a:lnSpc>
                </a:pPr>
                <a:r>
                  <a:rPr lang="en-US" sz="1800" b="0" i="0" u="none">
                    <a:solidFill>
                      <a:srgbClr val="2F2F2F"/>
                    </a:solidFill>
                    <a:ea typeface="微软雅黑"/>
                  </a:rPr>
                  <a:t>农业技术更新缓慢，很多先进技术无法在农村广泛应用。</a:t>
                </a:r>
              </a:p>
            </p:txBody>
          </p:sp>
        </p:grpSp>
        <p:grpSp>
          <p:nvGrpSpPr>
            <p:cNvPr id="102" name="组合 48" descr="df12ef61-cad1-46c1-84ee-c47c8ca0c977"/>
            <p:cNvGrpSpPr/>
            <p:nvPr/>
          </p:nvGrpSpPr>
          <p:grpSpPr>
            <a:xfrm>
              <a:off x="7997153" y="1855045"/>
              <a:ext cx="3523831" cy="1573951"/>
              <a:chOff x="7997153" y="1855045"/>
              <a:chExt cx="3523831" cy="1573951"/>
            </a:xfrm>
          </p:grpSpPr>
          <p:sp>
            <p:nvSpPr>
              <p:cNvPr id="1048944" name="Bullet3" descr="48a92d9a-8da1-4ee3-b1f8-660fa8e5c560"/>
              <p:cNvSpPr/>
              <p:nvPr/>
            </p:nvSpPr>
            <p:spPr>
              <a:xfrm>
                <a:off x="7997153" y="1855045"/>
                <a:ext cx="3523335" cy="456167"/>
              </a:xfrm>
              <a:prstGeom prst="rect">
                <a:avLst/>
              </a:prstGeom>
            </p:spPr>
            <p:txBody>
              <a:bodyPr wrap="square" lIns="90000" tIns="46800" rIns="90000" bIns="46800" anchor="b" anchorCtr="0">
                <a:noAutofit/>
              </a:bodyPr>
              <a:lstStyle/>
              <a:p>
                <a:pPr algn="r"/>
                <a:r>
                  <a:rPr lang="en-US" sz="2800" b="1" i="0" u="none">
                    <a:solidFill>
                      <a:srgbClr val="2F2F2F"/>
                    </a:solidFill>
                    <a:ea typeface="微软雅黑"/>
                  </a:rPr>
                  <a:t>科研投入低</a:t>
                </a:r>
              </a:p>
            </p:txBody>
          </p:sp>
          <p:sp>
            <p:nvSpPr>
              <p:cNvPr id="1048945" name="Text3" descr="f40d6fb3-905a-4416-a566-e2fa1a07eee3"/>
              <p:cNvSpPr/>
              <p:nvPr/>
            </p:nvSpPr>
            <p:spPr bwMode="auto">
              <a:xfrm>
                <a:off x="7997649" y="2311212"/>
                <a:ext cx="3523335" cy="11177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lnSpc>
                    <a:spcPct val="120000"/>
                  </a:lnSpc>
                </a:pPr>
                <a:r>
                  <a:rPr lang="en-US" sz="1800" b="0" i="0" u="none">
                    <a:solidFill>
                      <a:srgbClr val="2F2F2F"/>
                    </a:solidFill>
                    <a:ea typeface="微软雅黑"/>
                  </a:rPr>
                  <a:t>农业科研投入不足，制约了农业技术的创新和发展。</a:t>
                </a:r>
              </a:p>
            </p:txBody>
          </p:sp>
        </p:grpSp>
        <p:grpSp>
          <p:nvGrpSpPr>
            <p:cNvPr id="103" name="组合 49" descr="30be3cd8-3683-4468-b3c6-c93b06fcf3ba"/>
            <p:cNvGrpSpPr/>
            <p:nvPr/>
          </p:nvGrpSpPr>
          <p:grpSpPr>
            <a:xfrm>
              <a:off x="7997153" y="3820345"/>
              <a:ext cx="3523335" cy="1573951"/>
              <a:chOff x="7997153" y="3820345"/>
              <a:chExt cx="3523335" cy="1573951"/>
            </a:xfrm>
          </p:grpSpPr>
          <p:sp>
            <p:nvSpPr>
              <p:cNvPr id="1048946" name="Bullet4" descr="e4ab1188-87b7-4345-a161-ff0f2a5dd1cc"/>
              <p:cNvSpPr/>
              <p:nvPr/>
            </p:nvSpPr>
            <p:spPr>
              <a:xfrm>
                <a:off x="7997153" y="3820345"/>
                <a:ext cx="3523335" cy="456167"/>
              </a:xfrm>
              <a:prstGeom prst="rect">
                <a:avLst/>
              </a:prstGeom>
            </p:spPr>
            <p:txBody>
              <a:bodyPr wrap="square" lIns="90000" tIns="46800" rIns="90000" bIns="46800" anchor="b" anchorCtr="0">
                <a:noAutofit/>
              </a:bodyPr>
              <a:lstStyle/>
              <a:p>
                <a:pPr algn="r"/>
                <a:r>
                  <a:rPr lang="en-US" sz="2800" b="1" i="0" u="none">
                    <a:solidFill>
                      <a:srgbClr val="2F2F2F"/>
                    </a:solidFill>
                    <a:ea typeface="微软雅黑"/>
                  </a:rPr>
                  <a:t>病虫害防治难</a:t>
                </a:r>
              </a:p>
            </p:txBody>
          </p:sp>
          <p:sp>
            <p:nvSpPr>
              <p:cNvPr id="1048947" name="Text4" descr="95f26c6a-6488-46fc-adc3-3d25ce321df9"/>
              <p:cNvSpPr/>
              <p:nvPr/>
            </p:nvSpPr>
            <p:spPr bwMode="auto">
              <a:xfrm>
                <a:off x="7997153" y="4276512"/>
                <a:ext cx="3523335" cy="11177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lnSpc>
                    <a:spcPct val="120000"/>
                  </a:lnSpc>
                </a:pPr>
                <a:r>
                  <a:rPr lang="en-US" sz="1800" b="0" i="0" u="none">
                    <a:solidFill>
                      <a:srgbClr val="2F2F2F"/>
                    </a:solidFill>
                    <a:ea typeface="微软雅黑"/>
                  </a:rPr>
                  <a:t>缺乏先进病虫害防治技术，粮食减产严重，影响农业生产。</a:t>
                </a:r>
              </a:p>
            </p:txBody>
          </p:sp>
        </p:grpSp>
      </p:grp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05" name="标题 1049004" descr="0d0c025c-f983-4e5a-837c-37bea7bc505f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sz="4000" b="1" i="0" u="none">
                <a:solidFill>
                  <a:srgbClr val="2F2F2F"/>
                </a:solidFill>
                <a:ea typeface="微软雅黑"/>
              </a:rPr>
              <a:t>农业市场信息不对称</a:t>
            </a:r>
          </a:p>
        </p:txBody>
      </p:sp>
      <p:grpSp>
        <p:nvGrpSpPr>
          <p:cNvPr id="131" name="328ee694-c23b-40b9-9090-a8791cf82bfe.source.4.zh-Hans.pptx" descr="e264561c-2f83-43e6-a481-511d642a22bd"/>
          <p:cNvGrpSpPr/>
          <p:nvPr/>
        </p:nvGrpSpPr>
        <p:grpSpPr>
          <a:xfrm>
            <a:off x="660399" y="1328381"/>
            <a:ext cx="10864850" cy="4919632"/>
            <a:chOff x="660400" y="1214468"/>
            <a:chExt cx="10864850" cy="4919632"/>
          </a:xfrm>
        </p:grpSpPr>
        <p:sp>
          <p:nvSpPr>
            <p:cNvPr id="1049006" name="íṣḷïḓê" descr="e729eb96-dbaf-4d6a-9a1c-228fc98ce184"/>
            <p:cNvSpPr/>
            <p:nvPr/>
          </p:nvSpPr>
          <p:spPr>
            <a:xfrm>
              <a:off x="5238234" y="3186534"/>
              <a:ext cx="1715532" cy="171553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sz="2400"/>
            </a:p>
          </p:txBody>
        </p:sp>
        <p:sp>
          <p:nvSpPr>
            <p:cNvPr id="1049007" name="îsľïḋê" descr="68a8a0fa-4d78-4d81-86a0-2ace201a1478"/>
            <p:cNvSpPr/>
            <p:nvPr/>
          </p:nvSpPr>
          <p:spPr>
            <a:xfrm>
              <a:off x="3866238" y="2365530"/>
              <a:ext cx="4459523" cy="3700318"/>
            </a:xfrm>
            <a:prstGeom prst="arc">
              <a:avLst>
                <a:gd name="adj1" fmla="val 10800000"/>
                <a:gd name="adj2" fmla="val 20640"/>
              </a:avLst>
            </a:prstGeom>
            <a:ln w="12700">
              <a:solidFill>
                <a:schemeClr val="tx2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sz="2400"/>
            </a:p>
          </p:txBody>
        </p:sp>
        <p:sp>
          <p:nvSpPr>
            <p:cNvPr id="1049008" name="îş1íďe" descr="35379ede-0938-4fb8-a1cd-7e734d16ef32"/>
            <p:cNvSpPr/>
            <p:nvPr/>
          </p:nvSpPr>
          <p:spPr>
            <a:xfrm>
              <a:off x="6998647" y="2232332"/>
              <a:ext cx="853890" cy="85389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sz="2400"/>
            </a:p>
          </p:txBody>
        </p:sp>
        <p:sp>
          <p:nvSpPr>
            <p:cNvPr id="1049009" name="ísļíḓè" descr="e7c180c1-c7c1-4b3f-be68-8d07f20f45c3"/>
            <p:cNvSpPr/>
            <p:nvPr/>
          </p:nvSpPr>
          <p:spPr>
            <a:xfrm>
              <a:off x="7852537" y="3670660"/>
              <a:ext cx="853890" cy="85389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sz="2400"/>
            </a:p>
          </p:txBody>
        </p:sp>
        <p:sp>
          <p:nvSpPr>
            <p:cNvPr id="1049010" name="îŝľiḑe" descr="d937f9ea-0f78-415b-873c-970e24ed159c"/>
            <p:cNvSpPr/>
            <p:nvPr/>
          </p:nvSpPr>
          <p:spPr>
            <a:xfrm>
              <a:off x="4339463" y="2232332"/>
              <a:ext cx="853890" cy="85389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sz="2400"/>
            </a:p>
          </p:txBody>
        </p:sp>
        <p:sp>
          <p:nvSpPr>
            <p:cNvPr id="1049011" name="îṣľíďé" descr="702a8079-0e7a-4ce6-8cfb-8489e8fabcee"/>
            <p:cNvSpPr/>
            <p:nvPr/>
          </p:nvSpPr>
          <p:spPr>
            <a:xfrm>
              <a:off x="3485573" y="3670660"/>
              <a:ext cx="853890" cy="85389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sz="2400"/>
            </a:p>
          </p:txBody>
        </p:sp>
        <p:cxnSp>
          <p:nvCxnSpPr>
            <p:cNvPr id="3145745" name="î$ļïḍè" descr="51d3ff9b-6d46-420b-8742-d41182734e3a"/>
            <p:cNvCxnSpPr>
              <a:cxnSpLocks/>
            </p:cNvCxnSpPr>
            <p:nvPr/>
          </p:nvCxnSpPr>
          <p:spPr>
            <a:xfrm>
              <a:off x="660400" y="2733391"/>
              <a:ext cx="3041491" cy="0"/>
            </a:xfrm>
            <a:prstGeom prst="line">
              <a:avLst/>
            </a:prstGeom>
            <a:ln w="12700">
              <a:solidFill>
                <a:schemeClr val="tx2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5746" name="iṧḷíḋè" descr="d5fcb946-3ddc-4e1b-a6ab-e8ea5f828aa3"/>
            <p:cNvCxnSpPr>
              <a:cxnSpLocks/>
            </p:cNvCxnSpPr>
            <p:nvPr/>
          </p:nvCxnSpPr>
          <p:spPr>
            <a:xfrm>
              <a:off x="8325761" y="2733391"/>
              <a:ext cx="3193139" cy="0"/>
            </a:xfrm>
            <a:prstGeom prst="line">
              <a:avLst/>
            </a:prstGeom>
            <a:ln w="12700">
              <a:solidFill>
                <a:schemeClr val="tx2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9012" name="Title" descr="c787e3e4-bf64-4c51-be4a-cf1be3303764"/>
            <p:cNvSpPr txBox="1"/>
            <p:nvPr/>
          </p:nvSpPr>
          <p:spPr>
            <a:xfrm>
              <a:off x="666750" y="5143730"/>
              <a:ext cx="10858500" cy="99037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ctr" anchorCtr="0">
              <a:normAutofit/>
            </a:bodyPr>
            <a:lstStyle/>
            <a:p>
              <a:pPr algn="ctr"/>
              <a:r>
                <a:rPr lang="en-US" sz="3200" b="1" i="0" u="none">
                  <a:solidFill>
                    <a:srgbClr val="2F2F2F"/>
                  </a:solidFill>
                  <a:ea typeface="微软雅黑"/>
                </a:rPr>
                <a:t>研究农业市场信息问题</a:t>
              </a:r>
            </a:p>
          </p:txBody>
        </p:sp>
        <p:grpSp>
          <p:nvGrpSpPr>
            <p:cNvPr id="132" name="组合 37" descr="809cf119-ec1b-4e32-a947-525c0fa3b16f"/>
            <p:cNvGrpSpPr/>
            <p:nvPr/>
          </p:nvGrpSpPr>
          <p:grpSpPr>
            <a:xfrm>
              <a:off x="1639369" y="1214468"/>
              <a:ext cx="2575277" cy="3092568"/>
              <a:chOff x="1639369" y="1214468"/>
              <a:chExt cx="2575277" cy="3092568"/>
            </a:xfrm>
          </p:grpSpPr>
          <p:sp>
            <p:nvSpPr>
              <p:cNvPr id="1049013" name="Icon1" descr="5f108cff-05f1-4c83-a154-0cb9df99e3cd"/>
              <p:cNvSpPr/>
              <p:nvPr/>
            </p:nvSpPr>
            <p:spPr bwMode="auto">
              <a:xfrm>
                <a:off x="3701891" y="3888176"/>
                <a:ext cx="421254" cy="418860"/>
              </a:xfrm>
              <a:custGeom>
                <a:avLst/>
                <a:gdLst>
                  <a:gd name="T0" fmla="*/ 3682 w 4808"/>
                  <a:gd name="T1" fmla="*/ 2763 h 4789"/>
                  <a:gd name="T2" fmla="*/ 3420 w 4808"/>
                  <a:gd name="T3" fmla="*/ 2703 h 4789"/>
                  <a:gd name="T4" fmla="*/ 3026 w 4808"/>
                  <a:gd name="T5" fmla="*/ 2392 h 4789"/>
                  <a:gd name="T6" fmla="*/ 2818 w 4808"/>
                  <a:gd name="T7" fmla="*/ 2517 h 4789"/>
                  <a:gd name="T8" fmla="*/ 3219 w 4808"/>
                  <a:gd name="T9" fmla="*/ 1876 h 4789"/>
                  <a:gd name="T10" fmla="*/ 3609 w 4808"/>
                  <a:gd name="T11" fmla="*/ 1953 h 4789"/>
                  <a:gd name="T12" fmla="*/ 4553 w 4808"/>
                  <a:gd name="T13" fmla="*/ 720 h 4789"/>
                  <a:gd name="T14" fmla="*/ 4388 w 4808"/>
                  <a:gd name="T15" fmla="*/ 680 h 4789"/>
                  <a:gd name="T16" fmla="*/ 3872 w 4808"/>
                  <a:gd name="T17" fmla="*/ 1161 h 4789"/>
                  <a:gd name="T18" fmla="*/ 3859 w 4808"/>
                  <a:gd name="T19" fmla="*/ 1160 h 4789"/>
                  <a:gd name="T20" fmla="*/ 3491 w 4808"/>
                  <a:gd name="T21" fmla="*/ 1099 h 4789"/>
                  <a:gd name="T22" fmla="*/ 3432 w 4808"/>
                  <a:gd name="T23" fmla="*/ 731 h 4789"/>
                  <a:gd name="T24" fmla="*/ 3454 w 4808"/>
                  <a:gd name="T25" fmla="*/ 658 h 4789"/>
                  <a:gd name="T26" fmla="*/ 3938 w 4808"/>
                  <a:gd name="T27" fmla="*/ 104 h 4789"/>
                  <a:gd name="T28" fmla="*/ 3609 w 4808"/>
                  <a:gd name="T29" fmla="*/ 0 h 4789"/>
                  <a:gd name="T30" fmla="*/ 2710 w 4808"/>
                  <a:gd name="T31" fmla="*/ 1369 h 4789"/>
                  <a:gd name="T32" fmla="*/ 1300 w 4808"/>
                  <a:gd name="T33" fmla="*/ 999 h 4789"/>
                  <a:gd name="T34" fmla="*/ 1309 w 4808"/>
                  <a:gd name="T35" fmla="*/ 892 h 4789"/>
                  <a:gd name="T36" fmla="*/ 865 w 4808"/>
                  <a:gd name="T37" fmla="*/ 294 h 4789"/>
                  <a:gd name="T38" fmla="*/ 665 w 4808"/>
                  <a:gd name="T39" fmla="*/ 298 h 4789"/>
                  <a:gd name="T40" fmla="*/ 278 w 4808"/>
                  <a:gd name="T41" fmla="*/ 787 h 4789"/>
                  <a:gd name="T42" fmla="*/ 630 w 4808"/>
                  <a:gd name="T43" fmla="*/ 1163 h 4789"/>
                  <a:gd name="T44" fmla="*/ 926 w 4808"/>
                  <a:gd name="T45" fmla="*/ 1291 h 4789"/>
                  <a:gd name="T46" fmla="*/ 1018 w 4808"/>
                  <a:gd name="T47" fmla="*/ 1282 h 4789"/>
                  <a:gd name="T48" fmla="*/ 1485 w 4808"/>
                  <a:gd name="T49" fmla="*/ 2594 h 4789"/>
                  <a:gd name="T50" fmla="*/ 1037 w 4808"/>
                  <a:gd name="T51" fmla="*/ 2572 h 4789"/>
                  <a:gd name="T52" fmla="*/ 92 w 4808"/>
                  <a:gd name="T53" fmla="*/ 3809 h 4789"/>
                  <a:gd name="T54" fmla="*/ 186 w 4808"/>
                  <a:gd name="T55" fmla="*/ 3882 h 4789"/>
                  <a:gd name="T56" fmla="*/ 727 w 4808"/>
                  <a:gd name="T57" fmla="*/ 3384 h 4789"/>
                  <a:gd name="T58" fmla="*/ 789 w 4808"/>
                  <a:gd name="T59" fmla="*/ 3371 h 4789"/>
                  <a:gd name="T60" fmla="*/ 796 w 4808"/>
                  <a:gd name="T61" fmla="*/ 3372 h 4789"/>
                  <a:gd name="T62" fmla="*/ 1218 w 4808"/>
                  <a:gd name="T63" fmla="*/ 3798 h 4789"/>
                  <a:gd name="T64" fmla="*/ 1192 w 4808"/>
                  <a:gd name="T65" fmla="*/ 3873 h 4789"/>
                  <a:gd name="T66" fmla="*/ 707 w 4808"/>
                  <a:gd name="T67" fmla="*/ 4427 h 4789"/>
                  <a:gd name="T68" fmla="*/ 1037 w 4808"/>
                  <a:gd name="T69" fmla="*/ 4531 h 4789"/>
                  <a:gd name="T70" fmla="*/ 2016 w 4808"/>
                  <a:gd name="T71" fmla="*/ 3551 h 4789"/>
                  <a:gd name="T72" fmla="*/ 1994 w 4808"/>
                  <a:gd name="T73" fmla="*/ 3103 h 4789"/>
                  <a:gd name="T74" fmla="*/ 2535 w 4808"/>
                  <a:gd name="T75" fmla="*/ 2799 h 4789"/>
                  <a:gd name="T76" fmla="*/ 2410 w 4808"/>
                  <a:gd name="T77" fmla="*/ 3007 h 4789"/>
                  <a:gd name="T78" fmla="*/ 2721 w 4808"/>
                  <a:gd name="T79" fmla="*/ 3401 h 4789"/>
                  <a:gd name="T80" fmla="*/ 2781 w 4808"/>
                  <a:gd name="T81" fmla="*/ 3663 h 4789"/>
                  <a:gd name="T82" fmla="*/ 4013 w 4808"/>
                  <a:gd name="T83" fmla="*/ 4789 h 4789"/>
                  <a:gd name="T84" fmla="*/ 4734 w 4808"/>
                  <a:gd name="T85" fmla="*/ 4173 h 4789"/>
                  <a:gd name="T86" fmla="*/ 4734 w 4808"/>
                  <a:gd name="T87" fmla="*/ 3815 h 47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808" h="4789">
                    <a:moveTo>
                      <a:pt x="4734" y="3815"/>
                    </a:moveTo>
                    <a:lnTo>
                      <a:pt x="3682" y="2763"/>
                    </a:lnTo>
                    <a:cubicBezTo>
                      <a:pt x="3634" y="2715"/>
                      <a:pt x="3570" y="2689"/>
                      <a:pt x="3502" y="2689"/>
                    </a:cubicBezTo>
                    <a:cubicBezTo>
                      <a:pt x="3474" y="2689"/>
                      <a:pt x="3446" y="2694"/>
                      <a:pt x="3420" y="2703"/>
                    </a:cubicBezTo>
                    <a:lnTo>
                      <a:pt x="3167" y="2450"/>
                    </a:lnTo>
                    <a:cubicBezTo>
                      <a:pt x="3130" y="2413"/>
                      <a:pt x="3079" y="2392"/>
                      <a:pt x="3026" y="2392"/>
                    </a:cubicBezTo>
                    <a:cubicBezTo>
                      <a:pt x="2972" y="2392"/>
                      <a:pt x="2922" y="2413"/>
                      <a:pt x="2884" y="2450"/>
                    </a:cubicBezTo>
                    <a:lnTo>
                      <a:pt x="2818" y="2517"/>
                    </a:lnTo>
                    <a:lnTo>
                      <a:pt x="2699" y="2398"/>
                    </a:lnTo>
                    <a:lnTo>
                      <a:pt x="3219" y="1876"/>
                    </a:lnTo>
                    <a:cubicBezTo>
                      <a:pt x="3340" y="1928"/>
                      <a:pt x="3472" y="1953"/>
                      <a:pt x="3609" y="1953"/>
                    </a:cubicBezTo>
                    <a:lnTo>
                      <a:pt x="3609" y="1953"/>
                    </a:lnTo>
                    <a:cubicBezTo>
                      <a:pt x="3870" y="1953"/>
                      <a:pt x="4116" y="1854"/>
                      <a:pt x="4301" y="1669"/>
                    </a:cubicBezTo>
                    <a:cubicBezTo>
                      <a:pt x="4549" y="1421"/>
                      <a:pt x="4646" y="1059"/>
                      <a:pt x="4553" y="720"/>
                    </a:cubicBezTo>
                    <a:cubicBezTo>
                      <a:pt x="4542" y="678"/>
                      <a:pt x="4502" y="648"/>
                      <a:pt x="4459" y="648"/>
                    </a:cubicBezTo>
                    <a:cubicBezTo>
                      <a:pt x="4441" y="648"/>
                      <a:pt x="4413" y="654"/>
                      <a:pt x="4388" y="680"/>
                    </a:cubicBezTo>
                    <a:cubicBezTo>
                      <a:pt x="4384" y="683"/>
                      <a:pt x="4034" y="1030"/>
                      <a:pt x="3918" y="1146"/>
                    </a:cubicBezTo>
                    <a:cubicBezTo>
                      <a:pt x="3906" y="1159"/>
                      <a:pt x="3885" y="1161"/>
                      <a:pt x="3872" y="1161"/>
                    </a:cubicBezTo>
                    <a:cubicBezTo>
                      <a:pt x="3864" y="1161"/>
                      <a:pt x="3859" y="1160"/>
                      <a:pt x="3859" y="1160"/>
                    </a:cubicBezTo>
                    <a:lnTo>
                      <a:pt x="3859" y="1160"/>
                    </a:lnTo>
                    <a:lnTo>
                      <a:pt x="3851" y="1159"/>
                    </a:lnTo>
                    <a:cubicBezTo>
                      <a:pt x="3707" y="1146"/>
                      <a:pt x="3535" y="1119"/>
                      <a:pt x="3491" y="1099"/>
                    </a:cubicBezTo>
                    <a:cubicBezTo>
                      <a:pt x="3470" y="1055"/>
                      <a:pt x="3445" y="879"/>
                      <a:pt x="3432" y="733"/>
                    </a:cubicBezTo>
                    <a:lnTo>
                      <a:pt x="3432" y="731"/>
                    </a:lnTo>
                    <a:lnTo>
                      <a:pt x="3429" y="727"/>
                    </a:lnTo>
                    <a:cubicBezTo>
                      <a:pt x="3428" y="720"/>
                      <a:pt x="3425" y="687"/>
                      <a:pt x="3454" y="658"/>
                    </a:cubicBezTo>
                    <a:cubicBezTo>
                      <a:pt x="3574" y="538"/>
                      <a:pt x="3905" y="204"/>
                      <a:pt x="3908" y="201"/>
                    </a:cubicBezTo>
                    <a:cubicBezTo>
                      <a:pt x="3936" y="173"/>
                      <a:pt x="3947" y="138"/>
                      <a:pt x="3938" y="104"/>
                    </a:cubicBezTo>
                    <a:cubicBezTo>
                      <a:pt x="3927" y="64"/>
                      <a:pt x="3893" y="42"/>
                      <a:pt x="3865" y="34"/>
                    </a:cubicBezTo>
                    <a:cubicBezTo>
                      <a:pt x="3782" y="11"/>
                      <a:pt x="3695" y="0"/>
                      <a:pt x="3609" y="0"/>
                    </a:cubicBezTo>
                    <a:cubicBezTo>
                      <a:pt x="3347" y="0"/>
                      <a:pt x="3101" y="102"/>
                      <a:pt x="2916" y="287"/>
                    </a:cubicBezTo>
                    <a:cubicBezTo>
                      <a:pt x="2624" y="579"/>
                      <a:pt x="2555" y="1011"/>
                      <a:pt x="2710" y="1369"/>
                    </a:cubicBezTo>
                    <a:lnTo>
                      <a:pt x="2190" y="1889"/>
                    </a:lnTo>
                    <a:lnTo>
                      <a:pt x="1300" y="999"/>
                    </a:lnTo>
                    <a:cubicBezTo>
                      <a:pt x="1300" y="998"/>
                      <a:pt x="1299" y="998"/>
                      <a:pt x="1299" y="997"/>
                    </a:cubicBezTo>
                    <a:cubicBezTo>
                      <a:pt x="1307" y="963"/>
                      <a:pt x="1311" y="928"/>
                      <a:pt x="1309" y="892"/>
                    </a:cubicBezTo>
                    <a:cubicBezTo>
                      <a:pt x="1305" y="788"/>
                      <a:pt x="1260" y="689"/>
                      <a:pt x="1182" y="611"/>
                    </a:cubicBezTo>
                    <a:lnTo>
                      <a:pt x="865" y="294"/>
                    </a:lnTo>
                    <a:cubicBezTo>
                      <a:pt x="858" y="288"/>
                      <a:pt x="821" y="253"/>
                      <a:pt x="766" y="253"/>
                    </a:cubicBezTo>
                    <a:cubicBezTo>
                      <a:pt x="740" y="253"/>
                      <a:pt x="702" y="261"/>
                      <a:pt x="665" y="298"/>
                    </a:cubicBezTo>
                    <a:lnTo>
                      <a:pt x="318" y="645"/>
                    </a:lnTo>
                    <a:cubicBezTo>
                      <a:pt x="277" y="685"/>
                      <a:pt x="263" y="737"/>
                      <a:pt x="278" y="787"/>
                    </a:cubicBezTo>
                    <a:cubicBezTo>
                      <a:pt x="288" y="820"/>
                      <a:pt x="308" y="842"/>
                      <a:pt x="314" y="848"/>
                    </a:cubicBezTo>
                    <a:lnTo>
                      <a:pt x="630" y="1163"/>
                    </a:lnTo>
                    <a:cubicBezTo>
                      <a:pt x="712" y="1246"/>
                      <a:pt x="817" y="1291"/>
                      <a:pt x="926" y="1291"/>
                    </a:cubicBezTo>
                    <a:lnTo>
                      <a:pt x="926" y="1291"/>
                    </a:lnTo>
                    <a:cubicBezTo>
                      <a:pt x="957" y="1291"/>
                      <a:pt x="987" y="1287"/>
                      <a:pt x="1016" y="1280"/>
                    </a:cubicBezTo>
                    <a:cubicBezTo>
                      <a:pt x="1017" y="1281"/>
                      <a:pt x="1017" y="1281"/>
                      <a:pt x="1018" y="1282"/>
                    </a:cubicBezTo>
                    <a:lnTo>
                      <a:pt x="1907" y="2171"/>
                    </a:lnTo>
                    <a:lnTo>
                      <a:pt x="1485" y="2594"/>
                    </a:lnTo>
                    <a:cubicBezTo>
                      <a:pt x="1466" y="2613"/>
                      <a:pt x="1449" y="2634"/>
                      <a:pt x="1435" y="2656"/>
                    </a:cubicBezTo>
                    <a:cubicBezTo>
                      <a:pt x="1311" y="2601"/>
                      <a:pt x="1176" y="2572"/>
                      <a:pt x="1037" y="2572"/>
                    </a:cubicBezTo>
                    <a:cubicBezTo>
                      <a:pt x="775" y="2572"/>
                      <a:pt x="529" y="2674"/>
                      <a:pt x="344" y="2859"/>
                    </a:cubicBezTo>
                    <a:cubicBezTo>
                      <a:pt x="96" y="3106"/>
                      <a:pt x="0" y="3471"/>
                      <a:pt x="92" y="3809"/>
                    </a:cubicBezTo>
                    <a:cubicBezTo>
                      <a:pt x="103" y="3852"/>
                      <a:pt x="143" y="3882"/>
                      <a:pt x="186" y="3882"/>
                    </a:cubicBezTo>
                    <a:lnTo>
                      <a:pt x="186" y="3882"/>
                    </a:lnTo>
                    <a:cubicBezTo>
                      <a:pt x="204" y="3882"/>
                      <a:pt x="232" y="3877"/>
                      <a:pt x="258" y="3851"/>
                    </a:cubicBezTo>
                    <a:cubicBezTo>
                      <a:pt x="261" y="3847"/>
                      <a:pt x="611" y="3500"/>
                      <a:pt x="727" y="3384"/>
                    </a:cubicBezTo>
                    <a:cubicBezTo>
                      <a:pt x="740" y="3372"/>
                      <a:pt x="762" y="3370"/>
                      <a:pt x="774" y="3370"/>
                    </a:cubicBezTo>
                    <a:cubicBezTo>
                      <a:pt x="783" y="3370"/>
                      <a:pt x="789" y="3371"/>
                      <a:pt x="789" y="3371"/>
                    </a:cubicBezTo>
                    <a:lnTo>
                      <a:pt x="789" y="3371"/>
                    </a:lnTo>
                    <a:lnTo>
                      <a:pt x="796" y="3372"/>
                    </a:lnTo>
                    <a:cubicBezTo>
                      <a:pt x="940" y="3385"/>
                      <a:pt x="1113" y="3411"/>
                      <a:pt x="1157" y="3431"/>
                    </a:cubicBezTo>
                    <a:cubicBezTo>
                      <a:pt x="1178" y="3475"/>
                      <a:pt x="1205" y="3652"/>
                      <a:pt x="1218" y="3798"/>
                    </a:cubicBezTo>
                    <a:lnTo>
                      <a:pt x="1219" y="3805"/>
                    </a:lnTo>
                    <a:cubicBezTo>
                      <a:pt x="1219" y="3805"/>
                      <a:pt x="1223" y="3842"/>
                      <a:pt x="1192" y="3873"/>
                    </a:cubicBezTo>
                    <a:cubicBezTo>
                      <a:pt x="1072" y="3993"/>
                      <a:pt x="741" y="4327"/>
                      <a:pt x="738" y="4330"/>
                    </a:cubicBezTo>
                    <a:cubicBezTo>
                      <a:pt x="710" y="4358"/>
                      <a:pt x="699" y="4393"/>
                      <a:pt x="707" y="4427"/>
                    </a:cubicBezTo>
                    <a:cubicBezTo>
                      <a:pt x="718" y="4467"/>
                      <a:pt x="752" y="4489"/>
                      <a:pt x="780" y="4497"/>
                    </a:cubicBezTo>
                    <a:cubicBezTo>
                      <a:pt x="864" y="4519"/>
                      <a:pt x="950" y="4531"/>
                      <a:pt x="1037" y="4531"/>
                    </a:cubicBezTo>
                    <a:cubicBezTo>
                      <a:pt x="1298" y="4531"/>
                      <a:pt x="1544" y="4429"/>
                      <a:pt x="1729" y="4244"/>
                    </a:cubicBezTo>
                    <a:cubicBezTo>
                      <a:pt x="1914" y="4059"/>
                      <a:pt x="2016" y="3813"/>
                      <a:pt x="2016" y="3551"/>
                    </a:cubicBezTo>
                    <a:cubicBezTo>
                      <a:pt x="2016" y="3412"/>
                      <a:pt x="1987" y="3277"/>
                      <a:pt x="1932" y="3153"/>
                    </a:cubicBezTo>
                    <a:cubicBezTo>
                      <a:pt x="1954" y="3139"/>
                      <a:pt x="1975" y="3122"/>
                      <a:pt x="1994" y="3103"/>
                    </a:cubicBezTo>
                    <a:lnTo>
                      <a:pt x="2417" y="2681"/>
                    </a:lnTo>
                    <a:lnTo>
                      <a:pt x="2535" y="2799"/>
                    </a:lnTo>
                    <a:lnTo>
                      <a:pt x="2469" y="2866"/>
                    </a:lnTo>
                    <a:cubicBezTo>
                      <a:pt x="2431" y="2904"/>
                      <a:pt x="2410" y="2954"/>
                      <a:pt x="2410" y="3007"/>
                    </a:cubicBezTo>
                    <a:cubicBezTo>
                      <a:pt x="2410" y="3061"/>
                      <a:pt x="2431" y="3111"/>
                      <a:pt x="2469" y="3149"/>
                    </a:cubicBezTo>
                    <a:lnTo>
                      <a:pt x="2721" y="3401"/>
                    </a:lnTo>
                    <a:cubicBezTo>
                      <a:pt x="2712" y="3427"/>
                      <a:pt x="2707" y="3455"/>
                      <a:pt x="2707" y="3484"/>
                    </a:cubicBezTo>
                    <a:cubicBezTo>
                      <a:pt x="2707" y="3552"/>
                      <a:pt x="2734" y="3615"/>
                      <a:pt x="2781" y="3663"/>
                    </a:cubicBezTo>
                    <a:lnTo>
                      <a:pt x="3834" y="4715"/>
                    </a:lnTo>
                    <a:cubicBezTo>
                      <a:pt x="3881" y="4763"/>
                      <a:pt x="3945" y="4789"/>
                      <a:pt x="4013" y="4789"/>
                    </a:cubicBezTo>
                    <a:cubicBezTo>
                      <a:pt x="4081" y="4789"/>
                      <a:pt x="4144" y="4763"/>
                      <a:pt x="4192" y="4715"/>
                    </a:cubicBezTo>
                    <a:lnTo>
                      <a:pt x="4734" y="4173"/>
                    </a:lnTo>
                    <a:cubicBezTo>
                      <a:pt x="4782" y="4126"/>
                      <a:pt x="4808" y="4062"/>
                      <a:pt x="4808" y="3994"/>
                    </a:cubicBezTo>
                    <a:cubicBezTo>
                      <a:pt x="4808" y="3926"/>
                      <a:pt x="4782" y="3863"/>
                      <a:pt x="4734" y="381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wrap="square" lIns="91440" tIns="45720" rIns="91440" bIns="45720">
                <a:normAutofit fontScale="92500" lnSpcReduction="10000"/>
              </a:bodyPr>
              <a:lstStyle/>
              <a:p>
                <a:pPr algn="l"/>
                <a:endParaRPr sz="2400"/>
              </a:p>
            </p:txBody>
          </p:sp>
          <p:sp>
            <p:nvSpPr>
              <p:cNvPr id="1049014" name="Bullet1" descr="ac095f70-d358-4b5c-bae1-6e064606af48"/>
              <p:cNvSpPr txBox="1"/>
              <p:nvPr/>
            </p:nvSpPr>
            <p:spPr bwMode="auto">
              <a:xfrm>
                <a:off x="1639369" y="1214468"/>
                <a:ext cx="2575277" cy="44180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b" anchorCtr="0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l">
                  <a:spcBef>
                    <a:spcPct val="0"/>
                  </a:spcBef>
                </a:pPr>
                <a:r>
                  <a:rPr lang="en-US" sz="2400" b="1" i="0" u="none">
                    <a:solidFill>
                      <a:srgbClr val="2F2F2F"/>
                    </a:solidFill>
                    <a:ea typeface="微软雅黑"/>
                  </a:rPr>
                  <a:t>信息获取渠道少</a:t>
                </a:r>
              </a:p>
            </p:txBody>
          </p:sp>
          <p:sp>
            <p:nvSpPr>
              <p:cNvPr id="1049015" name="Text1" descr="dc298fe6-265a-4411-a91f-03ea52e13f56"/>
              <p:cNvSpPr/>
              <p:nvPr/>
            </p:nvSpPr>
            <p:spPr bwMode="auto">
              <a:xfrm>
                <a:off x="1639369" y="1726612"/>
                <a:ext cx="2575277" cy="86695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l">
                  <a:lnSpc>
                    <a:spcPct val="120000"/>
                  </a:lnSpc>
                </a:pPr>
                <a:r>
                  <a:rPr lang="en-US" sz="1600" b="0" i="0" u="none">
                    <a:solidFill>
                      <a:srgbClr val="2F2F2F"/>
                    </a:solidFill>
                    <a:ea typeface="微软雅黑"/>
                  </a:rPr>
                  <a:t>农民获取市场信息渠道有限，难以及时了解市场动态。</a:t>
                </a:r>
              </a:p>
            </p:txBody>
          </p:sp>
        </p:grpSp>
        <p:grpSp>
          <p:nvGrpSpPr>
            <p:cNvPr id="133" name="组合 36" descr="61e1ff2b-df4e-44c6-81a9-1136c585be4b"/>
            <p:cNvGrpSpPr/>
            <p:nvPr/>
          </p:nvGrpSpPr>
          <p:grpSpPr>
            <a:xfrm>
              <a:off x="4549757" y="1214468"/>
              <a:ext cx="6002874" cy="1640846"/>
              <a:chOff x="4549757" y="1214468"/>
              <a:chExt cx="6002874" cy="1640846"/>
            </a:xfrm>
          </p:grpSpPr>
          <p:sp>
            <p:nvSpPr>
              <p:cNvPr id="1049016" name="Icon2" descr="4d32c6be-214b-49c8-a394-4350fadd5578"/>
              <p:cNvSpPr/>
              <p:nvPr/>
            </p:nvSpPr>
            <p:spPr>
              <a:xfrm>
                <a:off x="4549757" y="2463242"/>
                <a:ext cx="433302" cy="392072"/>
              </a:xfrm>
              <a:custGeom>
                <a:avLst/>
                <a:gdLst>
                  <a:gd name="connsiteX0" fmla="*/ 407586 w 606580"/>
                  <a:gd name="connsiteY0" fmla="*/ 252695 h 548858"/>
                  <a:gd name="connsiteX1" fmla="*/ 502285 w 606580"/>
                  <a:gd name="connsiteY1" fmla="*/ 252695 h 548858"/>
                  <a:gd name="connsiteX2" fmla="*/ 502285 w 606580"/>
                  <a:gd name="connsiteY2" fmla="*/ 346759 h 548858"/>
                  <a:gd name="connsiteX3" fmla="*/ 407586 w 606580"/>
                  <a:gd name="connsiteY3" fmla="*/ 346759 h 548858"/>
                  <a:gd name="connsiteX4" fmla="*/ 104296 w 606580"/>
                  <a:gd name="connsiteY4" fmla="*/ 205698 h 548858"/>
                  <a:gd name="connsiteX5" fmla="*/ 199065 w 606580"/>
                  <a:gd name="connsiteY5" fmla="*/ 205698 h 548858"/>
                  <a:gd name="connsiteX6" fmla="*/ 199065 w 606580"/>
                  <a:gd name="connsiteY6" fmla="*/ 346758 h 548858"/>
                  <a:gd name="connsiteX7" fmla="*/ 104296 w 606580"/>
                  <a:gd name="connsiteY7" fmla="*/ 346758 h 548858"/>
                  <a:gd name="connsiteX8" fmla="*/ 255870 w 606580"/>
                  <a:gd name="connsiteY8" fmla="*/ 96040 h 548858"/>
                  <a:gd name="connsiteX9" fmla="*/ 350710 w 606580"/>
                  <a:gd name="connsiteY9" fmla="*/ 96040 h 548858"/>
                  <a:gd name="connsiteX10" fmla="*/ 350710 w 606580"/>
                  <a:gd name="connsiteY10" fmla="*/ 346759 h 548858"/>
                  <a:gd name="connsiteX11" fmla="*/ 255870 w 606580"/>
                  <a:gd name="connsiteY11" fmla="*/ 346759 h 548858"/>
                  <a:gd name="connsiteX12" fmla="*/ 37882 w 606580"/>
                  <a:gd name="connsiteY12" fmla="*/ 37913 h 548858"/>
                  <a:gd name="connsiteX13" fmla="*/ 37882 w 606580"/>
                  <a:gd name="connsiteY13" fmla="*/ 405363 h 548858"/>
                  <a:gd name="connsiteX14" fmla="*/ 568698 w 606580"/>
                  <a:gd name="connsiteY14" fmla="*/ 405363 h 548858"/>
                  <a:gd name="connsiteX15" fmla="*/ 568698 w 606580"/>
                  <a:gd name="connsiteY15" fmla="*/ 37913 h 548858"/>
                  <a:gd name="connsiteX16" fmla="*/ 18941 w 606580"/>
                  <a:gd name="connsiteY16" fmla="*/ 0 h 548858"/>
                  <a:gd name="connsiteX17" fmla="*/ 587639 w 606580"/>
                  <a:gd name="connsiteY17" fmla="*/ 0 h 548858"/>
                  <a:gd name="connsiteX18" fmla="*/ 606580 w 606580"/>
                  <a:gd name="connsiteY18" fmla="*/ 18910 h 548858"/>
                  <a:gd name="connsiteX19" fmla="*/ 606580 w 606580"/>
                  <a:gd name="connsiteY19" fmla="*/ 424274 h 548858"/>
                  <a:gd name="connsiteX20" fmla="*/ 587639 w 606580"/>
                  <a:gd name="connsiteY20" fmla="*/ 443184 h 548858"/>
                  <a:gd name="connsiteX21" fmla="*/ 322278 w 606580"/>
                  <a:gd name="connsiteY21" fmla="*/ 443184 h 548858"/>
                  <a:gd name="connsiteX22" fmla="*/ 322278 w 606580"/>
                  <a:gd name="connsiteY22" fmla="*/ 511038 h 548858"/>
                  <a:gd name="connsiteX23" fmla="*/ 450223 w 606580"/>
                  <a:gd name="connsiteY23" fmla="*/ 511038 h 548858"/>
                  <a:gd name="connsiteX24" fmla="*/ 450223 w 606580"/>
                  <a:gd name="connsiteY24" fmla="*/ 548858 h 548858"/>
                  <a:gd name="connsiteX25" fmla="*/ 156357 w 606580"/>
                  <a:gd name="connsiteY25" fmla="*/ 548858 h 548858"/>
                  <a:gd name="connsiteX26" fmla="*/ 156357 w 606580"/>
                  <a:gd name="connsiteY26" fmla="*/ 511038 h 548858"/>
                  <a:gd name="connsiteX27" fmla="*/ 284302 w 606580"/>
                  <a:gd name="connsiteY27" fmla="*/ 511038 h 548858"/>
                  <a:gd name="connsiteX28" fmla="*/ 284302 w 606580"/>
                  <a:gd name="connsiteY28" fmla="*/ 443184 h 548858"/>
                  <a:gd name="connsiteX29" fmla="*/ 18941 w 606580"/>
                  <a:gd name="connsiteY29" fmla="*/ 443184 h 548858"/>
                  <a:gd name="connsiteX30" fmla="*/ 0 w 606580"/>
                  <a:gd name="connsiteY30" fmla="*/ 424274 h 548858"/>
                  <a:gd name="connsiteX31" fmla="*/ 0 w 606580"/>
                  <a:gd name="connsiteY31" fmla="*/ 18910 h 548858"/>
                  <a:gd name="connsiteX32" fmla="*/ 18941 w 606580"/>
                  <a:gd name="connsiteY32" fmla="*/ 0 h 548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606580" h="548858">
                    <a:moveTo>
                      <a:pt x="407586" y="252695"/>
                    </a:moveTo>
                    <a:lnTo>
                      <a:pt x="502285" y="252695"/>
                    </a:lnTo>
                    <a:lnTo>
                      <a:pt x="502285" y="346759"/>
                    </a:lnTo>
                    <a:lnTo>
                      <a:pt x="407586" y="346759"/>
                    </a:lnTo>
                    <a:close/>
                    <a:moveTo>
                      <a:pt x="104296" y="205698"/>
                    </a:moveTo>
                    <a:lnTo>
                      <a:pt x="199065" y="205698"/>
                    </a:lnTo>
                    <a:lnTo>
                      <a:pt x="199065" y="346758"/>
                    </a:lnTo>
                    <a:lnTo>
                      <a:pt x="104296" y="346758"/>
                    </a:lnTo>
                    <a:close/>
                    <a:moveTo>
                      <a:pt x="255870" y="96040"/>
                    </a:moveTo>
                    <a:lnTo>
                      <a:pt x="350710" y="96040"/>
                    </a:lnTo>
                    <a:lnTo>
                      <a:pt x="350710" y="346759"/>
                    </a:lnTo>
                    <a:lnTo>
                      <a:pt x="255870" y="346759"/>
                    </a:lnTo>
                    <a:close/>
                    <a:moveTo>
                      <a:pt x="37882" y="37913"/>
                    </a:moveTo>
                    <a:lnTo>
                      <a:pt x="37882" y="405363"/>
                    </a:lnTo>
                    <a:lnTo>
                      <a:pt x="568698" y="405363"/>
                    </a:lnTo>
                    <a:lnTo>
                      <a:pt x="568698" y="37913"/>
                    </a:lnTo>
                    <a:close/>
                    <a:moveTo>
                      <a:pt x="18941" y="0"/>
                    </a:moveTo>
                    <a:lnTo>
                      <a:pt x="587639" y="0"/>
                    </a:lnTo>
                    <a:cubicBezTo>
                      <a:pt x="598038" y="0"/>
                      <a:pt x="606580" y="8528"/>
                      <a:pt x="606580" y="18910"/>
                    </a:cubicBezTo>
                    <a:lnTo>
                      <a:pt x="606580" y="424274"/>
                    </a:lnTo>
                    <a:cubicBezTo>
                      <a:pt x="606580" y="434656"/>
                      <a:pt x="598038" y="443184"/>
                      <a:pt x="587639" y="443184"/>
                    </a:cubicBezTo>
                    <a:lnTo>
                      <a:pt x="322278" y="443184"/>
                    </a:lnTo>
                    <a:lnTo>
                      <a:pt x="322278" y="511038"/>
                    </a:lnTo>
                    <a:lnTo>
                      <a:pt x="450223" y="511038"/>
                    </a:lnTo>
                    <a:lnTo>
                      <a:pt x="450223" y="548858"/>
                    </a:lnTo>
                    <a:lnTo>
                      <a:pt x="156357" y="548858"/>
                    </a:lnTo>
                    <a:lnTo>
                      <a:pt x="156357" y="511038"/>
                    </a:lnTo>
                    <a:lnTo>
                      <a:pt x="284302" y="511038"/>
                    </a:lnTo>
                    <a:lnTo>
                      <a:pt x="284302" y="443184"/>
                    </a:lnTo>
                    <a:lnTo>
                      <a:pt x="18941" y="443184"/>
                    </a:lnTo>
                    <a:cubicBezTo>
                      <a:pt x="8542" y="443184"/>
                      <a:pt x="0" y="434656"/>
                      <a:pt x="0" y="424274"/>
                    </a:cubicBezTo>
                    <a:lnTo>
                      <a:pt x="0" y="18910"/>
                    </a:lnTo>
                    <a:cubicBezTo>
                      <a:pt x="0" y="8528"/>
                      <a:pt x="8542" y="0"/>
                      <a:pt x="1894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91440" tIns="45720" rIns="91440" bIns="45720" numCol="1" spcCol="1270" anchor="ctr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>
                  <a:lnSpc>
                    <a:spcPct val="81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sz="2400"/>
              </a:p>
            </p:txBody>
          </p:sp>
          <p:sp>
            <p:nvSpPr>
              <p:cNvPr id="1049017" name="Bullet2" descr="33a0a55d-b394-4bb3-b8f3-d241398ba6d5"/>
              <p:cNvSpPr txBox="1"/>
              <p:nvPr/>
            </p:nvSpPr>
            <p:spPr bwMode="auto">
              <a:xfrm>
                <a:off x="7977354" y="1214468"/>
                <a:ext cx="2575277" cy="44180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b" anchorCtr="0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spcBef>
                    <a:spcPct val="0"/>
                  </a:spcBef>
                </a:pPr>
                <a:r>
                  <a:rPr lang="en-US" sz="2400" b="1" i="0" u="none">
                    <a:solidFill>
                      <a:srgbClr val="2F2F2F"/>
                    </a:solidFill>
                    <a:ea typeface="微软雅黑"/>
                  </a:rPr>
                  <a:t>市场分析能力弱</a:t>
                </a:r>
              </a:p>
            </p:txBody>
          </p:sp>
          <p:sp>
            <p:nvSpPr>
              <p:cNvPr id="1049018" name="Text2" descr="a28f26da-f25b-4b58-8c03-4d6a070b7725"/>
              <p:cNvSpPr/>
              <p:nvPr/>
            </p:nvSpPr>
            <p:spPr bwMode="auto">
              <a:xfrm>
                <a:off x="7977354" y="1726612"/>
                <a:ext cx="2575277" cy="86695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lnSpc>
                    <a:spcPct val="120000"/>
                  </a:lnSpc>
                </a:pPr>
                <a:r>
                  <a:rPr lang="en-US" sz="1600" b="0" i="0" u="none">
                    <a:solidFill>
                      <a:srgbClr val="2F2F2F"/>
                    </a:solidFill>
                    <a:ea typeface="微软雅黑"/>
                  </a:rPr>
                  <a:t>农民缺乏专业的市场分析和预测能力，生产盲目。</a:t>
                </a:r>
              </a:p>
            </p:txBody>
          </p:sp>
        </p:grpSp>
        <p:grpSp>
          <p:nvGrpSpPr>
            <p:cNvPr id="134" name="组合 34" descr="44ce612a-4484-4d22-a9b7-a776ec85381b"/>
            <p:cNvGrpSpPr/>
            <p:nvPr/>
          </p:nvGrpSpPr>
          <p:grpSpPr>
            <a:xfrm>
              <a:off x="660400" y="2434360"/>
              <a:ext cx="6990453" cy="2356540"/>
              <a:chOff x="660400" y="2434360"/>
              <a:chExt cx="6990453" cy="2356540"/>
            </a:xfrm>
          </p:grpSpPr>
          <p:sp>
            <p:nvSpPr>
              <p:cNvPr id="1049019" name="Icon3" descr="63ad5c13-d3b7-4c29-b0c7-3ff361360d9c"/>
              <p:cNvSpPr/>
              <p:nvPr/>
            </p:nvSpPr>
            <p:spPr bwMode="auto">
              <a:xfrm>
                <a:off x="7200333" y="2434360"/>
                <a:ext cx="450520" cy="449836"/>
              </a:xfrm>
              <a:custGeom>
                <a:avLst/>
                <a:gdLst>
                  <a:gd name="connsiteX0" fmla="*/ 377627 w 607991"/>
                  <a:gd name="connsiteY0" fmla="*/ 294539 h 607074"/>
                  <a:gd name="connsiteX1" fmla="*/ 294976 w 607991"/>
                  <a:gd name="connsiteY1" fmla="*/ 377063 h 607074"/>
                  <a:gd name="connsiteX2" fmla="*/ 377627 w 607991"/>
                  <a:gd name="connsiteY2" fmla="*/ 459588 h 607074"/>
                  <a:gd name="connsiteX3" fmla="*/ 460355 w 607991"/>
                  <a:gd name="connsiteY3" fmla="*/ 377063 h 607074"/>
                  <a:gd name="connsiteX4" fmla="*/ 377627 w 607991"/>
                  <a:gd name="connsiteY4" fmla="*/ 294539 h 607074"/>
                  <a:gd name="connsiteX5" fmla="*/ 359653 w 607991"/>
                  <a:gd name="connsiteY5" fmla="*/ 147129 h 607074"/>
                  <a:gd name="connsiteX6" fmla="*/ 395678 w 607991"/>
                  <a:gd name="connsiteY6" fmla="*/ 147129 h 607074"/>
                  <a:gd name="connsiteX7" fmla="*/ 423869 w 607991"/>
                  <a:gd name="connsiteY7" fmla="*/ 175277 h 607074"/>
                  <a:gd name="connsiteX8" fmla="*/ 423869 w 607991"/>
                  <a:gd name="connsiteY8" fmla="*/ 197288 h 607074"/>
                  <a:gd name="connsiteX9" fmla="*/ 435698 w 607991"/>
                  <a:gd name="connsiteY9" fmla="*/ 212474 h 607074"/>
                  <a:gd name="connsiteX10" fmla="*/ 453212 w 607991"/>
                  <a:gd name="connsiteY10" fmla="*/ 219760 h 607074"/>
                  <a:gd name="connsiteX11" fmla="*/ 460970 w 607991"/>
                  <a:gd name="connsiteY11" fmla="*/ 221447 h 607074"/>
                  <a:gd name="connsiteX12" fmla="*/ 472185 w 607991"/>
                  <a:gd name="connsiteY12" fmla="*/ 217459 h 607074"/>
                  <a:gd name="connsiteX13" fmla="*/ 487931 w 607991"/>
                  <a:gd name="connsiteY13" fmla="*/ 201737 h 607074"/>
                  <a:gd name="connsiteX14" fmla="*/ 507826 w 607991"/>
                  <a:gd name="connsiteY14" fmla="*/ 193530 h 607074"/>
                  <a:gd name="connsiteX15" fmla="*/ 527798 w 607991"/>
                  <a:gd name="connsiteY15" fmla="*/ 201737 h 607074"/>
                  <a:gd name="connsiteX16" fmla="*/ 553300 w 607991"/>
                  <a:gd name="connsiteY16" fmla="*/ 227200 h 607074"/>
                  <a:gd name="connsiteX17" fmla="*/ 553300 w 607991"/>
                  <a:gd name="connsiteY17" fmla="*/ 267005 h 607074"/>
                  <a:gd name="connsiteX18" fmla="*/ 537553 w 607991"/>
                  <a:gd name="connsiteY18" fmla="*/ 282727 h 607074"/>
                  <a:gd name="connsiteX19" fmla="*/ 535249 w 607991"/>
                  <a:gd name="connsiteY19" fmla="*/ 301671 h 607074"/>
                  <a:gd name="connsiteX20" fmla="*/ 542546 w 607991"/>
                  <a:gd name="connsiteY20" fmla="*/ 319158 h 607074"/>
                  <a:gd name="connsiteX21" fmla="*/ 557755 w 607991"/>
                  <a:gd name="connsiteY21" fmla="*/ 330969 h 607074"/>
                  <a:gd name="connsiteX22" fmla="*/ 579800 w 607991"/>
                  <a:gd name="connsiteY22" fmla="*/ 330969 h 607074"/>
                  <a:gd name="connsiteX23" fmla="*/ 607991 w 607991"/>
                  <a:gd name="connsiteY23" fmla="*/ 359116 h 607074"/>
                  <a:gd name="connsiteX24" fmla="*/ 607991 w 607991"/>
                  <a:gd name="connsiteY24" fmla="*/ 395087 h 607074"/>
                  <a:gd name="connsiteX25" fmla="*/ 579800 w 607991"/>
                  <a:gd name="connsiteY25" fmla="*/ 423234 h 607074"/>
                  <a:gd name="connsiteX26" fmla="*/ 557755 w 607991"/>
                  <a:gd name="connsiteY26" fmla="*/ 423234 h 607074"/>
                  <a:gd name="connsiteX27" fmla="*/ 542546 w 607991"/>
                  <a:gd name="connsiteY27" fmla="*/ 435045 h 607074"/>
                  <a:gd name="connsiteX28" fmla="*/ 535249 w 607991"/>
                  <a:gd name="connsiteY28" fmla="*/ 452532 h 607074"/>
                  <a:gd name="connsiteX29" fmla="*/ 537630 w 607991"/>
                  <a:gd name="connsiteY29" fmla="*/ 471476 h 607074"/>
                  <a:gd name="connsiteX30" fmla="*/ 553300 w 607991"/>
                  <a:gd name="connsiteY30" fmla="*/ 487199 h 607074"/>
                  <a:gd name="connsiteX31" fmla="*/ 553300 w 607991"/>
                  <a:gd name="connsiteY31" fmla="*/ 527004 h 607074"/>
                  <a:gd name="connsiteX32" fmla="*/ 527798 w 607991"/>
                  <a:gd name="connsiteY32" fmla="*/ 552467 h 607074"/>
                  <a:gd name="connsiteX33" fmla="*/ 507826 w 607991"/>
                  <a:gd name="connsiteY33" fmla="*/ 560750 h 607074"/>
                  <a:gd name="connsiteX34" fmla="*/ 487931 w 607991"/>
                  <a:gd name="connsiteY34" fmla="*/ 552467 h 607074"/>
                  <a:gd name="connsiteX35" fmla="*/ 472261 w 607991"/>
                  <a:gd name="connsiteY35" fmla="*/ 536821 h 607074"/>
                  <a:gd name="connsiteX36" fmla="*/ 460970 w 607991"/>
                  <a:gd name="connsiteY36" fmla="*/ 532756 h 607074"/>
                  <a:gd name="connsiteX37" fmla="*/ 453212 w 607991"/>
                  <a:gd name="connsiteY37" fmla="*/ 534443 h 607074"/>
                  <a:gd name="connsiteX38" fmla="*/ 435698 w 607991"/>
                  <a:gd name="connsiteY38" fmla="*/ 541729 h 607074"/>
                  <a:gd name="connsiteX39" fmla="*/ 423869 w 607991"/>
                  <a:gd name="connsiteY39" fmla="*/ 556915 h 607074"/>
                  <a:gd name="connsiteX40" fmla="*/ 423869 w 607991"/>
                  <a:gd name="connsiteY40" fmla="*/ 578927 h 607074"/>
                  <a:gd name="connsiteX41" fmla="*/ 395678 w 607991"/>
                  <a:gd name="connsiteY41" fmla="*/ 607074 h 607074"/>
                  <a:gd name="connsiteX42" fmla="*/ 359653 w 607991"/>
                  <a:gd name="connsiteY42" fmla="*/ 607074 h 607074"/>
                  <a:gd name="connsiteX43" fmla="*/ 331462 w 607991"/>
                  <a:gd name="connsiteY43" fmla="*/ 578927 h 607074"/>
                  <a:gd name="connsiteX44" fmla="*/ 331462 w 607991"/>
                  <a:gd name="connsiteY44" fmla="*/ 556915 h 607074"/>
                  <a:gd name="connsiteX45" fmla="*/ 319633 w 607991"/>
                  <a:gd name="connsiteY45" fmla="*/ 541729 h 607074"/>
                  <a:gd name="connsiteX46" fmla="*/ 302119 w 607991"/>
                  <a:gd name="connsiteY46" fmla="*/ 534443 h 607074"/>
                  <a:gd name="connsiteX47" fmla="*/ 294361 w 607991"/>
                  <a:gd name="connsiteY47" fmla="*/ 532756 h 607074"/>
                  <a:gd name="connsiteX48" fmla="*/ 283146 w 607991"/>
                  <a:gd name="connsiteY48" fmla="*/ 536821 h 607074"/>
                  <a:gd name="connsiteX49" fmla="*/ 267400 w 607991"/>
                  <a:gd name="connsiteY49" fmla="*/ 552467 h 607074"/>
                  <a:gd name="connsiteX50" fmla="*/ 247505 w 607991"/>
                  <a:gd name="connsiteY50" fmla="*/ 560750 h 607074"/>
                  <a:gd name="connsiteX51" fmla="*/ 227533 w 607991"/>
                  <a:gd name="connsiteY51" fmla="*/ 552467 h 607074"/>
                  <a:gd name="connsiteX52" fmla="*/ 202031 w 607991"/>
                  <a:gd name="connsiteY52" fmla="*/ 527004 h 607074"/>
                  <a:gd name="connsiteX53" fmla="*/ 202031 w 607991"/>
                  <a:gd name="connsiteY53" fmla="*/ 487199 h 607074"/>
                  <a:gd name="connsiteX54" fmla="*/ 217701 w 607991"/>
                  <a:gd name="connsiteY54" fmla="*/ 471476 h 607074"/>
                  <a:gd name="connsiteX55" fmla="*/ 220082 w 607991"/>
                  <a:gd name="connsiteY55" fmla="*/ 452532 h 607074"/>
                  <a:gd name="connsiteX56" fmla="*/ 212785 w 607991"/>
                  <a:gd name="connsiteY56" fmla="*/ 435045 h 607074"/>
                  <a:gd name="connsiteX57" fmla="*/ 197576 w 607991"/>
                  <a:gd name="connsiteY57" fmla="*/ 423234 h 607074"/>
                  <a:gd name="connsiteX58" fmla="*/ 175531 w 607991"/>
                  <a:gd name="connsiteY58" fmla="*/ 423234 h 607074"/>
                  <a:gd name="connsiteX59" fmla="*/ 147340 w 607991"/>
                  <a:gd name="connsiteY59" fmla="*/ 395087 h 607074"/>
                  <a:gd name="connsiteX60" fmla="*/ 147340 w 607991"/>
                  <a:gd name="connsiteY60" fmla="*/ 359116 h 607074"/>
                  <a:gd name="connsiteX61" fmla="*/ 175531 w 607991"/>
                  <a:gd name="connsiteY61" fmla="*/ 330969 h 607074"/>
                  <a:gd name="connsiteX62" fmla="*/ 197576 w 607991"/>
                  <a:gd name="connsiteY62" fmla="*/ 330969 h 607074"/>
                  <a:gd name="connsiteX63" fmla="*/ 212785 w 607991"/>
                  <a:gd name="connsiteY63" fmla="*/ 319158 h 607074"/>
                  <a:gd name="connsiteX64" fmla="*/ 220082 w 607991"/>
                  <a:gd name="connsiteY64" fmla="*/ 301671 h 607074"/>
                  <a:gd name="connsiteX65" fmla="*/ 217701 w 607991"/>
                  <a:gd name="connsiteY65" fmla="*/ 282727 h 607074"/>
                  <a:gd name="connsiteX66" fmla="*/ 202031 w 607991"/>
                  <a:gd name="connsiteY66" fmla="*/ 267005 h 607074"/>
                  <a:gd name="connsiteX67" fmla="*/ 193735 w 607991"/>
                  <a:gd name="connsiteY67" fmla="*/ 247141 h 607074"/>
                  <a:gd name="connsiteX68" fmla="*/ 202031 w 607991"/>
                  <a:gd name="connsiteY68" fmla="*/ 227200 h 607074"/>
                  <a:gd name="connsiteX69" fmla="*/ 227533 w 607991"/>
                  <a:gd name="connsiteY69" fmla="*/ 201737 h 607074"/>
                  <a:gd name="connsiteX70" fmla="*/ 247505 w 607991"/>
                  <a:gd name="connsiteY70" fmla="*/ 193530 h 607074"/>
                  <a:gd name="connsiteX71" fmla="*/ 267400 w 607991"/>
                  <a:gd name="connsiteY71" fmla="*/ 201737 h 607074"/>
                  <a:gd name="connsiteX72" fmla="*/ 283070 w 607991"/>
                  <a:gd name="connsiteY72" fmla="*/ 217383 h 607074"/>
                  <a:gd name="connsiteX73" fmla="*/ 294361 w 607991"/>
                  <a:gd name="connsiteY73" fmla="*/ 221447 h 607074"/>
                  <a:gd name="connsiteX74" fmla="*/ 302119 w 607991"/>
                  <a:gd name="connsiteY74" fmla="*/ 219760 h 607074"/>
                  <a:gd name="connsiteX75" fmla="*/ 319633 w 607991"/>
                  <a:gd name="connsiteY75" fmla="*/ 212474 h 607074"/>
                  <a:gd name="connsiteX76" fmla="*/ 331462 w 607991"/>
                  <a:gd name="connsiteY76" fmla="*/ 197288 h 607074"/>
                  <a:gd name="connsiteX77" fmla="*/ 331462 w 607991"/>
                  <a:gd name="connsiteY77" fmla="*/ 175277 h 607074"/>
                  <a:gd name="connsiteX78" fmla="*/ 359653 w 607991"/>
                  <a:gd name="connsiteY78" fmla="*/ 147129 h 607074"/>
                  <a:gd name="connsiteX79" fmla="*/ 119929 w 607991"/>
                  <a:gd name="connsiteY79" fmla="*/ 83135 h 607074"/>
                  <a:gd name="connsiteX80" fmla="*/ 83282 w 607991"/>
                  <a:gd name="connsiteY80" fmla="*/ 119717 h 607074"/>
                  <a:gd name="connsiteX81" fmla="*/ 119929 w 607991"/>
                  <a:gd name="connsiteY81" fmla="*/ 156223 h 607074"/>
                  <a:gd name="connsiteX82" fmla="*/ 156499 w 607991"/>
                  <a:gd name="connsiteY82" fmla="*/ 119717 h 607074"/>
                  <a:gd name="connsiteX83" fmla="*/ 119929 w 607991"/>
                  <a:gd name="connsiteY83" fmla="*/ 83135 h 607074"/>
                  <a:gd name="connsiteX84" fmla="*/ 110863 w 607991"/>
                  <a:gd name="connsiteY84" fmla="*/ 0 h 607074"/>
                  <a:gd name="connsiteX85" fmla="*/ 128918 w 607991"/>
                  <a:gd name="connsiteY85" fmla="*/ 0 h 607074"/>
                  <a:gd name="connsiteX86" fmla="*/ 147741 w 607991"/>
                  <a:gd name="connsiteY86" fmla="*/ 18790 h 607074"/>
                  <a:gd name="connsiteX87" fmla="*/ 147741 w 607991"/>
                  <a:gd name="connsiteY87" fmla="*/ 29834 h 607074"/>
                  <a:gd name="connsiteX88" fmla="*/ 150507 w 607991"/>
                  <a:gd name="connsiteY88" fmla="*/ 32978 h 607074"/>
                  <a:gd name="connsiteX89" fmla="*/ 159726 w 607991"/>
                  <a:gd name="connsiteY89" fmla="*/ 36813 h 607074"/>
                  <a:gd name="connsiteX90" fmla="*/ 161570 w 607991"/>
                  <a:gd name="connsiteY90" fmla="*/ 37196 h 607074"/>
                  <a:gd name="connsiteX91" fmla="*/ 163875 w 607991"/>
                  <a:gd name="connsiteY91" fmla="*/ 36583 h 607074"/>
                  <a:gd name="connsiteX92" fmla="*/ 171711 w 607991"/>
                  <a:gd name="connsiteY92" fmla="*/ 28683 h 607074"/>
                  <a:gd name="connsiteX93" fmla="*/ 185002 w 607991"/>
                  <a:gd name="connsiteY93" fmla="*/ 23238 h 607074"/>
                  <a:gd name="connsiteX94" fmla="*/ 198294 w 607991"/>
                  <a:gd name="connsiteY94" fmla="*/ 28683 h 607074"/>
                  <a:gd name="connsiteX95" fmla="*/ 211047 w 607991"/>
                  <a:gd name="connsiteY95" fmla="*/ 41414 h 607074"/>
                  <a:gd name="connsiteX96" fmla="*/ 211047 w 607991"/>
                  <a:gd name="connsiteY96" fmla="*/ 67950 h 607074"/>
                  <a:gd name="connsiteX97" fmla="*/ 203211 w 607991"/>
                  <a:gd name="connsiteY97" fmla="*/ 75849 h 607074"/>
                  <a:gd name="connsiteX98" fmla="*/ 202903 w 607991"/>
                  <a:gd name="connsiteY98" fmla="*/ 79914 h 607074"/>
                  <a:gd name="connsiteX99" fmla="*/ 206822 w 607991"/>
                  <a:gd name="connsiteY99" fmla="*/ 89117 h 607074"/>
                  <a:gd name="connsiteX100" fmla="*/ 209972 w 607991"/>
                  <a:gd name="connsiteY100" fmla="*/ 91878 h 607074"/>
                  <a:gd name="connsiteX101" fmla="*/ 220958 w 607991"/>
                  <a:gd name="connsiteY101" fmla="*/ 91878 h 607074"/>
                  <a:gd name="connsiteX102" fmla="*/ 239781 w 607991"/>
                  <a:gd name="connsiteY102" fmla="*/ 110668 h 607074"/>
                  <a:gd name="connsiteX103" fmla="*/ 239781 w 607991"/>
                  <a:gd name="connsiteY103" fmla="*/ 128691 h 607074"/>
                  <a:gd name="connsiteX104" fmla="*/ 220958 w 607991"/>
                  <a:gd name="connsiteY104" fmla="*/ 147480 h 607074"/>
                  <a:gd name="connsiteX105" fmla="*/ 209972 w 607991"/>
                  <a:gd name="connsiteY105" fmla="*/ 147480 h 607074"/>
                  <a:gd name="connsiteX106" fmla="*/ 206822 w 607991"/>
                  <a:gd name="connsiteY106" fmla="*/ 150241 h 607074"/>
                  <a:gd name="connsiteX107" fmla="*/ 202903 w 607991"/>
                  <a:gd name="connsiteY107" fmla="*/ 159444 h 607074"/>
                  <a:gd name="connsiteX108" fmla="*/ 203211 w 607991"/>
                  <a:gd name="connsiteY108" fmla="*/ 163586 h 607074"/>
                  <a:gd name="connsiteX109" fmla="*/ 211047 w 607991"/>
                  <a:gd name="connsiteY109" fmla="*/ 171408 h 607074"/>
                  <a:gd name="connsiteX110" fmla="*/ 211047 w 607991"/>
                  <a:gd name="connsiteY110" fmla="*/ 197944 h 607074"/>
                  <a:gd name="connsiteX111" fmla="*/ 198294 w 607991"/>
                  <a:gd name="connsiteY111" fmla="*/ 210675 h 607074"/>
                  <a:gd name="connsiteX112" fmla="*/ 185002 w 607991"/>
                  <a:gd name="connsiteY112" fmla="*/ 216197 h 607074"/>
                  <a:gd name="connsiteX113" fmla="*/ 171711 w 607991"/>
                  <a:gd name="connsiteY113" fmla="*/ 210675 h 607074"/>
                  <a:gd name="connsiteX114" fmla="*/ 163875 w 607991"/>
                  <a:gd name="connsiteY114" fmla="*/ 202852 h 607074"/>
                  <a:gd name="connsiteX115" fmla="*/ 161570 w 607991"/>
                  <a:gd name="connsiteY115" fmla="*/ 202239 h 607074"/>
                  <a:gd name="connsiteX116" fmla="*/ 159726 w 607991"/>
                  <a:gd name="connsiteY116" fmla="*/ 202546 h 607074"/>
                  <a:gd name="connsiteX117" fmla="*/ 150507 w 607991"/>
                  <a:gd name="connsiteY117" fmla="*/ 206457 h 607074"/>
                  <a:gd name="connsiteX118" fmla="*/ 147741 w 607991"/>
                  <a:gd name="connsiteY118" fmla="*/ 209601 h 607074"/>
                  <a:gd name="connsiteX119" fmla="*/ 147741 w 607991"/>
                  <a:gd name="connsiteY119" fmla="*/ 220568 h 607074"/>
                  <a:gd name="connsiteX120" fmla="*/ 128918 w 607991"/>
                  <a:gd name="connsiteY120" fmla="*/ 239358 h 607074"/>
                  <a:gd name="connsiteX121" fmla="*/ 110863 w 607991"/>
                  <a:gd name="connsiteY121" fmla="*/ 239358 h 607074"/>
                  <a:gd name="connsiteX122" fmla="*/ 92117 w 607991"/>
                  <a:gd name="connsiteY122" fmla="*/ 220568 h 607074"/>
                  <a:gd name="connsiteX123" fmla="*/ 92117 w 607991"/>
                  <a:gd name="connsiteY123" fmla="*/ 209601 h 607074"/>
                  <a:gd name="connsiteX124" fmla="*/ 89274 w 607991"/>
                  <a:gd name="connsiteY124" fmla="*/ 206457 h 607074"/>
                  <a:gd name="connsiteX125" fmla="*/ 80055 w 607991"/>
                  <a:gd name="connsiteY125" fmla="*/ 202546 h 607074"/>
                  <a:gd name="connsiteX126" fmla="*/ 78211 w 607991"/>
                  <a:gd name="connsiteY126" fmla="*/ 202239 h 607074"/>
                  <a:gd name="connsiteX127" fmla="*/ 75983 w 607991"/>
                  <a:gd name="connsiteY127" fmla="*/ 202852 h 607074"/>
                  <a:gd name="connsiteX128" fmla="*/ 68070 w 607991"/>
                  <a:gd name="connsiteY128" fmla="*/ 210675 h 607074"/>
                  <a:gd name="connsiteX129" fmla="*/ 54779 w 607991"/>
                  <a:gd name="connsiteY129" fmla="*/ 216197 h 607074"/>
                  <a:gd name="connsiteX130" fmla="*/ 41487 w 607991"/>
                  <a:gd name="connsiteY130" fmla="*/ 210675 h 607074"/>
                  <a:gd name="connsiteX131" fmla="*/ 28734 w 607991"/>
                  <a:gd name="connsiteY131" fmla="*/ 197944 h 607074"/>
                  <a:gd name="connsiteX132" fmla="*/ 23279 w 607991"/>
                  <a:gd name="connsiteY132" fmla="*/ 184676 h 607074"/>
                  <a:gd name="connsiteX133" fmla="*/ 28734 w 607991"/>
                  <a:gd name="connsiteY133" fmla="*/ 171408 h 607074"/>
                  <a:gd name="connsiteX134" fmla="*/ 36570 w 607991"/>
                  <a:gd name="connsiteY134" fmla="*/ 163586 h 607074"/>
                  <a:gd name="connsiteX135" fmla="*/ 36878 w 607991"/>
                  <a:gd name="connsiteY135" fmla="*/ 159444 h 607074"/>
                  <a:gd name="connsiteX136" fmla="*/ 33036 w 607991"/>
                  <a:gd name="connsiteY136" fmla="*/ 150241 h 607074"/>
                  <a:gd name="connsiteX137" fmla="*/ 29886 w 607991"/>
                  <a:gd name="connsiteY137" fmla="*/ 147480 h 607074"/>
                  <a:gd name="connsiteX138" fmla="*/ 18823 w 607991"/>
                  <a:gd name="connsiteY138" fmla="*/ 147480 h 607074"/>
                  <a:gd name="connsiteX139" fmla="*/ 0 w 607991"/>
                  <a:gd name="connsiteY139" fmla="*/ 128691 h 607074"/>
                  <a:gd name="connsiteX140" fmla="*/ 0 w 607991"/>
                  <a:gd name="connsiteY140" fmla="*/ 110668 h 607074"/>
                  <a:gd name="connsiteX141" fmla="*/ 18823 w 607991"/>
                  <a:gd name="connsiteY141" fmla="*/ 91955 h 607074"/>
                  <a:gd name="connsiteX142" fmla="*/ 29886 w 607991"/>
                  <a:gd name="connsiteY142" fmla="*/ 91955 h 607074"/>
                  <a:gd name="connsiteX143" fmla="*/ 33036 w 607991"/>
                  <a:gd name="connsiteY143" fmla="*/ 89194 h 607074"/>
                  <a:gd name="connsiteX144" fmla="*/ 36878 w 607991"/>
                  <a:gd name="connsiteY144" fmla="*/ 79914 h 607074"/>
                  <a:gd name="connsiteX145" fmla="*/ 36570 w 607991"/>
                  <a:gd name="connsiteY145" fmla="*/ 75849 h 607074"/>
                  <a:gd name="connsiteX146" fmla="*/ 28734 w 607991"/>
                  <a:gd name="connsiteY146" fmla="*/ 67950 h 607074"/>
                  <a:gd name="connsiteX147" fmla="*/ 28734 w 607991"/>
                  <a:gd name="connsiteY147" fmla="*/ 41414 h 607074"/>
                  <a:gd name="connsiteX148" fmla="*/ 41487 w 607991"/>
                  <a:gd name="connsiteY148" fmla="*/ 28683 h 607074"/>
                  <a:gd name="connsiteX149" fmla="*/ 54779 w 607991"/>
                  <a:gd name="connsiteY149" fmla="*/ 23238 h 607074"/>
                  <a:gd name="connsiteX150" fmla="*/ 68070 w 607991"/>
                  <a:gd name="connsiteY150" fmla="*/ 28683 h 607074"/>
                  <a:gd name="connsiteX151" fmla="*/ 75983 w 607991"/>
                  <a:gd name="connsiteY151" fmla="*/ 36583 h 607074"/>
                  <a:gd name="connsiteX152" fmla="*/ 78211 w 607991"/>
                  <a:gd name="connsiteY152" fmla="*/ 37196 h 607074"/>
                  <a:gd name="connsiteX153" fmla="*/ 80055 w 607991"/>
                  <a:gd name="connsiteY153" fmla="*/ 36813 h 607074"/>
                  <a:gd name="connsiteX154" fmla="*/ 89351 w 607991"/>
                  <a:gd name="connsiteY154" fmla="*/ 32978 h 607074"/>
                  <a:gd name="connsiteX155" fmla="*/ 92117 w 607991"/>
                  <a:gd name="connsiteY155" fmla="*/ 29834 h 607074"/>
                  <a:gd name="connsiteX156" fmla="*/ 92117 w 607991"/>
                  <a:gd name="connsiteY156" fmla="*/ 18790 h 607074"/>
                  <a:gd name="connsiteX157" fmla="*/ 110863 w 607991"/>
                  <a:gd name="connsiteY157" fmla="*/ 0 h 607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</a:cxnLst>
                <a:rect l="l" t="t" r="r" b="b"/>
                <a:pathLst>
                  <a:path w="607991" h="607074">
                    <a:moveTo>
                      <a:pt x="377627" y="294539"/>
                    </a:moveTo>
                    <a:cubicBezTo>
                      <a:pt x="332077" y="294539"/>
                      <a:pt x="294976" y="331583"/>
                      <a:pt x="294976" y="377063"/>
                    </a:cubicBezTo>
                    <a:cubicBezTo>
                      <a:pt x="294976" y="422621"/>
                      <a:pt x="332077" y="459588"/>
                      <a:pt x="377627" y="459588"/>
                    </a:cubicBezTo>
                    <a:cubicBezTo>
                      <a:pt x="423254" y="459588"/>
                      <a:pt x="460355" y="422621"/>
                      <a:pt x="460355" y="377063"/>
                    </a:cubicBezTo>
                    <a:cubicBezTo>
                      <a:pt x="460355" y="331583"/>
                      <a:pt x="423254" y="294539"/>
                      <a:pt x="377627" y="294539"/>
                    </a:cubicBezTo>
                    <a:close/>
                    <a:moveTo>
                      <a:pt x="359653" y="147129"/>
                    </a:moveTo>
                    <a:lnTo>
                      <a:pt x="395678" y="147129"/>
                    </a:lnTo>
                    <a:cubicBezTo>
                      <a:pt x="411271" y="147129"/>
                      <a:pt x="423869" y="159707"/>
                      <a:pt x="423869" y="175277"/>
                    </a:cubicBezTo>
                    <a:lnTo>
                      <a:pt x="423869" y="197288"/>
                    </a:lnTo>
                    <a:cubicBezTo>
                      <a:pt x="423869" y="203270"/>
                      <a:pt x="429323" y="210173"/>
                      <a:pt x="435698" y="212474"/>
                    </a:cubicBezTo>
                    <a:cubicBezTo>
                      <a:pt x="441613" y="214545"/>
                      <a:pt x="447527" y="216999"/>
                      <a:pt x="453212" y="219760"/>
                    </a:cubicBezTo>
                    <a:cubicBezTo>
                      <a:pt x="455516" y="220834"/>
                      <a:pt x="458205" y="221447"/>
                      <a:pt x="460970" y="221447"/>
                    </a:cubicBezTo>
                    <a:cubicBezTo>
                      <a:pt x="465502" y="221447"/>
                      <a:pt x="469727" y="219913"/>
                      <a:pt x="472185" y="217459"/>
                    </a:cubicBezTo>
                    <a:lnTo>
                      <a:pt x="487931" y="201737"/>
                    </a:lnTo>
                    <a:cubicBezTo>
                      <a:pt x="493232" y="196445"/>
                      <a:pt x="500298" y="193530"/>
                      <a:pt x="507826" y="193530"/>
                    </a:cubicBezTo>
                    <a:cubicBezTo>
                      <a:pt x="515431" y="193530"/>
                      <a:pt x="522498" y="196445"/>
                      <a:pt x="527798" y="201737"/>
                    </a:cubicBezTo>
                    <a:lnTo>
                      <a:pt x="553300" y="227200"/>
                    </a:lnTo>
                    <a:cubicBezTo>
                      <a:pt x="564284" y="238167"/>
                      <a:pt x="564284" y="256037"/>
                      <a:pt x="553300" y="267005"/>
                    </a:cubicBezTo>
                    <a:lnTo>
                      <a:pt x="537553" y="282727"/>
                    </a:lnTo>
                    <a:cubicBezTo>
                      <a:pt x="533405" y="286946"/>
                      <a:pt x="532253" y="295612"/>
                      <a:pt x="535249" y="301671"/>
                    </a:cubicBezTo>
                    <a:cubicBezTo>
                      <a:pt x="538014" y="307347"/>
                      <a:pt x="540472" y="313252"/>
                      <a:pt x="542546" y="319158"/>
                    </a:cubicBezTo>
                    <a:cubicBezTo>
                      <a:pt x="544850" y="325524"/>
                      <a:pt x="551764" y="330969"/>
                      <a:pt x="557755" y="330969"/>
                    </a:cubicBezTo>
                    <a:lnTo>
                      <a:pt x="579800" y="330969"/>
                    </a:lnTo>
                    <a:cubicBezTo>
                      <a:pt x="595317" y="330969"/>
                      <a:pt x="607991" y="343547"/>
                      <a:pt x="607991" y="359116"/>
                    </a:cubicBezTo>
                    <a:lnTo>
                      <a:pt x="607991" y="395087"/>
                    </a:lnTo>
                    <a:cubicBezTo>
                      <a:pt x="607991" y="410656"/>
                      <a:pt x="595394" y="423234"/>
                      <a:pt x="579800" y="423234"/>
                    </a:cubicBezTo>
                    <a:lnTo>
                      <a:pt x="557755" y="423234"/>
                    </a:lnTo>
                    <a:cubicBezTo>
                      <a:pt x="551764" y="423234"/>
                      <a:pt x="544850" y="428680"/>
                      <a:pt x="542546" y="435045"/>
                    </a:cubicBezTo>
                    <a:cubicBezTo>
                      <a:pt x="540472" y="440951"/>
                      <a:pt x="538014" y="446857"/>
                      <a:pt x="535249" y="452532"/>
                    </a:cubicBezTo>
                    <a:cubicBezTo>
                      <a:pt x="532330" y="458591"/>
                      <a:pt x="533405" y="467258"/>
                      <a:pt x="537630" y="471476"/>
                    </a:cubicBezTo>
                    <a:lnTo>
                      <a:pt x="553300" y="487199"/>
                    </a:lnTo>
                    <a:cubicBezTo>
                      <a:pt x="564284" y="498166"/>
                      <a:pt x="564284" y="516036"/>
                      <a:pt x="553300" y="527004"/>
                    </a:cubicBezTo>
                    <a:lnTo>
                      <a:pt x="527798" y="552467"/>
                    </a:lnTo>
                    <a:cubicBezTo>
                      <a:pt x="522498" y="557759"/>
                      <a:pt x="515431" y="560750"/>
                      <a:pt x="507826" y="560750"/>
                    </a:cubicBezTo>
                    <a:cubicBezTo>
                      <a:pt x="500298" y="560750"/>
                      <a:pt x="493232" y="557759"/>
                      <a:pt x="487931" y="552467"/>
                    </a:cubicBezTo>
                    <a:lnTo>
                      <a:pt x="472261" y="536821"/>
                    </a:lnTo>
                    <a:cubicBezTo>
                      <a:pt x="469727" y="534290"/>
                      <a:pt x="465502" y="532756"/>
                      <a:pt x="460970" y="532756"/>
                    </a:cubicBezTo>
                    <a:cubicBezTo>
                      <a:pt x="458205" y="532756"/>
                      <a:pt x="455439" y="533369"/>
                      <a:pt x="453212" y="534443"/>
                    </a:cubicBezTo>
                    <a:cubicBezTo>
                      <a:pt x="447527" y="537204"/>
                      <a:pt x="441613" y="539658"/>
                      <a:pt x="435698" y="541729"/>
                    </a:cubicBezTo>
                    <a:cubicBezTo>
                      <a:pt x="429323" y="544030"/>
                      <a:pt x="423869" y="550933"/>
                      <a:pt x="423869" y="556915"/>
                    </a:cubicBezTo>
                    <a:lnTo>
                      <a:pt x="423869" y="578927"/>
                    </a:lnTo>
                    <a:cubicBezTo>
                      <a:pt x="423869" y="594496"/>
                      <a:pt x="411271" y="607074"/>
                      <a:pt x="395678" y="607074"/>
                    </a:cubicBezTo>
                    <a:lnTo>
                      <a:pt x="359653" y="607074"/>
                    </a:lnTo>
                    <a:cubicBezTo>
                      <a:pt x="344060" y="607074"/>
                      <a:pt x="331462" y="594496"/>
                      <a:pt x="331462" y="578927"/>
                    </a:cubicBezTo>
                    <a:lnTo>
                      <a:pt x="331462" y="556915"/>
                    </a:lnTo>
                    <a:cubicBezTo>
                      <a:pt x="331462" y="550933"/>
                      <a:pt x="326008" y="544030"/>
                      <a:pt x="319633" y="541729"/>
                    </a:cubicBezTo>
                    <a:cubicBezTo>
                      <a:pt x="313718" y="539658"/>
                      <a:pt x="307804" y="537204"/>
                      <a:pt x="302119" y="534443"/>
                    </a:cubicBezTo>
                    <a:cubicBezTo>
                      <a:pt x="299892" y="533369"/>
                      <a:pt x="297203" y="532756"/>
                      <a:pt x="294361" y="532756"/>
                    </a:cubicBezTo>
                    <a:cubicBezTo>
                      <a:pt x="289829" y="532756"/>
                      <a:pt x="285681" y="534290"/>
                      <a:pt x="283146" y="536821"/>
                    </a:cubicBezTo>
                    <a:lnTo>
                      <a:pt x="267400" y="552467"/>
                    </a:lnTo>
                    <a:cubicBezTo>
                      <a:pt x="262099" y="557759"/>
                      <a:pt x="255033" y="560750"/>
                      <a:pt x="247505" y="560750"/>
                    </a:cubicBezTo>
                    <a:cubicBezTo>
                      <a:pt x="239977" y="560750"/>
                      <a:pt x="232834" y="557759"/>
                      <a:pt x="227533" y="552467"/>
                    </a:cubicBezTo>
                    <a:lnTo>
                      <a:pt x="202031" y="527004"/>
                    </a:lnTo>
                    <a:cubicBezTo>
                      <a:pt x="191047" y="516036"/>
                      <a:pt x="191047" y="498166"/>
                      <a:pt x="202031" y="487199"/>
                    </a:cubicBezTo>
                    <a:lnTo>
                      <a:pt x="217701" y="471476"/>
                    </a:lnTo>
                    <a:cubicBezTo>
                      <a:pt x="221926" y="467258"/>
                      <a:pt x="223001" y="458591"/>
                      <a:pt x="220082" y="452532"/>
                    </a:cubicBezTo>
                    <a:cubicBezTo>
                      <a:pt x="217317" y="446780"/>
                      <a:pt x="214859" y="440951"/>
                      <a:pt x="212785" y="435045"/>
                    </a:cubicBezTo>
                    <a:cubicBezTo>
                      <a:pt x="210481" y="428603"/>
                      <a:pt x="203568" y="423234"/>
                      <a:pt x="197576" y="423234"/>
                    </a:cubicBezTo>
                    <a:lnTo>
                      <a:pt x="175531" y="423234"/>
                    </a:lnTo>
                    <a:cubicBezTo>
                      <a:pt x="159937" y="423234"/>
                      <a:pt x="147340" y="410579"/>
                      <a:pt x="147340" y="395087"/>
                    </a:cubicBezTo>
                    <a:lnTo>
                      <a:pt x="147340" y="359116"/>
                    </a:lnTo>
                    <a:cubicBezTo>
                      <a:pt x="147340" y="343547"/>
                      <a:pt x="159937" y="330969"/>
                      <a:pt x="175531" y="330969"/>
                    </a:cubicBezTo>
                    <a:lnTo>
                      <a:pt x="197576" y="330969"/>
                    </a:lnTo>
                    <a:cubicBezTo>
                      <a:pt x="203568" y="330969"/>
                      <a:pt x="210481" y="325524"/>
                      <a:pt x="212785" y="319158"/>
                    </a:cubicBezTo>
                    <a:cubicBezTo>
                      <a:pt x="214859" y="313252"/>
                      <a:pt x="217317" y="307347"/>
                      <a:pt x="220082" y="301671"/>
                    </a:cubicBezTo>
                    <a:cubicBezTo>
                      <a:pt x="223001" y="295612"/>
                      <a:pt x="221926" y="286946"/>
                      <a:pt x="217701" y="282727"/>
                    </a:cubicBezTo>
                    <a:lnTo>
                      <a:pt x="202031" y="267005"/>
                    </a:lnTo>
                    <a:cubicBezTo>
                      <a:pt x="196731" y="261713"/>
                      <a:pt x="193735" y="254657"/>
                      <a:pt x="193735" y="247141"/>
                    </a:cubicBezTo>
                    <a:cubicBezTo>
                      <a:pt x="193735" y="239624"/>
                      <a:pt x="196731" y="232492"/>
                      <a:pt x="202031" y="227200"/>
                    </a:cubicBezTo>
                    <a:lnTo>
                      <a:pt x="227533" y="201737"/>
                    </a:lnTo>
                    <a:cubicBezTo>
                      <a:pt x="232834" y="196445"/>
                      <a:pt x="239977" y="193530"/>
                      <a:pt x="247505" y="193530"/>
                    </a:cubicBezTo>
                    <a:cubicBezTo>
                      <a:pt x="255033" y="193530"/>
                      <a:pt x="262099" y="196445"/>
                      <a:pt x="267400" y="201737"/>
                    </a:cubicBezTo>
                    <a:lnTo>
                      <a:pt x="283070" y="217383"/>
                    </a:lnTo>
                    <a:cubicBezTo>
                      <a:pt x="285604" y="219913"/>
                      <a:pt x="289829" y="221447"/>
                      <a:pt x="294361" y="221447"/>
                    </a:cubicBezTo>
                    <a:cubicBezTo>
                      <a:pt x="297126" y="221447"/>
                      <a:pt x="299892" y="220834"/>
                      <a:pt x="302119" y="219760"/>
                    </a:cubicBezTo>
                    <a:cubicBezTo>
                      <a:pt x="307804" y="216999"/>
                      <a:pt x="313718" y="214545"/>
                      <a:pt x="319633" y="212474"/>
                    </a:cubicBezTo>
                    <a:cubicBezTo>
                      <a:pt x="326008" y="210173"/>
                      <a:pt x="331462" y="203270"/>
                      <a:pt x="331462" y="197288"/>
                    </a:cubicBezTo>
                    <a:lnTo>
                      <a:pt x="331462" y="175277"/>
                    </a:lnTo>
                    <a:cubicBezTo>
                      <a:pt x="331462" y="159707"/>
                      <a:pt x="344060" y="147129"/>
                      <a:pt x="359653" y="147129"/>
                    </a:cubicBezTo>
                    <a:close/>
                    <a:moveTo>
                      <a:pt x="119929" y="83135"/>
                    </a:moveTo>
                    <a:cubicBezTo>
                      <a:pt x="99723" y="83135"/>
                      <a:pt x="83282" y="99547"/>
                      <a:pt x="83282" y="119717"/>
                    </a:cubicBezTo>
                    <a:cubicBezTo>
                      <a:pt x="83282" y="139888"/>
                      <a:pt x="99723" y="156223"/>
                      <a:pt x="119929" y="156223"/>
                    </a:cubicBezTo>
                    <a:cubicBezTo>
                      <a:pt x="140135" y="156223"/>
                      <a:pt x="156499" y="139888"/>
                      <a:pt x="156499" y="119717"/>
                    </a:cubicBezTo>
                    <a:cubicBezTo>
                      <a:pt x="156499" y="99547"/>
                      <a:pt x="140135" y="83135"/>
                      <a:pt x="119929" y="83135"/>
                    </a:cubicBezTo>
                    <a:close/>
                    <a:moveTo>
                      <a:pt x="110863" y="0"/>
                    </a:moveTo>
                    <a:lnTo>
                      <a:pt x="128918" y="0"/>
                    </a:lnTo>
                    <a:cubicBezTo>
                      <a:pt x="139290" y="0"/>
                      <a:pt x="147741" y="8436"/>
                      <a:pt x="147741" y="18790"/>
                    </a:cubicBezTo>
                    <a:lnTo>
                      <a:pt x="147741" y="29834"/>
                    </a:lnTo>
                    <a:cubicBezTo>
                      <a:pt x="147741" y="30677"/>
                      <a:pt x="148970" y="32441"/>
                      <a:pt x="150507" y="32978"/>
                    </a:cubicBezTo>
                    <a:cubicBezTo>
                      <a:pt x="153580" y="34052"/>
                      <a:pt x="156730" y="35355"/>
                      <a:pt x="159726" y="36813"/>
                    </a:cubicBezTo>
                    <a:cubicBezTo>
                      <a:pt x="160187" y="37043"/>
                      <a:pt x="160878" y="37196"/>
                      <a:pt x="161570" y="37196"/>
                    </a:cubicBezTo>
                    <a:cubicBezTo>
                      <a:pt x="162799" y="37196"/>
                      <a:pt x="163644" y="36813"/>
                      <a:pt x="163875" y="36583"/>
                    </a:cubicBezTo>
                    <a:lnTo>
                      <a:pt x="171711" y="28683"/>
                    </a:lnTo>
                    <a:cubicBezTo>
                      <a:pt x="175245" y="25155"/>
                      <a:pt x="180009" y="23238"/>
                      <a:pt x="185002" y="23238"/>
                    </a:cubicBezTo>
                    <a:cubicBezTo>
                      <a:pt x="189996" y="23238"/>
                      <a:pt x="194760" y="25155"/>
                      <a:pt x="198294" y="28683"/>
                    </a:cubicBezTo>
                    <a:lnTo>
                      <a:pt x="211047" y="41414"/>
                    </a:lnTo>
                    <a:cubicBezTo>
                      <a:pt x="218346" y="48777"/>
                      <a:pt x="218346" y="60664"/>
                      <a:pt x="211047" y="67950"/>
                    </a:cubicBezTo>
                    <a:lnTo>
                      <a:pt x="203211" y="75849"/>
                    </a:lnTo>
                    <a:cubicBezTo>
                      <a:pt x="202596" y="76386"/>
                      <a:pt x="202212" y="78533"/>
                      <a:pt x="202903" y="79914"/>
                    </a:cubicBezTo>
                    <a:cubicBezTo>
                      <a:pt x="204363" y="82905"/>
                      <a:pt x="205669" y="86049"/>
                      <a:pt x="206822" y="89117"/>
                    </a:cubicBezTo>
                    <a:cubicBezTo>
                      <a:pt x="207359" y="90651"/>
                      <a:pt x="209127" y="91878"/>
                      <a:pt x="209972" y="91878"/>
                    </a:cubicBezTo>
                    <a:lnTo>
                      <a:pt x="220958" y="91878"/>
                    </a:lnTo>
                    <a:cubicBezTo>
                      <a:pt x="231330" y="91878"/>
                      <a:pt x="239781" y="100314"/>
                      <a:pt x="239781" y="110668"/>
                    </a:cubicBezTo>
                    <a:lnTo>
                      <a:pt x="239781" y="128691"/>
                    </a:lnTo>
                    <a:cubicBezTo>
                      <a:pt x="239781" y="139044"/>
                      <a:pt x="231330" y="147480"/>
                      <a:pt x="220958" y="147480"/>
                    </a:cubicBezTo>
                    <a:lnTo>
                      <a:pt x="209972" y="147480"/>
                    </a:lnTo>
                    <a:cubicBezTo>
                      <a:pt x="209127" y="147480"/>
                      <a:pt x="207359" y="148707"/>
                      <a:pt x="206822" y="150241"/>
                    </a:cubicBezTo>
                    <a:cubicBezTo>
                      <a:pt x="205669" y="153309"/>
                      <a:pt x="204363" y="156453"/>
                      <a:pt x="202903" y="159444"/>
                    </a:cubicBezTo>
                    <a:cubicBezTo>
                      <a:pt x="202212" y="160825"/>
                      <a:pt x="202596" y="162972"/>
                      <a:pt x="203211" y="163586"/>
                    </a:cubicBezTo>
                    <a:lnTo>
                      <a:pt x="211047" y="171408"/>
                    </a:lnTo>
                    <a:cubicBezTo>
                      <a:pt x="218346" y="178694"/>
                      <a:pt x="218346" y="190658"/>
                      <a:pt x="211047" y="197944"/>
                    </a:cubicBezTo>
                    <a:lnTo>
                      <a:pt x="198294" y="210675"/>
                    </a:lnTo>
                    <a:cubicBezTo>
                      <a:pt x="194760" y="214203"/>
                      <a:pt x="189996" y="216197"/>
                      <a:pt x="185002" y="216197"/>
                    </a:cubicBezTo>
                    <a:cubicBezTo>
                      <a:pt x="180009" y="216197"/>
                      <a:pt x="175245" y="214203"/>
                      <a:pt x="171711" y="210675"/>
                    </a:cubicBezTo>
                    <a:lnTo>
                      <a:pt x="163875" y="202852"/>
                    </a:lnTo>
                    <a:cubicBezTo>
                      <a:pt x="163644" y="202622"/>
                      <a:pt x="162799" y="202239"/>
                      <a:pt x="161570" y="202239"/>
                    </a:cubicBezTo>
                    <a:cubicBezTo>
                      <a:pt x="160878" y="202239"/>
                      <a:pt x="160187" y="202316"/>
                      <a:pt x="159726" y="202546"/>
                    </a:cubicBezTo>
                    <a:cubicBezTo>
                      <a:pt x="156730" y="204003"/>
                      <a:pt x="153580" y="205307"/>
                      <a:pt x="150507" y="206457"/>
                    </a:cubicBezTo>
                    <a:cubicBezTo>
                      <a:pt x="148970" y="206994"/>
                      <a:pt x="147741" y="208758"/>
                      <a:pt x="147741" y="209601"/>
                    </a:cubicBezTo>
                    <a:lnTo>
                      <a:pt x="147741" y="220568"/>
                    </a:lnTo>
                    <a:cubicBezTo>
                      <a:pt x="147741" y="230922"/>
                      <a:pt x="139290" y="239358"/>
                      <a:pt x="128918" y="239358"/>
                    </a:cubicBezTo>
                    <a:lnTo>
                      <a:pt x="110863" y="239358"/>
                    </a:lnTo>
                    <a:cubicBezTo>
                      <a:pt x="100491" y="239358"/>
                      <a:pt x="92117" y="230922"/>
                      <a:pt x="92117" y="220568"/>
                    </a:cubicBezTo>
                    <a:lnTo>
                      <a:pt x="92117" y="209601"/>
                    </a:lnTo>
                    <a:cubicBezTo>
                      <a:pt x="92117" y="208758"/>
                      <a:pt x="90811" y="206917"/>
                      <a:pt x="89274" y="206457"/>
                    </a:cubicBezTo>
                    <a:cubicBezTo>
                      <a:pt x="86201" y="205307"/>
                      <a:pt x="83051" y="204003"/>
                      <a:pt x="80055" y="202546"/>
                    </a:cubicBezTo>
                    <a:cubicBezTo>
                      <a:pt x="79594" y="202316"/>
                      <a:pt x="78903" y="202239"/>
                      <a:pt x="78211" y="202239"/>
                    </a:cubicBezTo>
                    <a:cubicBezTo>
                      <a:pt x="77059" y="202239"/>
                      <a:pt x="76214" y="202622"/>
                      <a:pt x="75983" y="202852"/>
                    </a:cubicBezTo>
                    <a:lnTo>
                      <a:pt x="68070" y="210675"/>
                    </a:lnTo>
                    <a:cubicBezTo>
                      <a:pt x="64536" y="214203"/>
                      <a:pt x="59849" y="216197"/>
                      <a:pt x="54779" y="216197"/>
                    </a:cubicBezTo>
                    <a:cubicBezTo>
                      <a:pt x="49785" y="216197"/>
                      <a:pt x="45021" y="214203"/>
                      <a:pt x="41487" y="210675"/>
                    </a:cubicBezTo>
                    <a:lnTo>
                      <a:pt x="28734" y="197944"/>
                    </a:lnTo>
                    <a:cubicBezTo>
                      <a:pt x="25200" y="194416"/>
                      <a:pt x="23279" y="189661"/>
                      <a:pt x="23279" y="184676"/>
                    </a:cubicBezTo>
                    <a:cubicBezTo>
                      <a:pt x="23279" y="179691"/>
                      <a:pt x="25200" y="174936"/>
                      <a:pt x="28734" y="171408"/>
                    </a:cubicBezTo>
                    <a:lnTo>
                      <a:pt x="36570" y="163586"/>
                    </a:lnTo>
                    <a:cubicBezTo>
                      <a:pt x="37185" y="162972"/>
                      <a:pt x="37569" y="160825"/>
                      <a:pt x="36878" y="159444"/>
                    </a:cubicBezTo>
                    <a:cubicBezTo>
                      <a:pt x="35418" y="156453"/>
                      <a:pt x="34112" y="153386"/>
                      <a:pt x="33036" y="150241"/>
                    </a:cubicBezTo>
                    <a:cubicBezTo>
                      <a:pt x="32498" y="148707"/>
                      <a:pt x="30654" y="147480"/>
                      <a:pt x="29886" y="147480"/>
                    </a:cubicBezTo>
                    <a:lnTo>
                      <a:pt x="18823" y="147480"/>
                    </a:lnTo>
                    <a:cubicBezTo>
                      <a:pt x="8451" y="147480"/>
                      <a:pt x="0" y="139044"/>
                      <a:pt x="0" y="128691"/>
                    </a:cubicBezTo>
                    <a:lnTo>
                      <a:pt x="0" y="110668"/>
                    </a:lnTo>
                    <a:cubicBezTo>
                      <a:pt x="0" y="100314"/>
                      <a:pt x="8451" y="91955"/>
                      <a:pt x="18823" y="91955"/>
                    </a:cubicBezTo>
                    <a:lnTo>
                      <a:pt x="29886" y="91955"/>
                    </a:lnTo>
                    <a:cubicBezTo>
                      <a:pt x="30654" y="91955"/>
                      <a:pt x="32498" y="90651"/>
                      <a:pt x="33036" y="89194"/>
                    </a:cubicBezTo>
                    <a:cubicBezTo>
                      <a:pt x="34112" y="86049"/>
                      <a:pt x="35418" y="82905"/>
                      <a:pt x="36878" y="79914"/>
                    </a:cubicBezTo>
                    <a:cubicBezTo>
                      <a:pt x="37569" y="78533"/>
                      <a:pt x="37185" y="76386"/>
                      <a:pt x="36570" y="75849"/>
                    </a:cubicBezTo>
                    <a:lnTo>
                      <a:pt x="28734" y="67950"/>
                    </a:lnTo>
                    <a:cubicBezTo>
                      <a:pt x="21435" y="60664"/>
                      <a:pt x="21435" y="48777"/>
                      <a:pt x="28734" y="41414"/>
                    </a:cubicBezTo>
                    <a:lnTo>
                      <a:pt x="41487" y="28683"/>
                    </a:lnTo>
                    <a:cubicBezTo>
                      <a:pt x="45021" y="25155"/>
                      <a:pt x="49785" y="23238"/>
                      <a:pt x="54779" y="23238"/>
                    </a:cubicBezTo>
                    <a:cubicBezTo>
                      <a:pt x="59849" y="23238"/>
                      <a:pt x="64536" y="25155"/>
                      <a:pt x="68070" y="28683"/>
                    </a:cubicBezTo>
                    <a:lnTo>
                      <a:pt x="75983" y="36583"/>
                    </a:lnTo>
                    <a:cubicBezTo>
                      <a:pt x="76214" y="36813"/>
                      <a:pt x="77059" y="37196"/>
                      <a:pt x="78211" y="37196"/>
                    </a:cubicBezTo>
                    <a:cubicBezTo>
                      <a:pt x="78903" y="37196"/>
                      <a:pt x="79594" y="37043"/>
                      <a:pt x="80055" y="36813"/>
                    </a:cubicBezTo>
                    <a:cubicBezTo>
                      <a:pt x="83051" y="35355"/>
                      <a:pt x="86201" y="34052"/>
                      <a:pt x="89351" y="32978"/>
                    </a:cubicBezTo>
                    <a:cubicBezTo>
                      <a:pt x="90811" y="32441"/>
                      <a:pt x="92117" y="30677"/>
                      <a:pt x="92117" y="29834"/>
                    </a:cubicBezTo>
                    <a:lnTo>
                      <a:pt x="92117" y="18790"/>
                    </a:lnTo>
                    <a:cubicBezTo>
                      <a:pt x="92117" y="8436"/>
                      <a:pt x="100491" y="0"/>
                      <a:pt x="1108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wrap="square" lIns="91440" tIns="45720" rIns="91440" bIns="4572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l"/>
                <a:endParaRPr sz="2400"/>
              </a:p>
            </p:txBody>
          </p:sp>
          <p:sp>
            <p:nvSpPr>
              <p:cNvPr id="1049020" name="Bullet3" descr="affbe909-4449-494e-bb21-d178f7153e41"/>
              <p:cNvSpPr txBox="1"/>
              <p:nvPr/>
            </p:nvSpPr>
            <p:spPr bwMode="auto">
              <a:xfrm>
                <a:off x="660400" y="2873215"/>
                <a:ext cx="2575277" cy="44180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b" anchorCtr="0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l">
                  <a:spcBef>
                    <a:spcPct val="0"/>
                  </a:spcBef>
                </a:pPr>
                <a:r>
                  <a:rPr lang="en-US" sz="2400" b="1" i="0" u="none">
                    <a:solidFill>
                      <a:srgbClr val="2F2F2F"/>
                    </a:solidFill>
                    <a:ea typeface="微软雅黑"/>
                  </a:rPr>
                  <a:t>生产与需求脱节</a:t>
                </a:r>
              </a:p>
            </p:txBody>
          </p:sp>
          <p:sp>
            <p:nvSpPr>
              <p:cNvPr id="1049021" name="Text3" descr="d46445b7-e9dc-485b-8dd2-7ac1d3797a63"/>
              <p:cNvSpPr/>
              <p:nvPr/>
            </p:nvSpPr>
            <p:spPr bwMode="auto">
              <a:xfrm>
                <a:off x="660400" y="3385359"/>
                <a:ext cx="2575277" cy="14055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l">
                  <a:lnSpc>
                    <a:spcPct val="120000"/>
                  </a:lnSpc>
                </a:pPr>
                <a:r>
                  <a:rPr lang="en-US" sz="1600" b="0" i="0" u="none">
                    <a:solidFill>
                      <a:srgbClr val="2F2F2F"/>
                    </a:solidFill>
                    <a:ea typeface="微软雅黑"/>
                  </a:rPr>
                  <a:t>农民根据上年价格安排生产，导致农产品供应与市场需求不符。</a:t>
                </a:r>
              </a:p>
            </p:txBody>
          </p:sp>
        </p:grpSp>
        <p:grpSp>
          <p:nvGrpSpPr>
            <p:cNvPr id="135" name="组合 35" descr="770e2288-b12f-4aa7-af05-b243e06a2b1b"/>
            <p:cNvGrpSpPr/>
            <p:nvPr/>
          </p:nvGrpSpPr>
          <p:grpSpPr>
            <a:xfrm>
              <a:off x="8090191" y="2873215"/>
              <a:ext cx="3428709" cy="1917685"/>
              <a:chOff x="8090191" y="2873215"/>
              <a:chExt cx="3428709" cy="1917685"/>
            </a:xfrm>
          </p:grpSpPr>
          <p:sp>
            <p:nvSpPr>
              <p:cNvPr id="1049022" name="Icon4" descr="47d84247-9e49-4823-87a7-7742a07fdc2a"/>
              <p:cNvSpPr/>
              <p:nvPr/>
            </p:nvSpPr>
            <p:spPr bwMode="auto">
              <a:xfrm>
                <a:off x="8090191" y="3908600"/>
                <a:ext cx="378584" cy="378010"/>
              </a:xfrm>
              <a:custGeom>
                <a:avLst/>
                <a:gdLst>
                  <a:gd name="connsiteX0" fmla="*/ 373273 h 605239"/>
                  <a:gd name="connsiteY0" fmla="*/ 373273 h 605239"/>
                  <a:gd name="connsiteX1" fmla="*/ 373273 h 605239"/>
                  <a:gd name="connsiteY1" fmla="*/ 373273 h 605239"/>
                  <a:gd name="connsiteX2" fmla="*/ 373273 h 605239"/>
                  <a:gd name="connsiteY2" fmla="*/ 373273 h 605239"/>
                  <a:gd name="connsiteX3" fmla="*/ 373273 h 605239"/>
                  <a:gd name="connsiteY3" fmla="*/ 373273 h 605239"/>
                  <a:gd name="connsiteX4" fmla="*/ 373273 h 605239"/>
                  <a:gd name="connsiteY4" fmla="*/ 373273 h 605239"/>
                  <a:gd name="connsiteX5" fmla="*/ 373273 h 605239"/>
                  <a:gd name="connsiteY5" fmla="*/ 373273 h 605239"/>
                  <a:gd name="connsiteX6" fmla="*/ 373273 h 605239"/>
                  <a:gd name="connsiteY6" fmla="*/ 373273 h 605239"/>
                  <a:gd name="connsiteX7" fmla="*/ 373273 h 605239"/>
                  <a:gd name="connsiteY7" fmla="*/ 373273 h 605239"/>
                  <a:gd name="connsiteX8" fmla="*/ 373273 h 605239"/>
                  <a:gd name="connsiteY8" fmla="*/ 373273 h 605239"/>
                  <a:gd name="connsiteX9" fmla="*/ 373273 h 605239"/>
                  <a:gd name="connsiteY9" fmla="*/ 373273 h 605239"/>
                  <a:gd name="connsiteX10" fmla="*/ 373273 h 605239"/>
                  <a:gd name="connsiteY10" fmla="*/ 373273 h 605239"/>
                  <a:gd name="connsiteX11" fmla="*/ 373273 h 605239"/>
                  <a:gd name="connsiteY11" fmla="*/ 373273 h 605239"/>
                  <a:gd name="connsiteX12" fmla="*/ 373273 h 605239"/>
                  <a:gd name="connsiteY12" fmla="*/ 373273 h 605239"/>
                  <a:gd name="connsiteX13" fmla="*/ 373273 h 605239"/>
                  <a:gd name="connsiteY13" fmla="*/ 373273 h 605239"/>
                  <a:gd name="connsiteX14" fmla="*/ 373273 h 605239"/>
                  <a:gd name="connsiteY14" fmla="*/ 373273 h 605239"/>
                  <a:gd name="connsiteX15" fmla="*/ 373273 h 605239"/>
                  <a:gd name="connsiteY15" fmla="*/ 373273 h 605239"/>
                  <a:gd name="connsiteX16" fmla="*/ 373273 h 605239"/>
                  <a:gd name="connsiteY16" fmla="*/ 373273 h 605239"/>
                  <a:gd name="connsiteX17" fmla="*/ 373273 h 605239"/>
                  <a:gd name="connsiteY17" fmla="*/ 373273 h 605239"/>
                  <a:gd name="connsiteX18" fmla="*/ 373273 h 605239"/>
                  <a:gd name="connsiteY18" fmla="*/ 373273 h 605239"/>
                  <a:gd name="connsiteX19" fmla="*/ 373273 h 605239"/>
                  <a:gd name="connsiteY19" fmla="*/ 373273 h 605239"/>
                  <a:gd name="connsiteX20" fmla="*/ 373273 h 605239"/>
                  <a:gd name="connsiteY20" fmla="*/ 373273 h 605239"/>
                  <a:gd name="connsiteX21" fmla="*/ 373273 h 605239"/>
                  <a:gd name="connsiteY21" fmla="*/ 373273 h 605239"/>
                  <a:gd name="connsiteX22" fmla="*/ 373273 h 605239"/>
                  <a:gd name="connsiteY22" fmla="*/ 373273 h 605239"/>
                  <a:gd name="connsiteX23" fmla="*/ 373273 h 605239"/>
                  <a:gd name="connsiteY23" fmla="*/ 373273 h 605239"/>
                  <a:gd name="connsiteX24" fmla="*/ 373273 h 605239"/>
                  <a:gd name="connsiteY24" fmla="*/ 373273 h 605239"/>
                  <a:gd name="connsiteX25" fmla="*/ 373273 h 605239"/>
                  <a:gd name="connsiteY25" fmla="*/ 373273 h 605239"/>
                  <a:gd name="connsiteX26" fmla="*/ 373273 h 605239"/>
                  <a:gd name="connsiteY26" fmla="*/ 373273 h 605239"/>
                  <a:gd name="connsiteX27" fmla="*/ 373273 h 605239"/>
                  <a:gd name="connsiteY27" fmla="*/ 373273 h 605239"/>
                  <a:gd name="connsiteX28" fmla="*/ 373273 h 605239"/>
                  <a:gd name="connsiteY28" fmla="*/ 373273 h 605239"/>
                  <a:gd name="connsiteX29" fmla="*/ 373273 h 605239"/>
                  <a:gd name="connsiteY29" fmla="*/ 373273 h 605239"/>
                  <a:gd name="connsiteX30" fmla="*/ 373273 h 605239"/>
                  <a:gd name="connsiteY30" fmla="*/ 373273 h 605239"/>
                  <a:gd name="connsiteX31" fmla="*/ 373273 h 605239"/>
                  <a:gd name="connsiteY31" fmla="*/ 373273 h 605239"/>
                  <a:gd name="connsiteX32" fmla="*/ 373273 h 605239"/>
                  <a:gd name="connsiteY32" fmla="*/ 373273 h 605239"/>
                  <a:gd name="connsiteX33" fmla="*/ 373273 h 605239"/>
                  <a:gd name="connsiteY33" fmla="*/ 373273 h 605239"/>
                  <a:gd name="connsiteX34" fmla="*/ 373273 h 605239"/>
                  <a:gd name="connsiteY34" fmla="*/ 373273 h 605239"/>
                  <a:gd name="connsiteX35" fmla="*/ 373273 h 605239"/>
                  <a:gd name="connsiteY35" fmla="*/ 373273 h 605239"/>
                  <a:gd name="connsiteX36" fmla="*/ 373273 h 605239"/>
                  <a:gd name="connsiteY36" fmla="*/ 373273 h 605239"/>
                  <a:gd name="connsiteX37" fmla="*/ 373273 h 605239"/>
                  <a:gd name="connsiteY37" fmla="*/ 373273 h 605239"/>
                  <a:gd name="connsiteX38" fmla="*/ 373273 h 605239"/>
                  <a:gd name="connsiteY38" fmla="*/ 373273 h 605239"/>
                  <a:gd name="connsiteX39" fmla="*/ 373273 h 605239"/>
                  <a:gd name="connsiteY39" fmla="*/ 373273 h 605239"/>
                  <a:gd name="connsiteX40" fmla="*/ 373273 h 605239"/>
                  <a:gd name="connsiteY40" fmla="*/ 373273 h 605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578649" h="594741">
                    <a:moveTo>
                      <a:pt x="411175" y="315251"/>
                    </a:moveTo>
                    <a:cubicBezTo>
                      <a:pt x="392328" y="315251"/>
                      <a:pt x="373301" y="322420"/>
                      <a:pt x="358940" y="336757"/>
                    </a:cubicBezTo>
                    <a:cubicBezTo>
                      <a:pt x="330220" y="365432"/>
                      <a:pt x="330220" y="411311"/>
                      <a:pt x="358940" y="439986"/>
                    </a:cubicBezTo>
                    <a:cubicBezTo>
                      <a:pt x="387661" y="468660"/>
                      <a:pt x="435049" y="468660"/>
                      <a:pt x="462333" y="439986"/>
                    </a:cubicBezTo>
                    <a:cubicBezTo>
                      <a:pt x="491053" y="411311"/>
                      <a:pt x="491053" y="365432"/>
                      <a:pt x="462333" y="336757"/>
                    </a:cubicBezTo>
                    <a:cubicBezTo>
                      <a:pt x="448691" y="322420"/>
                      <a:pt x="430023" y="315251"/>
                      <a:pt x="411175" y="315251"/>
                    </a:cubicBezTo>
                    <a:close/>
                    <a:moveTo>
                      <a:pt x="410816" y="276182"/>
                    </a:moveTo>
                    <a:cubicBezTo>
                      <a:pt x="439716" y="276182"/>
                      <a:pt x="468795" y="287293"/>
                      <a:pt x="491053" y="309516"/>
                    </a:cubicBezTo>
                    <a:cubicBezTo>
                      <a:pt x="525517" y="342492"/>
                      <a:pt x="532697" y="394106"/>
                      <a:pt x="514029" y="435685"/>
                    </a:cubicBezTo>
                    <a:lnTo>
                      <a:pt x="578649" y="500203"/>
                    </a:lnTo>
                    <a:lnTo>
                      <a:pt x="522645" y="556118"/>
                    </a:lnTo>
                    <a:lnTo>
                      <a:pt x="458025" y="491600"/>
                    </a:lnTo>
                    <a:cubicBezTo>
                      <a:pt x="416381" y="510239"/>
                      <a:pt x="366121" y="503070"/>
                      <a:pt x="331656" y="468660"/>
                    </a:cubicBezTo>
                    <a:cubicBezTo>
                      <a:pt x="287140" y="424215"/>
                      <a:pt x="287140" y="352528"/>
                      <a:pt x="331656" y="309516"/>
                    </a:cubicBezTo>
                    <a:cubicBezTo>
                      <a:pt x="353197" y="287293"/>
                      <a:pt x="381917" y="276182"/>
                      <a:pt x="410816" y="276182"/>
                    </a:cubicBezTo>
                    <a:close/>
                    <a:moveTo>
                      <a:pt x="134949" y="20001"/>
                    </a:moveTo>
                    <a:lnTo>
                      <a:pt x="134949" y="144835"/>
                    </a:lnTo>
                    <a:lnTo>
                      <a:pt x="17242" y="144835"/>
                    </a:lnTo>
                    <a:close/>
                    <a:moveTo>
                      <a:pt x="172278" y="0"/>
                    </a:moveTo>
                    <a:lnTo>
                      <a:pt x="480943" y="0"/>
                    </a:lnTo>
                    <a:lnTo>
                      <a:pt x="480943" y="276591"/>
                    </a:lnTo>
                    <a:cubicBezTo>
                      <a:pt x="460844" y="263693"/>
                      <a:pt x="436438" y="256527"/>
                      <a:pt x="410596" y="256527"/>
                    </a:cubicBezTo>
                    <a:cubicBezTo>
                      <a:pt x="381883" y="256527"/>
                      <a:pt x="354606" y="265126"/>
                      <a:pt x="331636" y="282323"/>
                    </a:cubicBezTo>
                    <a:lnTo>
                      <a:pt x="81832" y="282323"/>
                    </a:lnTo>
                    <a:lnTo>
                      <a:pt x="81832" y="322450"/>
                    </a:lnTo>
                    <a:lnTo>
                      <a:pt x="295744" y="322450"/>
                    </a:lnTo>
                    <a:cubicBezTo>
                      <a:pt x="288566" y="335348"/>
                      <a:pt x="282823" y="351112"/>
                      <a:pt x="279952" y="366877"/>
                    </a:cubicBezTo>
                    <a:lnTo>
                      <a:pt x="81832" y="366877"/>
                    </a:lnTo>
                    <a:lnTo>
                      <a:pt x="81832" y="407004"/>
                    </a:lnTo>
                    <a:lnTo>
                      <a:pt x="279952" y="407004"/>
                    </a:lnTo>
                    <a:cubicBezTo>
                      <a:pt x="281388" y="422768"/>
                      <a:pt x="287130" y="438532"/>
                      <a:pt x="294309" y="451430"/>
                    </a:cubicBezTo>
                    <a:lnTo>
                      <a:pt x="81832" y="451430"/>
                    </a:lnTo>
                    <a:lnTo>
                      <a:pt x="81832" y="491557"/>
                    </a:lnTo>
                    <a:lnTo>
                      <a:pt x="327329" y="491557"/>
                    </a:lnTo>
                    <a:cubicBezTo>
                      <a:pt x="350299" y="511621"/>
                      <a:pt x="380448" y="521653"/>
                      <a:pt x="410596" y="521653"/>
                    </a:cubicBezTo>
                    <a:cubicBezTo>
                      <a:pt x="424953" y="521653"/>
                      <a:pt x="439309" y="518786"/>
                      <a:pt x="453666" y="514487"/>
                    </a:cubicBezTo>
                    <a:lnTo>
                      <a:pt x="480943" y="543149"/>
                    </a:lnTo>
                    <a:lnTo>
                      <a:pt x="480943" y="594741"/>
                    </a:lnTo>
                    <a:lnTo>
                      <a:pt x="0" y="594741"/>
                    </a:lnTo>
                    <a:lnTo>
                      <a:pt x="0" y="180572"/>
                    </a:lnTo>
                    <a:lnTo>
                      <a:pt x="172278" y="18057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wrap="square" lIns="91440" tIns="45720" rIns="91440" bIns="45720">
                <a:normAutofit fontScale="92500" lnSpcReduction="20000"/>
              </a:bodyPr>
              <a:lstStyle/>
              <a:p>
                <a:pPr algn="l"/>
                <a:endParaRPr sz="2400"/>
              </a:p>
            </p:txBody>
          </p:sp>
          <p:sp>
            <p:nvSpPr>
              <p:cNvPr id="1049023" name="Bullet4" descr="680e970c-95fb-43cc-a264-155d931d2ae1"/>
              <p:cNvSpPr txBox="1"/>
              <p:nvPr/>
            </p:nvSpPr>
            <p:spPr bwMode="auto">
              <a:xfrm>
                <a:off x="8943623" y="2873215"/>
                <a:ext cx="2575277" cy="44180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b" anchorCtr="0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spcBef>
                    <a:spcPct val="0"/>
                  </a:spcBef>
                </a:pPr>
                <a:r>
                  <a:rPr lang="en-US" sz="2400" b="1" i="0" u="none">
                    <a:solidFill>
                      <a:srgbClr val="2F2F2F"/>
                    </a:solidFill>
                    <a:latin typeface="微软雅黑"/>
                  </a:rPr>
                  <a:t>“卖难买贵”现象</a:t>
                </a:r>
              </a:p>
            </p:txBody>
          </p:sp>
          <p:sp>
            <p:nvSpPr>
              <p:cNvPr id="1049024" name="Text4" descr="25fae301-1f12-45ad-8014-90790c223801"/>
              <p:cNvSpPr/>
              <p:nvPr/>
            </p:nvSpPr>
            <p:spPr bwMode="auto">
              <a:xfrm>
                <a:off x="8943623" y="3385359"/>
                <a:ext cx="2575277" cy="14055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lnSpc>
                    <a:spcPct val="120000"/>
                  </a:lnSpc>
                </a:pPr>
                <a:r>
                  <a:rPr lang="en-US" sz="1600" b="0" i="0" u="none">
                    <a:solidFill>
                      <a:srgbClr val="2F2F2F"/>
                    </a:solidFill>
                    <a:ea typeface="微软雅黑"/>
                  </a:rPr>
                  <a:t>农产品“卖难买贵”，农民损失惨重，影响生产积极性。</a:t>
                </a:r>
              </a:p>
            </p:txBody>
          </p:sp>
        </p:grpSp>
      </p:grp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48" name="标题 1048947" descr="0d0c025c-f983-4e5a-837c-37bea7bc505f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sz="4000" b="1" i="0" u="none">
                <a:solidFill>
                  <a:srgbClr val="2F2F2F"/>
                </a:solidFill>
                <a:ea typeface="微软雅黑"/>
              </a:rPr>
              <a:t>农村基础设施薄弱</a:t>
            </a:r>
          </a:p>
        </p:txBody>
      </p:sp>
      <p:grpSp>
        <p:nvGrpSpPr>
          <p:cNvPr id="105" name="05d7d693-ccdd-4e75-8d0e-b2c195db638a.source.4.zh-Hans.pptx" descr="09910fbd-afd1-4733-adda-cd7e9c2fc143"/>
          <p:cNvGrpSpPr/>
          <p:nvPr/>
        </p:nvGrpSpPr>
        <p:grpSpPr>
          <a:xfrm>
            <a:off x="0" y="1331973"/>
            <a:ext cx="12192635" cy="5554119"/>
            <a:chOff x="0" y="1331973"/>
            <a:chExt cx="12192635" cy="5554119"/>
          </a:xfrm>
        </p:grpSpPr>
        <p:sp>
          <p:nvSpPr>
            <p:cNvPr id="1048949" name="矩形 39" descr="589a70da-a65d-4e13-808a-c94e20c7f6b8"/>
            <p:cNvSpPr/>
            <p:nvPr/>
          </p:nvSpPr>
          <p:spPr>
            <a:xfrm>
              <a:off x="0" y="5766069"/>
              <a:ext cx="12192000" cy="1120023"/>
            </a:xfrm>
            <a:prstGeom prst="rect">
              <a:avLst/>
            </a:prstGeom>
            <a:solidFill>
              <a:schemeClr val="tx2"/>
            </a:solidFill>
            <a:ln w="12700" cap="rnd">
              <a:noFill/>
              <a:prstDash val="solid"/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rmAutofit/>
            </a:bodyPr>
            <a:lstStyle/>
            <a:p>
              <a:pPr algn="ctr"/>
              <a:endParaRPr sz="2400"/>
            </a:p>
          </p:txBody>
        </p:sp>
        <p:cxnSp>
          <p:nvCxnSpPr>
            <p:cNvPr id="3145736" name="直接连接符 1" descr="a3fb68db-5865-4c33-814e-df63c5a3ec8b"/>
            <p:cNvCxnSpPr>
              <a:cxnSpLocks/>
            </p:cNvCxnSpPr>
            <p:nvPr/>
          </p:nvCxnSpPr>
          <p:spPr>
            <a:xfrm flipH="1">
              <a:off x="0" y="3370580"/>
              <a:ext cx="12192635" cy="0"/>
            </a:xfrm>
            <a:prstGeom prst="line">
              <a:avLst/>
            </a:prstGeom>
            <a:ln w="6350" cap="rnd">
              <a:solidFill>
                <a:schemeClr val="tx2">
                  <a:alpha val="50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6" name="组合 31" descr="1c0ee919-24cb-4c1b-96eb-61d0cf721a6d"/>
            <p:cNvGrpSpPr/>
            <p:nvPr/>
          </p:nvGrpSpPr>
          <p:grpSpPr>
            <a:xfrm>
              <a:off x="1992255" y="2864592"/>
              <a:ext cx="3672767" cy="2656987"/>
              <a:chOff x="1992255" y="2864592"/>
              <a:chExt cx="3672767" cy="2656987"/>
            </a:xfrm>
          </p:grpSpPr>
          <p:grpSp>
            <p:nvGrpSpPr>
              <p:cNvPr id="107" name="组合 24" descr="25b575d4-88da-4655-8d4a-26185d67f24f"/>
              <p:cNvGrpSpPr/>
              <p:nvPr/>
            </p:nvGrpSpPr>
            <p:grpSpPr>
              <a:xfrm>
                <a:off x="1992255" y="4408632"/>
                <a:ext cx="3672767" cy="1112947"/>
                <a:chOff x="1992255" y="4408632"/>
                <a:chExt cx="3672767" cy="1112947"/>
              </a:xfrm>
            </p:grpSpPr>
            <p:sp>
              <p:nvSpPr>
                <p:cNvPr id="1048950" name="Text1" descr="86b9883e-cc24-4e68-9682-379fa26bc4d2"/>
                <p:cNvSpPr/>
                <p:nvPr/>
              </p:nvSpPr>
              <p:spPr bwMode="auto">
                <a:xfrm>
                  <a:off x="1992255" y="4815941"/>
                  <a:ext cx="3672764" cy="705638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lIns="90000" tIns="46800" rIns="90000" bIns="46800" anchor="t" anchorCtr="0">
                  <a:noAutofit/>
                </a:bodyPr>
                <a:lstStyle>
                  <a:defPPr>
                    <a:defRPr lang="zh-CN"/>
                  </a:defPPr>
                  <a:lvl1pPr marL="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l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en-US" sz="1600" b="0" i="0" u="none" dirty="0" err="1">
                      <a:solidFill>
                        <a:srgbClr val="2F2F2F"/>
                      </a:solidFill>
                      <a:ea typeface="微软雅黑"/>
                    </a:rPr>
                    <a:t>部分农村地区道路建设滞后，大型车辆难以通行，增加运输成本</a:t>
                  </a:r>
                  <a:r>
                    <a:rPr lang="en-US" sz="1600" b="0" i="0" u="none" dirty="0">
                      <a:solidFill>
                        <a:srgbClr val="2F2F2F"/>
                      </a:solidFill>
                      <a:ea typeface="微软雅黑"/>
                    </a:rPr>
                    <a:t>。</a:t>
                  </a:r>
                </a:p>
              </p:txBody>
            </p:sp>
            <p:sp>
              <p:nvSpPr>
                <p:cNvPr id="1048951" name="Bullet1" descr="d1d5bcef-104f-4370-b00a-19252064b5a8"/>
                <p:cNvSpPr txBox="1"/>
                <p:nvPr/>
              </p:nvSpPr>
              <p:spPr bwMode="auto">
                <a:xfrm>
                  <a:off x="1992255" y="4408632"/>
                  <a:ext cx="3672767" cy="407308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 lIns="90000" tIns="46800" rIns="90000" bIns="46800" anchor="b" anchorCtr="0">
                  <a:noAutofit/>
                </a:bodyPr>
                <a:lstStyle>
                  <a:defPPr>
                    <a:defRPr lang="zh-CN"/>
                  </a:defPPr>
                  <a:lvl1pPr marL="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l">
                    <a:spcBef>
                      <a:spcPct val="0"/>
                    </a:spcBef>
                  </a:pPr>
                  <a:r>
                    <a:rPr lang="en-US" sz="2400" b="1" i="0" u="none">
                      <a:solidFill>
                        <a:srgbClr val="2F2F2F"/>
                      </a:solidFill>
                      <a:ea typeface="微软雅黑"/>
                    </a:rPr>
                    <a:t>交通不便</a:t>
                  </a:r>
                </a:p>
              </p:txBody>
            </p:sp>
          </p:grpSp>
          <p:grpSp>
            <p:nvGrpSpPr>
              <p:cNvPr id="108" name="组合 7" descr="9642ceb8-047d-49b8-925e-d7cc7e108ef7"/>
              <p:cNvGrpSpPr/>
              <p:nvPr/>
            </p:nvGrpSpPr>
            <p:grpSpPr>
              <a:xfrm>
                <a:off x="1992255" y="2864592"/>
                <a:ext cx="685833" cy="1355240"/>
                <a:chOff x="1992255" y="2864592"/>
                <a:chExt cx="685833" cy="1355240"/>
              </a:xfrm>
            </p:grpSpPr>
            <p:sp>
              <p:nvSpPr>
                <p:cNvPr id="1048952" name="椭圆 10" descr="e89a45f6-4367-4280-9e1f-9b0e12f3075d"/>
                <p:cNvSpPr/>
                <p:nvPr/>
              </p:nvSpPr>
              <p:spPr>
                <a:xfrm>
                  <a:off x="2186318" y="2864592"/>
                  <a:ext cx="297708" cy="297708"/>
                </a:xfrm>
                <a:prstGeom prst="ellipse">
                  <a:avLst/>
                </a:prstGeom>
                <a:solidFill>
                  <a:schemeClr val="accent1"/>
                </a:solidFill>
                <a:ln w="12700" cap="rnd">
                  <a:noFill/>
                  <a:prstDash val="solid"/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normAutofit fontScale="32500" lnSpcReduction="20000"/>
                </a:bodyPr>
                <a:lstStyle/>
                <a:p>
                  <a:pPr algn="ctr"/>
                  <a:endParaRPr sz="2400"/>
                </a:p>
              </p:txBody>
            </p:sp>
            <p:cxnSp>
              <p:nvCxnSpPr>
                <p:cNvPr id="3145737" name="直接连接符 11" descr="f3abc185-d36f-4f1f-b828-47892bfda4b8"/>
                <p:cNvCxnSpPr>
                  <a:cxnSpLocks/>
                  <a:endCxn id="1048952" idx="4"/>
                </p:cNvCxnSpPr>
                <p:nvPr/>
              </p:nvCxnSpPr>
              <p:spPr>
                <a:xfrm flipV="1">
                  <a:off x="2335807" y="3143250"/>
                  <a:ext cx="0" cy="208454"/>
                </a:xfrm>
                <a:prstGeom prst="line">
                  <a:avLst/>
                </a:prstGeom>
                <a:ln w="28575" cap="rnd">
                  <a:solidFill>
                    <a:schemeClr val="accent1"/>
                  </a:solidFill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48953" name="椭圆 19" descr="ad97592d-61a5-419e-8c11-006a2e98ee54"/>
                <p:cNvSpPr/>
                <p:nvPr/>
              </p:nvSpPr>
              <p:spPr>
                <a:xfrm>
                  <a:off x="1992255" y="3533999"/>
                  <a:ext cx="685833" cy="685833"/>
                </a:xfrm>
                <a:prstGeom prst="ellipse">
                  <a:avLst/>
                </a:prstGeom>
                <a:solidFill>
                  <a:schemeClr val="accent1"/>
                </a:solidFill>
                <a:ln w="12700" cap="rnd">
                  <a:noFill/>
                  <a:prstDash val="solid"/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normAutofit/>
                </a:bodyPr>
                <a:lstStyle/>
                <a:p>
                  <a:pPr algn="ctr"/>
                  <a:endParaRPr sz="2400"/>
                </a:p>
              </p:txBody>
            </p:sp>
            <p:sp>
              <p:nvSpPr>
                <p:cNvPr id="1048954" name="Icon1" descr="0749735b-e15b-4dd7-8fce-9ad680e2c773"/>
                <p:cNvSpPr/>
                <p:nvPr/>
              </p:nvSpPr>
              <p:spPr>
                <a:xfrm>
                  <a:off x="2158245" y="3722647"/>
                  <a:ext cx="353854" cy="308538"/>
                </a:xfrm>
                <a:custGeom>
                  <a:avLst/>
                  <a:gdLst>
                    <a:gd name="T0" fmla="*/ 8109 w 8184"/>
                    <a:gd name="T1" fmla="*/ 1607 h 7147"/>
                    <a:gd name="T2" fmla="*/ 7881 w 8184"/>
                    <a:gd name="T3" fmla="*/ 1497 h 7147"/>
                    <a:gd name="T4" fmla="*/ 6970 w 8184"/>
                    <a:gd name="T5" fmla="*/ 1497 h 7147"/>
                    <a:gd name="T6" fmla="*/ 7416 w 8184"/>
                    <a:gd name="T7" fmla="*/ 1052 h 7147"/>
                    <a:gd name="T8" fmla="*/ 7416 w 8184"/>
                    <a:gd name="T9" fmla="*/ 227 h 7147"/>
                    <a:gd name="T10" fmla="*/ 6592 w 8184"/>
                    <a:gd name="T11" fmla="*/ 227 h 7147"/>
                    <a:gd name="T12" fmla="*/ 5322 w 8184"/>
                    <a:gd name="T13" fmla="*/ 1497 h 7147"/>
                    <a:gd name="T14" fmla="*/ 2862 w 8184"/>
                    <a:gd name="T15" fmla="*/ 1497 h 7147"/>
                    <a:gd name="T16" fmla="*/ 1592 w 8184"/>
                    <a:gd name="T17" fmla="*/ 227 h 7147"/>
                    <a:gd name="T18" fmla="*/ 768 w 8184"/>
                    <a:gd name="T19" fmla="*/ 227 h 7147"/>
                    <a:gd name="T20" fmla="*/ 768 w 8184"/>
                    <a:gd name="T21" fmla="*/ 1052 h 7147"/>
                    <a:gd name="T22" fmla="*/ 1214 w 8184"/>
                    <a:gd name="T23" fmla="*/ 1497 h 7147"/>
                    <a:gd name="T24" fmla="*/ 303 w 8184"/>
                    <a:gd name="T25" fmla="*/ 1497 h 7147"/>
                    <a:gd name="T26" fmla="*/ 75 w 8184"/>
                    <a:gd name="T27" fmla="*/ 1607 h 7147"/>
                    <a:gd name="T28" fmla="*/ 19 w 8184"/>
                    <a:gd name="T29" fmla="*/ 1854 h 7147"/>
                    <a:gd name="T30" fmla="*/ 1185 w 8184"/>
                    <a:gd name="T31" fmla="*/ 6921 h 7147"/>
                    <a:gd name="T32" fmla="*/ 1469 w 8184"/>
                    <a:gd name="T33" fmla="*/ 7147 h 7147"/>
                    <a:gd name="T34" fmla="*/ 6715 w 8184"/>
                    <a:gd name="T35" fmla="*/ 7147 h 7147"/>
                    <a:gd name="T36" fmla="*/ 6999 w 8184"/>
                    <a:gd name="T37" fmla="*/ 6921 h 7147"/>
                    <a:gd name="T38" fmla="*/ 8165 w 8184"/>
                    <a:gd name="T39" fmla="*/ 1854 h 7147"/>
                    <a:gd name="T40" fmla="*/ 8109 w 8184"/>
                    <a:gd name="T41" fmla="*/ 1607 h 7147"/>
                    <a:gd name="T42" fmla="*/ 5118 w 8184"/>
                    <a:gd name="T43" fmla="*/ 4174 h 7147"/>
                    <a:gd name="T44" fmla="*/ 4835 w 8184"/>
                    <a:gd name="T45" fmla="*/ 4291 h 7147"/>
                    <a:gd name="T46" fmla="*/ 4552 w 8184"/>
                    <a:gd name="T47" fmla="*/ 4174 h 7147"/>
                    <a:gd name="T48" fmla="*/ 4492 w 8184"/>
                    <a:gd name="T49" fmla="*/ 4114 h 7147"/>
                    <a:gd name="T50" fmla="*/ 4492 w 8184"/>
                    <a:gd name="T51" fmla="*/ 5513 h 7147"/>
                    <a:gd name="T52" fmla="*/ 4092 w 8184"/>
                    <a:gd name="T53" fmla="*/ 5913 h 7147"/>
                    <a:gd name="T54" fmla="*/ 3692 w 8184"/>
                    <a:gd name="T55" fmla="*/ 5513 h 7147"/>
                    <a:gd name="T56" fmla="*/ 3692 w 8184"/>
                    <a:gd name="T57" fmla="*/ 4114 h 7147"/>
                    <a:gd name="T58" fmla="*/ 3632 w 8184"/>
                    <a:gd name="T59" fmla="*/ 4174 h 7147"/>
                    <a:gd name="T60" fmla="*/ 3066 w 8184"/>
                    <a:gd name="T61" fmla="*/ 4174 h 7147"/>
                    <a:gd name="T62" fmla="*/ 3066 w 8184"/>
                    <a:gd name="T63" fmla="*/ 3608 h 7147"/>
                    <a:gd name="T64" fmla="*/ 3809 w 8184"/>
                    <a:gd name="T65" fmla="*/ 2865 h 7147"/>
                    <a:gd name="T66" fmla="*/ 4375 w 8184"/>
                    <a:gd name="T67" fmla="*/ 2865 h 7147"/>
                    <a:gd name="T68" fmla="*/ 5118 w 8184"/>
                    <a:gd name="T69" fmla="*/ 3608 h 7147"/>
                    <a:gd name="T70" fmla="*/ 5118 w 8184"/>
                    <a:gd name="T71" fmla="*/ 4174 h 7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8184" h="7147">
                      <a:moveTo>
                        <a:pt x="8109" y="1607"/>
                      </a:moveTo>
                      <a:cubicBezTo>
                        <a:pt x="8053" y="1538"/>
                        <a:pt x="7969" y="1497"/>
                        <a:pt x="7881" y="1497"/>
                      </a:cubicBezTo>
                      <a:lnTo>
                        <a:pt x="6970" y="1497"/>
                      </a:lnTo>
                      <a:lnTo>
                        <a:pt x="7416" y="1052"/>
                      </a:lnTo>
                      <a:cubicBezTo>
                        <a:pt x="7644" y="824"/>
                        <a:pt x="7644" y="455"/>
                        <a:pt x="7416" y="227"/>
                      </a:cubicBezTo>
                      <a:cubicBezTo>
                        <a:pt x="7188" y="0"/>
                        <a:pt x="6819" y="0"/>
                        <a:pt x="6592" y="227"/>
                      </a:cubicBezTo>
                      <a:lnTo>
                        <a:pt x="5322" y="1497"/>
                      </a:lnTo>
                      <a:lnTo>
                        <a:pt x="2862" y="1497"/>
                      </a:lnTo>
                      <a:lnTo>
                        <a:pt x="1592" y="227"/>
                      </a:lnTo>
                      <a:cubicBezTo>
                        <a:pt x="1365" y="0"/>
                        <a:pt x="996" y="0"/>
                        <a:pt x="768" y="227"/>
                      </a:cubicBezTo>
                      <a:cubicBezTo>
                        <a:pt x="540" y="455"/>
                        <a:pt x="540" y="824"/>
                        <a:pt x="768" y="1052"/>
                      </a:cubicBezTo>
                      <a:lnTo>
                        <a:pt x="1214" y="1497"/>
                      </a:lnTo>
                      <a:lnTo>
                        <a:pt x="303" y="1497"/>
                      </a:lnTo>
                      <a:cubicBezTo>
                        <a:pt x="215" y="1497"/>
                        <a:pt x="131" y="1538"/>
                        <a:pt x="75" y="1607"/>
                      </a:cubicBezTo>
                      <a:cubicBezTo>
                        <a:pt x="20" y="1676"/>
                        <a:pt x="0" y="1767"/>
                        <a:pt x="19" y="1854"/>
                      </a:cubicBezTo>
                      <a:lnTo>
                        <a:pt x="1185" y="6921"/>
                      </a:lnTo>
                      <a:cubicBezTo>
                        <a:pt x="1215" y="7054"/>
                        <a:pt x="1333" y="7147"/>
                        <a:pt x="1469" y="7147"/>
                      </a:cubicBezTo>
                      <a:lnTo>
                        <a:pt x="6715" y="7147"/>
                      </a:lnTo>
                      <a:cubicBezTo>
                        <a:pt x="6851" y="7147"/>
                        <a:pt x="6968" y="7054"/>
                        <a:pt x="6999" y="6921"/>
                      </a:cubicBezTo>
                      <a:lnTo>
                        <a:pt x="8165" y="1854"/>
                      </a:lnTo>
                      <a:cubicBezTo>
                        <a:pt x="8184" y="1767"/>
                        <a:pt x="8164" y="1677"/>
                        <a:pt x="8109" y="1607"/>
                      </a:cubicBezTo>
                      <a:close/>
                      <a:moveTo>
                        <a:pt x="5118" y="4174"/>
                      </a:moveTo>
                      <a:cubicBezTo>
                        <a:pt x="5040" y="4252"/>
                        <a:pt x="4937" y="4291"/>
                        <a:pt x="4835" y="4291"/>
                      </a:cubicBezTo>
                      <a:cubicBezTo>
                        <a:pt x="4733" y="4291"/>
                        <a:pt x="4630" y="4252"/>
                        <a:pt x="4552" y="4174"/>
                      </a:cubicBezTo>
                      <a:lnTo>
                        <a:pt x="4492" y="4114"/>
                      </a:lnTo>
                      <a:lnTo>
                        <a:pt x="4492" y="5513"/>
                      </a:lnTo>
                      <a:cubicBezTo>
                        <a:pt x="4492" y="5734"/>
                        <a:pt x="4313" y="5913"/>
                        <a:pt x="4092" y="5913"/>
                      </a:cubicBezTo>
                      <a:cubicBezTo>
                        <a:pt x="3871" y="5913"/>
                        <a:pt x="3692" y="5734"/>
                        <a:pt x="3692" y="5513"/>
                      </a:cubicBezTo>
                      <a:lnTo>
                        <a:pt x="3692" y="4114"/>
                      </a:lnTo>
                      <a:lnTo>
                        <a:pt x="3632" y="4174"/>
                      </a:lnTo>
                      <a:cubicBezTo>
                        <a:pt x="3475" y="4330"/>
                        <a:pt x="3222" y="4330"/>
                        <a:pt x="3066" y="4174"/>
                      </a:cubicBezTo>
                      <a:cubicBezTo>
                        <a:pt x="2910" y="4018"/>
                        <a:pt x="2910" y="3764"/>
                        <a:pt x="3066" y="3608"/>
                      </a:cubicBezTo>
                      <a:lnTo>
                        <a:pt x="3809" y="2865"/>
                      </a:lnTo>
                      <a:cubicBezTo>
                        <a:pt x="3965" y="2709"/>
                        <a:pt x="4219" y="2709"/>
                        <a:pt x="4375" y="2865"/>
                      </a:cubicBezTo>
                      <a:lnTo>
                        <a:pt x="5118" y="3608"/>
                      </a:lnTo>
                      <a:cubicBezTo>
                        <a:pt x="5274" y="3765"/>
                        <a:pt x="5274" y="4018"/>
                        <a:pt x="5118" y="417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rnd">
                  <a:noFill/>
                  <a:prstDash val="solid"/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normAutofit fontScale="70000" lnSpcReduction="200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sz="2400"/>
                </a:p>
              </p:txBody>
            </p:sp>
          </p:grpSp>
        </p:grpSp>
        <p:grpSp>
          <p:nvGrpSpPr>
            <p:cNvPr id="109" name="组合 32" descr="67a9536f-c54a-4767-b116-330471687e68"/>
            <p:cNvGrpSpPr/>
            <p:nvPr/>
          </p:nvGrpSpPr>
          <p:grpSpPr>
            <a:xfrm>
              <a:off x="1582420" y="1331973"/>
              <a:ext cx="3657893" cy="2544943"/>
              <a:chOff x="1582420" y="1331973"/>
              <a:chExt cx="3657893" cy="2544943"/>
            </a:xfrm>
          </p:grpSpPr>
          <p:grpSp>
            <p:nvGrpSpPr>
              <p:cNvPr id="110" name="组合 25" descr="2bea20a8-3597-4124-b97b-18374b783970"/>
              <p:cNvGrpSpPr/>
              <p:nvPr/>
            </p:nvGrpSpPr>
            <p:grpSpPr>
              <a:xfrm>
                <a:off x="1582420" y="1331973"/>
                <a:ext cx="3657893" cy="1112947"/>
                <a:chOff x="1582420" y="1331973"/>
                <a:chExt cx="3657893" cy="1112947"/>
              </a:xfrm>
            </p:grpSpPr>
            <p:sp>
              <p:nvSpPr>
                <p:cNvPr id="1048955" name="Text2" descr="bff0f2dd-fef2-45dc-96de-1535b03666ce"/>
                <p:cNvSpPr/>
                <p:nvPr/>
              </p:nvSpPr>
              <p:spPr bwMode="auto">
                <a:xfrm>
                  <a:off x="1582424" y="1739282"/>
                  <a:ext cx="3657889" cy="705638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lIns="90000" tIns="46800" rIns="90000" bIns="46800" anchor="t" anchorCtr="0">
                  <a:noAutofit/>
                </a:bodyPr>
                <a:lstStyle>
                  <a:defPPr>
                    <a:defRPr lang="zh-CN"/>
                  </a:defPPr>
                  <a:lvl1pPr marL="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en-US" sz="1600" b="0" i="0" u="none">
                      <a:solidFill>
                        <a:srgbClr val="2F2F2F"/>
                      </a:solidFill>
                      <a:ea typeface="微软雅黑"/>
                    </a:rPr>
                    <a:t>电力供应不稳定，水利设施老化损坏，影响居民生活和农业生产。</a:t>
                  </a:r>
                </a:p>
              </p:txBody>
            </p:sp>
            <p:sp>
              <p:nvSpPr>
                <p:cNvPr id="1048956" name="Bullet2" descr="6777667d-4962-4c01-a3b0-ab2231b31700"/>
                <p:cNvSpPr txBox="1"/>
                <p:nvPr/>
              </p:nvSpPr>
              <p:spPr bwMode="auto">
                <a:xfrm>
                  <a:off x="1582420" y="1331973"/>
                  <a:ext cx="3657893" cy="407308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 lIns="90000" tIns="46800" rIns="90000" bIns="46800" anchor="b" anchorCtr="0">
                  <a:noAutofit/>
                </a:bodyPr>
                <a:lstStyle>
                  <a:defPPr>
                    <a:defRPr lang="zh-CN"/>
                  </a:defPPr>
                  <a:lvl1pPr marL="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r">
                    <a:spcBef>
                      <a:spcPct val="0"/>
                    </a:spcBef>
                  </a:pPr>
                  <a:r>
                    <a:rPr lang="en-US" sz="2400" b="1" i="0" u="none">
                      <a:solidFill>
                        <a:srgbClr val="2F2F2F"/>
                      </a:solidFill>
                      <a:ea typeface="微软雅黑"/>
                    </a:rPr>
                    <a:t>水电设施差</a:t>
                  </a:r>
                </a:p>
              </p:txBody>
            </p:sp>
          </p:grpSp>
          <p:grpSp>
            <p:nvGrpSpPr>
              <p:cNvPr id="111" name="组合 16" descr="db1c97a8-92ad-4c94-ba15-c6f658b574b8"/>
              <p:cNvGrpSpPr/>
              <p:nvPr/>
            </p:nvGrpSpPr>
            <p:grpSpPr>
              <a:xfrm>
                <a:off x="4554480" y="2476467"/>
                <a:ext cx="685833" cy="1400449"/>
                <a:chOff x="4554480" y="2476467"/>
                <a:chExt cx="685833" cy="1400449"/>
              </a:xfrm>
            </p:grpSpPr>
            <p:sp>
              <p:nvSpPr>
                <p:cNvPr id="1048957" name="椭圆 14" descr="4766b03b-1500-4d4a-b7fa-41418d73ef87"/>
                <p:cNvSpPr/>
                <p:nvPr/>
              </p:nvSpPr>
              <p:spPr>
                <a:xfrm>
                  <a:off x="4748543" y="3579208"/>
                  <a:ext cx="297708" cy="297708"/>
                </a:xfrm>
                <a:prstGeom prst="ellipse">
                  <a:avLst/>
                </a:prstGeom>
                <a:solidFill>
                  <a:schemeClr val="tx2"/>
                </a:solidFill>
                <a:ln w="12700" cap="rnd">
                  <a:noFill/>
                  <a:prstDash val="solid"/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normAutofit fontScale="32500" lnSpcReduction="20000"/>
                </a:bodyPr>
                <a:lstStyle/>
                <a:p>
                  <a:pPr algn="ctr"/>
                  <a:endParaRPr sz="2400"/>
                </a:p>
              </p:txBody>
            </p:sp>
            <p:cxnSp>
              <p:nvCxnSpPr>
                <p:cNvPr id="3145738" name="直接连接符 15" descr="42a8d187-401c-40d5-83bf-7d4e5e91efc3"/>
                <p:cNvCxnSpPr>
                  <a:cxnSpLocks/>
                </p:cNvCxnSpPr>
                <p:nvPr/>
              </p:nvCxnSpPr>
              <p:spPr>
                <a:xfrm flipV="1">
                  <a:off x="4897397" y="3370754"/>
                  <a:ext cx="0" cy="208454"/>
                </a:xfrm>
                <a:prstGeom prst="line">
                  <a:avLst/>
                </a:prstGeom>
                <a:ln w="28575" cap="rnd">
                  <a:solidFill>
                    <a:schemeClr val="tx2"/>
                  </a:solidFill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48958" name="椭圆 20" descr="604684a3-64aa-4ea3-876e-87454c332f2b"/>
                <p:cNvSpPr/>
                <p:nvPr/>
              </p:nvSpPr>
              <p:spPr>
                <a:xfrm>
                  <a:off x="4554480" y="2476467"/>
                  <a:ext cx="685833" cy="685833"/>
                </a:xfrm>
                <a:prstGeom prst="ellipse">
                  <a:avLst/>
                </a:prstGeom>
                <a:solidFill>
                  <a:schemeClr val="tx2">
                    <a:alpha val="50000"/>
                  </a:schemeClr>
                </a:solidFill>
                <a:ln w="12700" cap="rnd">
                  <a:noFill/>
                  <a:prstDash val="solid"/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normAutofit/>
                </a:bodyPr>
                <a:lstStyle/>
                <a:p>
                  <a:pPr algn="ctr"/>
                  <a:endParaRPr sz="2400"/>
                </a:p>
              </p:txBody>
            </p:sp>
            <p:sp>
              <p:nvSpPr>
                <p:cNvPr id="1048959" name="Icon2" descr="3aeaec90-c62c-4b1b-b904-c4d264c6dd42"/>
                <p:cNvSpPr/>
                <p:nvPr/>
              </p:nvSpPr>
              <p:spPr>
                <a:xfrm>
                  <a:off x="4720470" y="2665115"/>
                  <a:ext cx="353854" cy="308538"/>
                </a:xfrm>
                <a:custGeom>
                  <a:avLst/>
                  <a:gdLst>
                    <a:gd name="T0" fmla="*/ 8109 w 8184"/>
                    <a:gd name="T1" fmla="*/ 1607 h 7147"/>
                    <a:gd name="T2" fmla="*/ 7881 w 8184"/>
                    <a:gd name="T3" fmla="*/ 1497 h 7147"/>
                    <a:gd name="T4" fmla="*/ 6970 w 8184"/>
                    <a:gd name="T5" fmla="*/ 1497 h 7147"/>
                    <a:gd name="T6" fmla="*/ 7416 w 8184"/>
                    <a:gd name="T7" fmla="*/ 1052 h 7147"/>
                    <a:gd name="T8" fmla="*/ 7416 w 8184"/>
                    <a:gd name="T9" fmla="*/ 227 h 7147"/>
                    <a:gd name="T10" fmla="*/ 6592 w 8184"/>
                    <a:gd name="T11" fmla="*/ 227 h 7147"/>
                    <a:gd name="T12" fmla="*/ 5322 w 8184"/>
                    <a:gd name="T13" fmla="*/ 1497 h 7147"/>
                    <a:gd name="T14" fmla="*/ 2862 w 8184"/>
                    <a:gd name="T15" fmla="*/ 1497 h 7147"/>
                    <a:gd name="T16" fmla="*/ 1592 w 8184"/>
                    <a:gd name="T17" fmla="*/ 227 h 7147"/>
                    <a:gd name="T18" fmla="*/ 768 w 8184"/>
                    <a:gd name="T19" fmla="*/ 227 h 7147"/>
                    <a:gd name="T20" fmla="*/ 768 w 8184"/>
                    <a:gd name="T21" fmla="*/ 1052 h 7147"/>
                    <a:gd name="T22" fmla="*/ 1214 w 8184"/>
                    <a:gd name="T23" fmla="*/ 1497 h 7147"/>
                    <a:gd name="T24" fmla="*/ 303 w 8184"/>
                    <a:gd name="T25" fmla="*/ 1497 h 7147"/>
                    <a:gd name="T26" fmla="*/ 75 w 8184"/>
                    <a:gd name="T27" fmla="*/ 1607 h 7147"/>
                    <a:gd name="T28" fmla="*/ 19 w 8184"/>
                    <a:gd name="T29" fmla="*/ 1854 h 7147"/>
                    <a:gd name="T30" fmla="*/ 1185 w 8184"/>
                    <a:gd name="T31" fmla="*/ 6921 h 7147"/>
                    <a:gd name="T32" fmla="*/ 1469 w 8184"/>
                    <a:gd name="T33" fmla="*/ 7147 h 7147"/>
                    <a:gd name="T34" fmla="*/ 6715 w 8184"/>
                    <a:gd name="T35" fmla="*/ 7147 h 7147"/>
                    <a:gd name="T36" fmla="*/ 6999 w 8184"/>
                    <a:gd name="T37" fmla="*/ 6921 h 7147"/>
                    <a:gd name="T38" fmla="*/ 8165 w 8184"/>
                    <a:gd name="T39" fmla="*/ 1854 h 7147"/>
                    <a:gd name="T40" fmla="*/ 8109 w 8184"/>
                    <a:gd name="T41" fmla="*/ 1607 h 7147"/>
                    <a:gd name="T42" fmla="*/ 5118 w 8184"/>
                    <a:gd name="T43" fmla="*/ 4174 h 7147"/>
                    <a:gd name="T44" fmla="*/ 4835 w 8184"/>
                    <a:gd name="T45" fmla="*/ 4291 h 7147"/>
                    <a:gd name="T46" fmla="*/ 4552 w 8184"/>
                    <a:gd name="T47" fmla="*/ 4174 h 7147"/>
                    <a:gd name="T48" fmla="*/ 4492 w 8184"/>
                    <a:gd name="T49" fmla="*/ 4114 h 7147"/>
                    <a:gd name="T50" fmla="*/ 4492 w 8184"/>
                    <a:gd name="T51" fmla="*/ 5513 h 7147"/>
                    <a:gd name="T52" fmla="*/ 4092 w 8184"/>
                    <a:gd name="T53" fmla="*/ 5913 h 7147"/>
                    <a:gd name="T54" fmla="*/ 3692 w 8184"/>
                    <a:gd name="T55" fmla="*/ 5513 h 7147"/>
                    <a:gd name="T56" fmla="*/ 3692 w 8184"/>
                    <a:gd name="T57" fmla="*/ 4114 h 7147"/>
                    <a:gd name="T58" fmla="*/ 3632 w 8184"/>
                    <a:gd name="T59" fmla="*/ 4174 h 7147"/>
                    <a:gd name="T60" fmla="*/ 3066 w 8184"/>
                    <a:gd name="T61" fmla="*/ 4174 h 7147"/>
                    <a:gd name="T62" fmla="*/ 3066 w 8184"/>
                    <a:gd name="T63" fmla="*/ 3608 h 7147"/>
                    <a:gd name="T64" fmla="*/ 3809 w 8184"/>
                    <a:gd name="T65" fmla="*/ 2865 h 7147"/>
                    <a:gd name="T66" fmla="*/ 4375 w 8184"/>
                    <a:gd name="T67" fmla="*/ 2865 h 7147"/>
                    <a:gd name="T68" fmla="*/ 5118 w 8184"/>
                    <a:gd name="T69" fmla="*/ 3608 h 7147"/>
                    <a:gd name="T70" fmla="*/ 5118 w 8184"/>
                    <a:gd name="T71" fmla="*/ 4174 h 7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8184" h="7147">
                      <a:moveTo>
                        <a:pt x="8109" y="1607"/>
                      </a:moveTo>
                      <a:cubicBezTo>
                        <a:pt x="8053" y="1538"/>
                        <a:pt x="7969" y="1497"/>
                        <a:pt x="7881" y="1497"/>
                      </a:cubicBezTo>
                      <a:lnTo>
                        <a:pt x="6970" y="1497"/>
                      </a:lnTo>
                      <a:lnTo>
                        <a:pt x="7416" y="1052"/>
                      </a:lnTo>
                      <a:cubicBezTo>
                        <a:pt x="7644" y="824"/>
                        <a:pt x="7644" y="455"/>
                        <a:pt x="7416" y="227"/>
                      </a:cubicBezTo>
                      <a:cubicBezTo>
                        <a:pt x="7188" y="0"/>
                        <a:pt x="6819" y="0"/>
                        <a:pt x="6592" y="227"/>
                      </a:cubicBezTo>
                      <a:lnTo>
                        <a:pt x="5322" y="1497"/>
                      </a:lnTo>
                      <a:lnTo>
                        <a:pt x="2862" y="1497"/>
                      </a:lnTo>
                      <a:lnTo>
                        <a:pt x="1592" y="227"/>
                      </a:lnTo>
                      <a:cubicBezTo>
                        <a:pt x="1365" y="0"/>
                        <a:pt x="996" y="0"/>
                        <a:pt x="768" y="227"/>
                      </a:cubicBezTo>
                      <a:cubicBezTo>
                        <a:pt x="540" y="455"/>
                        <a:pt x="540" y="824"/>
                        <a:pt x="768" y="1052"/>
                      </a:cubicBezTo>
                      <a:lnTo>
                        <a:pt x="1214" y="1497"/>
                      </a:lnTo>
                      <a:lnTo>
                        <a:pt x="303" y="1497"/>
                      </a:lnTo>
                      <a:cubicBezTo>
                        <a:pt x="215" y="1497"/>
                        <a:pt x="131" y="1538"/>
                        <a:pt x="75" y="1607"/>
                      </a:cubicBezTo>
                      <a:cubicBezTo>
                        <a:pt x="20" y="1676"/>
                        <a:pt x="0" y="1767"/>
                        <a:pt x="19" y="1854"/>
                      </a:cubicBezTo>
                      <a:lnTo>
                        <a:pt x="1185" y="6921"/>
                      </a:lnTo>
                      <a:cubicBezTo>
                        <a:pt x="1215" y="7054"/>
                        <a:pt x="1333" y="7147"/>
                        <a:pt x="1469" y="7147"/>
                      </a:cubicBezTo>
                      <a:lnTo>
                        <a:pt x="6715" y="7147"/>
                      </a:lnTo>
                      <a:cubicBezTo>
                        <a:pt x="6851" y="7147"/>
                        <a:pt x="6968" y="7054"/>
                        <a:pt x="6999" y="6921"/>
                      </a:cubicBezTo>
                      <a:lnTo>
                        <a:pt x="8165" y="1854"/>
                      </a:lnTo>
                      <a:cubicBezTo>
                        <a:pt x="8184" y="1767"/>
                        <a:pt x="8164" y="1677"/>
                        <a:pt x="8109" y="1607"/>
                      </a:cubicBezTo>
                      <a:close/>
                      <a:moveTo>
                        <a:pt x="5118" y="4174"/>
                      </a:moveTo>
                      <a:cubicBezTo>
                        <a:pt x="5040" y="4252"/>
                        <a:pt x="4937" y="4291"/>
                        <a:pt x="4835" y="4291"/>
                      </a:cubicBezTo>
                      <a:cubicBezTo>
                        <a:pt x="4733" y="4291"/>
                        <a:pt x="4630" y="4252"/>
                        <a:pt x="4552" y="4174"/>
                      </a:cubicBezTo>
                      <a:lnTo>
                        <a:pt x="4492" y="4114"/>
                      </a:lnTo>
                      <a:lnTo>
                        <a:pt x="4492" y="5513"/>
                      </a:lnTo>
                      <a:cubicBezTo>
                        <a:pt x="4492" y="5734"/>
                        <a:pt x="4313" y="5913"/>
                        <a:pt x="4092" y="5913"/>
                      </a:cubicBezTo>
                      <a:cubicBezTo>
                        <a:pt x="3871" y="5913"/>
                        <a:pt x="3692" y="5734"/>
                        <a:pt x="3692" y="5513"/>
                      </a:cubicBezTo>
                      <a:lnTo>
                        <a:pt x="3692" y="4114"/>
                      </a:lnTo>
                      <a:lnTo>
                        <a:pt x="3632" y="4174"/>
                      </a:lnTo>
                      <a:cubicBezTo>
                        <a:pt x="3475" y="4330"/>
                        <a:pt x="3222" y="4330"/>
                        <a:pt x="3066" y="4174"/>
                      </a:cubicBezTo>
                      <a:cubicBezTo>
                        <a:pt x="2910" y="4018"/>
                        <a:pt x="2910" y="3764"/>
                        <a:pt x="3066" y="3608"/>
                      </a:cubicBezTo>
                      <a:lnTo>
                        <a:pt x="3809" y="2865"/>
                      </a:lnTo>
                      <a:cubicBezTo>
                        <a:pt x="3965" y="2709"/>
                        <a:pt x="4219" y="2709"/>
                        <a:pt x="4375" y="2865"/>
                      </a:cubicBezTo>
                      <a:lnTo>
                        <a:pt x="5118" y="3608"/>
                      </a:lnTo>
                      <a:cubicBezTo>
                        <a:pt x="5274" y="3765"/>
                        <a:pt x="5274" y="4018"/>
                        <a:pt x="5118" y="417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rnd">
                  <a:noFill/>
                  <a:prstDash val="solid"/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normAutofit fontScale="70000" lnSpcReduction="200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sz="2400"/>
                </a:p>
              </p:txBody>
            </p:sp>
          </p:grpSp>
        </p:grpSp>
        <p:grpSp>
          <p:nvGrpSpPr>
            <p:cNvPr id="112" name="组合 33" descr="0e52cd8d-dea1-40be-825c-2bd22ab06ade"/>
            <p:cNvGrpSpPr/>
            <p:nvPr/>
          </p:nvGrpSpPr>
          <p:grpSpPr>
            <a:xfrm>
              <a:off x="7217035" y="2865227"/>
              <a:ext cx="3672767" cy="2656987"/>
              <a:chOff x="7217035" y="2865227"/>
              <a:chExt cx="3672767" cy="2656987"/>
            </a:xfrm>
          </p:grpSpPr>
          <p:grpSp>
            <p:nvGrpSpPr>
              <p:cNvPr id="113" name="组合 26" descr="b68efe2d-639a-4359-b012-0b5975dee0bc"/>
              <p:cNvGrpSpPr/>
              <p:nvPr/>
            </p:nvGrpSpPr>
            <p:grpSpPr>
              <a:xfrm>
                <a:off x="7217035" y="4409267"/>
                <a:ext cx="3672767" cy="1112947"/>
                <a:chOff x="7217035" y="4409267"/>
                <a:chExt cx="3672767" cy="1112947"/>
              </a:xfrm>
            </p:grpSpPr>
            <p:sp>
              <p:nvSpPr>
                <p:cNvPr id="1048960" name="Text3" descr="7f9f454a-945a-4d65-8ad9-48ff0468d65a"/>
                <p:cNvSpPr/>
                <p:nvPr/>
              </p:nvSpPr>
              <p:spPr bwMode="auto">
                <a:xfrm>
                  <a:off x="7217035" y="4816576"/>
                  <a:ext cx="3672764" cy="705638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lIns="90000" tIns="46800" rIns="90000" bIns="46800" anchor="t" anchorCtr="0">
                  <a:noAutofit/>
                </a:bodyPr>
                <a:lstStyle>
                  <a:defPPr>
                    <a:defRPr lang="zh-CN"/>
                  </a:defPPr>
                  <a:lvl1pPr marL="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l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en-US" sz="1600" b="0" i="0" u="none">
                      <a:solidFill>
                        <a:srgbClr val="2F2F2F"/>
                      </a:solidFill>
                      <a:ea typeface="微软雅黑"/>
                    </a:rPr>
                    <a:t>农村道路狭窄且年久失修，阻碍了农村与外界的经济交流。</a:t>
                  </a:r>
                </a:p>
              </p:txBody>
            </p:sp>
            <p:sp>
              <p:nvSpPr>
                <p:cNvPr id="1048961" name="Bullet3" descr="53beef30-4d09-4aea-93ad-35a261d48f3e"/>
                <p:cNvSpPr txBox="1"/>
                <p:nvPr/>
              </p:nvSpPr>
              <p:spPr bwMode="auto">
                <a:xfrm>
                  <a:off x="7217035" y="4409267"/>
                  <a:ext cx="3672767" cy="407308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 lIns="90000" tIns="46800" rIns="90000" bIns="46800" anchor="b" anchorCtr="0">
                  <a:noAutofit/>
                </a:bodyPr>
                <a:lstStyle>
                  <a:defPPr>
                    <a:defRPr lang="zh-CN"/>
                  </a:defPPr>
                  <a:lvl1pPr marL="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l">
                    <a:spcBef>
                      <a:spcPct val="0"/>
                    </a:spcBef>
                  </a:pPr>
                  <a:r>
                    <a:rPr lang="en-US" sz="2400" b="1" i="0" u="none">
                      <a:solidFill>
                        <a:srgbClr val="2F2F2F"/>
                      </a:solidFill>
                      <a:ea typeface="微软雅黑"/>
                    </a:rPr>
                    <a:t>道路建设滞后</a:t>
                  </a:r>
                </a:p>
              </p:txBody>
            </p:sp>
          </p:grpSp>
          <p:grpSp>
            <p:nvGrpSpPr>
              <p:cNvPr id="114" name="组合 17" descr="7875eb80-1f61-4847-8c16-740135383fd6"/>
              <p:cNvGrpSpPr/>
              <p:nvPr/>
            </p:nvGrpSpPr>
            <p:grpSpPr>
              <a:xfrm>
                <a:off x="7217035" y="2865227"/>
                <a:ext cx="685833" cy="1355240"/>
                <a:chOff x="7217035" y="2865227"/>
                <a:chExt cx="685833" cy="1355240"/>
              </a:xfrm>
            </p:grpSpPr>
            <p:sp>
              <p:nvSpPr>
                <p:cNvPr id="1048962" name="椭圆 2" descr="c023bda1-42e5-4b75-adde-d75d3eef4317"/>
                <p:cNvSpPr/>
                <p:nvPr/>
              </p:nvSpPr>
              <p:spPr>
                <a:xfrm>
                  <a:off x="7411098" y="2865227"/>
                  <a:ext cx="297708" cy="297708"/>
                </a:xfrm>
                <a:prstGeom prst="ellipse">
                  <a:avLst/>
                </a:prstGeom>
                <a:solidFill>
                  <a:schemeClr val="accent1"/>
                </a:solidFill>
                <a:ln w="12700" cap="rnd">
                  <a:noFill/>
                  <a:prstDash val="solid"/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normAutofit fontScale="32500" lnSpcReduction="20000"/>
                </a:bodyPr>
                <a:lstStyle/>
                <a:p>
                  <a:pPr algn="ctr"/>
                  <a:endParaRPr sz="2400"/>
                </a:p>
              </p:txBody>
            </p:sp>
            <p:cxnSp>
              <p:nvCxnSpPr>
                <p:cNvPr id="3145739" name="直接连接符 4" descr="9bdf52d1-70d7-4314-a3fb-28b8f8faa5ac"/>
                <p:cNvCxnSpPr>
                  <a:cxnSpLocks/>
                  <a:endCxn id="1048962" idx="4"/>
                </p:cNvCxnSpPr>
                <p:nvPr/>
              </p:nvCxnSpPr>
              <p:spPr>
                <a:xfrm flipV="1">
                  <a:off x="7560587" y="3143885"/>
                  <a:ext cx="0" cy="208454"/>
                </a:xfrm>
                <a:prstGeom prst="line">
                  <a:avLst/>
                </a:prstGeom>
                <a:ln w="28575" cap="rnd">
                  <a:solidFill>
                    <a:schemeClr val="accent1"/>
                  </a:solidFill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48963" name="椭圆 8" descr="da192ad2-3f84-450b-81b1-f8920a84f43c"/>
                <p:cNvSpPr/>
                <p:nvPr/>
              </p:nvSpPr>
              <p:spPr>
                <a:xfrm>
                  <a:off x="7217035" y="3534634"/>
                  <a:ext cx="685833" cy="685833"/>
                </a:xfrm>
                <a:prstGeom prst="ellipse">
                  <a:avLst/>
                </a:prstGeom>
                <a:solidFill>
                  <a:schemeClr val="accent1"/>
                </a:solidFill>
                <a:ln w="12700" cap="rnd">
                  <a:noFill/>
                  <a:prstDash val="solid"/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normAutofit/>
                </a:bodyPr>
                <a:lstStyle/>
                <a:p>
                  <a:pPr algn="ctr"/>
                  <a:endParaRPr sz="2400"/>
                </a:p>
              </p:txBody>
            </p:sp>
            <p:sp>
              <p:nvSpPr>
                <p:cNvPr id="1048964" name="Icon3" descr="6edcd7c6-f7ec-4433-a57e-4306495ce07b"/>
                <p:cNvSpPr/>
                <p:nvPr/>
              </p:nvSpPr>
              <p:spPr>
                <a:xfrm>
                  <a:off x="7383025" y="3723282"/>
                  <a:ext cx="353854" cy="308538"/>
                </a:xfrm>
                <a:custGeom>
                  <a:avLst/>
                  <a:gdLst>
                    <a:gd name="T0" fmla="*/ 8109 w 8184"/>
                    <a:gd name="T1" fmla="*/ 1607 h 7147"/>
                    <a:gd name="T2" fmla="*/ 7881 w 8184"/>
                    <a:gd name="T3" fmla="*/ 1497 h 7147"/>
                    <a:gd name="T4" fmla="*/ 6970 w 8184"/>
                    <a:gd name="T5" fmla="*/ 1497 h 7147"/>
                    <a:gd name="T6" fmla="*/ 7416 w 8184"/>
                    <a:gd name="T7" fmla="*/ 1052 h 7147"/>
                    <a:gd name="T8" fmla="*/ 7416 w 8184"/>
                    <a:gd name="T9" fmla="*/ 227 h 7147"/>
                    <a:gd name="T10" fmla="*/ 6592 w 8184"/>
                    <a:gd name="T11" fmla="*/ 227 h 7147"/>
                    <a:gd name="T12" fmla="*/ 5322 w 8184"/>
                    <a:gd name="T13" fmla="*/ 1497 h 7147"/>
                    <a:gd name="T14" fmla="*/ 2862 w 8184"/>
                    <a:gd name="T15" fmla="*/ 1497 h 7147"/>
                    <a:gd name="T16" fmla="*/ 1592 w 8184"/>
                    <a:gd name="T17" fmla="*/ 227 h 7147"/>
                    <a:gd name="T18" fmla="*/ 768 w 8184"/>
                    <a:gd name="T19" fmla="*/ 227 h 7147"/>
                    <a:gd name="T20" fmla="*/ 768 w 8184"/>
                    <a:gd name="T21" fmla="*/ 1052 h 7147"/>
                    <a:gd name="T22" fmla="*/ 1214 w 8184"/>
                    <a:gd name="T23" fmla="*/ 1497 h 7147"/>
                    <a:gd name="T24" fmla="*/ 303 w 8184"/>
                    <a:gd name="T25" fmla="*/ 1497 h 7147"/>
                    <a:gd name="T26" fmla="*/ 75 w 8184"/>
                    <a:gd name="T27" fmla="*/ 1607 h 7147"/>
                    <a:gd name="T28" fmla="*/ 19 w 8184"/>
                    <a:gd name="T29" fmla="*/ 1854 h 7147"/>
                    <a:gd name="T30" fmla="*/ 1185 w 8184"/>
                    <a:gd name="T31" fmla="*/ 6921 h 7147"/>
                    <a:gd name="T32" fmla="*/ 1469 w 8184"/>
                    <a:gd name="T33" fmla="*/ 7147 h 7147"/>
                    <a:gd name="T34" fmla="*/ 6715 w 8184"/>
                    <a:gd name="T35" fmla="*/ 7147 h 7147"/>
                    <a:gd name="T36" fmla="*/ 6999 w 8184"/>
                    <a:gd name="T37" fmla="*/ 6921 h 7147"/>
                    <a:gd name="T38" fmla="*/ 8165 w 8184"/>
                    <a:gd name="T39" fmla="*/ 1854 h 7147"/>
                    <a:gd name="T40" fmla="*/ 8109 w 8184"/>
                    <a:gd name="T41" fmla="*/ 1607 h 7147"/>
                    <a:gd name="T42" fmla="*/ 5118 w 8184"/>
                    <a:gd name="T43" fmla="*/ 4174 h 7147"/>
                    <a:gd name="T44" fmla="*/ 4835 w 8184"/>
                    <a:gd name="T45" fmla="*/ 4291 h 7147"/>
                    <a:gd name="T46" fmla="*/ 4552 w 8184"/>
                    <a:gd name="T47" fmla="*/ 4174 h 7147"/>
                    <a:gd name="T48" fmla="*/ 4492 w 8184"/>
                    <a:gd name="T49" fmla="*/ 4114 h 7147"/>
                    <a:gd name="T50" fmla="*/ 4492 w 8184"/>
                    <a:gd name="T51" fmla="*/ 5513 h 7147"/>
                    <a:gd name="T52" fmla="*/ 4092 w 8184"/>
                    <a:gd name="T53" fmla="*/ 5913 h 7147"/>
                    <a:gd name="T54" fmla="*/ 3692 w 8184"/>
                    <a:gd name="T55" fmla="*/ 5513 h 7147"/>
                    <a:gd name="T56" fmla="*/ 3692 w 8184"/>
                    <a:gd name="T57" fmla="*/ 4114 h 7147"/>
                    <a:gd name="T58" fmla="*/ 3632 w 8184"/>
                    <a:gd name="T59" fmla="*/ 4174 h 7147"/>
                    <a:gd name="T60" fmla="*/ 3066 w 8184"/>
                    <a:gd name="T61" fmla="*/ 4174 h 7147"/>
                    <a:gd name="T62" fmla="*/ 3066 w 8184"/>
                    <a:gd name="T63" fmla="*/ 3608 h 7147"/>
                    <a:gd name="T64" fmla="*/ 3809 w 8184"/>
                    <a:gd name="T65" fmla="*/ 2865 h 7147"/>
                    <a:gd name="T66" fmla="*/ 4375 w 8184"/>
                    <a:gd name="T67" fmla="*/ 2865 h 7147"/>
                    <a:gd name="T68" fmla="*/ 5118 w 8184"/>
                    <a:gd name="T69" fmla="*/ 3608 h 7147"/>
                    <a:gd name="T70" fmla="*/ 5118 w 8184"/>
                    <a:gd name="T71" fmla="*/ 4174 h 7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8184" h="7147">
                      <a:moveTo>
                        <a:pt x="8109" y="1607"/>
                      </a:moveTo>
                      <a:cubicBezTo>
                        <a:pt x="8053" y="1538"/>
                        <a:pt x="7969" y="1497"/>
                        <a:pt x="7881" y="1497"/>
                      </a:cubicBezTo>
                      <a:lnTo>
                        <a:pt x="6970" y="1497"/>
                      </a:lnTo>
                      <a:lnTo>
                        <a:pt x="7416" y="1052"/>
                      </a:lnTo>
                      <a:cubicBezTo>
                        <a:pt x="7644" y="824"/>
                        <a:pt x="7644" y="455"/>
                        <a:pt x="7416" y="227"/>
                      </a:cubicBezTo>
                      <a:cubicBezTo>
                        <a:pt x="7188" y="0"/>
                        <a:pt x="6819" y="0"/>
                        <a:pt x="6592" y="227"/>
                      </a:cubicBezTo>
                      <a:lnTo>
                        <a:pt x="5322" y="1497"/>
                      </a:lnTo>
                      <a:lnTo>
                        <a:pt x="2862" y="1497"/>
                      </a:lnTo>
                      <a:lnTo>
                        <a:pt x="1592" y="227"/>
                      </a:lnTo>
                      <a:cubicBezTo>
                        <a:pt x="1365" y="0"/>
                        <a:pt x="996" y="0"/>
                        <a:pt x="768" y="227"/>
                      </a:cubicBezTo>
                      <a:cubicBezTo>
                        <a:pt x="540" y="455"/>
                        <a:pt x="540" y="824"/>
                        <a:pt x="768" y="1052"/>
                      </a:cubicBezTo>
                      <a:lnTo>
                        <a:pt x="1214" y="1497"/>
                      </a:lnTo>
                      <a:lnTo>
                        <a:pt x="303" y="1497"/>
                      </a:lnTo>
                      <a:cubicBezTo>
                        <a:pt x="215" y="1497"/>
                        <a:pt x="131" y="1538"/>
                        <a:pt x="75" y="1607"/>
                      </a:cubicBezTo>
                      <a:cubicBezTo>
                        <a:pt x="20" y="1676"/>
                        <a:pt x="0" y="1767"/>
                        <a:pt x="19" y="1854"/>
                      </a:cubicBezTo>
                      <a:lnTo>
                        <a:pt x="1185" y="6921"/>
                      </a:lnTo>
                      <a:cubicBezTo>
                        <a:pt x="1215" y="7054"/>
                        <a:pt x="1333" y="7147"/>
                        <a:pt x="1469" y="7147"/>
                      </a:cubicBezTo>
                      <a:lnTo>
                        <a:pt x="6715" y="7147"/>
                      </a:lnTo>
                      <a:cubicBezTo>
                        <a:pt x="6851" y="7147"/>
                        <a:pt x="6968" y="7054"/>
                        <a:pt x="6999" y="6921"/>
                      </a:cubicBezTo>
                      <a:lnTo>
                        <a:pt x="8165" y="1854"/>
                      </a:lnTo>
                      <a:cubicBezTo>
                        <a:pt x="8184" y="1767"/>
                        <a:pt x="8164" y="1677"/>
                        <a:pt x="8109" y="1607"/>
                      </a:cubicBezTo>
                      <a:close/>
                      <a:moveTo>
                        <a:pt x="5118" y="4174"/>
                      </a:moveTo>
                      <a:cubicBezTo>
                        <a:pt x="5040" y="4252"/>
                        <a:pt x="4937" y="4291"/>
                        <a:pt x="4835" y="4291"/>
                      </a:cubicBezTo>
                      <a:cubicBezTo>
                        <a:pt x="4733" y="4291"/>
                        <a:pt x="4630" y="4252"/>
                        <a:pt x="4552" y="4174"/>
                      </a:cubicBezTo>
                      <a:lnTo>
                        <a:pt x="4492" y="4114"/>
                      </a:lnTo>
                      <a:lnTo>
                        <a:pt x="4492" y="5513"/>
                      </a:lnTo>
                      <a:cubicBezTo>
                        <a:pt x="4492" y="5734"/>
                        <a:pt x="4313" y="5913"/>
                        <a:pt x="4092" y="5913"/>
                      </a:cubicBezTo>
                      <a:cubicBezTo>
                        <a:pt x="3871" y="5913"/>
                        <a:pt x="3692" y="5734"/>
                        <a:pt x="3692" y="5513"/>
                      </a:cubicBezTo>
                      <a:lnTo>
                        <a:pt x="3692" y="4114"/>
                      </a:lnTo>
                      <a:lnTo>
                        <a:pt x="3632" y="4174"/>
                      </a:lnTo>
                      <a:cubicBezTo>
                        <a:pt x="3475" y="4330"/>
                        <a:pt x="3222" y="4330"/>
                        <a:pt x="3066" y="4174"/>
                      </a:cubicBezTo>
                      <a:cubicBezTo>
                        <a:pt x="2910" y="4018"/>
                        <a:pt x="2910" y="3764"/>
                        <a:pt x="3066" y="3608"/>
                      </a:cubicBezTo>
                      <a:lnTo>
                        <a:pt x="3809" y="2865"/>
                      </a:lnTo>
                      <a:cubicBezTo>
                        <a:pt x="3965" y="2709"/>
                        <a:pt x="4219" y="2709"/>
                        <a:pt x="4375" y="2865"/>
                      </a:cubicBezTo>
                      <a:lnTo>
                        <a:pt x="5118" y="3608"/>
                      </a:lnTo>
                      <a:cubicBezTo>
                        <a:pt x="5274" y="3765"/>
                        <a:pt x="5274" y="4018"/>
                        <a:pt x="5118" y="417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rnd">
                  <a:noFill/>
                  <a:prstDash val="solid"/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normAutofit fontScale="67500" lnSpcReduction="200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sz="2400"/>
                </a:p>
              </p:txBody>
            </p:sp>
          </p:grpSp>
        </p:grpSp>
        <p:grpSp>
          <p:nvGrpSpPr>
            <p:cNvPr id="115" name="组合 34" descr="7d11082c-d436-4e52-b278-006390e91db0"/>
            <p:cNvGrpSpPr/>
            <p:nvPr/>
          </p:nvGrpSpPr>
          <p:grpSpPr>
            <a:xfrm>
              <a:off x="6807200" y="1332608"/>
              <a:ext cx="3657893" cy="2544943"/>
              <a:chOff x="6807200" y="1332608"/>
              <a:chExt cx="3657893" cy="2544943"/>
            </a:xfrm>
          </p:grpSpPr>
          <p:grpSp>
            <p:nvGrpSpPr>
              <p:cNvPr id="116" name="组合 28" descr="c7b9a038-8a9f-4959-a964-b9b5fc36ad7d"/>
              <p:cNvGrpSpPr/>
              <p:nvPr/>
            </p:nvGrpSpPr>
            <p:grpSpPr>
              <a:xfrm>
                <a:off x="6807200" y="1332608"/>
                <a:ext cx="3657893" cy="1112947"/>
                <a:chOff x="6807200" y="1332608"/>
                <a:chExt cx="3657893" cy="1112947"/>
              </a:xfrm>
            </p:grpSpPr>
            <p:sp>
              <p:nvSpPr>
                <p:cNvPr id="1048965" name="Text4" descr="171f4ffc-a9a7-4b7c-9bbc-3deae05f8997"/>
                <p:cNvSpPr/>
                <p:nvPr/>
              </p:nvSpPr>
              <p:spPr bwMode="auto">
                <a:xfrm>
                  <a:off x="6807204" y="1739917"/>
                  <a:ext cx="3657889" cy="705638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lIns="90000" tIns="46800" rIns="90000" bIns="46800" anchor="t" anchorCtr="0">
                  <a:noAutofit/>
                </a:bodyPr>
                <a:lstStyle>
                  <a:defPPr>
                    <a:defRPr lang="zh-CN"/>
                  </a:defPPr>
                  <a:lvl1pPr marL="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en-US" sz="1600" b="0" i="0" u="none">
                      <a:solidFill>
                        <a:srgbClr val="2F2F2F"/>
                      </a:solidFill>
                      <a:ea typeface="微软雅黑"/>
                    </a:rPr>
                    <a:t>水利设施问题导致灌溉用水浪费大，无法满足农业灌溉需求。</a:t>
                  </a:r>
                </a:p>
              </p:txBody>
            </p:sp>
            <p:sp>
              <p:nvSpPr>
                <p:cNvPr id="1048966" name="Bullet4" descr="09eed527-310b-4879-af1d-1d53137969d4"/>
                <p:cNvSpPr txBox="1"/>
                <p:nvPr/>
              </p:nvSpPr>
              <p:spPr bwMode="auto">
                <a:xfrm>
                  <a:off x="6807200" y="1332608"/>
                  <a:ext cx="3657893" cy="407308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 lIns="90000" tIns="46800" rIns="90000" bIns="46800" anchor="b" anchorCtr="0">
                  <a:noAutofit/>
                </a:bodyPr>
                <a:lstStyle>
                  <a:defPPr>
                    <a:defRPr lang="zh-CN"/>
                  </a:defPPr>
                  <a:lvl1pPr marL="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r">
                    <a:spcBef>
                      <a:spcPct val="0"/>
                    </a:spcBef>
                  </a:pPr>
                  <a:r>
                    <a:rPr lang="en-US" sz="2400" b="1" i="0" u="none">
                      <a:solidFill>
                        <a:srgbClr val="2F2F2F"/>
                      </a:solidFill>
                      <a:ea typeface="微软雅黑"/>
                    </a:rPr>
                    <a:t>灌溉用水浪费</a:t>
                  </a:r>
                </a:p>
              </p:txBody>
            </p:sp>
          </p:grpSp>
          <p:grpSp>
            <p:nvGrpSpPr>
              <p:cNvPr id="117" name="组合 21" descr="a45667ae-0496-4557-84b0-e43c95688236"/>
              <p:cNvGrpSpPr/>
              <p:nvPr/>
            </p:nvGrpSpPr>
            <p:grpSpPr>
              <a:xfrm>
                <a:off x="9779260" y="2477102"/>
                <a:ext cx="685833" cy="1400449"/>
                <a:chOff x="9779260" y="2477102"/>
                <a:chExt cx="685833" cy="1400449"/>
              </a:xfrm>
            </p:grpSpPr>
            <p:sp>
              <p:nvSpPr>
                <p:cNvPr id="1048967" name="椭圆 5" descr="88185209-de64-43d0-b497-a67685bd4520"/>
                <p:cNvSpPr/>
                <p:nvPr/>
              </p:nvSpPr>
              <p:spPr>
                <a:xfrm>
                  <a:off x="9973323" y="3579843"/>
                  <a:ext cx="297708" cy="297708"/>
                </a:xfrm>
                <a:prstGeom prst="ellipse">
                  <a:avLst/>
                </a:prstGeom>
                <a:solidFill>
                  <a:schemeClr val="tx2"/>
                </a:solidFill>
                <a:ln w="12700" cap="rnd">
                  <a:noFill/>
                  <a:prstDash val="solid"/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normAutofit fontScale="32500" lnSpcReduction="20000"/>
                </a:bodyPr>
                <a:lstStyle/>
                <a:p>
                  <a:pPr algn="ctr"/>
                  <a:endParaRPr sz="2400"/>
                </a:p>
              </p:txBody>
            </p:sp>
            <p:cxnSp>
              <p:nvCxnSpPr>
                <p:cNvPr id="3145740" name="直接连接符 6" descr="b6932ee2-11f1-4c2e-8d20-24475ad17ae5"/>
                <p:cNvCxnSpPr>
                  <a:cxnSpLocks/>
                </p:cNvCxnSpPr>
                <p:nvPr/>
              </p:nvCxnSpPr>
              <p:spPr>
                <a:xfrm flipV="1">
                  <a:off x="10122177" y="3371389"/>
                  <a:ext cx="0" cy="208454"/>
                </a:xfrm>
                <a:prstGeom prst="line">
                  <a:avLst/>
                </a:prstGeom>
                <a:ln w="28575" cap="rnd">
                  <a:solidFill>
                    <a:schemeClr val="tx2"/>
                  </a:solidFill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48968" name="椭圆 9" descr="21142967-6c26-4e7b-916f-ad3c8e2a5e58"/>
                <p:cNvSpPr/>
                <p:nvPr/>
              </p:nvSpPr>
              <p:spPr>
                <a:xfrm>
                  <a:off x="9779260" y="2477102"/>
                  <a:ext cx="685833" cy="685833"/>
                </a:xfrm>
                <a:prstGeom prst="ellipse">
                  <a:avLst/>
                </a:prstGeom>
                <a:solidFill>
                  <a:schemeClr val="tx2">
                    <a:alpha val="50000"/>
                  </a:schemeClr>
                </a:solidFill>
                <a:ln w="12700" cap="rnd">
                  <a:noFill/>
                  <a:prstDash val="solid"/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normAutofit/>
                </a:bodyPr>
                <a:lstStyle/>
                <a:p>
                  <a:pPr algn="ctr"/>
                  <a:endParaRPr sz="2400"/>
                </a:p>
              </p:txBody>
            </p:sp>
            <p:sp>
              <p:nvSpPr>
                <p:cNvPr id="1048969" name="Icon4" descr="9ebaae4f-6f7c-49d4-b889-71ce5b5f968e"/>
                <p:cNvSpPr/>
                <p:nvPr/>
              </p:nvSpPr>
              <p:spPr>
                <a:xfrm>
                  <a:off x="9945250" y="2665750"/>
                  <a:ext cx="353854" cy="308538"/>
                </a:xfrm>
                <a:custGeom>
                  <a:avLst/>
                  <a:gdLst>
                    <a:gd name="T0" fmla="*/ 8109 w 8184"/>
                    <a:gd name="T1" fmla="*/ 1607 h 7147"/>
                    <a:gd name="T2" fmla="*/ 7881 w 8184"/>
                    <a:gd name="T3" fmla="*/ 1497 h 7147"/>
                    <a:gd name="T4" fmla="*/ 6970 w 8184"/>
                    <a:gd name="T5" fmla="*/ 1497 h 7147"/>
                    <a:gd name="T6" fmla="*/ 7416 w 8184"/>
                    <a:gd name="T7" fmla="*/ 1052 h 7147"/>
                    <a:gd name="T8" fmla="*/ 7416 w 8184"/>
                    <a:gd name="T9" fmla="*/ 227 h 7147"/>
                    <a:gd name="T10" fmla="*/ 6592 w 8184"/>
                    <a:gd name="T11" fmla="*/ 227 h 7147"/>
                    <a:gd name="T12" fmla="*/ 5322 w 8184"/>
                    <a:gd name="T13" fmla="*/ 1497 h 7147"/>
                    <a:gd name="T14" fmla="*/ 2862 w 8184"/>
                    <a:gd name="T15" fmla="*/ 1497 h 7147"/>
                    <a:gd name="T16" fmla="*/ 1592 w 8184"/>
                    <a:gd name="T17" fmla="*/ 227 h 7147"/>
                    <a:gd name="T18" fmla="*/ 768 w 8184"/>
                    <a:gd name="T19" fmla="*/ 227 h 7147"/>
                    <a:gd name="T20" fmla="*/ 768 w 8184"/>
                    <a:gd name="T21" fmla="*/ 1052 h 7147"/>
                    <a:gd name="T22" fmla="*/ 1214 w 8184"/>
                    <a:gd name="T23" fmla="*/ 1497 h 7147"/>
                    <a:gd name="T24" fmla="*/ 303 w 8184"/>
                    <a:gd name="T25" fmla="*/ 1497 h 7147"/>
                    <a:gd name="T26" fmla="*/ 75 w 8184"/>
                    <a:gd name="T27" fmla="*/ 1607 h 7147"/>
                    <a:gd name="T28" fmla="*/ 19 w 8184"/>
                    <a:gd name="T29" fmla="*/ 1854 h 7147"/>
                    <a:gd name="T30" fmla="*/ 1185 w 8184"/>
                    <a:gd name="T31" fmla="*/ 6921 h 7147"/>
                    <a:gd name="T32" fmla="*/ 1469 w 8184"/>
                    <a:gd name="T33" fmla="*/ 7147 h 7147"/>
                    <a:gd name="T34" fmla="*/ 6715 w 8184"/>
                    <a:gd name="T35" fmla="*/ 7147 h 7147"/>
                    <a:gd name="T36" fmla="*/ 6999 w 8184"/>
                    <a:gd name="T37" fmla="*/ 6921 h 7147"/>
                    <a:gd name="T38" fmla="*/ 8165 w 8184"/>
                    <a:gd name="T39" fmla="*/ 1854 h 7147"/>
                    <a:gd name="T40" fmla="*/ 8109 w 8184"/>
                    <a:gd name="T41" fmla="*/ 1607 h 7147"/>
                    <a:gd name="T42" fmla="*/ 5118 w 8184"/>
                    <a:gd name="T43" fmla="*/ 4174 h 7147"/>
                    <a:gd name="T44" fmla="*/ 4835 w 8184"/>
                    <a:gd name="T45" fmla="*/ 4291 h 7147"/>
                    <a:gd name="T46" fmla="*/ 4552 w 8184"/>
                    <a:gd name="T47" fmla="*/ 4174 h 7147"/>
                    <a:gd name="T48" fmla="*/ 4492 w 8184"/>
                    <a:gd name="T49" fmla="*/ 4114 h 7147"/>
                    <a:gd name="T50" fmla="*/ 4492 w 8184"/>
                    <a:gd name="T51" fmla="*/ 5513 h 7147"/>
                    <a:gd name="T52" fmla="*/ 4092 w 8184"/>
                    <a:gd name="T53" fmla="*/ 5913 h 7147"/>
                    <a:gd name="T54" fmla="*/ 3692 w 8184"/>
                    <a:gd name="T55" fmla="*/ 5513 h 7147"/>
                    <a:gd name="T56" fmla="*/ 3692 w 8184"/>
                    <a:gd name="T57" fmla="*/ 4114 h 7147"/>
                    <a:gd name="T58" fmla="*/ 3632 w 8184"/>
                    <a:gd name="T59" fmla="*/ 4174 h 7147"/>
                    <a:gd name="T60" fmla="*/ 3066 w 8184"/>
                    <a:gd name="T61" fmla="*/ 4174 h 7147"/>
                    <a:gd name="T62" fmla="*/ 3066 w 8184"/>
                    <a:gd name="T63" fmla="*/ 3608 h 7147"/>
                    <a:gd name="T64" fmla="*/ 3809 w 8184"/>
                    <a:gd name="T65" fmla="*/ 2865 h 7147"/>
                    <a:gd name="T66" fmla="*/ 4375 w 8184"/>
                    <a:gd name="T67" fmla="*/ 2865 h 7147"/>
                    <a:gd name="T68" fmla="*/ 5118 w 8184"/>
                    <a:gd name="T69" fmla="*/ 3608 h 7147"/>
                    <a:gd name="T70" fmla="*/ 5118 w 8184"/>
                    <a:gd name="T71" fmla="*/ 4174 h 7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8184" h="7147">
                      <a:moveTo>
                        <a:pt x="8109" y="1607"/>
                      </a:moveTo>
                      <a:cubicBezTo>
                        <a:pt x="8053" y="1538"/>
                        <a:pt x="7969" y="1497"/>
                        <a:pt x="7881" y="1497"/>
                      </a:cubicBezTo>
                      <a:lnTo>
                        <a:pt x="6970" y="1497"/>
                      </a:lnTo>
                      <a:lnTo>
                        <a:pt x="7416" y="1052"/>
                      </a:lnTo>
                      <a:cubicBezTo>
                        <a:pt x="7644" y="824"/>
                        <a:pt x="7644" y="455"/>
                        <a:pt x="7416" y="227"/>
                      </a:cubicBezTo>
                      <a:cubicBezTo>
                        <a:pt x="7188" y="0"/>
                        <a:pt x="6819" y="0"/>
                        <a:pt x="6592" y="227"/>
                      </a:cubicBezTo>
                      <a:lnTo>
                        <a:pt x="5322" y="1497"/>
                      </a:lnTo>
                      <a:lnTo>
                        <a:pt x="2862" y="1497"/>
                      </a:lnTo>
                      <a:lnTo>
                        <a:pt x="1592" y="227"/>
                      </a:lnTo>
                      <a:cubicBezTo>
                        <a:pt x="1365" y="0"/>
                        <a:pt x="996" y="0"/>
                        <a:pt x="768" y="227"/>
                      </a:cubicBezTo>
                      <a:cubicBezTo>
                        <a:pt x="540" y="455"/>
                        <a:pt x="540" y="824"/>
                        <a:pt x="768" y="1052"/>
                      </a:cubicBezTo>
                      <a:lnTo>
                        <a:pt x="1214" y="1497"/>
                      </a:lnTo>
                      <a:lnTo>
                        <a:pt x="303" y="1497"/>
                      </a:lnTo>
                      <a:cubicBezTo>
                        <a:pt x="215" y="1497"/>
                        <a:pt x="131" y="1538"/>
                        <a:pt x="75" y="1607"/>
                      </a:cubicBezTo>
                      <a:cubicBezTo>
                        <a:pt x="20" y="1676"/>
                        <a:pt x="0" y="1767"/>
                        <a:pt x="19" y="1854"/>
                      </a:cubicBezTo>
                      <a:lnTo>
                        <a:pt x="1185" y="6921"/>
                      </a:lnTo>
                      <a:cubicBezTo>
                        <a:pt x="1215" y="7054"/>
                        <a:pt x="1333" y="7147"/>
                        <a:pt x="1469" y="7147"/>
                      </a:cubicBezTo>
                      <a:lnTo>
                        <a:pt x="6715" y="7147"/>
                      </a:lnTo>
                      <a:cubicBezTo>
                        <a:pt x="6851" y="7147"/>
                        <a:pt x="6968" y="7054"/>
                        <a:pt x="6999" y="6921"/>
                      </a:cubicBezTo>
                      <a:lnTo>
                        <a:pt x="8165" y="1854"/>
                      </a:lnTo>
                      <a:cubicBezTo>
                        <a:pt x="8184" y="1767"/>
                        <a:pt x="8164" y="1677"/>
                        <a:pt x="8109" y="1607"/>
                      </a:cubicBezTo>
                      <a:close/>
                      <a:moveTo>
                        <a:pt x="5118" y="4174"/>
                      </a:moveTo>
                      <a:cubicBezTo>
                        <a:pt x="5040" y="4252"/>
                        <a:pt x="4937" y="4291"/>
                        <a:pt x="4835" y="4291"/>
                      </a:cubicBezTo>
                      <a:cubicBezTo>
                        <a:pt x="4733" y="4291"/>
                        <a:pt x="4630" y="4252"/>
                        <a:pt x="4552" y="4174"/>
                      </a:cubicBezTo>
                      <a:lnTo>
                        <a:pt x="4492" y="4114"/>
                      </a:lnTo>
                      <a:lnTo>
                        <a:pt x="4492" y="5513"/>
                      </a:lnTo>
                      <a:cubicBezTo>
                        <a:pt x="4492" y="5734"/>
                        <a:pt x="4313" y="5913"/>
                        <a:pt x="4092" y="5913"/>
                      </a:cubicBezTo>
                      <a:cubicBezTo>
                        <a:pt x="3871" y="5913"/>
                        <a:pt x="3692" y="5734"/>
                        <a:pt x="3692" y="5513"/>
                      </a:cubicBezTo>
                      <a:lnTo>
                        <a:pt x="3692" y="4114"/>
                      </a:lnTo>
                      <a:lnTo>
                        <a:pt x="3632" y="4174"/>
                      </a:lnTo>
                      <a:cubicBezTo>
                        <a:pt x="3475" y="4330"/>
                        <a:pt x="3222" y="4330"/>
                        <a:pt x="3066" y="4174"/>
                      </a:cubicBezTo>
                      <a:cubicBezTo>
                        <a:pt x="2910" y="4018"/>
                        <a:pt x="2910" y="3764"/>
                        <a:pt x="3066" y="3608"/>
                      </a:cubicBezTo>
                      <a:lnTo>
                        <a:pt x="3809" y="2865"/>
                      </a:lnTo>
                      <a:cubicBezTo>
                        <a:pt x="3965" y="2709"/>
                        <a:pt x="4219" y="2709"/>
                        <a:pt x="4375" y="2865"/>
                      </a:cubicBezTo>
                      <a:lnTo>
                        <a:pt x="5118" y="3608"/>
                      </a:lnTo>
                      <a:cubicBezTo>
                        <a:pt x="5274" y="3765"/>
                        <a:pt x="5274" y="4018"/>
                        <a:pt x="5118" y="417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rnd">
                  <a:noFill/>
                  <a:prstDash val="solid"/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normAutofit fontScale="67500" lnSpcReduction="200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sz="2400"/>
                </a:p>
              </p:txBody>
            </p:sp>
          </p:grpSp>
        </p:grpSp>
      </p:grp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7" name="标题 1048986" descr="0d0c025c-f983-4e5a-837c-37bea7bc505f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sz="4400" b="1" i="0" u="none">
                <a:solidFill>
                  <a:srgbClr val="2F2F2F"/>
                </a:solidFill>
                <a:ea typeface="微软雅黑"/>
              </a:rPr>
              <a:t>农村生态环境恶化</a:t>
            </a:r>
          </a:p>
        </p:txBody>
      </p:sp>
      <p:grpSp>
        <p:nvGrpSpPr>
          <p:cNvPr id="125" name="56774dff-9fec-4094-8dad-d4663847d656.source.4.zh-Hans.pptx" descr="ee8854c0-e8de-401c-a94d-0e91e7a1c099"/>
          <p:cNvGrpSpPr/>
          <p:nvPr/>
        </p:nvGrpSpPr>
        <p:grpSpPr>
          <a:xfrm>
            <a:off x="660400" y="1368058"/>
            <a:ext cx="10860087" cy="4656561"/>
            <a:chOff x="658813" y="1130300"/>
            <a:chExt cx="10860087" cy="4656561"/>
          </a:xfrm>
        </p:grpSpPr>
        <p:cxnSp>
          <p:nvCxnSpPr>
            <p:cNvPr id="3145741" name="ïSḷîďê" descr="aa49ecef-70cf-47c0-bc66-668b2b70fce1"/>
            <p:cNvCxnSpPr>
              <a:cxnSpLocks/>
            </p:cNvCxnSpPr>
            <p:nvPr/>
          </p:nvCxnSpPr>
          <p:spPr>
            <a:xfrm flipH="1">
              <a:off x="660400" y="3619295"/>
              <a:ext cx="5070805" cy="0"/>
            </a:xfrm>
            <a:prstGeom prst="line">
              <a:avLst/>
            </a:prstGeom>
            <a:ln w="6350" cap="rnd">
              <a:solidFill>
                <a:schemeClr val="tx2">
                  <a:alpha val="50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5742" name="îṩḻîdè" descr="f91f00d6-6d06-4461-985e-35f377115b68"/>
            <p:cNvCxnSpPr>
              <a:cxnSpLocks/>
            </p:cNvCxnSpPr>
            <p:nvPr/>
          </p:nvCxnSpPr>
          <p:spPr>
            <a:xfrm>
              <a:off x="6448095" y="4341816"/>
              <a:ext cx="5070805" cy="0"/>
            </a:xfrm>
            <a:prstGeom prst="line">
              <a:avLst/>
            </a:prstGeom>
            <a:ln w="6350" cap="rnd">
              <a:solidFill>
                <a:schemeClr val="tx2">
                  <a:alpha val="50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5743" name="îsḻïde" descr="5d1eafb4-1fdc-4aa3-8126-b45b196d8abf"/>
            <p:cNvCxnSpPr>
              <a:cxnSpLocks/>
            </p:cNvCxnSpPr>
            <p:nvPr/>
          </p:nvCxnSpPr>
          <p:spPr>
            <a:xfrm flipH="1">
              <a:off x="660400" y="5064340"/>
              <a:ext cx="5070805" cy="0"/>
            </a:xfrm>
            <a:prstGeom prst="line">
              <a:avLst/>
            </a:prstGeom>
            <a:ln w="6350" cap="rnd">
              <a:solidFill>
                <a:schemeClr val="tx2">
                  <a:alpha val="50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5744" name="ïṡlîḍè" descr="f1a3b04e-648c-467a-9a83-75d907640805"/>
            <p:cNvCxnSpPr>
              <a:cxnSpLocks/>
            </p:cNvCxnSpPr>
            <p:nvPr/>
          </p:nvCxnSpPr>
          <p:spPr>
            <a:xfrm>
              <a:off x="6446500" y="5786861"/>
              <a:ext cx="5072400" cy="0"/>
            </a:xfrm>
            <a:prstGeom prst="line">
              <a:avLst/>
            </a:prstGeom>
            <a:ln w="6350" cap="rnd">
              <a:solidFill>
                <a:schemeClr val="tx2">
                  <a:alpha val="50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8988" name="Title" descr="e6ce889e-6eb6-4a37-bada-4296014c64be"/>
            <p:cNvSpPr txBox="1"/>
            <p:nvPr/>
          </p:nvSpPr>
          <p:spPr>
            <a:xfrm>
              <a:off x="660400" y="1130300"/>
              <a:ext cx="10858500" cy="461665"/>
            </a:xfrm>
            <a:prstGeom prst="rect">
              <a:avLst/>
            </a:prstGeom>
            <a:noFill/>
          </p:spPr>
          <p:txBody>
            <a:bodyPr vert="horz" wrap="square" rtlCol="0" anchor="t" anchorCtr="1">
              <a:noAutofit/>
            </a:bodyPr>
            <a:lstStyle/>
            <a:p>
              <a:pPr algn="ctr"/>
              <a:r>
                <a:rPr lang="en-US" sz="3600" b="1" i="0" u="none">
                  <a:solidFill>
                    <a:srgbClr val="2F2F2F"/>
                  </a:solidFill>
                  <a:ea typeface="微软雅黑"/>
                </a:rPr>
                <a:t>分析农村生态环境的危机</a:t>
              </a:r>
            </a:p>
          </p:txBody>
        </p:sp>
        <p:grpSp>
          <p:nvGrpSpPr>
            <p:cNvPr id="126" name="组合 32" descr="d1ecbea2-2353-4070-9eb7-51430139aa7d"/>
            <p:cNvGrpSpPr/>
            <p:nvPr/>
          </p:nvGrpSpPr>
          <p:grpSpPr>
            <a:xfrm>
              <a:off x="658813" y="2321096"/>
              <a:ext cx="5539448" cy="1174186"/>
              <a:chOff x="658813" y="2321096"/>
              <a:chExt cx="5539448" cy="1174186"/>
            </a:xfrm>
          </p:grpSpPr>
          <p:sp>
            <p:nvSpPr>
              <p:cNvPr id="1048989" name="Icon1" descr="e02abc65-c2cc-4c76-867d-aa6be7f92f2e"/>
              <p:cNvSpPr/>
              <p:nvPr/>
            </p:nvSpPr>
            <p:spPr bwMode="auto">
              <a:xfrm>
                <a:off x="5539604" y="2721827"/>
                <a:ext cx="383204" cy="473902"/>
              </a:xfrm>
              <a:custGeom>
                <a:avLst/>
                <a:gdLst>
                  <a:gd name="connsiteX0" fmla="*/ 376707 w 465255"/>
                  <a:gd name="connsiteY0" fmla="*/ 359911 h 575372"/>
                  <a:gd name="connsiteX1" fmla="*/ 465255 w 465255"/>
                  <a:gd name="connsiteY1" fmla="*/ 521967 h 575372"/>
                  <a:gd name="connsiteX2" fmla="*/ 396999 w 465255"/>
                  <a:gd name="connsiteY2" fmla="*/ 512759 h 575372"/>
                  <a:gd name="connsiteX3" fmla="*/ 373018 w 465255"/>
                  <a:gd name="connsiteY3" fmla="*/ 575372 h 575372"/>
                  <a:gd name="connsiteX4" fmla="*/ 275246 w 465255"/>
                  <a:gd name="connsiteY4" fmla="*/ 407791 h 575372"/>
                  <a:gd name="connsiteX5" fmla="*/ 312141 w 465255"/>
                  <a:gd name="connsiteY5" fmla="*/ 393059 h 575372"/>
                  <a:gd name="connsiteX6" fmla="*/ 376707 w 465255"/>
                  <a:gd name="connsiteY6" fmla="*/ 359911 h 575372"/>
                  <a:gd name="connsiteX7" fmla="*/ 86735 w 465255"/>
                  <a:gd name="connsiteY7" fmla="*/ 352512 h 575372"/>
                  <a:gd name="connsiteX8" fmla="*/ 112571 w 465255"/>
                  <a:gd name="connsiteY8" fmla="*/ 363570 h 575372"/>
                  <a:gd name="connsiteX9" fmla="*/ 188233 w 465255"/>
                  <a:gd name="connsiteY9" fmla="*/ 405957 h 575372"/>
                  <a:gd name="connsiteX10" fmla="*/ 107034 w 465255"/>
                  <a:gd name="connsiteY10" fmla="*/ 571821 h 575372"/>
                  <a:gd name="connsiteX11" fmla="*/ 70126 w 465255"/>
                  <a:gd name="connsiteY11" fmla="*/ 514690 h 575372"/>
                  <a:gd name="connsiteX12" fmla="*/ 0 w 465255"/>
                  <a:gd name="connsiteY12" fmla="*/ 522062 h 575372"/>
                  <a:gd name="connsiteX13" fmla="*/ 232628 w 465255"/>
                  <a:gd name="connsiteY13" fmla="*/ 121956 h 575372"/>
                  <a:gd name="connsiteX14" fmla="*/ 256629 w 465255"/>
                  <a:gd name="connsiteY14" fmla="*/ 169858 h 575372"/>
                  <a:gd name="connsiteX15" fmla="*/ 310170 w 465255"/>
                  <a:gd name="connsiteY15" fmla="*/ 177227 h 575372"/>
                  <a:gd name="connsiteX16" fmla="*/ 271399 w 465255"/>
                  <a:gd name="connsiteY16" fmla="*/ 215917 h 575372"/>
                  <a:gd name="connsiteX17" fmla="*/ 280630 w 465255"/>
                  <a:gd name="connsiteY17" fmla="*/ 269346 h 575372"/>
                  <a:gd name="connsiteX18" fmla="*/ 232628 w 465255"/>
                  <a:gd name="connsiteY18" fmla="*/ 243553 h 575372"/>
                  <a:gd name="connsiteX19" fmla="*/ 184625 w 465255"/>
                  <a:gd name="connsiteY19" fmla="*/ 269346 h 575372"/>
                  <a:gd name="connsiteX20" fmla="*/ 193856 w 465255"/>
                  <a:gd name="connsiteY20" fmla="*/ 215917 h 575372"/>
                  <a:gd name="connsiteX21" fmla="*/ 155085 w 465255"/>
                  <a:gd name="connsiteY21" fmla="*/ 177227 h 575372"/>
                  <a:gd name="connsiteX22" fmla="*/ 208626 w 465255"/>
                  <a:gd name="connsiteY22" fmla="*/ 169858 h 575372"/>
                  <a:gd name="connsiteX23" fmla="*/ 232663 w 465255"/>
                  <a:gd name="connsiteY23" fmla="*/ 81359 h 575372"/>
                  <a:gd name="connsiteX24" fmla="*/ 118167 w 465255"/>
                  <a:gd name="connsiteY24" fmla="*/ 195685 h 575372"/>
                  <a:gd name="connsiteX25" fmla="*/ 232663 w 465255"/>
                  <a:gd name="connsiteY25" fmla="*/ 310011 h 575372"/>
                  <a:gd name="connsiteX26" fmla="*/ 347159 w 465255"/>
                  <a:gd name="connsiteY26" fmla="*/ 195685 h 575372"/>
                  <a:gd name="connsiteX27" fmla="*/ 232663 w 465255"/>
                  <a:gd name="connsiteY27" fmla="*/ 81359 h 575372"/>
                  <a:gd name="connsiteX28" fmla="*/ 180032 w 465255"/>
                  <a:gd name="connsiteY28" fmla="*/ 916 h 575372"/>
                  <a:gd name="connsiteX29" fmla="*/ 204962 w 465255"/>
                  <a:gd name="connsiteY29" fmla="*/ 5756 h 575372"/>
                  <a:gd name="connsiteX30" fmla="*/ 260364 w 465255"/>
                  <a:gd name="connsiteY30" fmla="*/ 5756 h 575372"/>
                  <a:gd name="connsiteX31" fmla="*/ 302838 w 465255"/>
                  <a:gd name="connsiteY31" fmla="*/ 16820 h 575372"/>
                  <a:gd name="connsiteX32" fmla="*/ 350852 w 465255"/>
                  <a:gd name="connsiteY32" fmla="*/ 44479 h 575372"/>
                  <a:gd name="connsiteX33" fmla="*/ 384093 w 465255"/>
                  <a:gd name="connsiteY33" fmla="*/ 77671 h 575372"/>
                  <a:gd name="connsiteX34" fmla="*/ 409947 w 465255"/>
                  <a:gd name="connsiteY34" fmla="*/ 123770 h 575372"/>
                  <a:gd name="connsiteX35" fmla="*/ 422874 w 465255"/>
                  <a:gd name="connsiteY35" fmla="*/ 168025 h 575372"/>
                  <a:gd name="connsiteX36" fmla="*/ 422874 w 465255"/>
                  <a:gd name="connsiteY36" fmla="*/ 223345 h 575372"/>
                  <a:gd name="connsiteX37" fmla="*/ 409947 w 465255"/>
                  <a:gd name="connsiteY37" fmla="*/ 265756 h 575372"/>
                  <a:gd name="connsiteX38" fmla="*/ 384093 w 465255"/>
                  <a:gd name="connsiteY38" fmla="*/ 313699 h 575372"/>
                  <a:gd name="connsiteX39" fmla="*/ 350852 w 465255"/>
                  <a:gd name="connsiteY39" fmla="*/ 346891 h 575372"/>
                  <a:gd name="connsiteX40" fmla="*/ 302838 w 465255"/>
                  <a:gd name="connsiteY40" fmla="*/ 372706 h 575372"/>
                  <a:gd name="connsiteX41" fmla="*/ 260364 w 465255"/>
                  <a:gd name="connsiteY41" fmla="*/ 385614 h 575372"/>
                  <a:gd name="connsiteX42" fmla="*/ 204962 w 465255"/>
                  <a:gd name="connsiteY42" fmla="*/ 385614 h 575372"/>
                  <a:gd name="connsiteX43" fmla="*/ 160641 w 465255"/>
                  <a:gd name="connsiteY43" fmla="*/ 372706 h 575372"/>
                  <a:gd name="connsiteX44" fmla="*/ 114474 w 465255"/>
                  <a:gd name="connsiteY44" fmla="*/ 346891 h 575372"/>
                  <a:gd name="connsiteX45" fmla="*/ 81233 w 465255"/>
                  <a:gd name="connsiteY45" fmla="*/ 313699 h 575372"/>
                  <a:gd name="connsiteX46" fmla="*/ 53532 w 465255"/>
                  <a:gd name="connsiteY46" fmla="*/ 265756 h 575372"/>
                  <a:gd name="connsiteX47" fmla="*/ 42452 w 465255"/>
                  <a:gd name="connsiteY47" fmla="*/ 223345 h 575372"/>
                  <a:gd name="connsiteX48" fmla="*/ 42452 w 465255"/>
                  <a:gd name="connsiteY48" fmla="*/ 168025 h 575372"/>
                  <a:gd name="connsiteX49" fmla="*/ 53532 w 465255"/>
                  <a:gd name="connsiteY49" fmla="*/ 123770 h 575372"/>
                  <a:gd name="connsiteX50" fmla="*/ 81233 w 465255"/>
                  <a:gd name="connsiteY50" fmla="*/ 77671 h 575372"/>
                  <a:gd name="connsiteX51" fmla="*/ 114474 w 465255"/>
                  <a:gd name="connsiteY51" fmla="*/ 44479 h 575372"/>
                  <a:gd name="connsiteX52" fmla="*/ 160641 w 465255"/>
                  <a:gd name="connsiteY52" fmla="*/ 16820 h 575372"/>
                  <a:gd name="connsiteX53" fmla="*/ 180032 w 465255"/>
                  <a:gd name="connsiteY53" fmla="*/ 916 h 5753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</a:cxnLst>
                <a:rect l="l" t="t" r="r" b="b"/>
                <a:pathLst>
                  <a:path w="465255" h="575372">
                    <a:moveTo>
                      <a:pt x="376707" y="359911"/>
                    </a:moveTo>
                    <a:lnTo>
                      <a:pt x="465255" y="521967"/>
                    </a:lnTo>
                    <a:lnTo>
                      <a:pt x="396999" y="512759"/>
                    </a:lnTo>
                    <a:lnTo>
                      <a:pt x="373018" y="575372"/>
                    </a:lnTo>
                    <a:lnTo>
                      <a:pt x="275246" y="407791"/>
                    </a:lnTo>
                    <a:cubicBezTo>
                      <a:pt x="275246" y="407791"/>
                      <a:pt x="295538" y="411474"/>
                      <a:pt x="312141" y="393059"/>
                    </a:cubicBezTo>
                    <a:cubicBezTo>
                      <a:pt x="326899" y="382010"/>
                      <a:pt x="313986" y="365436"/>
                      <a:pt x="376707" y="359911"/>
                    </a:cubicBezTo>
                    <a:close/>
                    <a:moveTo>
                      <a:pt x="86735" y="352512"/>
                    </a:moveTo>
                    <a:cubicBezTo>
                      <a:pt x="86735" y="352512"/>
                      <a:pt x="90426" y="363570"/>
                      <a:pt x="112571" y="363570"/>
                    </a:cubicBezTo>
                    <a:cubicBezTo>
                      <a:pt x="162397" y="363570"/>
                      <a:pt x="145788" y="405957"/>
                      <a:pt x="188233" y="405957"/>
                    </a:cubicBezTo>
                    <a:cubicBezTo>
                      <a:pt x="188233" y="405957"/>
                      <a:pt x="107034" y="571821"/>
                      <a:pt x="107034" y="571821"/>
                    </a:cubicBezTo>
                    <a:lnTo>
                      <a:pt x="70126" y="514690"/>
                    </a:lnTo>
                    <a:lnTo>
                      <a:pt x="0" y="522062"/>
                    </a:lnTo>
                    <a:close/>
                    <a:moveTo>
                      <a:pt x="232628" y="121956"/>
                    </a:moveTo>
                    <a:lnTo>
                      <a:pt x="256629" y="169858"/>
                    </a:lnTo>
                    <a:lnTo>
                      <a:pt x="310170" y="177227"/>
                    </a:lnTo>
                    <a:lnTo>
                      <a:pt x="271399" y="215917"/>
                    </a:lnTo>
                    <a:lnTo>
                      <a:pt x="280630" y="269346"/>
                    </a:lnTo>
                    <a:lnTo>
                      <a:pt x="232628" y="243553"/>
                    </a:lnTo>
                    <a:lnTo>
                      <a:pt x="184625" y="269346"/>
                    </a:lnTo>
                    <a:lnTo>
                      <a:pt x="193856" y="215917"/>
                    </a:lnTo>
                    <a:lnTo>
                      <a:pt x="155085" y="177227"/>
                    </a:lnTo>
                    <a:lnTo>
                      <a:pt x="208626" y="169858"/>
                    </a:lnTo>
                    <a:close/>
                    <a:moveTo>
                      <a:pt x="232663" y="81359"/>
                    </a:moveTo>
                    <a:cubicBezTo>
                      <a:pt x="168028" y="81359"/>
                      <a:pt x="118167" y="131146"/>
                      <a:pt x="118167" y="195685"/>
                    </a:cubicBezTo>
                    <a:cubicBezTo>
                      <a:pt x="118167" y="258380"/>
                      <a:pt x="168028" y="310011"/>
                      <a:pt x="232663" y="310011"/>
                    </a:cubicBezTo>
                    <a:cubicBezTo>
                      <a:pt x="295451" y="310011"/>
                      <a:pt x="347159" y="258380"/>
                      <a:pt x="347159" y="195685"/>
                    </a:cubicBezTo>
                    <a:cubicBezTo>
                      <a:pt x="347159" y="131146"/>
                      <a:pt x="295451" y="81359"/>
                      <a:pt x="232663" y="81359"/>
                    </a:cubicBezTo>
                    <a:close/>
                    <a:moveTo>
                      <a:pt x="180032" y="916"/>
                    </a:moveTo>
                    <a:cubicBezTo>
                      <a:pt x="187419" y="-1159"/>
                      <a:pt x="195729" y="224"/>
                      <a:pt x="204962" y="5756"/>
                    </a:cubicBezTo>
                    <a:cubicBezTo>
                      <a:pt x="223429" y="16820"/>
                      <a:pt x="241897" y="16820"/>
                      <a:pt x="260364" y="5756"/>
                    </a:cubicBezTo>
                    <a:cubicBezTo>
                      <a:pt x="278831" y="-5308"/>
                      <a:pt x="293604" y="224"/>
                      <a:pt x="302838" y="16820"/>
                    </a:cubicBezTo>
                    <a:cubicBezTo>
                      <a:pt x="313918" y="35259"/>
                      <a:pt x="330538" y="44479"/>
                      <a:pt x="350852" y="44479"/>
                    </a:cubicBezTo>
                    <a:cubicBezTo>
                      <a:pt x="373013" y="44479"/>
                      <a:pt x="382246" y="55543"/>
                      <a:pt x="384093" y="77671"/>
                    </a:cubicBezTo>
                    <a:cubicBezTo>
                      <a:pt x="384093" y="97954"/>
                      <a:pt x="393326" y="114550"/>
                      <a:pt x="409947" y="123770"/>
                    </a:cubicBezTo>
                    <a:cubicBezTo>
                      <a:pt x="428414" y="134834"/>
                      <a:pt x="432107" y="149586"/>
                      <a:pt x="422874" y="168025"/>
                    </a:cubicBezTo>
                    <a:cubicBezTo>
                      <a:pt x="411793" y="186465"/>
                      <a:pt x="411793" y="204905"/>
                      <a:pt x="422874" y="223345"/>
                    </a:cubicBezTo>
                    <a:cubicBezTo>
                      <a:pt x="432107" y="241784"/>
                      <a:pt x="428414" y="256536"/>
                      <a:pt x="409947" y="265756"/>
                    </a:cubicBezTo>
                    <a:cubicBezTo>
                      <a:pt x="393326" y="276820"/>
                      <a:pt x="384093" y="293416"/>
                      <a:pt x="384093" y="313699"/>
                    </a:cubicBezTo>
                    <a:cubicBezTo>
                      <a:pt x="382246" y="335827"/>
                      <a:pt x="373013" y="345047"/>
                      <a:pt x="350852" y="346891"/>
                    </a:cubicBezTo>
                    <a:cubicBezTo>
                      <a:pt x="330538" y="346891"/>
                      <a:pt x="313918" y="356111"/>
                      <a:pt x="302838" y="372706"/>
                    </a:cubicBezTo>
                    <a:cubicBezTo>
                      <a:pt x="293604" y="391146"/>
                      <a:pt x="278831" y="394834"/>
                      <a:pt x="260364" y="385614"/>
                    </a:cubicBezTo>
                    <a:cubicBezTo>
                      <a:pt x="241897" y="374550"/>
                      <a:pt x="223429" y="374550"/>
                      <a:pt x="204962" y="385614"/>
                    </a:cubicBezTo>
                    <a:cubicBezTo>
                      <a:pt x="186495" y="394834"/>
                      <a:pt x="171722" y="391146"/>
                      <a:pt x="160641" y="372706"/>
                    </a:cubicBezTo>
                    <a:cubicBezTo>
                      <a:pt x="151408" y="356111"/>
                      <a:pt x="134787" y="346891"/>
                      <a:pt x="114474" y="346891"/>
                    </a:cubicBezTo>
                    <a:cubicBezTo>
                      <a:pt x="92313" y="345047"/>
                      <a:pt x="81233" y="335827"/>
                      <a:pt x="81233" y="313699"/>
                    </a:cubicBezTo>
                    <a:cubicBezTo>
                      <a:pt x="81233" y="293416"/>
                      <a:pt x="71999" y="276820"/>
                      <a:pt x="53532" y="265756"/>
                    </a:cubicBezTo>
                    <a:cubicBezTo>
                      <a:pt x="36912" y="256536"/>
                      <a:pt x="31372" y="241784"/>
                      <a:pt x="42452" y="223345"/>
                    </a:cubicBezTo>
                    <a:cubicBezTo>
                      <a:pt x="53532" y="204905"/>
                      <a:pt x="53532" y="186465"/>
                      <a:pt x="42452" y="168025"/>
                    </a:cubicBezTo>
                    <a:cubicBezTo>
                      <a:pt x="31372" y="149586"/>
                      <a:pt x="36912" y="134834"/>
                      <a:pt x="53532" y="123770"/>
                    </a:cubicBezTo>
                    <a:cubicBezTo>
                      <a:pt x="71999" y="114550"/>
                      <a:pt x="81233" y="97954"/>
                      <a:pt x="81233" y="77671"/>
                    </a:cubicBezTo>
                    <a:cubicBezTo>
                      <a:pt x="81233" y="55543"/>
                      <a:pt x="92313" y="44479"/>
                      <a:pt x="114474" y="44479"/>
                    </a:cubicBezTo>
                    <a:cubicBezTo>
                      <a:pt x="134787" y="44479"/>
                      <a:pt x="151408" y="35259"/>
                      <a:pt x="160641" y="16820"/>
                    </a:cubicBezTo>
                    <a:cubicBezTo>
                      <a:pt x="166182" y="8522"/>
                      <a:pt x="172645" y="2990"/>
                      <a:pt x="180032" y="916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rmAutofit fontScale="85000" lnSpcReduction="20000"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l">
                  <a:lnSpc>
                    <a:spcPct val="120000"/>
                  </a:lnSpc>
                </a:pPr>
                <a:endParaRPr sz="2800"/>
              </a:p>
            </p:txBody>
          </p:sp>
          <p:sp>
            <p:nvSpPr>
              <p:cNvPr id="1048990" name="IconBackground1" descr="f7e033bb-456c-42a1-aa40-0f581ff6ba04"/>
              <p:cNvSpPr/>
              <p:nvPr/>
            </p:nvSpPr>
            <p:spPr>
              <a:xfrm rot="2700000">
                <a:off x="5264151" y="2491723"/>
                <a:ext cx="934110" cy="934110"/>
              </a:xfrm>
              <a:prstGeom prst="frame">
                <a:avLst>
                  <a:gd name="adj1" fmla="val 529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sz="2800"/>
              </a:p>
            </p:txBody>
          </p:sp>
          <p:sp>
            <p:nvSpPr>
              <p:cNvPr id="1048991" name="Text1" descr="96cb1cba-c8f6-44de-8132-58fa953e0c79"/>
              <p:cNvSpPr txBox="1"/>
              <p:nvPr/>
            </p:nvSpPr>
            <p:spPr>
              <a:xfrm>
                <a:off x="658813" y="2809016"/>
                <a:ext cx="4320167" cy="6862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Autofit/>
              </a:bodyPr>
              <a:lstStyle/>
              <a:p>
                <a:pPr algn="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sz="1800" b="0" i="0" u="none">
                    <a:solidFill>
                      <a:srgbClr val="2F2F2F"/>
                    </a:solidFill>
                    <a:ea typeface="微软雅黑"/>
                  </a:rPr>
                  <a:t>农村过度追求经济效益，过度开发导致生态失衡。</a:t>
                </a:r>
              </a:p>
            </p:txBody>
          </p:sp>
          <p:sp>
            <p:nvSpPr>
              <p:cNvPr id="1048992" name="Bullet1" descr="78e4e5c2-563c-434f-9c77-8a3c46598e99"/>
              <p:cNvSpPr/>
              <p:nvPr/>
            </p:nvSpPr>
            <p:spPr>
              <a:xfrm>
                <a:off x="658813" y="2321096"/>
                <a:ext cx="4320167" cy="487920"/>
              </a:xfrm>
              <a:prstGeom prst="rect">
                <a:avLst/>
              </a:prstGeom>
            </p:spPr>
            <p:txBody>
              <a:bodyPr wrap="square" lIns="91440" tIns="45720" rIns="91440" bIns="45720" anchor="b" anchorCtr="0">
                <a:noAutofit/>
              </a:bodyPr>
              <a:lstStyle/>
              <a:p>
                <a:pPr algn="r"/>
                <a:r>
                  <a:rPr lang="en-US" sz="2800" b="1" i="0" u="none">
                    <a:solidFill>
                      <a:srgbClr val="2F2F2F"/>
                    </a:solidFill>
                    <a:ea typeface="微软雅黑"/>
                  </a:rPr>
                  <a:t>过度开发</a:t>
                </a:r>
              </a:p>
            </p:txBody>
          </p:sp>
        </p:grpSp>
        <p:grpSp>
          <p:nvGrpSpPr>
            <p:cNvPr id="127" name="组合 33" descr="58d99683-e4c6-4296-8ee1-595e2169c19e"/>
            <p:cNvGrpSpPr/>
            <p:nvPr/>
          </p:nvGrpSpPr>
          <p:grpSpPr>
            <a:xfrm>
              <a:off x="5981041" y="3043617"/>
              <a:ext cx="5537859" cy="1174186"/>
              <a:chOff x="5981041" y="3043617"/>
              <a:chExt cx="5537859" cy="1174186"/>
            </a:xfrm>
          </p:grpSpPr>
          <p:sp>
            <p:nvSpPr>
              <p:cNvPr id="1048993" name="Icon2" descr="94edae97-66a5-4202-a7e5-d3b5cd02e728"/>
              <p:cNvSpPr/>
              <p:nvPr/>
            </p:nvSpPr>
            <p:spPr bwMode="auto">
              <a:xfrm>
                <a:off x="6272598" y="3444349"/>
                <a:ext cx="350996" cy="473902"/>
              </a:xfrm>
              <a:custGeom>
                <a:avLst/>
                <a:gdLst>
                  <a:gd name="T0" fmla="*/ 416 w 2252"/>
                  <a:gd name="T1" fmla="*/ 1938 h 3045"/>
                  <a:gd name="T2" fmla="*/ 1837 w 2252"/>
                  <a:gd name="T3" fmla="*/ 1938 h 3045"/>
                  <a:gd name="T4" fmla="*/ 1837 w 2252"/>
                  <a:gd name="T5" fmla="*/ 2643 h 3045"/>
                  <a:gd name="T6" fmla="*/ 416 w 2252"/>
                  <a:gd name="T7" fmla="*/ 2643 h 3045"/>
                  <a:gd name="T8" fmla="*/ 416 w 2252"/>
                  <a:gd name="T9" fmla="*/ 1938 h 3045"/>
                  <a:gd name="T10" fmla="*/ 2252 w 2252"/>
                  <a:gd name="T11" fmla="*/ 2833 h 3045"/>
                  <a:gd name="T12" fmla="*/ 2252 w 2252"/>
                  <a:gd name="T13" fmla="*/ 2874 h 3045"/>
                  <a:gd name="T14" fmla="*/ 2081 w 2252"/>
                  <a:gd name="T15" fmla="*/ 3045 h 3045"/>
                  <a:gd name="T16" fmla="*/ 171 w 2252"/>
                  <a:gd name="T17" fmla="*/ 3045 h 3045"/>
                  <a:gd name="T18" fmla="*/ 0 w 2252"/>
                  <a:gd name="T19" fmla="*/ 2874 h 3045"/>
                  <a:gd name="T20" fmla="*/ 0 w 2252"/>
                  <a:gd name="T21" fmla="*/ 2833 h 3045"/>
                  <a:gd name="T22" fmla="*/ 67 w 2252"/>
                  <a:gd name="T23" fmla="*/ 2766 h 3045"/>
                  <a:gd name="T24" fmla="*/ 159 w 2252"/>
                  <a:gd name="T25" fmla="*/ 2766 h 3045"/>
                  <a:gd name="T26" fmla="*/ 159 w 2252"/>
                  <a:gd name="T27" fmla="*/ 1745 h 3045"/>
                  <a:gd name="T28" fmla="*/ 225 w 2252"/>
                  <a:gd name="T29" fmla="*/ 1679 h 3045"/>
                  <a:gd name="T30" fmla="*/ 2027 w 2252"/>
                  <a:gd name="T31" fmla="*/ 1679 h 3045"/>
                  <a:gd name="T32" fmla="*/ 2094 w 2252"/>
                  <a:gd name="T33" fmla="*/ 1745 h 3045"/>
                  <a:gd name="T34" fmla="*/ 2094 w 2252"/>
                  <a:gd name="T35" fmla="*/ 2766 h 3045"/>
                  <a:gd name="T36" fmla="*/ 2186 w 2252"/>
                  <a:gd name="T37" fmla="*/ 2766 h 3045"/>
                  <a:gd name="T38" fmla="*/ 2252 w 2252"/>
                  <a:gd name="T39" fmla="*/ 2833 h 3045"/>
                  <a:gd name="T40" fmla="*/ 1970 w 2252"/>
                  <a:gd name="T41" fmla="*/ 1872 h 3045"/>
                  <a:gd name="T42" fmla="*/ 1903 w 2252"/>
                  <a:gd name="T43" fmla="*/ 1805 h 3045"/>
                  <a:gd name="T44" fmla="*/ 349 w 2252"/>
                  <a:gd name="T45" fmla="*/ 1805 h 3045"/>
                  <a:gd name="T46" fmla="*/ 282 w 2252"/>
                  <a:gd name="T47" fmla="*/ 1872 h 3045"/>
                  <a:gd name="T48" fmla="*/ 282 w 2252"/>
                  <a:gd name="T49" fmla="*/ 2709 h 3045"/>
                  <a:gd name="T50" fmla="*/ 349 w 2252"/>
                  <a:gd name="T51" fmla="*/ 2776 h 3045"/>
                  <a:gd name="T52" fmla="*/ 1903 w 2252"/>
                  <a:gd name="T53" fmla="*/ 2776 h 3045"/>
                  <a:gd name="T54" fmla="*/ 1970 w 2252"/>
                  <a:gd name="T55" fmla="*/ 2709 h 3045"/>
                  <a:gd name="T56" fmla="*/ 1970 w 2252"/>
                  <a:gd name="T57" fmla="*/ 1872 h 3045"/>
                  <a:gd name="T58" fmla="*/ 1689 w 2252"/>
                  <a:gd name="T59" fmla="*/ 255 h 3045"/>
                  <a:gd name="T60" fmla="*/ 1600 w 2252"/>
                  <a:gd name="T61" fmla="*/ 263 h 3045"/>
                  <a:gd name="T62" fmla="*/ 1112 w 2252"/>
                  <a:gd name="T63" fmla="*/ 0 h 3045"/>
                  <a:gd name="T64" fmla="*/ 533 w 2252"/>
                  <a:gd name="T65" fmla="*/ 493 h 3045"/>
                  <a:gd name="T66" fmla="*/ 449 w 2252"/>
                  <a:gd name="T67" fmla="*/ 483 h 3045"/>
                  <a:gd name="T68" fmla="*/ 105 w 2252"/>
                  <a:gd name="T69" fmla="*/ 827 h 3045"/>
                  <a:gd name="T70" fmla="*/ 449 w 2252"/>
                  <a:gd name="T71" fmla="*/ 1171 h 3045"/>
                  <a:gd name="T72" fmla="*/ 1060 w 2252"/>
                  <a:gd name="T73" fmla="*/ 1171 h 3045"/>
                  <a:gd name="T74" fmla="*/ 1060 w 2252"/>
                  <a:gd name="T75" fmla="*/ 1414 h 3045"/>
                  <a:gd name="T76" fmla="*/ 909 w 2252"/>
                  <a:gd name="T77" fmla="*/ 1263 h 3045"/>
                  <a:gd name="T78" fmla="*/ 815 w 2252"/>
                  <a:gd name="T79" fmla="*/ 1263 h 3045"/>
                  <a:gd name="T80" fmla="*/ 815 w 2252"/>
                  <a:gd name="T81" fmla="*/ 1357 h 3045"/>
                  <a:gd name="T82" fmla="*/ 1079 w 2252"/>
                  <a:gd name="T83" fmla="*/ 1622 h 3045"/>
                  <a:gd name="T84" fmla="*/ 1089 w 2252"/>
                  <a:gd name="T85" fmla="*/ 1630 h 3045"/>
                  <a:gd name="T86" fmla="*/ 1094 w 2252"/>
                  <a:gd name="T87" fmla="*/ 1633 h 3045"/>
                  <a:gd name="T88" fmla="*/ 1101 w 2252"/>
                  <a:gd name="T89" fmla="*/ 1636 h 3045"/>
                  <a:gd name="T90" fmla="*/ 1107 w 2252"/>
                  <a:gd name="T91" fmla="*/ 1638 h 3045"/>
                  <a:gd name="T92" fmla="*/ 1113 w 2252"/>
                  <a:gd name="T93" fmla="*/ 1640 h 3045"/>
                  <a:gd name="T94" fmla="*/ 1126 w 2252"/>
                  <a:gd name="T95" fmla="*/ 1641 h 3045"/>
                  <a:gd name="T96" fmla="*/ 1139 w 2252"/>
                  <a:gd name="T97" fmla="*/ 1640 h 3045"/>
                  <a:gd name="T98" fmla="*/ 1145 w 2252"/>
                  <a:gd name="T99" fmla="*/ 1638 h 3045"/>
                  <a:gd name="T100" fmla="*/ 1152 w 2252"/>
                  <a:gd name="T101" fmla="*/ 1636 h 3045"/>
                  <a:gd name="T102" fmla="*/ 1158 w 2252"/>
                  <a:gd name="T103" fmla="*/ 1633 h 3045"/>
                  <a:gd name="T104" fmla="*/ 1163 w 2252"/>
                  <a:gd name="T105" fmla="*/ 1630 h 3045"/>
                  <a:gd name="T106" fmla="*/ 1173 w 2252"/>
                  <a:gd name="T107" fmla="*/ 1622 h 3045"/>
                  <a:gd name="T108" fmla="*/ 1438 w 2252"/>
                  <a:gd name="T109" fmla="*/ 1357 h 3045"/>
                  <a:gd name="T110" fmla="*/ 1438 w 2252"/>
                  <a:gd name="T111" fmla="*/ 1263 h 3045"/>
                  <a:gd name="T112" fmla="*/ 1343 w 2252"/>
                  <a:gd name="T113" fmla="*/ 1263 h 3045"/>
                  <a:gd name="T114" fmla="*/ 1193 w 2252"/>
                  <a:gd name="T115" fmla="*/ 1414 h 3045"/>
                  <a:gd name="T116" fmla="*/ 1193 w 2252"/>
                  <a:gd name="T117" fmla="*/ 1171 h 3045"/>
                  <a:gd name="T118" fmla="*/ 1689 w 2252"/>
                  <a:gd name="T119" fmla="*/ 1171 h 3045"/>
                  <a:gd name="T120" fmla="*/ 2148 w 2252"/>
                  <a:gd name="T121" fmla="*/ 713 h 3045"/>
                  <a:gd name="T122" fmla="*/ 1689 w 2252"/>
                  <a:gd name="T123" fmla="*/ 255 h 30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252" h="3045">
                    <a:moveTo>
                      <a:pt x="416" y="1938"/>
                    </a:moveTo>
                    <a:lnTo>
                      <a:pt x="1837" y="1938"/>
                    </a:lnTo>
                    <a:lnTo>
                      <a:pt x="1837" y="2643"/>
                    </a:lnTo>
                    <a:lnTo>
                      <a:pt x="416" y="2643"/>
                    </a:lnTo>
                    <a:lnTo>
                      <a:pt x="416" y="1938"/>
                    </a:lnTo>
                    <a:close/>
                    <a:moveTo>
                      <a:pt x="2252" y="2833"/>
                    </a:moveTo>
                    <a:lnTo>
                      <a:pt x="2252" y="2874"/>
                    </a:lnTo>
                    <a:cubicBezTo>
                      <a:pt x="2252" y="2968"/>
                      <a:pt x="2176" y="3045"/>
                      <a:pt x="2081" y="3045"/>
                    </a:cubicBezTo>
                    <a:lnTo>
                      <a:pt x="171" y="3045"/>
                    </a:lnTo>
                    <a:cubicBezTo>
                      <a:pt x="77" y="3045"/>
                      <a:pt x="0" y="2968"/>
                      <a:pt x="0" y="2874"/>
                    </a:cubicBezTo>
                    <a:lnTo>
                      <a:pt x="0" y="2833"/>
                    </a:lnTo>
                    <a:cubicBezTo>
                      <a:pt x="0" y="2796"/>
                      <a:pt x="30" y="2766"/>
                      <a:pt x="67" y="2766"/>
                    </a:cubicBezTo>
                    <a:lnTo>
                      <a:pt x="159" y="2766"/>
                    </a:lnTo>
                    <a:lnTo>
                      <a:pt x="159" y="1745"/>
                    </a:lnTo>
                    <a:cubicBezTo>
                      <a:pt x="159" y="1708"/>
                      <a:pt x="189" y="1679"/>
                      <a:pt x="225" y="1679"/>
                    </a:cubicBezTo>
                    <a:lnTo>
                      <a:pt x="2027" y="1679"/>
                    </a:lnTo>
                    <a:cubicBezTo>
                      <a:pt x="2064" y="1679"/>
                      <a:pt x="2094" y="1708"/>
                      <a:pt x="2094" y="1745"/>
                    </a:cubicBezTo>
                    <a:lnTo>
                      <a:pt x="2094" y="2766"/>
                    </a:lnTo>
                    <a:lnTo>
                      <a:pt x="2186" y="2766"/>
                    </a:lnTo>
                    <a:cubicBezTo>
                      <a:pt x="2222" y="2766"/>
                      <a:pt x="2252" y="2796"/>
                      <a:pt x="2252" y="2833"/>
                    </a:cubicBezTo>
                    <a:close/>
                    <a:moveTo>
                      <a:pt x="1970" y="1872"/>
                    </a:moveTo>
                    <a:cubicBezTo>
                      <a:pt x="1970" y="1835"/>
                      <a:pt x="1940" y="1805"/>
                      <a:pt x="1903" y="1805"/>
                    </a:cubicBezTo>
                    <a:lnTo>
                      <a:pt x="349" y="1805"/>
                    </a:lnTo>
                    <a:cubicBezTo>
                      <a:pt x="312" y="1805"/>
                      <a:pt x="282" y="1835"/>
                      <a:pt x="282" y="1872"/>
                    </a:cubicBezTo>
                    <a:lnTo>
                      <a:pt x="282" y="2709"/>
                    </a:lnTo>
                    <a:cubicBezTo>
                      <a:pt x="282" y="2746"/>
                      <a:pt x="312" y="2776"/>
                      <a:pt x="349" y="2776"/>
                    </a:cubicBezTo>
                    <a:lnTo>
                      <a:pt x="1903" y="2776"/>
                    </a:lnTo>
                    <a:cubicBezTo>
                      <a:pt x="1940" y="2776"/>
                      <a:pt x="1970" y="2746"/>
                      <a:pt x="1970" y="2709"/>
                    </a:cubicBezTo>
                    <a:lnTo>
                      <a:pt x="1970" y="1872"/>
                    </a:lnTo>
                    <a:close/>
                    <a:moveTo>
                      <a:pt x="1689" y="255"/>
                    </a:moveTo>
                    <a:cubicBezTo>
                      <a:pt x="1659" y="255"/>
                      <a:pt x="1630" y="257"/>
                      <a:pt x="1600" y="263"/>
                    </a:cubicBezTo>
                    <a:cubicBezTo>
                      <a:pt x="1493" y="100"/>
                      <a:pt x="1310" y="0"/>
                      <a:pt x="1112" y="0"/>
                    </a:cubicBezTo>
                    <a:cubicBezTo>
                      <a:pt x="820" y="0"/>
                      <a:pt x="578" y="214"/>
                      <a:pt x="533" y="493"/>
                    </a:cubicBezTo>
                    <a:cubicBezTo>
                      <a:pt x="506" y="487"/>
                      <a:pt x="478" y="483"/>
                      <a:pt x="449" y="483"/>
                    </a:cubicBezTo>
                    <a:cubicBezTo>
                      <a:pt x="259" y="483"/>
                      <a:pt x="105" y="637"/>
                      <a:pt x="105" y="827"/>
                    </a:cubicBezTo>
                    <a:cubicBezTo>
                      <a:pt x="105" y="1017"/>
                      <a:pt x="259" y="1171"/>
                      <a:pt x="449" y="1171"/>
                    </a:cubicBezTo>
                    <a:lnTo>
                      <a:pt x="1060" y="1171"/>
                    </a:lnTo>
                    <a:lnTo>
                      <a:pt x="1060" y="1414"/>
                    </a:lnTo>
                    <a:lnTo>
                      <a:pt x="909" y="1263"/>
                    </a:lnTo>
                    <a:cubicBezTo>
                      <a:pt x="883" y="1237"/>
                      <a:pt x="841" y="1237"/>
                      <a:pt x="815" y="1263"/>
                    </a:cubicBezTo>
                    <a:cubicBezTo>
                      <a:pt x="789" y="1289"/>
                      <a:pt x="789" y="1331"/>
                      <a:pt x="815" y="1357"/>
                    </a:cubicBezTo>
                    <a:lnTo>
                      <a:pt x="1079" y="1622"/>
                    </a:lnTo>
                    <a:cubicBezTo>
                      <a:pt x="1082" y="1625"/>
                      <a:pt x="1086" y="1628"/>
                      <a:pt x="1089" y="1630"/>
                    </a:cubicBezTo>
                    <a:cubicBezTo>
                      <a:pt x="1091" y="1631"/>
                      <a:pt x="1093" y="1632"/>
                      <a:pt x="1094" y="1633"/>
                    </a:cubicBezTo>
                    <a:cubicBezTo>
                      <a:pt x="1096" y="1634"/>
                      <a:pt x="1098" y="1635"/>
                      <a:pt x="1101" y="1636"/>
                    </a:cubicBezTo>
                    <a:cubicBezTo>
                      <a:pt x="1103" y="1637"/>
                      <a:pt x="1105" y="1638"/>
                      <a:pt x="1107" y="1638"/>
                    </a:cubicBezTo>
                    <a:cubicBezTo>
                      <a:pt x="1109" y="1639"/>
                      <a:pt x="1111" y="1639"/>
                      <a:pt x="1113" y="1640"/>
                    </a:cubicBezTo>
                    <a:cubicBezTo>
                      <a:pt x="1118" y="1641"/>
                      <a:pt x="1122" y="1641"/>
                      <a:pt x="1126" y="1641"/>
                    </a:cubicBezTo>
                    <a:cubicBezTo>
                      <a:pt x="1131" y="1641"/>
                      <a:pt x="1135" y="1641"/>
                      <a:pt x="1139" y="1640"/>
                    </a:cubicBezTo>
                    <a:cubicBezTo>
                      <a:pt x="1141" y="1639"/>
                      <a:pt x="1143" y="1639"/>
                      <a:pt x="1145" y="1638"/>
                    </a:cubicBezTo>
                    <a:cubicBezTo>
                      <a:pt x="1147" y="1637"/>
                      <a:pt x="1150" y="1637"/>
                      <a:pt x="1152" y="1636"/>
                    </a:cubicBezTo>
                    <a:cubicBezTo>
                      <a:pt x="1154" y="1635"/>
                      <a:pt x="1156" y="1634"/>
                      <a:pt x="1158" y="1633"/>
                    </a:cubicBezTo>
                    <a:cubicBezTo>
                      <a:pt x="1160" y="1632"/>
                      <a:pt x="1162" y="1631"/>
                      <a:pt x="1163" y="1630"/>
                    </a:cubicBezTo>
                    <a:cubicBezTo>
                      <a:pt x="1167" y="1628"/>
                      <a:pt x="1170" y="1625"/>
                      <a:pt x="1173" y="1622"/>
                    </a:cubicBezTo>
                    <a:lnTo>
                      <a:pt x="1438" y="1357"/>
                    </a:lnTo>
                    <a:cubicBezTo>
                      <a:pt x="1464" y="1331"/>
                      <a:pt x="1464" y="1289"/>
                      <a:pt x="1438" y="1263"/>
                    </a:cubicBezTo>
                    <a:cubicBezTo>
                      <a:pt x="1412" y="1237"/>
                      <a:pt x="1370" y="1237"/>
                      <a:pt x="1343" y="1263"/>
                    </a:cubicBezTo>
                    <a:lnTo>
                      <a:pt x="1193" y="1414"/>
                    </a:lnTo>
                    <a:lnTo>
                      <a:pt x="1193" y="1171"/>
                    </a:lnTo>
                    <a:lnTo>
                      <a:pt x="1689" y="1171"/>
                    </a:lnTo>
                    <a:cubicBezTo>
                      <a:pt x="1942" y="1171"/>
                      <a:pt x="2148" y="966"/>
                      <a:pt x="2148" y="713"/>
                    </a:cubicBezTo>
                    <a:cubicBezTo>
                      <a:pt x="2148" y="460"/>
                      <a:pt x="1942" y="255"/>
                      <a:pt x="1689" y="255"/>
                    </a:cubicBezTo>
                    <a:close/>
                  </a:path>
                </a:pathLst>
              </a:cu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rmAutofit fontScale="92500" lnSpcReduction="10000"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l"/>
                <a:endParaRPr sz="2800"/>
              </a:p>
            </p:txBody>
          </p:sp>
          <p:sp>
            <p:nvSpPr>
              <p:cNvPr id="1048994" name="IconBackground2" descr="4f243e3c-6beb-45e8-93f5-7cda4762a125"/>
              <p:cNvSpPr/>
              <p:nvPr/>
            </p:nvSpPr>
            <p:spPr>
              <a:xfrm rot="2700000">
                <a:off x="5981041" y="3214245"/>
                <a:ext cx="934110" cy="934110"/>
              </a:xfrm>
              <a:prstGeom prst="frame">
                <a:avLst>
                  <a:gd name="adj1" fmla="val 5290"/>
                </a:avLst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sz="2800"/>
              </a:p>
            </p:txBody>
          </p:sp>
          <p:sp>
            <p:nvSpPr>
              <p:cNvPr id="1048995" name="Text2" descr="4b867a6a-9964-4468-a3af-b20d663e8f82"/>
              <p:cNvSpPr txBox="1"/>
              <p:nvPr/>
            </p:nvSpPr>
            <p:spPr>
              <a:xfrm>
                <a:off x="7200320" y="3531537"/>
                <a:ext cx="4318580" cy="6862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Autofit/>
              </a:bodyPr>
              <a:lstStyle/>
              <a:p>
                <a:pPr algn="l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sz="1800" b="0" i="0" u="none">
                    <a:solidFill>
                      <a:srgbClr val="2F2F2F"/>
                    </a:solidFill>
                    <a:ea typeface="微软雅黑"/>
                  </a:rPr>
                  <a:t>过度使用化肥、农药，畜禽废弃物随意排放，造成严重污染。</a:t>
                </a:r>
              </a:p>
            </p:txBody>
          </p:sp>
          <p:sp>
            <p:nvSpPr>
              <p:cNvPr id="1048996" name="Bullet2" descr="3573e8c7-0a29-4354-ad68-0b9f232c696d"/>
              <p:cNvSpPr/>
              <p:nvPr/>
            </p:nvSpPr>
            <p:spPr>
              <a:xfrm>
                <a:off x="7200320" y="3043617"/>
                <a:ext cx="4318580" cy="487920"/>
              </a:xfrm>
              <a:prstGeom prst="rect">
                <a:avLst/>
              </a:prstGeom>
            </p:spPr>
            <p:txBody>
              <a:bodyPr wrap="square" lIns="91440" tIns="45720" rIns="91440" bIns="45720" anchor="b" anchorCtr="0">
                <a:noAutofit/>
              </a:bodyPr>
              <a:lstStyle/>
              <a:p>
                <a:pPr algn="l"/>
                <a:r>
                  <a:rPr lang="en-US" sz="2800" b="1" i="0" u="none">
                    <a:solidFill>
                      <a:srgbClr val="2F2F2F"/>
                    </a:solidFill>
                    <a:ea typeface="微软雅黑"/>
                  </a:rPr>
                  <a:t>污染严重</a:t>
                </a:r>
              </a:p>
            </p:txBody>
          </p:sp>
        </p:grpSp>
        <p:grpSp>
          <p:nvGrpSpPr>
            <p:cNvPr id="128" name="组合 34" descr="ceb818e7-0aa4-49e5-b3fa-504a2893170a"/>
            <p:cNvGrpSpPr/>
            <p:nvPr/>
          </p:nvGrpSpPr>
          <p:grpSpPr>
            <a:xfrm>
              <a:off x="658813" y="3766142"/>
              <a:ext cx="5539448" cy="1174186"/>
              <a:chOff x="658813" y="3766142"/>
              <a:chExt cx="5539448" cy="1174186"/>
            </a:xfrm>
          </p:grpSpPr>
          <p:sp>
            <p:nvSpPr>
              <p:cNvPr id="1048997" name="Icon3" descr="8fa1e798-7987-48a4-8047-a5f465ba773c"/>
              <p:cNvSpPr/>
              <p:nvPr/>
            </p:nvSpPr>
            <p:spPr bwMode="auto">
              <a:xfrm>
                <a:off x="5494255" y="4195962"/>
                <a:ext cx="473902" cy="415724"/>
              </a:xfrm>
              <a:custGeom>
                <a:avLst/>
                <a:gdLst>
                  <a:gd name="connsiteX0" fmla="*/ 352921 w 607646"/>
                  <a:gd name="connsiteY0" fmla="*/ 457945 h 533051"/>
                  <a:gd name="connsiteX1" fmla="*/ 342979 w 607646"/>
                  <a:gd name="connsiteY1" fmla="*/ 462170 h 533051"/>
                  <a:gd name="connsiteX2" fmla="*/ 338854 w 607646"/>
                  <a:gd name="connsiteY2" fmla="*/ 472100 h 533051"/>
                  <a:gd name="connsiteX3" fmla="*/ 342979 w 607646"/>
                  <a:gd name="connsiteY3" fmla="*/ 482029 h 533051"/>
                  <a:gd name="connsiteX4" fmla="*/ 352921 w 607646"/>
                  <a:gd name="connsiteY4" fmla="*/ 486149 h 533051"/>
                  <a:gd name="connsiteX5" fmla="*/ 362863 w 607646"/>
                  <a:gd name="connsiteY5" fmla="*/ 482029 h 533051"/>
                  <a:gd name="connsiteX6" fmla="*/ 366987 w 607646"/>
                  <a:gd name="connsiteY6" fmla="*/ 472100 h 533051"/>
                  <a:gd name="connsiteX7" fmla="*/ 362863 w 607646"/>
                  <a:gd name="connsiteY7" fmla="*/ 462170 h 533051"/>
                  <a:gd name="connsiteX8" fmla="*/ 352921 w 607646"/>
                  <a:gd name="connsiteY8" fmla="*/ 457945 h 533051"/>
                  <a:gd name="connsiteX9" fmla="*/ 438485 w 607646"/>
                  <a:gd name="connsiteY9" fmla="*/ 375972 h 533051"/>
                  <a:gd name="connsiteX10" fmla="*/ 431081 w 607646"/>
                  <a:gd name="connsiteY10" fmla="*/ 379141 h 533051"/>
                  <a:gd name="connsiteX11" fmla="*/ 372699 w 607646"/>
                  <a:gd name="connsiteY11" fmla="*/ 437346 h 533051"/>
                  <a:gd name="connsiteX12" fmla="*/ 369632 w 607646"/>
                  <a:gd name="connsiteY12" fmla="*/ 444846 h 533051"/>
                  <a:gd name="connsiteX13" fmla="*/ 372699 w 607646"/>
                  <a:gd name="connsiteY13" fmla="*/ 452346 h 533051"/>
                  <a:gd name="connsiteX14" fmla="*/ 380208 w 607646"/>
                  <a:gd name="connsiteY14" fmla="*/ 455409 h 533051"/>
                  <a:gd name="connsiteX15" fmla="*/ 387612 w 607646"/>
                  <a:gd name="connsiteY15" fmla="*/ 452346 h 533051"/>
                  <a:gd name="connsiteX16" fmla="*/ 445994 w 607646"/>
                  <a:gd name="connsiteY16" fmla="*/ 394035 h 533051"/>
                  <a:gd name="connsiteX17" fmla="*/ 449062 w 607646"/>
                  <a:gd name="connsiteY17" fmla="*/ 386535 h 533051"/>
                  <a:gd name="connsiteX18" fmla="*/ 445994 w 607646"/>
                  <a:gd name="connsiteY18" fmla="*/ 379141 h 533051"/>
                  <a:gd name="connsiteX19" fmla="*/ 438485 w 607646"/>
                  <a:gd name="connsiteY19" fmla="*/ 375972 h 533051"/>
                  <a:gd name="connsiteX20" fmla="*/ 534943 w 607646"/>
                  <a:gd name="connsiteY20" fmla="*/ 217624 h 533051"/>
                  <a:gd name="connsiteX21" fmla="*/ 553981 w 607646"/>
                  <a:gd name="connsiteY21" fmla="*/ 225547 h 533051"/>
                  <a:gd name="connsiteX22" fmla="*/ 554404 w 607646"/>
                  <a:gd name="connsiteY22" fmla="*/ 225969 h 533051"/>
                  <a:gd name="connsiteX23" fmla="*/ 556520 w 607646"/>
                  <a:gd name="connsiteY23" fmla="*/ 230934 h 533051"/>
                  <a:gd name="connsiteX24" fmla="*/ 554510 w 607646"/>
                  <a:gd name="connsiteY24" fmla="*/ 235899 h 533051"/>
                  <a:gd name="connsiteX25" fmla="*/ 524050 w 607646"/>
                  <a:gd name="connsiteY25" fmla="*/ 266322 h 533051"/>
                  <a:gd name="connsiteX26" fmla="*/ 516752 w 607646"/>
                  <a:gd name="connsiteY26" fmla="*/ 283752 h 533051"/>
                  <a:gd name="connsiteX27" fmla="*/ 524050 w 607646"/>
                  <a:gd name="connsiteY27" fmla="*/ 301182 h 533051"/>
                  <a:gd name="connsiteX28" fmla="*/ 541501 w 607646"/>
                  <a:gd name="connsiteY28" fmla="*/ 308365 h 533051"/>
                  <a:gd name="connsiteX29" fmla="*/ 558952 w 607646"/>
                  <a:gd name="connsiteY29" fmla="*/ 301182 h 533051"/>
                  <a:gd name="connsiteX30" fmla="*/ 589413 w 607646"/>
                  <a:gd name="connsiteY30" fmla="*/ 270759 h 533051"/>
                  <a:gd name="connsiteX31" fmla="*/ 594384 w 607646"/>
                  <a:gd name="connsiteY31" fmla="*/ 268752 h 533051"/>
                  <a:gd name="connsiteX32" fmla="*/ 599355 w 607646"/>
                  <a:gd name="connsiteY32" fmla="*/ 270759 h 533051"/>
                  <a:gd name="connsiteX33" fmla="*/ 599778 w 607646"/>
                  <a:gd name="connsiteY33" fmla="*/ 271181 h 533051"/>
                  <a:gd name="connsiteX34" fmla="*/ 606758 w 607646"/>
                  <a:gd name="connsiteY34" fmla="*/ 297168 h 533051"/>
                  <a:gd name="connsiteX35" fmla="*/ 590047 w 607646"/>
                  <a:gd name="connsiteY35" fmla="*/ 359704 h 533051"/>
                  <a:gd name="connsiteX36" fmla="*/ 571010 w 607646"/>
                  <a:gd name="connsiteY36" fmla="*/ 378612 h 533051"/>
                  <a:gd name="connsiteX37" fmla="*/ 570798 w 607646"/>
                  <a:gd name="connsiteY37" fmla="*/ 378718 h 533051"/>
                  <a:gd name="connsiteX38" fmla="*/ 501627 w 607646"/>
                  <a:gd name="connsiteY38" fmla="*/ 395303 h 533051"/>
                  <a:gd name="connsiteX39" fmla="*/ 377987 w 607646"/>
                  <a:gd name="connsiteY39" fmla="*/ 518790 h 533051"/>
                  <a:gd name="connsiteX40" fmla="*/ 343507 w 607646"/>
                  <a:gd name="connsiteY40" fmla="*/ 533051 h 533051"/>
                  <a:gd name="connsiteX41" fmla="*/ 309028 w 607646"/>
                  <a:gd name="connsiteY41" fmla="*/ 518790 h 533051"/>
                  <a:gd name="connsiteX42" fmla="*/ 306066 w 607646"/>
                  <a:gd name="connsiteY42" fmla="*/ 515833 h 533051"/>
                  <a:gd name="connsiteX43" fmla="*/ 291788 w 607646"/>
                  <a:gd name="connsiteY43" fmla="*/ 481501 h 533051"/>
                  <a:gd name="connsiteX44" fmla="*/ 306066 w 607646"/>
                  <a:gd name="connsiteY44" fmla="*/ 447064 h 533051"/>
                  <a:gd name="connsiteX45" fmla="*/ 429707 w 607646"/>
                  <a:gd name="connsiteY45" fmla="*/ 323576 h 533051"/>
                  <a:gd name="connsiteX46" fmla="*/ 446418 w 607646"/>
                  <a:gd name="connsiteY46" fmla="*/ 254491 h 533051"/>
                  <a:gd name="connsiteX47" fmla="*/ 446418 w 607646"/>
                  <a:gd name="connsiteY47" fmla="*/ 254280 h 533051"/>
                  <a:gd name="connsiteX48" fmla="*/ 465455 w 607646"/>
                  <a:gd name="connsiteY48" fmla="*/ 235265 h 533051"/>
                  <a:gd name="connsiteX49" fmla="*/ 527963 w 607646"/>
                  <a:gd name="connsiteY49" fmla="*/ 218575 h 533051"/>
                  <a:gd name="connsiteX50" fmla="*/ 534943 w 607646"/>
                  <a:gd name="connsiteY50" fmla="*/ 217624 h 533051"/>
                  <a:gd name="connsiteX51" fmla="*/ 253873 w 607646"/>
                  <a:gd name="connsiteY51" fmla="*/ 140927 h 533051"/>
                  <a:gd name="connsiteX52" fmla="*/ 141005 w 607646"/>
                  <a:gd name="connsiteY52" fmla="*/ 253542 h 533051"/>
                  <a:gd name="connsiteX53" fmla="*/ 253873 w 607646"/>
                  <a:gd name="connsiteY53" fmla="*/ 366262 h 533051"/>
                  <a:gd name="connsiteX54" fmla="*/ 366741 w 607646"/>
                  <a:gd name="connsiteY54" fmla="*/ 253542 h 533051"/>
                  <a:gd name="connsiteX55" fmla="*/ 253873 w 607646"/>
                  <a:gd name="connsiteY55" fmla="*/ 140927 h 533051"/>
                  <a:gd name="connsiteX56" fmla="*/ 232929 w 607646"/>
                  <a:gd name="connsiteY56" fmla="*/ 0 h 533051"/>
                  <a:gd name="connsiteX57" fmla="*/ 274818 w 607646"/>
                  <a:gd name="connsiteY57" fmla="*/ 0 h 533051"/>
                  <a:gd name="connsiteX58" fmla="*/ 316918 w 607646"/>
                  <a:gd name="connsiteY58" fmla="*/ 42045 h 533051"/>
                  <a:gd name="connsiteX59" fmla="*/ 316918 w 607646"/>
                  <a:gd name="connsiteY59" fmla="*/ 55885 h 533051"/>
                  <a:gd name="connsiteX60" fmla="*/ 349287 w 607646"/>
                  <a:gd name="connsiteY60" fmla="*/ 69301 h 533051"/>
                  <a:gd name="connsiteX61" fmla="*/ 359125 w 607646"/>
                  <a:gd name="connsiteY61" fmla="*/ 59476 h 533051"/>
                  <a:gd name="connsiteX62" fmla="*/ 388849 w 607646"/>
                  <a:gd name="connsiteY62" fmla="*/ 47222 h 533051"/>
                  <a:gd name="connsiteX63" fmla="*/ 418574 w 607646"/>
                  <a:gd name="connsiteY63" fmla="*/ 59476 h 533051"/>
                  <a:gd name="connsiteX64" fmla="*/ 448192 w 607646"/>
                  <a:gd name="connsiteY64" fmla="*/ 89162 h 533051"/>
                  <a:gd name="connsiteX65" fmla="*/ 448192 w 607646"/>
                  <a:gd name="connsiteY65" fmla="*/ 148533 h 533051"/>
                  <a:gd name="connsiteX66" fmla="*/ 438460 w 607646"/>
                  <a:gd name="connsiteY66" fmla="*/ 158252 h 533051"/>
                  <a:gd name="connsiteX67" fmla="*/ 451789 w 607646"/>
                  <a:gd name="connsiteY67" fmla="*/ 190684 h 533051"/>
                  <a:gd name="connsiteX68" fmla="*/ 465752 w 607646"/>
                  <a:gd name="connsiteY68" fmla="*/ 190684 h 533051"/>
                  <a:gd name="connsiteX69" fmla="*/ 497909 w 607646"/>
                  <a:gd name="connsiteY69" fmla="*/ 205685 h 533051"/>
                  <a:gd name="connsiteX70" fmla="*/ 450837 w 607646"/>
                  <a:gd name="connsiteY70" fmla="*/ 218257 h 533051"/>
                  <a:gd name="connsiteX71" fmla="*/ 419420 w 607646"/>
                  <a:gd name="connsiteY71" fmla="*/ 249739 h 533051"/>
                  <a:gd name="connsiteX72" fmla="*/ 419208 w 607646"/>
                  <a:gd name="connsiteY72" fmla="*/ 250372 h 533051"/>
                  <a:gd name="connsiteX73" fmla="*/ 403764 w 607646"/>
                  <a:gd name="connsiteY73" fmla="*/ 314603 h 533051"/>
                  <a:gd name="connsiteX74" fmla="*/ 283598 w 607646"/>
                  <a:gd name="connsiteY74" fmla="*/ 434613 h 533051"/>
                  <a:gd name="connsiteX75" fmla="*/ 264134 w 607646"/>
                  <a:gd name="connsiteY75" fmla="*/ 481518 h 533051"/>
                  <a:gd name="connsiteX76" fmla="*/ 269317 w 607646"/>
                  <a:gd name="connsiteY76" fmla="*/ 507083 h 533051"/>
                  <a:gd name="connsiteX77" fmla="*/ 232929 w 607646"/>
                  <a:gd name="connsiteY77" fmla="*/ 507083 h 533051"/>
                  <a:gd name="connsiteX78" fmla="*/ 190828 w 607646"/>
                  <a:gd name="connsiteY78" fmla="*/ 465143 h 533051"/>
                  <a:gd name="connsiteX79" fmla="*/ 190828 w 607646"/>
                  <a:gd name="connsiteY79" fmla="*/ 451304 h 533051"/>
                  <a:gd name="connsiteX80" fmla="*/ 158459 w 607646"/>
                  <a:gd name="connsiteY80" fmla="*/ 437888 h 533051"/>
                  <a:gd name="connsiteX81" fmla="*/ 148622 w 607646"/>
                  <a:gd name="connsiteY81" fmla="*/ 447712 h 533051"/>
                  <a:gd name="connsiteX82" fmla="*/ 118897 w 607646"/>
                  <a:gd name="connsiteY82" fmla="*/ 459967 h 533051"/>
                  <a:gd name="connsiteX83" fmla="*/ 89173 w 607646"/>
                  <a:gd name="connsiteY83" fmla="*/ 447712 h 533051"/>
                  <a:gd name="connsiteX84" fmla="*/ 59554 w 607646"/>
                  <a:gd name="connsiteY84" fmla="*/ 418027 h 533051"/>
                  <a:gd name="connsiteX85" fmla="*/ 59554 w 607646"/>
                  <a:gd name="connsiteY85" fmla="*/ 358656 h 533051"/>
                  <a:gd name="connsiteX86" fmla="*/ 69286 w 607646"/>
                  <a:gd name="connsiteY86" fmla="*/ 348831 h 533051"/>
                  <a:gd name="connsiteX87" fmla="*/ 55958 w 607646"/>
                  <a:gd name="connsiteY87" fmla="*/ 316505 h 533051"/>
                  <a:gd name="connsiteX88" fmla="*/ 41995 w 607646"/>
                  <a:gd name="connsiteY88" fmla="*/ 316505 h 533051"/>
                  <a:gd name="connsiteX89" fmla="*/ 0 w 607646"/>
                  <a:gd name="connsiteY89" fmla="*/ 274565 h 533051"/>
                  <a:gd name="connsiteX90" fmla="*/ 0 w 607646"/>
                  <a:gd name="connsiteY90" fmla="*/ 232625 h 533051"/>
                  <a:gd name="connsiteX91" fmla="*/ 41995 w 607646"/>
                  <a:gd name="connsiteY91" fmla="*/ 190684 h 533051"/>
                  <a:gd name="connsiteX92" fmla="*/ 55958 w 607646"/>
                  <a:gd name="connsiteY92" fmla="*/ 190684 h 533051"/>
                  <a:gd name="connsiteX93" fmla="*/ 69286 w 607646"/>
                  <a:gd name="connsiteY93" fmla="*/ 158252 h 533051"/>
                  <a:gd name="connsiteX94" fmla="*/ 59554 w 607646"/>
                  <a:gd name="connsiteY94" fmla="*/ 148533 h 533051"/>
                  <a:gd name="connsiteX95" fmla="*/ 59554 w 607646"/>
                  <a:gd name="connsiteY95" fmla="*/ 89162 h 533051"/>
                  <a:gd name="connsiteX96" fmla="*/ 89173 w 607646"/>
                  <a:gd name="connsiteY96" fmla="*/ 59476 h 533051"/>
                  <a:gd name="connsiteX97" fmla="*/ 118897 w 607646"/>
                  <a:gd name="connsiteY97" fmla="*/ 47222 h 533051"/>
                  <a:gd name="connsiteX98" fmla="*/ 148622 w 607646"/>
                  <a:gd name="connsiteY98" fmla="*/ 59476 h 533051"/>
                  <a:gd name="connsiteX99" fmla="*/ 158459 w 607646"/>
                  <a:gd name="connsiteY99" fmla="*/ 69301 h 533051"/>
                  <a:gd name="connsiteX100" fmla="*/ 190828 w 607646"/>
                  <a:gd name="connsiteY100" fmla="*/ 55885 h 533051"/>
                  <a:gd name="connsiteX101" fmla="*/ 190828 w 607646"/>
                  <a:gd name="connsiteY101" fmla="*/ 42045 h 533051"/>
                  <a:gd name="connsiteX102" fmla="*/ 232929 w 607646"/>
                  <a:gd name="connsiteY102" fmla="*/ 0 h 5330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</a:cxnLst>
                <a:rect l="l" t="t" r="r" b="b"/>
                <a:pathLst>
                  <a:path w="607646" h="533051">
                    <a:moveTo>
                      <a:pt x="352921" y="457945"/>
                    </a:moveTo>
                    <a:cubicBezTo>
                      <a:pt x="349113" y="457945"/>
                      <a:pt x="345623" y="459423"/>
                      <a:pt x="342979" y="462170"/>
                    </a:cubicBezTo>
                    <a:cubicBezTo>
                      <a:pt x="340229" y="464811"/>
                      <a:pt x="338854" y="468297"/>
                      <a:pt x="338854" y="472100"/>
                    </a:cubicBezTo>
                    <a:cubicBezTo>
                      <a:pt x="338854" y="475797"/>
                      <a:pt x="340229" y="479389"/>
                      <a:pt x="342979" y="482029"/>
                    </a:cubicBezTo>
                    <a:cubicBezTo>
                      <a:pt x="345623" y="484670"/>
                      <a:pt x="349113" y="486149"/>
                      <a:pt x="352921" y="486149"/>
                    </a:cubicBezTo>
                    <a:cubicBezTo>
                      <a:pt x="356622" y="486149"/>
                      <a:pt x="360218" y="484670"/>
                      <a:pt x="362863" y="482029"/>
                    </a:cubicBezTo>
                    <a:cubicBezTo>
                      <a:pt x="365507" y="479389"/>
                      <a:pt x="366987" y="475797"/>
                      <a:pt x="366987" y="472100"/>
                    </a:cubicBezTo>
                    <a:cubicBezTo>
                      <a:pt x="366987" y="468297"/>
                      <a:pt x="365507" y="464811"/>
                      <a:pt x="362863" y="462170"/>
                    </a:cubicBezTo>
                    <a:cubicBezTo>
                      <a:pt x="360218" y="459423"/>
                      <a:pt x="356622" y="457945"/>
                      <a:pt x="352921" y="457945"/>
                    </a:cubicBezTo>
                    <a:close/>
                    <a:moveTo>
                      <a:pt x="438485" y="375972"/>
                    </a:moveTo>
                    <a:cubicBezTo>
                      <a:pt x="435735" y="375972"/>
                      <a:pt x="432985" y="377134"/>
                      <a:pt x="431081" y="379141"/>
                    </a:cubicBezTo>
                    <a:lnTo>
                      <a:pt x="372699" y="437346"/>
                    </a:lnTo>
                    <a:cubicBezTo>
                      <a:pt x="370689" y="439353"/>
                      <a:pt x="369632" y="441994"/>
                      <a:pt x="369632" y="444846"/>
                    </a:cubicBezTo>
                    <a:cubicBezTo>
                      <a:pt x="369632" y="447698"/>
                      <a:pt x="370689" y="450339"/>
                      <a:pt x="372699" y="452346"/>
                    </a:cubicBezTo>
                    <a:cubicBezTo>
                      <a:pt x="374708" y="454353"/>
                      <a:pt x="377352" y="455409"/>
                      <a:pt x="380208" y="455409"/>
                    </a:cubicBezTo>
                    <a:cubicBezTo>
                      <a:pt x="382958" y="455409"/>
                      <a:pt x="385602" y="454353"/>
                      <a:pt x="387612" y="452346"/>
                    </a:cubicBezTo>
                    <a:lnTo>
                      <a:pt x="445994" y="394035"/>
                    </a:lnTo>
                    <a:cubicBezTo>
                      <a:pt x="448004" y="392028"/>
                      <a:pt x="449062" y="389387"/>
                      <a:pt x="449062" y="386535"/>
                    </a:cubicBezTo>
                    <a:cubicBezTo>
                      <a:pt x="449062" y="383789"/>
                      <a:pt x="448004" y="381148"/>
                      <a:pt x="445994" y="379141"/>
                    </a:cubicBezTo>
                    <a:cubicBezTo>
                      <a:pt x="443985" y="377134"/>
                      <a:pt x="441341" y="375972"/>
                      <a:pt x="438485" y="375972"/>
                    </a:cubicBezTo>
                    <a:close/>
                    <a:moveTo>
                      <a:pt x="534943" y="217624"/>
                    </a:moveTo>
                    <a:cubicBezTo>
                      <a:pt x="542136" y="217624"/>
                      <a:pt x="548905" y="220371"/>
                      <a:pt x="553981" y="225547"/>
                    </a:cubicBezTo>
                    <a:lnTo>
                      <a:pt x="554404" y="225969"/>
                    </a:lnTo>
                    <a:cubicBezTo>
                      <a:pt x="555779" y="227237"/>
                      <a:pt x="556520" y="229033"/>
                      <a:pt x="556520" y="230934"/>
                    </a:cubicBezTo>
                    <a:cubicBezTo>
                      <a:pt x="556520" y="232836"/>
                      <a:pt x="555779" y="234632"/>
                      <a:pt x="554510" y="235899"/>
                    </a:cubicBezTo>
                    <a:lnTo>
                      <a:pt x="524050" y="266322"/>
                    </a:lnTo>
                    <a:cubicBezTo>
                      <a:pt x="519396" y="270970"/>
                      <a:pt x="516752" y="277203"/>
                      <a:pt x="516752" y="283752"/>
                    </a:cubicBezTo>
                    <a:cubicBezTo>
                      <a:pt x="516752" y="290301"/>
                      <a:pt x="519396" y="296534"/>
                      <a:pt x="524050" y="301182"/>
                    </a:cubicBezTo>
                    <a:cubicBezTo>
                      <a:pt x="528703" y="305830"/>
                      <a:pt x="534838" y="308365"/>
                      <a:pt x="541501" y="308365"/>
                    </a:cubicBezTo>
                    <a:cubicBezTo>
                      <a:pt x="548058" y="308365"/>
                      <a:pt x="554299" y="305830"/>
                      <a:pt x="558952" y="301182"/>
                    </a:cubicBezTo>
                    <a:lnTo>
                      <a:pt x="589413" y="270759"/>
                    </a:lnTo>
                    <a:cubicBezTo>
                      <a:pt x="590682" y="269491"/>
                      <a:pt x="592480" y="268752"/>
                      <a:pt x="594384" y="268752"/>
                    </a:cubicBezTo>
                    <a:cubicBezTo>
                      <a:pt x="596288" y="268752"/>
                      <a:pt x="597980" y="269491"/>
                      <a:pt x="599355" y="270759"/>
                    </a:cubicBezTo>
                    <a:lnTo>
                      <a:pt x="599778" y="271181"/>
                    </a:lnTo>
                    <a:cubicBezTo>
                      <a:pt x="606547" y="277942"/>
                      <a:pt x="609191" y="287977"/>
                      <a:pt x="606758" y="297168"/>
                    </a:cubicBezTo>
                    <a:lnTo>
                      <a:pt x="590047" y="359704"/>
                    </a:lnTo>
                    <a:cubicBezTo>
                      <a:pt x="587509" y="368894"/>
                      <a:pt x="580211" y="376183"/>
                      <a:pt x="571010" y="378612"/>
                    </a:cubicBezTo>
                    <a:cubicBezTo>
                      <a:pt x="570904" y="378718"/>
                      <a:pt x="570904" y="378718"/>
                      <a:pt x="570798" y="378718"/>
                    </a:cubicBezTo>
                    <a:lnTo>
                      <a:pt x="501627" y="395303"/>
                    </a:lnTo>
                    <a:lnTo>
                      <a:pt x="377987" y="518790"/>
                    </a:lnTo>
                    <a:cubicBezTo>
                      <a:pt x="368785" y="527981"/>
                      <a:pt x="356517" y="533051"/>
                      <a:pt x="343507" y="533051"/>
                    </a:cubicBezTo>
                    <a:cubicBezTo>
                      <a:pt x="330498" y="533051"/>
                      <a:pt x="318229" y="527981"/>
                      <a:pt x="309028" y="518790"/>
                    </a:cubicBezTo>
                    <a:lnTo>
                      <a:pt x="306066" y="515833"/>
                    </a:lnTo>
                    <a:cubicBezTo>
                      <a:pt x="296865" y="506642"/>
                      <a:pt x="291788" y="494494"/>
                      <a:pt x="291788" y="481501"/>
                    </a:cubicBezTo>
                    <a:cubicBezTo>
                      <a:pt x="291788" y="468402"/>
                      <a:pt x="296865" y="456254"/>
                      <a:pt x="306066" y="447064"/>
                    </a:cubicBezTo>
                    <a:lnTo>
                      <a:pt x="429707" y="323576"/>
                    </a:lnTo>
                    <a:lnTo>
                      <a:pt x="446418" y="254491"/>
                    </a:lnTo>
                    <a:cubicBezTo>
                      <a:pt x="446418" y="254385"/>
                      <a:pt x="446418" y="254385"/>
                      <a:pt x="446418" y="254280"/>
                    </a:cubicBezTo>
                    <a:cubicBezTo>
                      <a:pt x="448956" y="245089"/>
                      <a:pt x="456254" y="237801"/>
                      <a:pt x="465455" y="235265"/>
                    </a:cubicBezTo>
                    <a:lnTo>
                      <a:pt x="527963" y="218575"/>
                    </a:lnTo>
                    <a:cubicBezTo>
                      <a:pt x="530290" y="217941"/>
                      <a:pt x="532617" y="217624"/>
                      <a:pt x="534943" y="217624"/>
                    </a:cubicBezTo>
                    <a:close/>
                    <a:moveTo>
                      <a:pt x="253873" y="140927"/>
                    </a:moveTo>
                    <a:cubicBezTo>
                      <a:pt x="191674" y="140927"/>
                      <a:pt x="141005" y="191424"/>
                      <a:pt x="141005" y="253542"/>
                    </a:cubicBezTo>
                    <a:cubicBezTo>
                      <a:pt x="141005" y="315765"/>
                      <a:pt x="191674" y="366262"/>
                      <a:pt x="253873" y="366262"/>
                    </a:cubicBezTo>
                    <a:cubicBezTo>
                      <a:pt x="316072" y="366262"/>
                      <a:pt x="366741" y="315765"/>
                      <a:pt x="366741" y="253542"/>
                    </a:cubicBezTo>
                    <a:cubicBezTo>
                      <a:pt x="366741" y="191424"/>
                      <a:pt x="316072" y="140927"/>
                      <a:pt x="253873" y="140927"/>
                    </a:cubicBezTo>
                    <a:close/>
                    <a:moveTo>
                      <a:pt x="232929" y="0"/>
                    </a:moveTo>
                    <a:lnTo>
                      <a:pt x="274818" y="0"/>
                    </a:lnTo>
                    <a:cubicBezTo>
                      <a:pt x="298090" y="0"/>
                      <a:pt x="316918" y="18910"/>
                      <a:pt x="316918" y="42045"/>
                    </a:cubicBezTo>
                    <a:lnTo>
                      <a:pt x="316918" y="55885"/>
                    </a:lnTo>
                    <a:cubicBezTo>
                      <a:pt x="328025" y="59371"/>
                      <a:pt x="338921" y="63913"/>
                      <a:pt x="349287" y="69301"/>
                    </a:cubicBezTo>
                    <a:lnTo>
                      <a:pt x="359125" y="59476"/>
                    </a:lnTo>
                    <a:cubicBezTo>
                      <a:pt x="367058" y="51553"/>
                      <a:pt x="377637" y="47222"/>
                      <a:pt x="388849" y="47222"/>
                    </a:cubicBezTo>
                    <a:cubicBezTo>
                      <a:pt x="400062" y="47222"/>
                      <a:pt x="410640" y="51553"/>
                      <a:pt x="418574" y="59476"/>
                    </a:cubicBezTo>
                    <a:lnTo>
                      <a:pt x="448192" y="89162"/>
                    </a:lnTo>
                    <a:cubicBezTo>
                      <a:pt x="464588" y="105536"/>
                      <a:pt x="464588" y="132158"/>
                      <a:pt x="448192" y="148533"/>
                    </a:cubicBezTo>
                    <a:lnTo>
                      <a:pt x="438460" y="158252"/>
                    </a:lnTo>
                    <a:cubicBezTo>
                      <a:pt x="443749" y="168710"/>
                      <a:pt x="448298" y="179486"/>
                      <a:pt x="451789" y="190684"/>
                    </a:cubicBezTo>
                    <a:lnTo>
                      <a:pt x="465752" y="190684"/>
                    </a:lnTo>
                    <a:cubicBezTo>
                      <a:pt x="478657" y="190684"/>
                      <a:pt x="490187" y="196494"/>
                      <a:pt x="497909" y="205685"/>
                    </a:cubicBezTo>
                    <a:lnTo>
                      <a:pt x="450837" y="218257"/>
                    </a:lnTo>
                    <a:cubicBezTo>
                      <a:pt x="435604" y="222377"/>
                      <a:pt x="423440" y="234420"/>
                      <a:pt x="419420" y="249739"/>
                    </a:cubicBezTo>
                    <a:cubicBezTo>
                      <a:pt x="419314" y="249950"/>
                      <a:pt x="419314" y="250161"/>
                      <a:pt x="419208" y="250372"/>
                    </a:cubicBezTo>
                    <a:lnTo>
                      <a:pt x="403764" y="314603"/>
                    </a:lnTo>
                    <a:lnTo>
                      <a:pt x="283598" y="434613"/>
                    </a:lnTo>
                    <a:cubicBezTo>
                      <a:pt x="271010" y="447078"/>
                      <a:pt x="264134" y="463770"/>
                      <a:pt x="264134" y="481518"/>
                    </a:cubicBezTo>
                    <a:cubicBezTo>
                      <a:pt x="264134" y="490392"/>
                      <a:pt x="265932" y="499160"/>
                      <a:pt x="269317" y="507083"/>
                    </a:cubicBezTo>
                    <a:lnTo>
                      <a:pt x="232929" y="507083"/>
                    </a:lnTo>
                    <a:cubicBezTo>
                      <a:pt x="209657" y="507083"/>
                      <a:pt x="190828" y="488279"/>
                      <a:pt x="190828" y="465143"/>
                    </a:cubicBezTo>
                    <a:lnTo>
                      <a:pt x="190828" y="451304"/>
                    </a:lnTo>
                    <a:cubicBezTo>
                      <a:pt x="179721" y="447712"/>
                      <a:pt x="168826" y="443275"/>
                      <a:pt x="158459" y="437888"/>
                    </a:cubicBezTo>
                    <a:lnTo>
                      <a:pt x="148622" y="447712"/>
                    </a:lnTo>
                    <a:cubicBezTo>
                      <a:pt x="140688" y="455635"/>
                      <a:pt x="130110" y="459967"/>
                      <a:pt x="118897" y="459967"/>
                    </a:cubicBezTo>
                    <a:cubicBezTo>
                      <a:pt x="107685" y="459967"/>
                      <a:pt x="97107" y="455635"/>
                      <a:pt x="89173" y="447712"/>
                    </a:cubicBezTo>
                    <a:lnTo>
                      <a:pt x="59554" y="418027"/>
                    </a:lnTo>
                    <a:cubicBezTo>
                      <a:pt x="43158" y="401652"/>
                      <a:pt x="43158" y="375030"/>
                      <a:pt x="59554" y="358656"/>
                    </a:cubicBezTo>
                    <a:lnTo>
                      <a:pt x="69286" y="348831"/>
                    </a:lnTo>
                    <a:cubicBezTo>
                      <a:pt x="63997" y="338478"/>
                      <a:pt x="59449" y="327597"/>
                      <a:pt x="55958" y="316505"/>
                    </a:cubicBezTo>
                    <a:lnTo>
                      <a:pt x="41995" y="316505"/>
                    </a:lnTo>
                    <a:cubicBezTo>
                      <a:pt x="18829" y="316505"/>
                      <a:pt x="0" y="297700"/>
                      <a:pt x="0" y="274565"/>
                    </a:cubicBezTo>
                    <a:lnTo>
                      <a:pt x="0" y="232625"/>
                    </a:lnTo>
                    <a:cubicBezTo>
                      <a:pt x="0" y="209488"/>
                      <a:pt x="18829" y="190684"/>
                      <a:pt x="41995" y="190684"/>
                    </a:cubicBezTo>
                    <a:lnTo>
                      <a:pt x="55958" y="190684"/>
                    </a:lnTo>
                    <a:cubicBezTo>
                      <a:pt x="59449" y="179486"/>
                      <a:pt x="63997" y="168710"/>
                      <a:pt x="69286" y="158252"/>
                    </a:cubicBezTo>
                    <a:lnTo>
                      <a:pt x="59554" y="148533"/>
                    </a:lnTo>
                    <a:cubicBezTo>
                      <a:pt x="43158" y="132158"/>
                      <a:pt x="43158" y="105536"/>
                      <a:pt x="59554" y="89162"/>
                    </a:cubicBezTo>
                    <a:lnTo>
                      <a:pt x="89173" y="59476"/>
                    </a:lnTo>
                    <a:cubicBezTo>
                      <a:pt x="97107" y="51553"/>
                      <a:pt x="107685" y="47222"/>
                      <a:pt x="118897" y="47222"/>
                    </a:cubicBezTo>
                    <a:cubicBezTo>
                      <a:pt x="130110" y="47222"/>
                      <a:pt x="140688" y="51553"/>
                      <a:pt x="148622" y="59476"/>
                    </a:cubicBezTo>
                    <a:lnTo>
                      <a:pt x="158459" y="69301"/>
                    </a:lnTo>
                    <a:cubicBezTo>
                      <a:pt x="168826" y="63913"/>
                      <a:pt x="179721" y="59371"/>
                      <a:pt x="190828" y="55885"/>
                    </a:cubicBezTo>
                    <a:lnTo>
                      <a:pt x="190828" y="42045"/>
                    </a:lnTo>
                    <a:cubicBezTo>
                      <a:pt x="190828" y="18910"/>
                      <a:pt x="209657" y="0"/>
                      <a:pt x="2329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rmAutofit fontScale="70000" lnSpcReduction="20000"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l">
                  <a:lnSpc>
                    <a:spcPct val="120000"/>
                  </a:lnSpc>
                </a:pPr>
                <a:endParaRPr sz="2800"/>
              </a:p>
            </p:txBody>
          </p:sp>
          <p:sp>
            <p:nvSpPr>
              <p:cNvPr id="1048998" name="IconBackground3" descr="0c40692e-d872-4001-b434-13772c9373d3"/>
              <p:cNvSpPr/>
              <p:nvPr/>
            </p:nvSpPr>
            <p:spPr>
              <a:xfrm rot="2700000">
                <a:off x="5264151" y="3936769"/>
                <a:ext cx="934110" cy="934110"/>
              </a:xfrm>
              <a:prstGeom prst="frame">
                <a:avLst>
                  <a:gd name="adj1" fmla="val 529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sz="2800"/>
              </a:p>
            </p:txBody>
          </p:sp>
          <p:sp>
            <p:nvSpPr>
              <p:cNvPr id="1048999" name="Text3" descr="81c7f4d7-8647-4f28-b871-18efd280a23b"/>
              <p:cNvSpPr txBox="1"/>
              <p:nvPr/>
            </p:nvSpPr>
            <p:spPr>
              <a:xfrm>
                <a:off x="658813" y="4254062"/>
                <a:ext cx="4320167" cy="6862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Autofit/>
              </a:bodyPr>
              <a:lstStyle/>
              <a:p>
                <a:pPr algn="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sz="1800" b="0" i="0" u="none">
                    <a:solidFill>
                      <a:srgbClr val="2F2F2F"/>
                    </a:solidFill>
                    <a:ea typeface="微软雅黑"/>
                  </a:rPr>
                  <a:t>化肥过度使用使土壤板结，影响农作物生长和产量。</a:t>
                </a:r>
              </a:p>
            </p:txBody>
          </p:sp>
          <p:sp>
            <p:nvSpPr>
              <p:cNvPr id="1049000" name="Bullet3" descr="aa3f6b23-d98c-4fe4-87d2-7474e108ac9f"/>
              <p:cNvSpPr/>
              <p:nvPr/>
            </p:nvSpPr>
            <p:spPr>
              <a:xfrm>
                <a:off x="658813" y="3766142"/>
                <a:ext cx="4320167" cy="487920"/>
              </a:xfrm>
              <a:prstGeom prst="rect">
                <a:avLst/>
              </a:prstGeom>
            </p:spPr>
            <p:txBody>
              <a:bodyPr wrap="square" lIns="91440" tIns="45720" rIns="91440" bIns="45720" anchor="b" anchorCtr="0">
                <a:noAutofit/>
              </a:bodyPr>
              <a:lstStyle/>
              <a:p>
                <a:pPr algn="r"/>
                <a:r>
                  <a:rPr lang="en-US" sz="2800" b="1" i="0" u="none">
                    <a:solidFill>
                      <a:srgbClr val="2F2F2F"/>
                    </a:solidFill>
                    <a:ea typeface="微软雅黑"/>
                  </a:rPr>
                  <a:t>土壤板结</a:t>
                </a:r>
              </a:p>
            </p:txBody>
          </p:sp>
        </p:grpSp>
        <p:grpSp>
          <p:nvGrpSpPr>
            <p:cNvPr id="129" name="组合 35" descr="606817f7-c0f8-436b-9141-e28910c2856f"/>
            <p:cNvGrpSpPr/>
            <p:nvPr/>
          </p:nvGrpSpPr>
          <p:grpSpPr>
            <a:xfrm>
              <a:off x="5981041" y="4488663"/>
              <a:ext cx="5537859" cy="1174186"/>
              <a:chOff x="5981041" y="4488663"/>
              <a:chExt cx="5537859" cy="1174186"/>
            </a:xfrm>
          </p:grpSpPr>
          <p:sp>
            <p:nvSpPr>
              <p:cNvPr id="1049001" name="Icon4" descr="7c29602e-70ae-428b-85d6-9ce0704cfee5"/>
              <p:cNvSpPr/>
              <p:nvPr/>
            </p:nvSpPr>
            <p:spPr bwMode="auto">
              <a:xfrm>
                <a:off x="6211145" y="4910866"/>
                <a:ext cx="473902" cy="430958"/>
              </a:xfrm>
              <a:custGeom>
                <a:avLst/>
                <a:gdLst>
                  <a:gd name="connsiteX0" fmla="*/ 323449 w 606266"/>
                  <a:gd name="connsiteY0" fmla="*/ 120256 h 551328"/>
                  <a:gd name="connsiteX1" fmla="*/ 365707 w 606266"/>
                  <a:gd name="connsiteY1" fmla="*/ 129222 h 551328"/>
                  <a:gd name="connsiteX2" fmla="*/ 386275 w 606266"/>
                  <a:gd name="connsiteY2" fmla="*/ 148273 h 551328"/>
                  <a:gd name="connsiteX3" fmla="*/ 408899 w 606266"/>
                  <a:gd name="connsiteY3" fmla="*/ 219994 h 551328"/>
                  <a:gd name="connsiteX4" fmla="*/ 405908 w 606266"/>
                  <a:gd name="connsiteY4" fmla="*/ 230920 h 551328"/>
                  <a:gd name="connsiteX5" fmla="*/ 413106 w 606266"/>
                  <a:gd name="connsiteY5" fmla="*/ 261084 h 551328"/>
                  <a:gd name="connsiteX6" fmla="*/ 398522 w 606266"/>
                  <a:gd name="connsiteY6" fmla="*/ 286486 h 551328"/>
                  <a:gd name="connsiteX7" fmla="*/ 347289 w 606266"/>
                  <a:gd name="connsiteY7" fmla="*/ 349709 h 551328"/>
                  <a:gd name="connsiteX8" fmla="*/ 309799 w 606266"/>
                  <a:gd name="connsiteY8" fmla="*/ 349802 h 551328"/>
                  <a:gd name="connsiteX9" fmla="*/ 258660 w 606266"/>
                  <a:gd name="connsiteY9" fmla="*/ 286579 h 551328"/>
                  <a:gd name="connsiteX10" fmla="*/ 244076 w 606266"/>
                  <a:gd name="connsiteY10" fmla="*/ 261178 h 551328"/>
                  <a:gd name="connsiteX11" fmla="*/ 251555 w 606266"/>
                  <a:gd name="connsiteY11" fmla="*/ 230920 h 551328"/>
                  <a:gd name="connsiteX12" fmla="*/ 248563 w 606266"/>
                  <a:gd name="connsiteY12" fmla="*/ 219994 h 551328"/>
                  <a:gd name="connsiteX13" fmla="*/ 248470 w 606266"/>
                  <a:gd name="connsiteY13" fmla="*/ 184694 h 551328"/>
                  <a:gd name="connsiteX14" fmla="*/ 269038 w 606266"/>
                  <a:gd name="connsiteY14" fmla="*/ 148646 h 551328"/>
                  <a:gd name="connsiteX15" fmla="*/ 288110 w 606266"/>
                  <a:gd name="connsiteY15" fmla="*/ 132957 h 551328"/>
                  <a:gd name="connsiteX16" fmla="*/ 306621 w 606266"/>
                  <a:gd name="connsiteY16" fmla="*/ 123432 h 551328"/>
                  <a:gd name="connsiteX17" fmla="*/ 323449 w 606266"/>
                  <a:gd name="connsiteY17" fmla="*/ 120256 h 551328"/>
                  <a:gd name="connsiteX18" fmla="*/ 330191 w 606266"/>
                  <a:gd name="connsiteY18" fmla="*/ 0 h 551328"/>
                  <a:gd name="connsiteX19" fmla="*/ 606266 w 606266"/>
                  <a:gd name="connsiteY19" fmla="*/ 275664 h 551328"/>
                  <a:gd name="connsiteX20" fmla="*/ 330191 w 606266"/>
                  <a:gd name="connsiteY20" fmla="*/ 551328 h 551328"/>
                  <a:gd name="connsiteX21" fmla="*/ 53929 w 606266"/>
                  <a:gd name="connsiteY21" fmla="*/ 280147 h 551328"/>
                  <a:gd name="connsiteX22" fmla="*/ 13247 w 606266"/>
                  <a:gd name="connsiteY22" fmla="*/ 280147 h 551328"/>
                  <a:gd name="connsiteX23" fmla="*/ 3054 w 606266"/>
                  <a:gd name="connsiteY23" fmla="*/ 258575 h 551328"/>
                  <a:gd name="connsiteX24" fmla="*/ 10722 w 606266"/>
                  <a:gd name="connsiteY24" fmla="*/ 247743 h 551328"/>
                  <a:gd name="connsiteX25" fmla="*/ 75720 w 606266"/>
                  <a:gd name="connsiteY25" fmla="*/ 170049 h 551328"/>
                  <a:gd name="connsiteX26" fmla="*/ 76187 w 606266"/>
                  <a:gd name="connsiteY26" fmla="*/ 169582 h 551328"/>
                  <a:gd name="connsiteX27" fmla="*/ 103776 w 606266"/>
                  <a:gd name="connsiteY27" fmla="*/ 169582 h 551328"/>
                  <a:gd name="connsiteX28" fmla="*/ 169522 w 606266"/>
                  <a:gd name="connsiteY28" fmla="*/ 248117 h 551328"/>
                  <a:gd name="connsiteX29" fmla="*/ 176816 w 606266"/>
                  <a:gd name="connsiteY29" fmla="*/ 258575 h 551328"/>
                  <a:gd name="connsiteX30" fmla="*/ 166622 w 606266"/>
                  <a:gd name="connsiteY30" fmla="*/ 280147 h 551328"/>
                  <a:gd name="connsiteX31" fmla="*/ 126221 w 606266"/>
                  <a:gd name="connsiteY31" fmla="*/ 280147 h 551328"/>
                  <a:gd name="connsiteX32" fmla="*/ 172234 w 606266"/>
                  <a:gd name="connsiteY32" fmla="*/ 404345 h 551328"/>
                  <a:gd name="connsiteX33" fmla="*/ 202909 w 606266"/>
                  <a:gd name="connsiteY33" fmla="*/ 381373 h 551328"/>
                  <a:gd name="connsiteX34" fmla="*/ 268748 w 606266"/>
                  <a:gd name="connsiteY34" fmla="*/ 349623 h 551328"/>
                  <a:gd name="connsiteX35" fmla="*/ 300451 w 606266"/>
                  <a:gd name="connsiteY35" fmla="*/ 449728 h 551328"/>
                  <a:gd name="connsiteX36" fmla="*/ 304753 w 606266"/>
                  <a:gd name="connsiteY36" fmla="*/ 463269 h 551328"/>
                  <a:gd name="connsiteX37" fmla="*/ 318969 w 606266"/>
                  <a:gd name="connsiteY37" fmla="*/ 423021 h 551328"/>
                  <a:gd name="connsiteX38" fmla="*/ 327573 w 606266"/>
                  <a:gd name="connsiteY38" fmla="*/ 375396 h 551328"/>
                  <a:gd name="connsiteX39" fmla="*/ 327760 w 606266"/>
                  <a:gd name="connsiteY39" fmla="*/ 375396 h 551328"/>
                  <a:gd name="connsiteX40" fmla="*/ 327853 w 606266"/>
                  <a:gd name="connsiteY40" fmla="*/ 375396 h 551328"/>
                  <a:gd name="connsiteX41" fmla="*/ 327947 w 606266"/>
                  <a:gd name="connsiteY41" fmla="*/ 375396 h 551328"/>
                  <a:gd name="connsiteX42" fmla="*/ 328134 w 606266"/>
                  <a:gd name="connsiteY42" fmla="*/ 375396 h 551328"/>
                  <a:gd name="connsiteX43" fmla="*/ 336738 w 606266"/>
                  <a:gd name="connsiteY43" fmla="*/ 423021 h 551328"/>
                  <a:gd name="connsiteX44" fmla="*/ 350953 w 606266"/>
                  <a:gd name="connsiteY44" fmla="*/ 463269 h 551328"/>
                  <a:gd name="connsiteX45" fmla="*/ 355255 w 606266"/>
                  <a:gd name="connsiteY45" fmla="*/ 449728 h 551328"/>
                  <a:gd name="connsiteX46" fmla="*/ 386959 w 606266"/>
                  <a:gd name="connsiteY46" fmla="*/ 349623 h 551328"/>
                  <a:gd name="connsiteX47" fmla="*/ 452798 w 606266"/>
                  <a:gd name="connsiteY47" fmla="*/ 381373 h 551328"/>
                  <a:gd name="connsiteX48" fmla="*/ 485343 w 606266"/>
                  <a:gd name="connsiteY48" fmla="*/ 407520 h 551328"/>
                  <a:gd name="connsiteX49" fmla="*/ 533974 w 606266"/>
                  <a:gd name="connsiteY49" fmla="*/ 275664 h 551328"/>
                  <a:gd name="connsiteX50" fmla="*/ 330191 w 606266"/>
                  <a:gd name="connsiteY50" fmla="*/ 72184 h 551328"/>
                  <a:gd name="connsiteX51" fmla="*/ 224325 w 606266"/>
                  <a:gd name="connsiteY51" fmla="*/ 101693 h 551328"/>
                  <a:gd name="connsiteX52" fmla="*/ 174759 w 606266"/>
                  <a:gd name="connsiteY52" fmla="*/ 89647 h 551328"/>
                  <a:gd name="connsiteX53" fmla="*/ 186823 w 606266"/>
                  <a:gd name="connsiteY53" fmla="*/ 40061 h 551328"/>
                  <a:gd name="connsiteX54" fmla="*/ 330191 w 606266"/>
                  <a:gd name="connsiteY54" fmla="*/ 0 h 5513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</a:cxnLst>
                <a:rect l="l" t="t" r="r" b="b"/>
                <a:pathLst>
                  <a:path w="606266" h="551328">
                    <a:moveTo>
                      <a:pt x="323449" y="120256"/>
                    </a:moveTo>
                    <a:cubicBezTo>
                      <a:pt x="341773" y="118762"/>
                      <a:pt x="355797" y="123245"/>
                      <a:pt x="365707" y="129222"/>
                    </a:cubicBezTo>
                    <a:cubicBezTo>
                      <a:pt x="380665" y="137440"/>
                      <a:pt x="386275" y="148273"/>
                      <a:pt x="386275" y="148273"/>
                    </a:cubicBezTo>
                    <a:cubicBezTo>
                      <a:pt x="386275" y="148273"/>
                      <a:pt x="420492" y="150607"/>
                      <a:pt x="408899" y="219994"/>
                    </a:cubicBezTo>
                    <a:cubicBezTo>
                      <a:pt x="408151" y="223543"/>
                      <a:pt x="407216" y="227185"/>
                      <a:pt x="405908" y="230920"/>
                    </a:cubicBezTo>
                    <a:cubicBezTo>
                      <a:pt x="412639" y="230267"/>
                      <a:pt x="420679" y="234282"/>
                      <a:pt x="413106" y="261084"/>
                    </a:cubicBezTo>
                    <a:cubicBezTo>
                      <a:pt x="407590" y="280602"/>
                      <a:pt x="402355" y="286206"/>
                      <a:pt x="398522" y="286486"/>
                    </a:cubicBezTo>
                    <a:cubicBezTo>
                      <a:pt x="394876" y="309739"/>
                      <a:pt x="376365" y="339250"/>
                      <a:pt x="347289" y="349709"/>
                    </a:cubicBezTo>
                    <a:cubicBezTo>
                      <a:pt x="335229" y="354098"/>
                      <a:pt x="321860" y="354098"/>
                      <a:pt x="309799" y="349802"/>
                    </a:cubicBezTo>
                    <a:cubicBezTo>
                      <a:pt x="280257" y="339530"/>
                      <a:pt x="262306" y="309833"/>
                      <a:pt x="258660" y="286579"/>
                    </a:cubicBezTo>
                    <a:cubicBezTo>
                      <a:pt x="254827" y="286206"/>
                      <a:pt x="249592" y="280696"/>
                      <a:pt x="244076" y="261178"/>
                    </a:cubicBezTo>
                    <a:cubicBezTo>
                      <a:pt x="236503" y="234376"/>
                      <a:pt x="244450" y="230453"/>
                      <a:pt x="251555" y="230920"/>
                    </a:cubicBezTo>
                    <a:cubicBezTo>
                      <a:pt x="250153" y="227278"/>
                      <a:pt x="249218" y="223543"/>
                      <a:pt x="248563" y="219994"/>
                    </a:cubicBezTo>
                    <a:cubicBezTo>
                      <a:pt x="246226" y="207480"/>
                      <a:pt x="245572" y="195807"/>
                      <a:pt x="248470" y="184694"/>
                    </a:cubicBezTo>
                    <a:cubicBezTo>
                      <a:pt x="251929" y="169752"/>
                      <a:pt x="259876" y="157798"/>
                      <a:pt x="269038" y="148646"/>
                    </a:cubicBezTo>
                    <a:cubicBezTo>
                      <a:pt x="274741" y="142669"/>
                      <a:pt x="281191" y="137253"/>
                      <a:pt x="288110" y="132957"/>
                    </a:cubicBezTo>
                    <a:cubicBezTo>
                      <a:pt x="293719" y="129035"/>
                      <a:pt x="299889" y="125673"/>
                      <a:pt x="306621" y="123432"/>
                    </a:cubicBezTo>
                    <a:cubicBezTo>
                      <a:pt x="311856" y="121564"/>
                      <a:pt x="317466" y="120443"/>
                      <a:pt x="323449" y="120256"/>
                    </a:cubicBezTo>
                    <a:close/>
                    <a:moveTo>
                      <a:pt x="330191" y="0"/>
                    </a:moveTo>
                    <a:cubicBezTo>
                      <a:pt x="482444" y="0"/>
                      <a:pt x="606266" y="123638"/>
                      <a:pt x="606266" y="275664"/>
                    </a:cubicBezTo>
                    <a:cubicBezTo>
                      <a:pt x="606266" y="427690"/>
                      <a:pt x="482444" y="551328"/>
                      <a:pt x="330191" y="551328"/>
                    </a:cubicBezTo>
                    <a:cubicBezTo>
                      <a:pt x="179435" y="551328"/>
                      <a:pt x="56548" y="430025"/>
                      <a:pt x="53929" y="280147"/>
                    </a:cubicBezTo>
                    <a:lnTo>
                      <a:pt x="13247" y="280147"/>
                    </a:lnTo>
                    <a:cubicBezTo>
                      <a:pt x="2025" y="280147"/>
                      <a:pt x="-4054" y="267166"/>
                      <a:pt x="3054" y="258575"/>
                    </a:cubicBezTo>
                    <a:lnTo>
                      <a:pt x="10722" y="247743"/>
                    </a:lnTo>
                    <a:cubicBezTo>
                      <a:pt x="30362" y="220195"/>
                      <a:pt x="52152" y="194235"/>
                      <a:pt x="75720" y="170049"/>
                    </a:cubicBezTo>
                    <a:lnTo>
                      <a:pt x="76187" y="169582"/>
                    </a:lnTo>
                    <a:cubicBezTo>
                      <a:pt x="83295" y="160804"/>
                      <a:pt x="96668" y="160804"/>
                      <a:pt x="103776" y="169582"/>
                    </a:cubicBezTo>
                    <a:cubicBezTo>
                      <a:pt x="127718" y="193955"/>
                      <a:pt x="149695" y="220195"/>
                      <a:pt x="169522" y="248117"/>
                    </a:cubicBezTo>
                    <a:lnTo>
                      <a:pt x="176816" y="258575"/>
                    </a:lnTo>
                    <a:cubicBezTo>
                      <a:pt x="183924" y="267166"/>
                      <a:pt x="177751" y="280147"/>
                      <a:pt x="166622" y="280147"/>
                    </a:cubicBezTo>
                    <a:lnTo>
                      <a:pt x="126221" y="280147"/>
                    </a:lnTo>
                    <a:cubicBezTo>
                      <a:pt x="127250" y="327211"/>
                      <a:pt x="144271" y="370354"/>
                      <a:pt x="172234" y="404345"/>
                    </a:cubicBezTo>
                    <a:cubicBezTo>
                      <a:pt x="178593" y="394166"/>
                      <a:pt x="188226" y="386696"/>
                      <a:pt x="202909" y="381373"/>
                    </a:cubicBezTo>
                    <a:cubicBezTo>
                      <a:pt x="244058" y="365685"/>
                      <a:pt x="268748" y="349623"/>
                      <a:pt x="268748" y="349623"/>
                    </a:cubicBezTo>
                    <a:lnTo>
                      <a:pt x="300451" y="449728"/>
                    </a:lnTo>
                    <a:lnTo>
                      <a:pt x="304753" y="463269"/>
                    </a:lnTo>
                    <a:lnTo>
                      <a:pt x="318969" y="423021"/>
                    </a:lnTo>
                    <a:cubicBezTo>
                      <a:pt x="286423" y="377638"/>
                      <a:pt x="321494" y="375396"/>
                      <a:pt x="327573" y="375396"/>
                    </a:cubicBezTo>
                    <a:lnTo>
                      <a:pt x="327760" y="375396"/>
                    </a:lnTo>
                    <a:lnTo>
                      <a:pt x="327853" y="375396"/>
                    </a:lnTo>
                    <a:lnTo>
                      <a:pt x="327947" y="375396"/>
                    </a:lnTo>
                    <a:lnTo>
                      <a:pt x="328134" y="375396"/>
                    </a:lnTo>
                    <a:cubicBezTo>
                      <a:pt x="334213" y="375396"/>
                      <a:pt x="369377" y="377638"/>
                      <a:pt x="336738" y="423021"/>
                    </a:cubicBezTo>
                    <a:lnTo>
                      <a:pt x="350953" y="463269"/>
                    </a:lnTo>
                    <a:lnTo>
                      <a:pt x="355255" y="449728"/>
                    </a:lnTo>
                    <a:lnTo>
                      <a:pt x="386959" y="349623"/>
                    </a:lnTo>
                    <a:cubicBezTo>
                      <a:pt x="386959" y="349623"/>
                      <a:pt x="411648" y="365685"/>
                      <a:pt x="452798" y="381373"/>
                    </a:cubicBezTo>
                    <a:cubicBezTo>
                      <a:pt x="468977" y="387162"/>
                      <a:pt x="479077" y="395754"/>
                      <a:pt x="485343" y="407520"/>
                    </a:cubicBezTo>
                    <a:cubicBezTo>
                      <a:pt x="515644" y="371848"/>
                      <a:pt x="533974" y="325904"/>
                      <a:pt x="533974" y="275664"/>
                    </a:cubicBezTo>
                    <a:cubicBezTo>
                      <a:pt x="533974" y="163419"/>
                      <a:pt x="442604" y="72091"/>
                      <a:pt x="330191" y="72184"/>
                    </a:cubicBezTo>
                    <a:cubicBezTo>
                      <a:pt x="292689" y="72184"/>
                      <a:pt x="256122" y="82363"/>
                      <a:pt x="224325" y="101693"/>
                    </a:cubicBezTo>
                    <a:cubicBezTo>
                      <a:pt x="207304" y="112058"/>
                      <a:pt x="185046" y="106642"/>
                      <a:pt x="174759" y="89647"/>
                    </a:cubicBezTo>
                    <a:cubicBezTo>
                      <a:pt x="164378" y="72651"/>
                      <a:pt x="169709" y="50426"/>
                      <a:pt x="186823" y="40061"/>
                    </a:cubicBezTo>
                    <a:cubicBezTo>
                      <a:pt x="229936" y="13820"/>
                      <a:pt x="279503" y="0"/>
                      <a:pt x="330191" y="0"/>
                    </a:cubicBezTo>
                    <a:close/>
                  </a:path>
                </a:pathLst>
              </a:cu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rmAutofit fontScale="92500" lnSpcReduction="20000"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l"/>
                <a:endParaRPr sz="2800"/>
              </a:p>
            </p:txBody>
          </p:sp>
          <p:sp>
            <p:nvSpPr>
              <p:cNvPr id="1049002" name="IconBackground4" descr="5dc3a4eb-9727-4837-8c4e-561443777b6c"/>
              <p:cNvSpPr/>
              <p:nvPr/>
            </p:nvSpPr>
            <p:spPr>
              <a:xfrm rot="2700000">
                <a:off x="5981041" y="4659290"/>
                <a:ext cx="934110" cy="934110"/>
              </a:xfrm>
              <a:prstGeom prst="frame">
                <a:avLst>
                  <a:gd name="adj1" fmla="val 5290"/>
                </a:avLst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sz="2800"/>
              </a:p>
            </p:txBody>
          </p:sp>
          <p:sp>
            <p:nvSpPr>
              <p:cNvPr id="1049003" name="Text4" descr="ac5f42dc-18ce-46bf-89f9-93abe75a8f42"/>
              <p:cNvSpPr txBox="1"/>
              <p:nvPr/>
            </p:nvSpPr>
            <p:spPr>
              <a:xfrm>
                <a:off x="7200320" y="4976583"/>
                <a:ext cx="4318580" cy="6862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Autofit/>
              </a:bodyPr>
              <a:lstStyle/>
              <a:p>
                <a:pPr algn="l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sz="1800" b="0" i="0" u="none">
                    <a:solidFill>
                      <a:srgbClr val="2F2F2F"/>
                    </a:solidFill>
                    <a:ea typeface="微软雅黑"/>
                  </a:rPr>
                  <a:t>农药、废弃物排放污染水体，威胁居民健康和生态平衡。</a:t>
                </a:r>
              </a:p>
            </p:txBody>
          </p:sp>
          <p:sp>
            <p:nvSpPr>
              <p:cNvPr id="1049004" name="Bullet4" descr="c8777191-bcfc-4523-9764-95d5efbb874d"/>
              <p:cNvSpPr/>
              <p:nvPr/>
            </p:nvSpPr>
            <p:spPr>
              <a:xfrm>
                <a:off x="7200320" y="4488663"/>
                <a:ext cx="4318580" cy="487920"/>
              </a:xfrm>
              <a:prstGeom prst="rect">
                <a:avLst/>
              </a:prstGeom>
            </p:spPr>
            <p:txBody>
              <a:bodyPr wrap="square" lIns="91440" tIns="45720" rIns="91440" bIns="45720" anchor="b" anchorCtr="0">
                <a:noAutofit/>
              </a:bodyPr>
              <a:lstStyle/>
              <a:p>
                <a:pPr algn="l"/>
                <a:r>
                  <a:rPr lang="en-US" sz="2800" b="1" i="0" u="none">
                    <a:solidFill>
                      <a:srgbClr val="2F2F2F"/>
                    </a:solidFill>
                    <a:ea typeface="微软雅黑"/>
                  </a:rPr>
                  <a:t>水体污染</a:t>
                </a:r>
              </a:p>
            </p:txBody>
          </p:sp>
        </p:grpSp>
      </p:grp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25" name="标题 1049024" descr="0d0c025c-f983-4e5a-837c-37bea7bc505f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sz="4000" b="1" i="0" u="none">
                <a:solidFill>
                  <a:srgbClr val="2F2F2F"/>
                </a:solidFill>
                <a:ea typeface="微软雅黑"/>
              </a:rPr>
              <a:t>农村金融体系不完善</a:t>
            </a:r>
          </a:p>
        </p:txBody>
      </p:sp>
      <p:grpSp>
        <p:nvGrpSpPr>
          <p:cNvPr id="137" name="20577081-a42a-4aac-a445-831da167fbac.source.4.zh-Hans.pptx" descr="f6c4fb79-fe18-4d25-b897-e1841759bd3f"/>
          <p:cNvGrpSpPr/>
          <p:nvPr/>
        </p:nvGrpSpPr>
        <p:grpSpPr>
          <a:xfrm>
            <a:off x="660400" y="1130300"/>
            <a:ext cx="10858500" cy="5276807"/>
            <a:chOff x="660400" y="1130300"/>
            <a:chExt cx="10858500" cy="4914145"/>
          </a:xfrm>
        </p:grpSpPr>
        <p:grpSp>
          <p:nvGrpSpPr>
            <p:cNvPr id="138" name="组合 61" descr="bb39cd12-3e4f-4f6d-9007-576cdeb15678"/>
            <p:cNvGrpSpPr/>
            <p:nvPr/>
          </p:nvGrpSpPr>
          <p:grpSpPr>
            <a:xfrm>
              <a:off x="845673" y="2913888"/>
              <a:ext cx="3145955" cy="3130557"/>
              <a:chOff x="845673" y="1724730"/>
              <a:chExt cx="4340962" cy="4319715"/>
            </a:xfrm>
          </p:grpSpPr>
          <p:sp>
            <p:nvSpPr>
              <p:cNvPr id="1049026" name="íšľîdé" descr="0c7d143f-d3ad-4c1b-af01-ed36c0a02459"/>
              <p:cNvSpPr/>
              <p:nvPr/>
            </p:nvSpPr>
            <p:spPr bwMode="auto">
              <a:xfrm>
                <a:off x="845673" y="1724730"/>
                <a:ext cx="2017283" cy="3336114"/>
              </a:xfrm>
              <a:custGeom>
                <a:avLst/>
                <a:gdLst>
                  <a:gd name="T0" fmla="*/ 966 w 1077"/>
                  <a:gd name="T1" fmla="*/ 315 h 1781"/>
                  <a:gd name="T2" fmla="*/ 793 w 1077"/>
                  <a:gd name="T3" fmla="*/ 486 h 1781"/>
                  <a:gd name="T4" fmla="*/ 650 w 1077"/>
                  <a:gd name="T5" fmla="*/ 297 h 1781"/>
                  <a:gd name="T6" fmla="*/ 625 w 1077"/>
                  <a:gd name="T7" fmla="*/ 266 h 1781"/>
                  <a:gd name="T8" fmla="*/ 632 w 1077"/>
                  <a:gd name="T9" fmla="*/ 236 h 1781"/>
                  <a:gd name="T10" fmla="*/ 682 w 1077"/>
                  <a:gd name="T11" fmla="*/ 187 h 1781"/>
                  <a:gd name="T12" fmla="*/ 698 w 1077"/>
                  <a:gd name="T13" fmla="*/ 150 h 1781"/>
                  <a:gd name="T14" fmla="*/ 665 w 1077"/>
                  <a:gd name="T15" fmla="*/ 82 h 1781"/>
                  <a:gd name="T16" fmla="*/ 661 w 1077"/>
                  <a:gd name="T17" fmla="*/ 50 h 1781"/>
                  <a:gd name="T18" fmla="*/ 627 w 1077"/>
                  <a:gd name="T19" fmla="*/ 24 h 1781"/>
                  <a:gd name="T20" fmla="*/ 576 w 1077"/>
                  <a:gd name="T21" fmla="*/ 3 h 1781"/>
                  <a:gd name="T22" fmla="*/ 492 w 1077"/>
                  <a:gd name="T23" fmla="*/ 48 h 1781"/>
                  <a:gd name="T24" fmla="*/ 471 w 1077"/>
                  <a:gd name="T25" fmla="*/ 119 h 1781"/>
                  <a:gd name="T26" fmla="*/ 513 w 1077"/>
                  <a:gd name="T27" fmla="*/ 199 h 1781"/>
                  <a:gd name="T28" fmla="*/ 495 w 1077"/>
                  <a:gd name="T29" fmla="*/ 223 h 1781"/>
                  <a:gd name="T30" fmla="*/ 386 w 1077"/>
                  <a:gd name="T31" fmla="*/ 230 h 1781"/>
                  <a:gd name="T32" fmla="*/ 106 w 1077"/>
                  <a:gd name="T33" fmla="*/ 313 h 1781"/>
                  <a:gd name="T34" fmla="*/ 60 w 1077"/>
                  <a:gd name="T35" fmla="*/ 630 h 1781"/>
                  <a:gd name="T36" fmla="*/ 138 w 1077"/>
                  <a:gd name="T37" fmla="*/ 599 h 1781"/>
                  <a:gd name="T38" fmla="*/ 169 w 1077"/>
                  <a:gd name="T39" fmla="*/ 527 h 1781"/>
                  <a:gd name="T40" fmla="*/ 176 w 1077"/>
                  <a:gd name="T41" fmla="*/ 406 h 1781"/>
                  <a:gd name="T42" fmla="*/ 220 w 1077"/>
                  <a:gd name="T43" fmla="*/ 373 h 1781"/>
                  <a:gd name="T44" fmla="*/ 308 w 1077"/>
                  <a:gd name="T45" fmla="*/ 360 h 1781"/>
                  <a:gd name="T46" fmla="*/ 317 w 1077"/>
                  <a:gd name="T47" fmla="*/ 358 h 1781"/>
                  <a:gd name="T48" fmla="*/ 256 w 1077"/>
                  <a:gd name="T49" fmla="*/ 760 h 1781"/>
                  <a:gd name="T50" fmla="*/ 254 w 1077"/>
                  <a:gd name="T51" fmla="*/ 794 h 1781"/>
                  <a:gd name="T52" fmla="*/ 261 w 1077"/>
                  <a:gd name="T53" fmla="*/ 896 h 1781"/>
                  <a:gd name="T54" fmla="*/ 123 w 1077"/>
                  <a:gd name="T55" fmla="*/ 1406 h 1781"/>
                  <a:gd name="T56" fmla="*/ 47 w 1077"/>
                  <a:gd name="T57" fmla="*/ 1578 h 1781"/>
                  <a:gd name="T58" fmla="*/ 4 w 1077"/>
                  <a:gd name="T59" fmla="*/ 1633 h 1781"/>
                  <a:gd name="T60" fmla="*/ 56 w 1077"/>
                  <a:gd name="T61" fmla="*/ 1688 h 1781"/>
                  <a:gd name="T62" fmla="*/ 104 w 1077"/>
                  <a:gd name="T63" fmla="*/ 1714 h 1781"/>
                  <a:gd name="T64" fmla="*/ 122 w 1077"/>
                  <a:gd name="T65" fmla="*/ 1741 h 1781"/>
                  <a:gd name="T66" fmla="*/ 174 w 1077"/>
                  <a:gd name="T67" fmla="*/ 1703 h 1781"/>
                  <a:gd name="T68" fmla="*/ 161 w 1077"/>
                  <a:gd name="T69" fmla="*/ 1636 h 1781"/>
                  <a:gd name="T70" fmla="*/ 323 w 1077"/>
                  <a:gd name="T71" fmla="*/ 1294 h 1781"/>
                  <a:gd name="T72" fmla="*/ 385 w 1077"/>
                  <a:gd name="T73" fmla="*/ 1152 h 1781"/>
                  <a:gd name="T74" fmla="*/ 481 w 1077"/>
                  <a:gd name="T75" fmla="*/ 943 h 1781"/>
                  <a:gd name="T76" fmla="*/ 699 w 1077"/>
                  <a:gd name="T77" fmla="*/ 879 h 1781"/>
                  <a:gd name="T78" fmla="*/ 682 w 1077"/>
                  <a:gd name="T79" fmla="*/ 976 h 1781"/>
                  <a:gd name="T80" fmla="*/ 632 w 1077"/>
                  <a:gd name="T81" fmla="*/ 1141 h 1781"/>
                  <a:gd name="T82" fmla="*/ 618 w 1077"/>
                  <a:gd name="T83" fmla="*/ 1225 h 1781"/>
                  <a:gd name="T84" fmla="*/ 670 w 1077"/>
                  <a:gd name="T85" fmla="*/ 1269 h 1781"/>
                  <a:gd name="T86" fmla="*/ 795 w 1077"/>
                  <a:gd name="T87" fmla="*/ 1285 h 1781"/>
                  <a:gd name="T88" fmla="*/ 830 w 1077"/>
                  <a:gd name="T89" fmla="*/ 1219 h 1781"/>
                  <a:gd name="T90" fmla="*/ 746 w 1077"/>
                  <a:gd name="T91" fmla="*/ 1165 h 1781"/>
                  <a:gd name="T92" fmla="*/ 840 w 1077"/>
                  <a:gd name="T93" fmla="*/ 864 h 1781"/>
                  <a:gd name="T94" fmla="*/ 831 w 1077"/>
                  <a:gd name="T95" fmla="*/ 762 h 1781"/>
                  <a:gd name="T96" fmla="*/ 507 w 1077"/>
                  <a:gd name="T97" fmla="*/ 757 h 1781"/>
                  <a:gd name="T98" fmla="*/ 508 w 1077"/>
                  <a:gd name="T99" fmla="*/ 758 h 1781"/>
                  <a:gd name="T100" fmla="*/ 560 w 1077"/>
                  <a:gd name="T101" fmla="*/ 658 h 1781"/>
                  <a:gd name="T102" fmla="*/ 607 w 1077"/>
                  <a:gd name="T103" fmla="*/ 511 h 1781"/>
                  <a:gd name="T104" fmla="*/ 643 w 1077"/>
                  <a:gd name="T105" fmla="*/ 449 h 1781"/>
                  <a:gd name="T106" fmla="*/ 784 w 1077"/>
                  <a:gd name="T107" fmla="*/ 596 h 1781"/>
                  <a:gd name="T108" fmla="*/ 836 w 1077"/>
                  <a:gd name="T109" fmla="*/ 566 h 1781"/>
                  <a:gd name="T110" fmla="*/ 999 w 1077"/>
                  <a:gd name="T111" fmla="*/ 402 h 1781"/>
                  <a:gd name="T112" fmla="*/ 1042 w 1077"/>
                  <a:gd name="T113" fmla="*/ 374 h 1781"/>
                  <a:gd name="T114" fmla="*/ 1033 w 1077"/>
                  <a:gd name="T115" fmla="*/ 280 h 17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77" h="1781">
                    <a:moveTo>
                      <a:pt x="1033" y="280"/>
                    </a:moveTo>
                    <a:cubicBezTo>
                      <a:pt x="1018" y="287"/>
                      <a:pt x="970" y="303"/>
                      <a:pt x="966" y="315"/>
                    </a:cubicBezTo>
                    <a:cubicBezTo>
                      <a:pt x="962" y="326"/>
                      <a:pt x="967" y="350"/>
                      <a:pt x="951" y="359"/>
                    </a:cubicBezTo>
                    <a:cubicBezTo>
                      <a:pt x="936" y="368"/>
                      <a:pt x="803" y="466"/>
                      <a:pt x="793" y="486"/>
                    </a:cubicBezTo>
                    <a:cubicBezTo>
                      <a:pt x="793" y="486"/>
                      <a:pt x="745" y="390"/>
                      <a:pt x="717" y="375"/>
                    </a:cubicBezTo>
                    <a:cubicBezTo>
                      <a:pt x="717" y="375"/>
                      <a:pt x="708" y="301"/>
                      <a:pt x="650" y="297"/>
                    </a:cubicBezTo>
                    <a:cubicBezTo>
                      <a:pt x="629" y="296"/>
                      <a:pt x="617" y="294"/>
                      <a:pt x="609" y="291"/>
                    </a:cubicBezTo>
                    <a:cubicBezTo>
                      <a:pt x="625" y="266"/>
                      <a:pt x="625" y="266"/>
                      <a:pt x="625" y="266"/>
                    </a:cubicBezTo>
                    <a:cubicBezTo>
                      <a:pt x="609" y="266"/>
                      <a:pt x="609" y="266"/>
                      <a:pt x="609" y="266"/>
                    </a:cubicBezTo>
                    <a:cubicBezTo>
                      <a:pt x="617" y="253"/>
                      <a:pt x="628" y="236"/>
                      <a:pt x="632" y="236"/>
                    </a:cubicBezTo>
                    <a:cubicBezTo>
                      <a:pt x="637" y="235"/>
                      <a:pt x="674" y="230"/>
                      <a:pt x="679" y="228"/>
                    </a:cubicBezTo>
                    <a:cubicBezTo>
                      <a:pt x="683" y="225"/>
                      <a:pt x="687" y="201"/>
                      <a:pt x="682" y="187"/>
                    </a:cubicBezTo>
                    <a:cubicBezTo>
                      <a:pt x="677" y="173"/>
                      <a:pt x="687" y="159"/>
                      <a:pt x="687" y="159"/>
                    </a:cubicBezTo>
                    <a:cubicBezTo>
                      <a:pt x="698" y="150"/>
                      <a:pt x="698" y="150"/>
                      <a:pt x="698" y="150"/>
                    </a:cubicBezTo>
                    <a:cubicBezTo>
                      <a:pt x="698" y="150"/>
                      <a:pt x="684" y="128"/>
                      <a:pt x="676" y="117"/>
                    </a:cubicBezTo>
                    <a:cubicBezTo>
                      <a:pt x="667" y="106"/>
                      <a:pt x="669" y="92"/>
                      <a:pt x="665" y="82"/>
                    </a:cubicBezTo>
                    <a:cubicBezTo>
                      <a:pt x="661" y="72"/>
                      <a:pt x="672" y="65"/>
                      <a:pt x="672" y="65"/>
                    </a:cubicBezTo>
                    <a:cubicBezTo>
                      <a:pt x="672" y="65"/>
                      <a:pt x="668" y="55"/>
                      <a:pt x="661" y="50"/>
                    </a:cubicBezTo>
                    <a:cubicBezTo>
                      <a:pt x="653" y="46"/>
                      <a:pt x="666" y="44"/>
                      <a:pt x="649" y="36"/>
                    </a:cubicBezTo>
                    <a:cubicBezTo>
                      <a:pt x="632" y="28"/>
                      <a:pt x="641" y="32"/>
                      <a:pt x="627" y="24"/>
                    </a:cubicBezTo>
                    <a:cubicBezTo>
                      <a:pt x="612" y="16"/>
                      <a:pt x="634" y="21"/>
                      <a:pt x="612" y="16"/>
                    </a:cubicBezTo>
                    <a:cubicBezTo>
                      <a:pt x="591" y="11"/>
                      <a:pt x="579" y="3"/>
                      <a:pt x="576" y="3"/>
                    </a:cubicBezTo>
                    <a:cubicBezTo>
                      <a:pt x="573" y="3"/>
                      <a:pt x="582" y="6"/>
                      <a:pt x="573" y="3"/>
                    </a:cubicBezTo>
                    <a:cubicBezTo>
                      <a:pt x="563" y="0"/>
                      <a:pt x="498" y="33"/>
                      <a:pt x="492" y="48"/>
                    </a:cubicBezTo>
                    <a:cubicBezTo>
                      <a:pt x="485" y="64"/>
                      <a:pt x="475" y="83"/>
                      <a:pt x="475" y="83"/>
                    </a:cubicBezTo>
                    <a:cubicBezTo>
                      <a:pt x="475" y="83"/>
                      <a:pt x="469" y="104"/>
                      <a:pt x="471" y="119"/>
                    </a:cubicBezTo>
                    <a:cubicBezTo>
                      <a:pt x="474" y="134"/>
                      <a:pt x="484" y="147"/>
                      <a:pt x="488" y="152"/>
                    </a:cubicBezTo>
                    <a:cubicBezTo>
                      <a:pt x="491" y="156"/>
                      <a:pt x="508" y="184"/>
                      <a:pt x="513" y="199"/>
                    </a:cubicBezTo>
                    <a:cubicBezTo>
                      <a:pt x="517" y="212"/>
                      <a:pt x="521" y="228"/>
                      <a:pt x="506" y="235"/>
                    </a:cubicBezTo>
                    <a:cubicBezTo>
                      <a:pt x="495" y="223"/>
                      <a:pt x="495" y="223"/>
                      <a:pt x="495" y="223"/>
                    </a:cubicBezTo>
                    <a:cubicBezTo>
                      <a:pt x="476" y="237"/>
                      <a:pt x="476" y="237"/>
                      <a:pt x="476" y="237"/>
                    </a:cubicBezTo>
                    <a:cubicBezTo>
                      <a:pt x="454" y="233"/>
                      <a:pt x="427" y="222"/>
                      <a:pt x="386" y="230"/>
                    </a:cubicBezTo>
                    <a:cubicBezTo>
                      <a:pt x="333" y="241"/>
                      <a:pt x="313" y="257"/>
                      <a:pt x="281" y="265"/>
                    </a:cubicBezTo>
                    <a:cubicBezTo>
                      <a:pt x="249" y="272"/>
                      <a:pt x="128" y="293"/>
                      <a:pt x="106" y="313"/>
                    </a:cubicBezTo>
                    <a:cubicBezTo>
                      <a:pt x="84" y="332"/>
                      <a:pt x="76" y="418"/>
                      <a:pt x="82" y="553"/>
                    </a:cubicBezTo>
                    <a:cubicBezTo>
                      <a:pt x="82" y="553"/>
                      <a:pt x="62" y="616"/>
                      <a:pt x="60" y="630"/>
                    </a:cubicBezTo>
                    <a:cubicBezTo>
                      <a:pt x="59" y="644"/>
                      <a:pt x="67" y="703"/>
                      <a:pt x="139" y="690"/>
                    </a:cubicBezTo>
                    <a:cubicBezTo>
                      <a:pt x="203" y="679"/>
                      <a:pt x="151" y="622"/>
                      <a:pt x="138" y="599"/>
                    </a:cubicBezTo>
                    <a:cubicBezTo>
                      <a:pt x="146" y="594"/>
                      <a:pt x="154" y="590"/>
                      <a:pt x="154" y="590"/>
                    </a:cubicBezTo>
                    <a:cubicBezTo>
                      <a:pt x="154" y="590"/>
                      <a:pt x="168" y="554"/>
                      <a:pt x="169" y="527"/>
                    </a:cubicBezTo>
                    <a:cubicBezTo>
                      <a:pt x="169" y="510"/>
                      <a:pt x="174" y="454"/>
                      <a:pt x="176" y="409"/>
                    </a:cubicBezTo>
                    <a:cubicBezTo>
                      <a:pt x="176" y="408"/>
                      <a:pt x="176" y="407"/>
                      <a:pt x="176" y="406"/>
                    </a:cubicBezTo>
                    <a:cubicBezTo>
                      <a:pt x="178" y="394"/>
                      <a:pt x="179" y="384"/>
                      <a:pt x="180" y="378"/>
                    </a:cubicBezTo>
                    <a:cubicBezTo>
                      <a:pt x="190" y="376"/>
                      <a:pt x="204" y="375"/>
                      <a:pt x="220" y="373"/>
                    </a:cubicBezTo>
                    <a:cubicBezTo>
                      <a:pt x="224" y="373"/>
                      <a:pt x="229" y="373"/>
                      <a:pt x="234" y="372"/>
                    </a:cubicBezTo>
                    <a:cubicBezTo>
                      <a:pt x="265" y="370"/>
                      <a:pt x="294" y="364"/>
                      <a:pt x="308" y="360"/>
                    </a:cubicBezTo>
                    <a:cubicBezTo>
                      <a:pt x="308" y="360"/>
                      <a:pt x="308" y="360"/>
                      <a:pt x="308" y="360"/>
                    </a:cubicBezTo>
                    <a:cubicBezTo>
                      <a:pt x="311" y="360"/>
                      <a:pt x="314" y="359"/>
                      <a:pt x="317" y="358"/>
                    </a:cubicBezTo>
                    <a:cubicBezTo>
                      <a:pt x="317" y="360"/>
                      <a:pt x="319" y="371"/>
                      <a:pt x="322" y="385"/>
                    </a:cubicBezTo>
                    <a:cubicBezTo>
                      <a:pt x="310" y="466"/>
                      <a:pt x="270" y="740"/>
                      <a:pt x="256" y="760"/>
                    </a:cubicBezTo>
                    <a:cubicBezTo>
                      <a:pt x="240" y="784"/>
                      <a:pt x="232" y="799"/>
                      <a:pt x="232" y="799"/>
                    </a:cubicBezTo>
                    <a:cubicBezTo>
                      <a:pt x="232" y="799"/>
                      <a:pt x="242" y="797"/>
                      <a:pt x="254" y="794"/>
                    </a:cubicBezTo>
                    <a:cubicBezTo>
                      <a:pt x="250" y="811"/>
                      <a:pt x="249" y="832"/>
                      <a:pt x="252" y="861"/>
                    </a:cubicBezTo>
                    <a:cubicBezTo>
                      <a:pt x="252" y="861"/>
                      <a:pt x="254" y="876"/>
                      <a:pt x="261" y="896"/>
                    </a:cubicBezTo>
                    <a:cubicBezTo>
                      <a:pt x="247" y="979"/>
                      <a:pt x="227" y="1177"/>
                      <a:pt x="200" y="1256"/>
                    </a:cubicBezTo>
                    <a:cubicBezTo>
                      <a:pt x="174" y="1282"/>
                      <a:pt x="141" y="1326"/>
                      <a:pt x="123" y="1406"/>
                    </a:cubicBezTo>
                    <a:cubicBezTo>
                      <a:pt x="123" y="1406"/>
                      <a:pt x="123" y="1406"/>
                      <a:pt x="123" y="1406"/>
                    </a:cubicBezTo>
                    <a:cubicBezTo>
                      <a:pt x="86" y="1483"/>
                      <a:pt x="47" y="1577"/>
                      <a:pt x="47" y="1578"/>
                    </a:cubicBezTo>
                    <a:cubicBezTo>
                      <a:pt x="25" y="1596"/>
                      <a:pt x="10" y="1604"/>
                      <a:pt x="5" y="1627"/>
                    </a:cubicBezTo>
                    <a:cubicBezTo>
                      <a:pt x="4" y="1630"/>
                      <a:pt x="4" y="1631"/>
                      <a:pt x="4" y="1633"/>
                    </a:cubicBezTo>
                    <a:cubicBezTo>
                      <a:pt x="0" y="1665"/>
                      <a:pt x="0" y="1665"/>
                      <a:pt x="0" y="1665"/>
                    </a:cubicBezTo>
                    <a:cubicBezTo>
                      <a:pt x="0" y="1665"/>
                      <a:pt x="44" y="1698"/>
                      <a:pt x="56" y="1688"/>
                    </a:cubicBezTo>
                    <a:cubicBezTo>
                      <a:pt x="64" y="1682"/>
                      <a:pt x="74" y="1683"/>
                      <a:pt x="85" y="1692"/>
                    </a:cubicBezTo>
                    <a:cubicBezTo>
                      <a:pt x="91" y="1698"/>
                      <a:pt x="97" y="1705"/>
                      <a:pt x="104" y="1714"/>
                    </a:cubicBezTo>
                    <a:cubicBezTo>
                      <a:pt x="105" y="1715"/>
                      <a:pt x="105" y="1716"/>
                      <a:pt x="106" y="1717"/>
                    </a:cubicBezTo>
                    <a:cubicBezTo>
                      <a:pt x="111" y="1724"/>
                      <a:pt x="116" y="1731"/>
                      <a:pt x="122" y="1741"/>
                    </a:cubicBezTo>
                    <a:cubicBezTo>
                      <a:pt x="122" y="1741"/>
                      <a:pt x="153" y="1781"/>
                      <a:pt x="193" y="1765"/>
                    </a:cubicBezTo>
                    <a:cubicBezTo>
                      <a:pt x="193" y="1765"/>
                      <a:pt x="208" y="1732"/>
                      <a:pt x="174" y="1703"/>
                    </a:cubicBezTo>
                    <a:cubicBezTo>
                      <a:pt x="147" y="1680"/>
                      <a:pt x="145" y="1650"/>
                      <a:pt x="148" y="1630"/>
                    </a:cubicBezTo>
                    <a:cubicBezTo>
                      <a:pt x="161" y="1636"/>
                      <a:pt x="161" y="1636"/>
                      <a:pt x="161" y="1636"/>
                    </a:cubicBezTo>
                    <a:cubicBezTo>
                      <a:pt x="161" y="1636"/>
                      <a:pt x="161" y="1636"/>
                      <a:pt x="170" y="1587"/>
                    </a:cubicBezTo>
                    <a:cubicBezTo>
                      <a:pt x="179" y="1539"/>
                      <a:pt x="301" y="1314"/>
                      <a:pt x="323" y="1294"/>
                    </a:cubicBezTo>
                    <a:cubicBezTo>
                      <a:pt x="336" y="1282"/>
                      <a:pt x="352" y="1230"/>
                      <a:pt x="365" y="1185"/>
                    </a:cubicBezTo>
                    <a:cubicBezTo>
                      <a:pt x="372" y="1176"/>
                      <a:pt x="379" y="1165"/>
                      <a:pt x="385" y="1152"/>
                    </a:cubicBezTo>
                    <a:cubicBezTo>
                      <a:pt x="404" y="1111"/>
                      <a:pt x="437" y="960"/>
                      <a:pt x="437" y="960"/>
                    </a:cubicBezTo>
                    <a:cubicBezTo>
                      <a:pt x="437" y="960"/>
                      <a:pt x="470" y="949"/>
                      <a:pt x="481" y="943"/>
                    </a:cubicBezTo>
                    <a:cubicBezTo>
                      <a:pt x="492" y="938"/>
                      <a:pt x="508" y="937"/>
                      <a:pt x="573" y="923"/>
                    </a:cubicBezTo>
                    <a:cubicBezTo>
                      <a:pt x="637" y="908"/>
                      <a:pt x="699" y="879"/>
                      <a:pt x="699" y="879"/>
                    </a:cubicBezTo>
                    <a:cubicBezTo>
                      <a:pt x="699" y="879"/>
                      <a:pt x="679" y="928"/>
                      <a:pt x="681" y="965"/>
                    </a:cubicBezTo>
                    <a:cubicBezTo>
                      <a:pt x="681" y="969"/>
                      <a:pt x="682" y="972"/>
                      <a:pt x="682" y="976"/>
                    </a:cubicBezTo>
                    <a:cubicBezTo>
                      <a:pt x="673" y="1023"/>
                      <a:pt x="663" y="1072"/>
                      <a:pt x="657" y="1085"/>
                    </a:cubicBezTo>
                    <a:cubicBezTo>
                      <a:pt x="645" y="1110"/>
                      <a:pt x="632" y="1141"/>
                      <a:pt x="632" y="1141"/>
                    </a:cubicBezTo>
                    <a:cubicBezTo>
                      <a:pt x="632" y="1141"/>
                      <a:pt x="639" y="1142"/>
                      <a:pt x="649" y="1143"/>
                    </a:cubicBezTo>
                    <a:cubicBezTo>
                      <a:pt x="633" y="1177"/>
                      <a:pt x="615" y="1211"/>
                      <a:pt x="618" y="1225"/>
                    </a:cubicBezTo>
                    <a:cubicBezTo>
                      <a:pt x="614" y="1247"/>
                      <a:pt x="614" y="1247"/>
                      <a:pt x="614" y="1247"/>
                    </a:cubicBezTo>
                    <a:cubicBezTo>
                      <a:pt x="670" y="1269"/>
                      <a:pt x="670" y="1269"/>
                      <a:pt x="670" y="1269"/>
                    </a:cubicBezTo>
                    <a:cubicBezTo>
                      <a:pt x="670" y="1269"/>
                      <a:pt x="694" y="1263"/>
                      <a:pt x="728" y="1274"/>
                    </a:cubicBezTo>
                    <a:cubicBezTo>
                      <a:pt x="752" y="1285"/>
                      <a:pt x="777" y="1293"/>
                      <a:pt x="795" y="1285"/>
                    </a:cubicBezTo>
                    <a:cubicBezTo>
                      <a:pt x="825" y="1273"/>
                      <a:pt x="867" y="1244"/>
                      <a:pt x="867" y="1226"/>
                    </a:cubicBezTo>
                    <a:cubicBezTo>
                      <a:pt x="867" y="1208"/>
                      <a:pt x="855" y="1215"/>
                      <a:pt x="830" y="1219"/>
                    </a:cubicBezTo>
                    <a:cubicBezTo>
                      <a:pt x="806" y="1223"/>
                      <a:pt x="766" y="1195"/>
                      <a:pt x="753" y="1179"/>
                    </a:cubicBezTo>
                    <a:cubicBezTo>
                      <a:pt x="750" y="1176"/>
                      <a:pt x="748" y="1171"/>
                      <a:pt x="746" y="1165"/>
                    </a:cubicBezTo>
                    <a:cubicBezTo>
                      <a:pt x="753" y="1179"/>
                      <a:pt x="766" y="1180"/>
                      <a:pt x="766" y="1180"/>
                    </a:cubicBezTo>
                    <a:cubicBezTo>
                      <a:pt x="766" y="1180"/>
                      <a:pt x="817" y="952"/>
                      <a:pt x="840" y="864"/>
                    </a:cubicBezTo>
                    <a:cubicBezTo>
                      <a:pt x="840" y="864"/>
                      <a:pt x="840" y="864"/>
                      <a:pt x="840" y="864"/>
                    </a:cubicBezTo>
                    <a:cubicBezTo>
                      <a:pt x="856" y="847"/>
                      <a:pt x="886" y="780"/>
                      <a:pt x="831" y="762"/>
                    </a:cubicBezTo>
                    <a:cubicBezTo>
                      <a:pt x="777" y="744"/>
                      <a:pt x="577" y="746"/>
                      <a:pt x="521" y="760"/>
                    </a:cubicBezTo>
                    <a:cubicBezTo>
                      <a:pt x="514" y="762"/>
                      <a:pt x="510" y="761"/>
                      <a:pt x="507" y="757"/>
                    </a:cubicBezTo>
                    <a:cubicBezTo>
                      <a:pt x="508" y="757"/>
                      <a:pt x="508" y="757"/>
                      <a:pt x="508" y="757"/>
                    </a:cubicBezTo>
                    <a:cubicBezTo>
                      <a:pt x="508" y="758"/>
                      <a:pt x="508" y="758"/>
                      <a:pt x="508" y="758"/>
                    </a:cubicBezTo>
                    <a:cubicBezTo>
                      <a:pt x="536" y="738"/>
                      <a:pt x="536" y="738"/>
                      <a:pt x="536" y="738"/>
                    </a:cubicBezTo>
                    <a:cubicBezTo>
                      <a:pt x="536" y="738"/>
                      <a:pt x="543" y="691"/>
                      <a:pt x="560" y="658"/>
                    </a:cubicBezTo>
                    <a:cubicBezTo>
                      <a:pt x="576" y="625"/>
                      <a:pt x="599" y="520"/>
                      <a:pt x="607" y="511"/>
                    </a:cubicBezTo>
                    <a:cubicBezTo>
                      <a:pt x="607" y="511"/>
                      <a:pt x="607" y="511"/>
                      <a:pt x="607" y="511"/>
                    </a:cubicBezTo>
                    <a:cubicBezTo>
                      <a:pt x="611" y="506"/>
                      <a:pt x="615" y="500"/>
                      <a:pt x="620" y="491"/>
                    </a:cubicBezTo>
                    <a:cubicBezTo>
                      <a:pt x="634" y="465"/>
                      <a:pt x="643" y="449"/>
                      <a:pt x="643" y="449"/>
                    </a:cubicBezTo>
                    <a:cubicBezTo>
                      <a:pt x="643" y="449"/>
                      <a:pt x="695" y="520"/>
                      <a:pt x="715" y="529"/>
                    </a:cubicBezTo>
                    <a:cubicBezTo>
                      <a:pt x="734" y="537"/>
                      <a:pt x="767" y="599"/>
                      <a:pt x="784" y="596"/>
                    </a:cubicBezTo>
                    <a:cubicBezTo>
                      <a:pt x="795" y="594"/>
                      <a:pt x="812" y="585"/>
                      <a:pt x="836" y="566"/>
                    </a:cubicBezTo>
                    <a:cubicBezTo>
                      <a:pt x="836" y="566"/>
                      <a:pt x="836" y="566"/>
                      <a:pt x="836" y="566"/>
                    </a:cubicBezTo>
                    <a:cubicBezTo>
                      <a:pt x="872" y="554"/>
                      <a:pt x="1000" y="429"/>
                      <a:pt x="1013" y="425"/>
                    </a:cubicBezTo>
                    <a:cubicBezTo>
                      <a:pt x="1019" y="423"/>
                      <a:pt x="1010" y="412"/>
                      <a:pt x="999" y="402"/>
                    </a:cubicBezTo>
                    <a:cubicBezTo>
                      <a:pt x="1000" y="401"/>
                      <a:pt x="1000" y="401"/>
                      <a:pt x="1001" y="401"/>
                    </a:cubicBezTo>
                    <a:cubicBezTo>
                      <a:pt x="1016" y="396"/>
                      <a:pt x="1030" y="394"/>
                      <a:pt x="1042" y="374"/>
                    </a:cubicBezTo>
                    <a:cubicBezTo>
                      <a:pt x="1054" y="355"/>
                      <a:pt x="1077" y="306"/>
                      <a:pt x="1072" y="296"/>
                    </a:cubicBezTo>
                    <a:cubicBezTo>
                      <a:pt x="1067" y="287"/>
                      <a:pt x="1047" y="274"/>
                      <a:pt x="1033" y="280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 sz="2400"/>
              </a:p>
            </p:txBody>
          </p:sp>
          <p:sp>
            <p:nvSpPr>
              <p:cNvPr id="1049027" name="î$ḻïḑe" descr="25079f21-82e2-4499-ae17-8595e8681041"/>
              <p:cNvSpPr/>
              <p:nvPr/>
            </p:nvSpPr>
            <p:spPr bwMode="gray">
              <a:xfrm>
                <a:off x="1418100" y="4692481"/>
                <a:ext cx="3759233" cy="1351964"/>
              </a:xfrm>
              <a:prstGeom prst="can">
                <a:avLst>
                  <a:gd name="adj" fmla="val 50000"/>
                </a:avLst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1440" tIns="45720" rIns="91440" bIns="45720" anchor="ctr">
                <a:normAutofit fontScale="55000" lnSpcReduction="20000"/>
              </a:bodyPr>
              <a:lstStyle/>
              <a:p>
                <a:pPr algn="ctr"/>
                <a:endParaRPr sz="2400"/>
              </a:p>
            </p:txBody>
          </p:sp>
          <p:sp>
            <p:nvSpPr>
              <p:cNvPr id="1049028" name="îṡḷîďé" descr="dfffa184-5df5-43cc-bc14-97c789b919a2"/>
              <p:cNvSpPr/>
              <p:nvPr/>
            </p:nvSpPr>
            <p:spPr bwMode="gray">
              <a:xfrm>
                <a:off x="1418100" y="4701777"/>
                <a:ext cx="3768535" cy="668014"/>
              </a:xfrm>
              <a:prstGeom prst="ellipse">
                <a:avLst/>
              </a:prstGeom>
              <a:solidFill>
                <a:schemeClr val="tx2">
                  <a:alpha val="50000"/>
                </a:schemeClr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square" lIns="91440" tIns="45720" rIns="91440" bIns="45720" anchor="ctr">
                <a:normAutofit fontScale="92500" lnSpcReduction="20000"/>
              </a:bodyPr>
              <a:lstStyle/>
              <a:p>
                <a:pPr algn="ctr"/>
                <a:endParaRPr sz="2400"/>
              </a:p>
            </p:txBody>
          </p:sp>
          <p:sp>
            <p:nvSpPr>
              <p:cNvPr id="1049029" name="íśļîḓè" descr="0328ecbd-65df-480d-8022-109713c3d374"/>
              <p:cNvSpPr/>
              <p:nvPr/>
            </p:nvSpPr>
            <p:spPr bwMode="gray">
              <a:xfrm>
                <a:off x="2057948" y="4177675"/>
                <a:ext cx="3119385" cy="1158085"/>
              </a:xfrm>
              <a:prstGeom prst="can">
                <a:avLst>
                  <a:gd name="adj" fmla="val 50000"/>
                </a:avLst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 sz="2400"/>
              </a:p>
            </p:txBody>
          </p:sp>
          <p:sp>
            <p:nvSpPr>
              <p:cNvPr id="1049030" name="ï$1íḋè" descr="a046f27d-1fc8-4033-adeb-b357bcb7316b"/>
              <p:cNvSpPr/>
              <p:nvPr/>
            </p:nvSpPr>
            <p:spPr bwMode="gray">
              <a:xfrm>
                <a:off x="2057948" y="4184323"/>
                <a:ext cx="3119385" cy="573059"/>
              </a:xfrm>
              <a:prstGeom prst="ellipse">
                <a:avLst/>
              </a:prstGeom>
              <a:solidFill>
                <a:srgbClr val="DAA6AD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square" lIns="91440" tIns="45720" rIns="91440" bIns="45720" anchor="ctr">
                <a:normAutofit fontScale="70000" lnSpcReduction="20000"/>
              </a:bodyPr>
              <a:lstStyle/>
              <a:p>
                <a:pPr algn="ctr"/>
                <a:endParaRPr sz="2400"/>
              </a:p>
            </p:txBody>
          </p:sp>
          <p:sp>
            <p:nvSpPr>
              <p:cNvPr id="1049031" name="ïṣľiḋê" descr="5febae52-273c-41c8-b805-e7846b6438ef"/>
              <p:cNvSpPr/>
              <p:nvPr/>
            </p:nvSpPr>
            <p:spPr bwMode="gray">
              <a:xfrm>
                <a:off x="2605088" y="3656721"/>
                <a:ext cx="2572245" cy="1094035"/>
              </a:xfrm>
              <a:prstGeom prst="can">
                <a:avLst>
                  <a:gd name="adj" fmla="val 47144"/>
                </a:avLst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1440" tIns="45720" rIns="91440" bIns="45720" anchor="ctr">
                <a:normAutofit fontScale="47500" lnSpcReduction="20000"/>
              </a:bodyPr>
              <a:lstStyle/>
              <a:p>
                <a:pPr algn="ctr"/>
                <a:endParaRPr sz="2400"/>
              </a:p>
            </p:txBody>
          </p:sp>
          <p:sp>
            <p:nvSpPr>
              <p:cNvPr id="1049032" name="ïṥ1ïḍe" descr="6010b124-acdf-4077-afad-b73af2f0d886"/>
              <p:cNvSpPr/>
              <p:nvPr/>
            </p:nvSpPr>
            <p:spPr bwMode="gray">
              <a:xfrm>
                <a:off x="2599773" y="3662038"/>
                <a:ext cx="2577560" cy="509132"/>
              </a:xfrm>
              <a:prstGeom prst="ellipse">
                <a:avLst/>
              </a:prstGeom>
              <a:solidFill>
                <a:schemeClr val="tx2">
                  <a:alpha val="50000"/>
                </a:schemeClr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square" lIns="91440" tIns="45720" rIns="91440" bIns="45720" anchor="ctr">
                <a:normAutofit fontScale="62500" lnSpcReduction="20000"/>
              </a:bodyPr>
              <a:lstStyle/>
              <a:p>
                <a:pPr algn="ctr"/>
                <a:endParaRPr sz="2400"/>
              </a:p>
            </p:txBody>
          </p:sp>
          <p:sp>
            <p:nvSpPr>
              <p:cNvPr id="1049033" name="íṧḷîḍe" descr="24d8e158-0c47-4d12-ab6f-54e0395cc12d"/>
              <p:cNvSpPr/>
              <p:nvPr/>
            </p:nvSpPr>
            <p:spPr bwMode="gray">
              <a:xfrm>
                <a:off x="3120824" y="3213449"/>
                <a:ext cx="2056509" cy="896693"/>
              </a:xfrm>
              <a:prstGeom prst="can">
                <a:avLst>
                  <a:gd name="adj" fmla="val 40000"/>
                </a:avLst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1440" tIns="45720" rIns="91440" bIns="45720" anchor="ctr">
                <a:normAutofit fontScale="62500" lnSpcReduction="20000"/>
              </a:bodyPr>
              <a:lstStyle/>
              <a:p>
                <a:pPr algn="ctr"/>
                <a:endParaRPr sz="2400"/>
              </a:p>
            </p:txBody>
          </p:sp>
          <p:sp>
            <p:nvSpPr>
              <p:cNvPr id="1049034" name="îṥḷíḋê" descr="ba976a7b-8f23-41c7-ba5a-9e241851b33c"/>
              <p:cNvSpPr/>
              <p:nvPr/>
            </p:nvSpPr>
            <p:spPr bwMode="gray">
              <a:xfrm>
                <a:off x="3130123" y="3213449"/>
                <a:ext cx="2047210" cy="358677"/>
              </a:xfrm>
              <a:prstGeom prst="ellipse">
                <a:avLst/>
              </a:prstGeom>
              <a:solidFill>
                <a:srgbClr val="DAA6AD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square" lIns="91440" tIns="45720" rIns="91440" bIns="45720" anchor="ctr">
                <a:normAutofit fontScale="32500" lnSpcReduction="20000"/>
              </a:bodyPr>
              <a:lstStyle/>
              <a:p>
                <a:pPr algn="ctr"/>
                <a:endParaRPr sz="2400"/>
              </a:p>
            </p:txBody>
          </p:sp>
        </p:grpSp>
        <p:sp>
          <p:nvSpPr>
            <p:cNvPr id="1049035" name="Title" descr="5cd5a2f1-d089-4a8e-a6e5-cc529937b555"/>
            <p:cNvSpPr/>
            <p:nvPr/>
          </p:nvSpPr>
          <p:spPr>
            <a:xfrm>
              <a:off x="660400" y="1130300"/>
              <a:ext cx="10858500" cy="897411"/>
            </a:xfrm>
            <a:prstGeom prst="rect">
              <a:avLst/>
            </a:prstGeom>
          </p:spPr>
          <p:txBody>
            <a:bodyPr wrap="square" anchor="t" anchorCtr="1">
              <a:normAutofit/>
            </a:bodyPr>
            <a:lstStyle/>
            <a:p>
              <a:pPr algn="ctr"/>
              <a:r>
                <a:rPr lang="en-US" sz="3200" b="1" i="0" u="none">
                  <a:solidFill>
                    <a:srgbClr val="2F2F2F"/>
                  </a:solidFill>
                  <a:ea typeface="微软雅黑"/>
                </a:rPr>
                <a:t>审视农村金融服务的问题</a:t>
              </a:r>
            </a:p>
          </p:txBody>
        </p:sp>
        <p:grpSp>
          <p:nvGrpSpPr>
            <p:cNvPr id="139" name="组合 57" descr="faac3dcb-4f8d-48d3-ac98-d5423b2e0742"/>
            <p:cNvGrpSpPr/>
            <p:nvPr/>
          </p:nvGrpSpPr>
          <p:grpSpPr>
            <a:xfrm>
              <a:off x="4738412" y="2137827"/>
              <a:ext cx="5352074" cy="878758"/>
              <a:chOff x="6166826" y="2768061"/>
              <a:chExt cx="5352074" cy="878758"/>
            </a:xfrm>
          </p:grpSpPr>
          <p:sp>
            <p:nvSpPr>
              <p:cNvPr id="1049036" name="Bullet1" descr="a0e23c12-918f-4db2-9dde-20c42acc9dbc"/>
              <p:cNvSpPr txBox="1"/>
              <p:nvPr/>
            </p:nvSpPr>
            <p:spPr>
              <a:xfrm>
                <a:off x="6727285" y="2768061"/>
                <a:ext cx="4791615" cy="466986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b" anchorCtr="0">
                <a:noAutofit/>
              </a:bodyPr>
              <a:lstStyle/>
              <a:p>
                <a:pPr algn="l"/>
                <a:r>
                  <a:rPr lang="en-US" sz="2400" b="1" i="0" u="none">
                    <a:solidFill>
                      <a:srgbClr val="2F2F2F"/>
                    </a:solidFill>
                    <a:ea typeface="微软雅黑"/>
                  </a:rPr>
                  <a:t>金融服务不到位</a:t>
                </a:r>
              </a:p>
            </p:txBody>
          </p:sp>
          <p:sp>
            <p:nvSpPr>
              <p:cNvPr id="1049037" name="Number1" descr="eff718c2-620c-4391-8bfe-a0af463c5c1a"/>
              <p:cNvSpPr/>
              <p:nvPr/>
            </p:nvSpPr>
            <p:spPr>
              <a:xfrm>
                <a:off x="6166826" y="2921164"/>
                <a:ext cx="411774" cy="4117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prstDash val="solid"/>
                <a:miter lim="400000"/>
              </a:ln>
              <a:effectLst/>
            </p:spPr>
            <p:txBody>
              <a:bodyPr wrap="none" lIns="91440" tIns="45720" rIns="91440" bIns="45720" anchor="ctr" anchorCtr="1">
                <a:normAutofit/>
              </a:bodyPr>
              <a:lstStyle/>
              <a:p>
                <a:pPr algn="ctr"/>
                <a:r>
                  <a:rPr lang="en-US" sz="1600" b="1" i="0" u="none">
                    <a:solidFill>
                      <a:srgbClr val="FFFFFF"/>
                    </a:solidFill>
                    <a:latin typeface="Arial"/>
                  </a:rPr>
                  <a:t>01</a:t>
                </a:r>
              </a:p>
            </p:txBody>
          </p:sp>
          <p:sp>
            <p:nvSpPr>
              <p:cNvPr id="1049038" name="Text1" descr="515bfccb-5e40-4fa4-8a50-f0e6cab1f30c"/>
              <p:cNvSpPr txBox="1"/>
              <p:nvPr/>
            </p:nvSpPr>
            <p:spPr>
              <a:xfrm>
                <a:off x="6727285" y="3235047"/>
                <a:ext cx="4791615" cy="411772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 anchorCtr="0">
                <a:no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en-US" sz="1600" b="0" i="0" u="none">
                    <a:solidFill>
                      <a:srgbClr val="2F2F2F"/>
                    </a:solidFill>
                    <a:ea typeface="微软雅黑"/>
                  </a:rPr>
                  <a:t>农村金融机构网点少，服务难以满足农民需求。</a:t>
                </a:r>
              </a:p>
            </p:txBody>
          </p:sp>
        </p:grpSp>
        <p:grpSp>
          <p:nvGrpSpPr>
            <p:cNvPr id="140" name="组合 58" descr="69b36954-1ead-4761-856e-ad03573ff077"/>
            <p:cNvGrpSpPr/>
            <p:nvPr/>
          </p:nvGrpSpPr>
          <p:grpSpPr>
            <a:xfrm>
              <a:off x="4738412" y="3129956"/>
              <a:ext cx="5352074" cy="878758"/>
              <a:chOff x="6166826" y="3624500"/>
              <a:chExt cx="5352074" cy="878758"/>
            </a:xfrm>
          </p:grpSpPr>
          <p:sp>
            <p:nvSpPr>
              <p:cNvPr id="1049039" name="Number2" descr="994faab4-e11c-492f-a772-aa745fcc8e56"/>
              <p:cNvSpPr/>
              <p:nvPr/>
            </p:nvSpPr>
            <p:spPr>
              <a:xfrm>
                <a:off x="6166826" y="3769417"/>
                <a:ext cx="411774" cy="4117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prstDash val="solid"/>
                <a:miter lim="400000"/>
              </a:ln>
              <a:effectLst/>
            </p:spPr>
            <p:txBody>
              <a:bodyPr wrap="none" lIns="91440" tIns="45720" rIns="91440" bIns="45720" anchor="ctr" anchorCtr="1">
                <a:normAutofit/>
              </a:bodyPr>
              <a:lstStyle/>
              <a:p>
                <a:pPr algn="ctr"/>
                <a:r>
                  <a:rPr lang="en-US" sz="1600" b="1" i="0" u="none">
                    <a:solidFill>
                      <a:srgbClr val="FFFFFF"/>
                    </a:solidFill>
                    <a:latin typeface="Arial"/>
                  </a:rPr>
                  <a:t>02</a:t>
                </a:r>
              </a:p>
            </p:txBody>
          </p:sp>
          <p:sp>
            <p:nvSpPr>
              <p:cNvPr id="1049040" name="Bullet2" descr="dfd91cb3-99d4-4056-a81a-a1870af65c7e"/>
              <p:cNvSpPr txBox="1"/>
              <p:nvPr/>
            </p:nvSpPr>
            <p:spPr>
              <a:xfrm>
                <a:off x="6727285" y="3624500"/>
                <a:ext cx="4791615" cy="466986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b" anchorCtr="0">
                <a:noAutofit/>
              </a:bodyPr>
              <a:lstStyle/>
              <a:p>
                <a:pPr algn="l"/>
                <a:r>
                  <a:rPr lang="en-US" sz="2400" b="1" i="0" u="none">
                    <a:solidFill>
                      <a:srgbClr val="2F2F2F"/>
                    </a:solidFill>
                    <a:ea typeface="微软雅黑"/>
                  </a:rPr>
                  <a:t>贷款手续繁琐</a:t>
                </a:r>
              </a:p>
            </p:txBody>
          </p:sp>
          <p:sp>
            <p:nvSpPr>
              <p:cNvPr id="1049041" name="Text2" descr="2794ccab-5cb2-486d-b593-168ef059ba60"/>
              <p:cNvSpPr txBox="1"/>
              <p:nvPr/>
            </p:nvSpPr>
            <p:spPr>
              <a:xfrm>
                <a:off x="6727285" y="4091486"/>
                <a:ext cx="4791615" cy="411772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 anchorCtr="0">
                <a:no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en-US" sz="1600" b="0" i="0" u="none">
                    <a:solidFill>
                      <a:srgbClr val="2F2F2F"/>
                    </a:solidFill>
                    <a:ea typeface="微软雅黑"/>
                  </a:rPr>
                  <a:t>农民贷款手续复杂，耗费时间和精力，影响资金获取。</a:t>
                </a:r>
              </a:p>
            </p:txBody>
          </p:sp>
        </p:grpSp>
        <p:grpSp>
          <p:nvGrpSpPr>
            <p:cNvPr id="141" name="组合 59" descr="102fddd1-95f5-4570-8e76-d553fd7e9f1f"/>
            <p:cNvGrpSpPr/>
            <p:nvPr/>
          </p:nvGrpSpPr>
          <p:grpSpPr>
            <a:xfrm>
              <a:off x="4738412" y="4122085"/>
              <a:ext cx="5352074" cy="928161"/>
              <a:chOff x="6166826" y="4403190"/>
              <a:chExt cx="5352074" cy="928161"/>
            </a:xfrm>
          </p:grpSpPr>
          <p:sp>
            <p:nvSpPr>
              <p:cNvPr id="1049042" name="Number3" descr="45caf2e8-ad84-48f4-ae14-54062f5a2af9"/>
              <p:cNvSpPr/>
              <p:nvPr/>
            </p:nvSpPr>
            <p:spPr>
              <a:xfrm>
                <a:off x="6166826" y="4609494"/>
                <a:ext cx="411774" cy="4117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prstDash val="solid"/>
                <a:miter lim="400000"/>
              </a:ln>
              <a:effectLst/>
            </p:spPr>
            <p:txBody>
              <a:bodyPr wrap="none" lIns="91440" tIns="45720" rIns="91440" bIns="45720" anchor="ctr" anchorCtr="1">
                <a:normAutofit/>
              </a:bodyPr>
              <a:lstStyle/>
              <a:p>
                <a:pPr algn="ctr"/>
                <a:r>
                  <a:rPr lang="en-US" sz="1600" b="1" i="0" u="none">
                    <a:solidFill>
                      <a:srgbClr val="FFFFFF"/>
                    </a:solidFill>
                    <a:latin typeface="Arial"/>
                  </a:rPr>
                  <a:t>03</a:t>
                </a:r>
              </a:p>
            </p:txBody>
          </p:sp>
          <p:sp>
            <p:nvSpPr>
              <p:cNvPr id="1049043" name="Bullet3" descr="90e4fe9a-95de-45eb-b279-da8778ca79c4"/>
              <p:cNvSpPr txBox="1"/>
              <p:nvPr/>
            </p:nvSpPr>
            <p:spPr>
              <a:xfrm>
                <a:off x="6727285" y="4403190"/>
                <a:ext cx="4791615" cy="466986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b" anchorCtr="0">
                <a:noAutofit/>
              </a:bodyPr>
              <a:lstStyle/>
              <a:p>
                <a:pPr algn="l"/>
                <a:r>
                  <a:rPr lang="en-US" sz="2400" b="1" i="0" u="none">
                    <a:solidFill>
                      <a:srgbClr val="2F2F2F"/>
                    </a:solidFill>
                    <a:ea typeface="微软雅黑"/>
                  </a:rPr>
                  <a:t>担保条件苛刻</a:t>
                </a:r>
              </a:p>
            </p:txBody>
          </p:sp>
          <p:sp>
            <p:nvSpPr>
              <p:cNvPr id="1049044" name="Text3" descr="9cf7319e-55df-4171-afb9-e2ef6469341f"/>
              <p:cNvSpPr txBox="1"/>
              <p:nvPr/>
            </p:nvSpPr>
            <p:spPr>
              <a:xfrm>
                <a:off x="6727285" y="4864365"/>
                <a:ext cx="4791615" cy="466986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 anchorCtr="0">
                <a:no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en-US" sz="1600" b="0" i="0" u="none">
                    <a:solidFill>
                      <a:srgbClr val="2F2F2F"/>
                    </a:solidFill>
                    <a:ea typeface="微软雅黑"/>
                  </a:rPr>
                  <a:t>贷款担保条件严格，农民难以达到，贷款困难。</a:t>
                </a:r>
              </a:p>
            </p:txBody>
          </p:sp>
        </p:grpSp>
        <p:grpSp>
          <p:nvGrpSpPr>
            <p:cNvPr id="142" name="组合 60" descr="52d3b359-87ae-4250-b932-eeeab594b31c"/>
            <p:cNvGrpSpPr/>
            <p:nvPr/>
          </p:nvGrpSpPr>
          <p:grpSpPr>
            <a:xfrm>
              <a:off x="4738412" y="5163618"/>
              <a:ext cx="5352074" cy="872946"/>
              <a:chOff x="6166826" y="5139762"/>
              <a:chExt cx="5352074" cy="872946"/>
            </a:xfrm>
          </p:grpSpPr>
          <p:sp>
            <p:nvSpPr>
              <p:cNvPr id="1049045" name="Number4" descr="6057bdf2-7457-4cbe-8bab-c90bd0cd1673"/>
              <p:cNvSpPr/>
              <p:nvPr/>
            </p:nvSpPr>
            <p:spPr>
              <a:xfrm>
                <a:off x="6166826" y="5300162"/>
                <a:ext cx="411774" cy="4117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prstDash val="solid"/>
                <a:miter lim="400000"/>
              </a:ln>
              <a:effectLst/>
            </p:spPr>
            <p:txBody>
              <a:bodyPr wrap="none" lIns="91440" tIns="45720" rIns="91440" bIns="45720" anchor="ctr" anchorCtr="1">
                <a:normAutofit/>
              </a:bodyPr>
              <a:lstStyle/>
              <a:p>
                <a:pPr algn="ctr"/>
                <a:r>
                  <a:rPr lang="en-US" sz="1600" b="1" i="0" u="none">
                    <a:solidFill>
                      <a:srgbClr val="FFFFFF"/>
                    </a:solidFill>
                    <a:latin typeface="Arial"/>
                  </a:rPr>
                  <a:t>04</a:t>
                </a:r>
              </a:p>
            </p:txBody>
          </p:sp>
          <p:sp>
            <p:nvSpPr>
              <p:cNvPr id="1049046" name="Bullet4" descr="6e0e838e-0c01-4f03-b38c-a14fe1f74cd4"/>
              <p:cNvSpPr txBox="1"/>
              <p:nvPr/>
            </p:nvSpPr>
            <p:spPr>
              <a:xfrm>
                <a:off x="6727285" y="5139762"/>
                <a:ext cx="4791615" cy="467202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b" anchorCtr="0">
                <a:noAutofit/>
              </a:bodyPr>
              <a:lstStyle/>
              <a:p>
                <a:pPr algn="l"/>
                <a:r>
                  <a:rPr lang="en-US" sz="2400" b="1" i="0" u="none">
                    <a:solidFill>
                      <a:srgbClr val="2F2F2F"/>
                    </a:solidFill>
                    <a:ea typeface="微软雅黑"/>
                  </a:rPr>
                  <a:t>资金支持不足</a:t>
                </a:r>
              </a:p>
            </p:txBody>
          </p:sp>
          <p:sp>
            <p:nvSpPr>
              <p:cNvPr id="1049047" name="Text4" descr="48f57cca-b181-4107-bce5-670cacc7a470"/>
              <p:cNvSpPr txBox="1"/>
              <p:nvPr/>
            </p:nvSpPr>
            <p:spPr>
              <a:xfrm>
                <a:off x="6727285" y="5600936"/>
                <a:ext cx="4791615" cy="411772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 anchorCtr="0">
                <a:no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en-US" sz="1600" b="0" i="0" u="none">
                    <a:solidFill>
                      <a:srgbClr val="2F2F2F"/>
                    </a:solidFill>
                    <a:ea typeface="微软雅黑"/>
                  </a:rPr>
                  <a:t>农民缺乏资金支持，制约农业产业的发展和收入增加。</a:t>
                </a:r>
              </a:p>
            </p:txBody>
          </p:sp>
        </p:grpSp>
      </p:grp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70" name="标题 1048969" descr="0d0c025c-f983-4e5a-837c-37bea7bc505f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sz="4000" b="1" i="0" u="none">
                <a:solidFill>
                  <a:srgbClr val="2F2F2F"/>
                </a:solidFill>
                <a:ea typeface="微软雅黑"/>
              </a:rPr>
              <a:t>农民教育水平低</a:t>
            </a:r>
          </a:p>
        </p:txBody>
      </p:sp>
      <p:grpSp>
        <p:nvGrpSpPr>
          <p:cNvPr id="119" name="2bb76f80-dda1-4d5f-8a56-e94fa91bdea9.source.4.zh-Hans.pptx" descr="4d24deaa-2fcf-4042-97bf-62ccf143c8ba"/>
          <p:cNvGrpSpPr/>
          <p:nvPr/>
        </p:nvGrpSpPr>
        <p:grpSpPr>
          <a:xfrm>
            <a:off x="673100" y="1130300"/>
            <a:ext cx="10851762" cy="5640000"/>
            <a:chOff x="673100" y="1130300"/>
            <a:chExt cx="10851762" cy="4999038"/>
          </a:xfrm>
        </p:grpSpPr>
        <p:sp>
          <p:nvSpPr>
            <p:cNvPr id="1048971" name="iṣ1îḑé" descr="6b9f1951-f158-4420-88fb-84e412c00bb7"/>
            <p:cNvSpPr/>
            <p:nvPr/>
          </p:nvSpPr>
          <p:spPr bwMode="auto">
            <a:xfrm>
              <a:off x="3838666" y="3035734"/>
              <a:ext cx="933556" cy="1205632"/>
            </a:xfrm>
            <a:custGeom>
              <a:avLst/>
              <a:gdLst>
                <a:gd name="T0" fmla="*/ 3250 w 3635"/>
                <a:gd name="T1" fmla="*/ 2043 h 4701"/>
                <a:gd name="T2" fmla="*/ 2365 w 3635"/>
                <a:gd name="T3" fmla="*/ 1417 h 4701"/>
                <a:gd name="T4" fmla="*/ 2500 w 3635"/>
                <a:gd name="T5" fmla="*/ 1414 h 4701"/>
                <a:gd name="T6" fmla="*/ 3193 w 3635"/>
                <a:gd name="T7" fmla="*/ 1490 h 4701"/>
                <a:gd name="T8" fmla="*/ 3332 w 3635"/>
                <a:gd name="T9" fmla="*/ 1453 h 4701"/>
                <a:gd name="T10" fmla="*/ 2904 w 3635"/>
                <a:gd name="T11" fmla="*/ 1344 h 4701"/>
                <a:gd name="T12" fmla="*/ 2345 w 3635"/>
                <a:gd name="T13" fmla="*/ 1358 h 4701"/>
                <a:gd name="T14" fmla="*/ 2555 w 3635"/>
                <a:gd name="T15" fmla="*/ 1321 h 4701"/>
                <a:gd name="T16" fmla="*/ 3115 w 3635"/>
                <a:gd name="T17" fmla="*/ 1087 h 4701"/>
                <a:gd name="T18" fmla="*/ 3164 w 3635"/>
                <a:gd name="T19" fmla="*/ 986 h 4701"/>
                <a:gd name="T20" fmla="*/ 2816 w 3635"/>
                <a:gd name="T21" fmla="*/ 1081 h 4701"/>
                <a:gd name="T22" fmla="*/ 2629 w 3635"/>
                <a:gd name="T23" fmla="*/ 1209 h 4701"/>
                <a:gd name="T24" fmla="*/ 2181 w 3635"/>
                <a:gd name="T25" fmla="*/ 1292 h 4701"/>
                <a:gd name="T26" fmla="*/ 2603 w 3635"/>
                <a:gd name="T27" fmla="*/ 126 h 4701"/>
                <a:gd name="T28" fmla="*/ 2312 w 3635"/>
                <a:gd name="T29" fmla="*/ 78 h 4701"/>
                <a:gd name="T30" fmla="*/ 1847 w 3635"/>
                <a:gd name="T31" fmla="*/ 174 h 4701"/>
                <a:gd name="T32" fmla="*/ 1664 w 3635"/>
                <a:gd name="T33" fmla="*/ 170 h 4701"/>
                <a:gd name="T34" fmla="*/ 1483 w 3635"/>
                <a:gd name="T35" fmla="*/ 165 h 4701"/>
                <a:gd name="T36" fmla="*/ 893 w 3635"/>
                <a:gd name="T37" fmla="*/ 359 h 4701"/>
                <a:gd name="T38" fmla="*/ 1466 w 3635"/>
                <a:gd name="T39" fmla="*/ 1398 h 4701"/>
                <a:gd name="T40" fmla="*/ 115 w 3635"/>
                <a:gd name="T41" fmla="*/ 2775 h 4701"/>
                <a:gd name="T42" fmla="*/ 402 w 3635"/>
                <a:gd name="T43" fmla="*/ 4149 h 4701"/>
                <a:gd name="T44" fmla="*/ 1817 w 3635"/>
                <a:gd name="T45" fmla="*/ 4701 h 4701"/>
                <a:gd name="T46" fmla="*/ 3515 w 3635"/>
                <a:gd name="T47" fmla="*/ 3556 h 4701"/>
                <a:gd name="T48" fmla="*/ 3250 w 3635"/>
                <a:gd name="T49" fmla="*/ 2043 h 4701"/>
                <a:gd name="T50" fmla="*/ 1605 w 3635"/>
                <a:gd name="T51" fmla="*/ 329 h 4701"/>
                <a:gd name="T52" fmla="*/ 1781 w 3635"/>
                <a:gd name="T53" fmla="*/ 333 h 4701"/>
                <a:gd name="T54" fmla="*/ 1970 w 3635"/>
                <a:gd name="T55" fmla="*/ 338 h 4701"/>
                <a:gd name="T56" fmla="*/ 2287 w 3635"/>
                <a:gd name="T57" fmla="*/ 306 h 4701"/>
                <a:gd name="T58" fmla="*/ 2077 w 3635"/>
                <a:gd name="T59" fmla="*/ 444 h 4701"/>
                <a:gd name="T60" fmla="*/ 1157 w 3635"/>
                <a:gd name="T61" fmla="*/ 446 h 4701"/>
                <a:gd name="T62" fmla="*/ 1605 w 3635"/>
                <a:gd name="T63" fmla="*/ 329 h 4701"/>
                <a:gd name="T64" fmla="*/ 1874 w 3635"/>
                <a:gd name="T65" fmla="*/ 3776 h 4701"/>
                <a:gd name="T66" fmla="*/ 1874 w 3635"/>
                <a:gd name="T67" fmla="*/ 4034 h 4701"/>
                <a:gd name="T68" fmla="*/ 1717 w 3635"/>
                <a:gd name="T69" fmla="*/ 4034 h 4701"/>
                <a:gd name="T70" fmla="*/ 1717 w 3635"/>
                <a:gd name="T71" fmla="*/ 3786 h 4701"/>
                <a:gd name="T72" fmla="*/ 1340 w 3635"/>
                <a:gd name="T73" fmla="*/ 3677 h 4701"/>
                <a:gd name="T74" fmla="*/ 1400 w 3635"/>
                <a:gd name="T75" fmla="*/ 3510 h 4701"/>
                <a:gd name="T76" fmla="*/ 1755 w 3635"/>
                <a:gd name="T77" fmla="*/ 3617 h 4701"/>
                <a:gd name="T78" fmla="*/ 2034 w 3635"/>
                <a:gd name="T79" fmla="*/ 3374 h 4701"/>
                <a:gd name="T80" fmla="*/ 1769 w 3635"/>
                <a:gd name="T81" fmla="*/ 3079 h 4701"/>
                <a:gd name="T82" fmla="*/ 1360 w 3635"/>
                <a:gd name="T83" fmla="*/ 2647 h 4701"/>
                <a:gd name="T84" fmla="*/ 1732 w 3635"/>
                <a:gd name="T85" fmla="*/ 2248 h 4701"/>
                <a:gd name="T86" fmla="*/ 1732 w 3635"/>
                <a:gd name="T87" fmla="*/ 2000 h 4701"/>
                <a:gd name="T88" fmla="*/ 1889 w 3635"/>
                <a:gd name="T89" fmla="*/ 2000 h 4701"/>
                <a:gd name="T90" fmla="*/ 1888 w 3635"/>
                <a:gd name="T91" fmla="*/ 2240 h 4701"/>
                <a:gd name="T92" fmla="*/ 2211 w 3635"/>
                <a:gd name="T93" fmla="*/ 2327 h 4701"/>
                <a:gd name="T94" fmla="*/ 2149 w 3635"/>
                <a:gd name="T95" fmla="*/ 2491 h 4701"/>
                <a:gd name="T96" fmla="*/ 1836 w 3635"/>
                <a:gd name="T97" fmla="*/ 2404 h 4701"/>
                <a:gd name="T98" fmla="*/ 1589 w 3635"/>
                <a:gd name="T99" fmla="*/ 2620 h 4701"/>
                <a:gd name="T100" fmla="*/ 1881 w 3635"/>
                <a:gd name="T101" fmla="*/ 2902 h 4701"/>
                <a:gd name="T102" fmla="*/ 2265 w 3635"/>
                <a:gd name="T103" fmla="*/ 3354 h 4701"/>
                <a:gd name="T104" fmla="*/ 1874 w 3635"/>
                <a:gd name="T105" fmla="*/ 3776 h 4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635" h="4701">
                  <a:moveTo>
                    <a:pt x="3250" y="2043"/>
                  </a:moveTo>
                  <a:cubicBezTo>
                    <a:pt x="3034" y="1723"/>
                    <a:pt x="2729" y="1509"/>
                    <a:pt x="2365" y="1417"/>
                  </a:cubicBezTo>
                  <a:cubicBezTo>
                    <a:pt x="2410" y="1417"/>
                    <a:pt x="2456" y="1416"/>
                    <a:pt x="2500" y="1414"/>
                  </a:cubicBezTo>
                  <a:cubicBezTo>
                    <a:pt x="2679" y="1408"/>
                    <a:pt x="3072" y="1316"/>
                    <a:pt x="3193" y="1490"/>
                  </a:cubicBezTo>
                  <a:cubicBezTo>
                    <a:pt x="3217" y="1524"/>
                    <a:pt x="3342" y="1468"/>
                    <a:pt x="3332" y="1453"/>
                  </a:cubicBezTo>
                  <a:cubicBezTo>
                    <a:pt x="3242" y="1324"/>
                    <a:pt x="3042" y="1341"/>
                    <a:pt x="2904" y="1344"/>
                  </a:cubicBezTo>
                  <a:cubicBezTo>
                    <a:pt x="2730" y="1349"/>
                    <a:pt x="2528" y="1384"/>
                    <a:pt x="2345" y="1358"/>
                  </a:cubicBezTo>
                  <a:cubicBezTo>
                    <a:pt x="2415" y="1351"/>
                    <a:pt x="2485" y="1340"/>
                    <a:pt x="2555" y="1321"/>
                  </a:cubicBezTo>
                  <a:cubicBezTo>
                    <a:pt x="2757" y="1266"/>
                    <a:pt x="2892" y="1086"/>
                    <a:pt x="3115" y="1087"/>
                  </a:cubicBezTo>
                  <a:cubicBezTo>
                    <a:pt x="3139" y="1081"/>
                    <a:pt x="3202" y="987"/>
                    <a:pt x="3164" y="986"/>
                  </a:cubicBezTo>
                  <a:cubicBezTo>
                    <a:pt x="3034" y="986"/>
                    <a:pt x="2929" y="1016"/>
                    <a:pt x="2816" y="1081"/>
                  </a:cubicBezTo>
                  <a:cubicBezTo>
                    <a:pt x="2751" y="1118"/>
                    <a:pt x="2692" y="1168"/>
                    <a:pt x="2629" y="1209"/>
                  </a:cubicBezTo>
                  <a:cubicBezTo>
                    <a:pt x="2499" y="1292"/>
                    <a:pt x="2336" y="1296"/>
                    <a:pt x="2181" y="1292"/>
                  </a:cubicBezTo>
                  <a:cubicBezTo>
                    <a:pt x="2457" y="910"/>
                    <a:pt x="2694" y="338"/>
                    <a:pt x="2603" y="126"/>
                  </a:cubicBezTo>
                  <a:cubicBezTo>
                    <a:pt x="2560" y="25"/>
                    <a:pt x="2452" y="0"/>
                    <a:pt x="2312" y="78"/>
                  </a:cubicBezTo>
                  <a:cubicBezTo>
                    <a:pt x="2162" y="163"/>
                    <a:pt x="1992" y="174"/>
                    <a:pt x="1847" y="174"/>
                  </a:cubicBezTo>
                  <a:cubicBezTo>
                    <a:pt x="1786" y="174"/>
                    <a:pt x="1724" y="172"/>
                    <a:pt x="1664" y="170"/>
                  </a:cubicBezTo>
                  <a:cubicBezTo>
                    <a:pt x="1603" y="167"/>
                    <a:pt x="1542" y="165"/>
                    <a:pt x="1483" y="165"/>
                  </a:cubicBezTo>
                  <a:cubicBezTo>
                    <a:pt x="1287" y="165"/>
                    <a:pt x="1064" y="188"/>
                    <a:pt x="893" y="359"/>
                  </a:cubicBezTo>
                  <a:cubicBezTo>
                    <a:pt x="759" y="498"/>
                    <a:pt x="939" y="1065"/>
                    <a:pt x="1466" y="1398"/>
                  </a:cubicBezTo>
                  <a:cubicBezTo>
                    <a:pt x="532" y="1536"/>
                    <a:pt x="256" y="2162"/>
                    <a:pt x="115" y="2775"/>
                  </a:cubicBezTo>
                  <a:cubicBezTo>
                    <a:pt x="0" y="3275"/>
                    <a:pt x="105" y="3776"/>
                    <a:pt x="402" y="4149"/>
                  </a:cubicBezTo>
                  <a:cubicBezTo>
                    <a:pt x="686" y="4505"/>
                    <a:pt x="1337" y="4701"/>
                    <a:pt x="1817" y="4701"/>
                  </a:cubicBezTo>
                  <a:cubicBezTo>
                    <a:pt x="2946" y="4701"/>
                    <a:pt x="3375" y="4232"/>
                    <a:pt x="3515" y="3556"/>
                  </a:cubicBezTo>
                  <a:cubicBezTo>
                    <a:pt x="3635" y="3033"/>
                    <a:pt x="3536" y="2467"/>
                    <a:pt x="3250" y="2043"/>
                  </a:cubicBezTo>
                  <a:close/>
                  <a:moveTo>
                    <a:pt x="1605" y="329"/>
                  </a:moveTo>
                  <a:cubicBezTo>
                    <a:pt x="1663" y="329"/>
                    <a:pt x="1722" y="331"/>
                    <a:pt x="1781" y="333"/>
                  </a:cubicBezTo>
                  <a:cubicBezTo>
                    <a:pt x="1844" y="335"/>
                    <a:pt x="1907" y="338"/>
                    <a:pt x="1970" y="338"/>
                  </a:cubicBezTo>
                  <a:cubicBezTo>
                    <a:pt x="2064" y="338"/>
                    <a:pt x="2174" y="332"/>
                    <a:pt x="2287" y="306"/>
                  </a:cubicBezTo>
                  <a:cubicBezTo>
                    <a:pt x="2216" y="349"/>
                    <a:pt x="2145" y="396"/>
                    <a:pt x="2077" y="444"/>
                  </a:cubicBezTo>
                  <a:cubicBezTo>
                    <a:pt x="1745" y="672"/>
                    <a:pt x="1482" y="852"/>
                    <a:pt x="1157" y="446"/>
                  </a:cubicBezTo>
                  <a:cubicBezTo>
                    <a:pt x="1285" y="345"/>
                    <a:pt x="1447" y="329"/>
                    <a:pt x="1605" y="329"/>
                  </a:cubicBezTo>
                  <a:close/>
                  <a:moveTo>
                    <a:pt x="1874" y="3776"/>
                  </a:moveTo>
                  <a:lnTo>
                    <a:pt x="1874" y="4034"/>
                  </a:lnTo>
                  <a:lnTo>
                    <a:pt x="1717" y="4034"/>
                  </a:lnTo>
                  <a:lnTo>
                    <a:pt x="1717" y="3786"/>
                  </a:lnTo>
                  <a:cubicBezTo>
                    <a:pt x="1574" y="3783"/>
                    <a:pt x="1427" y="3738"/>
                    <a:pt x="1340" y="3677"/>
                  </a:cubicBezTo>
                  <a:lnTo>
                    <a:pt x="1400" y="3510"/>
                  </a:lnTo>
                  <a:cubicBezTo>
                    <a:pt x="1487" y="3567"/>
                    <a:pt x="1616" y="3617"/>
                    <a:pt x="1755" y="3617"/>
                  </a:cubicBezTo>
                  <a:cubicBezTo>
                    <a:pt x="1930" y="3617"/>
                    <a:pt x="2034" y="3515"/>
                    <a:pt x="2034" y="3374"/>
                  </a:cubicBezTo>
                  <a:cubicBezTo>
                    <a:pt x="2034" y="3238"/>
                    <a:pt x="1953" y="3153"/>
                    <a:pt x="1769" y="3079"/>
                  </a:cubicBezTo>
                  <a:cubicBezTo>
                    <a:pt x="1517" y="2979"/>
                    <a:pt x="1360" y="2863"/>
                    <a:pt x="1360" y="2647"/>
                  </a:cubicBezTo>
                  <a:cubicBezTo>
                    <a:pt x="1360" y="2441"/>
                    <a:pt x="1506" y="2285"/>
                    <a:pt x="1732" y="2248"/>
                  </a:cubicBezTo>
                  <a:lnTo>
                    <a:pt x="1732" y="2000"/>
                  </a:lnTo>
                  <a:lnTo>
                    <a:pt x="1889" y="2000"/>
                  </a:lnTo>
                  <a:lnTo>
                    <a:pt x="1888" y="2240"/>
                  </a:lnTo>
                  <a:cubicBezTo>
                    <a:pt x="2035" y="2245"/>
                    <a:pt x="2136" y="2285"/>
                    <a:pt x="2211" y="2327"/>
                  </a:cubicBezTo>
                  <a:lnTo>
                    <a:pt x="2149" y="2491"/>
                  </a:lnTo>
                  <a:cubicBezTo>
                    <a:pt x="2097" y="2461"/>
                    <a:pt x="1995" y="2404"/>
                    <a:pt x="1836" y="2404"/>
                  </a:cubicBezTo>
                  <a:cubicBezTo>
                    <a:pt x="1645" y="2404"/>
                    <a:pt x="1589" y="2518"/>
                    <a:pt x="1589" y="2620"/>
                  </a:cubicBezTo>
                  <a:cubicBezTo>
                    <a:pt x="1589" y="2746"/>
                    <a:pt x="1665" y="2811"/>
                    <a:pt x="1881" y="2902"/>
                  </a:cubicBezTo>
                  <a:cubicBezTo>
                    <a:pt x="2136" y="3007"/>
                    <a:pt x="2265" y="3133"/>
                    <a:pt x="2265" y="3354"/>
                  </a:cubicBezTo>
                  <a:cubicBezTo>
                    <a:pt x="2265" y="3552"/>
                    <a:pt x="2129" y="3736"/>
                    <a:pt x="1874" y="3776"/>
                  </a:cubicBezTo>
                  <a:close/>
                </a:path>
              </a:pathLst>
            </a:custGeom>
            <a:solidFill>
              <a:schemeClr val="tx2">
                <a:alpha val="70000"/>
              </a:schemeClr>
            </a:solidFill>
            <a:ln>
              <a:noFill/>
            </a:ln>
          </p:spPr>
          <p:txBody>
            <a:bodyPr wrap="square" lIns="91440" tIns="45720" rIns="91440" bIns="45720">
              <a:normAutofit/>
            </a:bodyPr>
            <a:lstStyle/>
            <a:p>
              <a:pPr algn="l"/>
              <a:endParaRPr sz="2000"/>
            </a:p>
          </p:txBody>
        </p:sp>
        <p:sp>
          <p:nvSpPr>
            <p:cNvPr id="1048972" name="îśļíḑé" descr="f0eeb3b4-d361-4b7e-9fea-a893a1f2d2e7"/>
            <p:cNvSpPr/>
            <p:nvPr/>
          </p:nvSpPr>
          <p:spPr bwMode="auto">
            <a:xfrm>
              <a:off x="5256447" y="3035734"/>
              <a:ext cx="933556" cy="1205632"/>
            </a:xfrm>
            <a:custGeom>
              <a:avLst/>
              <a:gdLst>
                <a:gd name="T0" fmla="*/ 3250 w 3635"/>
                <a:gd name="T1" fmla="*/ 2043 h 4701"/>
                <a:gd name="T2" fmla="*/ 2365 w 3635"/>
                <a:gd name="T3" fmla="*/ 1417 h 4701"/>
                <a:gd name="T4" fmla="*/ 2500 w 3635"/>
                <a:gd name="T5" fmla="*/ 1414 h 4701"/>
                <a:gd name="T6" fmla="*/ 3193 w 3635"/>
                <a:gd name="T7" fmla="*/ 1490 h 4701"/>
                <a:gd name="T8" fmla="*/ 3332 w 3635"/>
                <a:gd name="T9" fmla="*/ 1453 h 4701"/>
                <a:gd name="T10" fmla="*/ 2904 w 3635"/>
                <a:gd name="T11" fmla="*/ 1344 h 4701"/>
                <a:gd name="T12" fmla="*/ 2345 w 3635"/>
                <a:gd name="T13" fmla="*/ 1358 h 4701"/>
                <a:gd name="T14" fmla="*/ 2555 w 3635"/>
                <a:gd name="T15" fmla="*/ 1321 h 4701"/>
                <a:gd name="T16" fmla="*/ 3115 w 3635"/>
                <a:gd name="T17" fmla="*/ 1087 h 4701"/>
                <a:gd name="T18" fmla="*/ 3164 w 3635"/>
                <a:gd name="T19" fmla="*/ 986 h 4701"/>
                <a:gd name="T20" fmla="*/ 2816 w 3635"/>
                <a:gd name="T21" fmla="*/ 1081 h 4701"/>
                <a:gd name="T22" fmla="*/ 2629 w 3635"/>
                <a:gd name="T23" fmla="*/ 1209 h 4701"/>
                <a:gd name="T24" fmla="*/ 2181 w 3635"/>
                <a:gd name="T25" fmla="*/ 1292 h 4701"/>
                <a:gd name="T26" fmla="*/ 2603 w 3635"/>
                <a:gd name="T27" fmla="*/ 126 h 4701"/>
                <a:gd name="T28" fmla="*/ 2312 w 3635"/>
                <a:gd name="T29" fmla="*/ 78 h 4701"/>
                <a:gd name="T30" fmla="*/ 1847 w 3635"/>
                <a:gd name="T31" fmla="*/ 174 h 4701"/>
                <a:gd name="T32" fmla="*/ 1664 w 3635"/>
                <a:gd name="T33" fmla="*/ 170 h 4701"/>
                <a:gd name="T34" fmla="*/ 1483 w 3635"/>
                <a:gd name="T35" fmla="*/ 165 h 4701"/>
                <a:gd name="T36" fmla="*/ 893 w 3635"/>
                <a:gd name="T37" fmla="*/ 359 h 4701"/>
                <a:gd name="T38" fmla="*/ 1466 w 3635"/>
                <a:gd name="T39" fmla="*/ 1398 h 4701"/>
                <a:gd name="T40" fmla="*/ 115 w 3635"/>
                <a:gd name="T41" fmla="*/ 2775 h 4701"/>
                <a:gd name="T42" fmla="*/ 402 w 3635"/>
                <a:gd name="T43" fmla="*/ 4149 h 4701"/>
                <a:gd name="T44" fmla="*/ 1817 w 3635"/>
                <a:gd name="T45" fmla="*/ 4701 h 4701"/>
                <a:gd name="T46" fmla="*/ 3515 w 3635"/>
                <a:gd name="T47" fmla="*/ 3556 h 4701"/>
                <a:gd name="T48" fmla="*/ 3250 w 3635"/>
                <a:gd name="T49" fmla="*/ 2043 h 4701"/>
                <a:gd name="T50" fmla="*/ 1605 w 3635"/>
                <a:gd name="T51" fmla="*/ 329 h 4701"/>
                <a:gd name="T52" fmla="*/ 1781 w 3635"/>
                <a:gd name="T53" fmla="*/ 333 h 4701"/>
                <a:gd name="T54" fmla="*/ 1970 w 3635"/>
                <a:gd name="T55" fmla="*/ 338 h 4701"/>
                <a:gd name="T56" fmla="*/ 2287 w 3635"/>
                <a:gd name="T57" fmla="*/ 306 h 4701"/>
                <a:gd name="T58" fmla="*/ 2077 w 3635"/>
                <a:gd name="T59" fmla="*/ 444 h 4701"/>
                <a:gd name="T60" fmla="*/ 1157 w 3635"/>
                <a:gd name="T61" fmla="*/ 446 h 4701"/>
                <a:gd name="T62" fmla="*/ 1605 w 3635"/>
                <a:gd name="T63" fmla="*/ 329 h 4701"/>
                <a:gd name="T64" fmla="*/ 1874 w 3635"/>
                <a:gd name="T65" fmla="*/ 3776 h 4701"/>
                <a:gd name="T66" fmla="*/ 1874 w 3635"/>
                <a:gd name="T67" fmla="*/ 4034 h 4701"/>
                <a:gd name="T68" fmla="*/ 1717 w 3635"/>
                <a:gd name="T69" fmla="*/ 4034 h 4701"/>
                <a:gd name="T70" fmla="*/ 1717 w 3635"/>
                <a:gd name="T71" fmla="*/ 3786 h 4701"/>
                <a:gd name="T72" fmla="*/ 1340 w 3635"/>
                <a:gd name="T73" fmla="*/ 3677 h 4701"/>
                <a:gd name="T74" fmla="*/ 1400 w 3635"/>
                <a:gd name="T75" fmla="*/ 3510 h 4701"/>
                <a:gd name="T76" fmla="*/ 1755 w 3635"/>
                <a:gd name="T77" fmla="*/ 3617 h 4701"/>
                <a:gd name="T78" fmla="*/ 2034 w 3635"/>
                <a:gd name="T79" fmla="*/ 3374 h 4701"/>
                <a:gd name="T80" fmla="*/ 1769 w 3635"/>
                <a:gd name="T81" fmla="*/ 3079 h 4701"/>
                <a:gd name="T82" fmla="*/ 1360 w 3635"/>
                <a:gd name="T83" fmla="*/ 2647 h 4701"/>
                <a:gd name="T84" fmla="*/ 1732 w 3635"/>
                <a:gd name="T85" fmla="*/ 2248 h 4701"/>
                <a:gd name="T86" fmla="*/ 1732 w 3635"/>
                <a:gd name="T87" fmla="*/ 2000 h 4701"/>
                <a:gd name="T88" fmla="*/ 1889 w 3635"/>
                <a:gd name="T89" fmla="*/ 2000 h 4701"/>
                <a:gd name="T90" fmla="*/ 1888 w 3635"/>
                <a:gd name="T91" fmla="*/ 2240 h 4701"/>
                <a:gd name="T92" fmla="*/ 2211 w 3635"/>
                <a:gd name="T93" fmla="*/ 2327 h 4701"/>
                <a:gd name="T94" fmla="*/ 2149 w 3635"/>
                <a:gd name="T95" fmla="*/ 2491 h 4701"/>
                <a:gd name="T96" fmla="*/ 1836 w 3635"/>
                <a:gd name="T97" fmla="*/ 2404 h 4701"/>
                <a:gd name="T98" fmla="*/ 1589 w 3635"/>
                <a:gd name="T99" fmla="*/ 2620 h 4701"/>
                <a:gd name="T100" fmla="*/ 1881 w 3635"/>
                <a:gd name="T101" fmla="*/ 2902 h 4701"/>
                <a:gd name="T102" fmla="*/ 2265 w 3635"/>
                <a:gd name="T103" fmla="*/ 3354 h 4701"/>
                <a:gd name="T104" fmla="*/ 1874 w 3635"/>
                <a:gd name="T105" fmla="*/ 3776 h 4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635" h="4701">
                  <a:moveTo>
                    <a:pt x="3250" y="2043"/>
                  </a:moveTo>
                  <a:cubicBezTo>
                    <a:pt x="3034" y="1723"/>
                    <a:pt x="2729" y="1509"/>
                    <a:pt x="2365" y="1417"/>
                  </a:cubicBezTo>
                  <a:cubicBezTo>
                    <a:pt x="2410" y="1417"/>
                    <a:pt x="2456" y="1416"/>
                    <a:pt x="2500" y="1414"/>
                  </a:cubicBezTo>
                  <a:cubicBezTo>
                    <a:pt x="2679" y="1408"/>
                    <a:pt x="3072" y="1316"/>
                    <a:pt x="3193" y="1490"/>
                  </a:cubicBezTo>
                  <a:cubicBezTo>
                    <a:pt x="3217" y="1524"/>
                    <a:pt x="3342" y="1468"/>
                    <a:pt x="3332" y="1453"/>
                  </a:cubicBezTo>
                  <a:cubicBezTo>
                    <a:pt x="3242" y="1324"/>
                    <a:pt x="3042" y="1341"/>
                    <a:pt x="2904" y="1344"/>
                  </a:cubicBezTo>
                  <a:cubicBezTo>
                    <a:pt x="2730" y="1349"/>
                    <a:pt x="2528" y="1384"/>
                    <a:pt x="2345" y="1358"/>
                  </a:cubicBezTo>
                  <a:cubicBezTo>
                    <a:pt x="2415" y="1351"/>
                    <a:pt x="2485" y="1340"/>
                    <a:pt x="2555" y="1321"/>
                  </a:cubicBezTo>
                  <a:cubicBezTo>
                    <a:pt x="2757" y="1266"/>
                    <a:pt x="2892" y="1086"/>
                    <a:pt x="3115" y="1087"/>
                  </a:cubicBezTo>
                  <a:cubicBezTo>
                    <a:pt x="3139" y="1081"/>
                    <a:pt x="3202" y="987"/>
                    <a:pt x="3164" y="986"/>
                  </a:cubicBezTo>
                  <a:cubicBezTo>
                    <a:pt x="3034" y="986"/>
                    <a:pt x="2929" y="1016"/>
                    <a:pt x="2816" y="1081"/>
                  </a:cubicBezTo>
                  <a:cubicBezTo>
                    <a:pt x="2751" y="1118"/>
                    <a:pt x="2692" y="1168"/>
                    <a:pt x="2629" y="1209"/>
                  </a:cubicBezTo>
                  <a:cubicBezTo>
                    <a:pt x="2499" y="1292"/>
                    <a:pt x="2336" y="1296"/>
                    <a:pt x="2181" y="1292"/>
                  </a:cubicBezTo>
                  <a:cubicBezTo>
                    <a:pt x="2457" y="910"/>
                    <a:pt x="2694" y="338"/>
                    <a:pt x="2603" y="126"/>
                  </a:cubicBezTo>
                  <a:cubicBezTo>
                    <a:pt x="2560" y="25"/>
                    <a:pt x="2452" y="0"/>
                    <a:pt x="2312" y="78"/>
                  </a:cubicBezTo>
                  <a:cubicBezTo>
                    <a:pt x="2162" y="163"/>
                    <a:pt x="1992" y="174"/>
                    <a:pt x="1847" y="174"/>
                  </a:cubicBezTo>
                  <a:cubicBezTo>
                    <a:pt x="1786" y="174"/>
                    <a:pt x="1724" y="172"/>
                    <a:pt x="1664" y="170"/>
                  </a:cubicBezTo>
                  <a:cubicBezTo>
                    <a:pt x="1603" y="167"/>
                    <a:pt x="1542" y="165"/>
                    <a:pt x="1483" y="165"/>
                  </a:cubicBezTo>
                  <a:cubicBezTo>
                    <a:pt x="1287" y="165"/>
                    <a:pt x="1064" y="188"/>
                    <a:pt x="893" y="359"/>
                  </a:cubicBezTo>
                  <a:cubicBezTo>
                    <a:pt x="759" y="498"/>
                    <a:pt x="939" y="1065"/>
                    <a:pt x="1466" y="1398"/>
                  </a:cubicBezTo>
                  <a:cubicBezTo>
                    <a:pt x="532" y="1536"/>
                    <a:pt x="256" y="2162"/>
                    <a:pt x="115" y="2775"/>
                  </a:cubicBezTo>
                  <a:cubicBezTo>
                    <a:pt x="0" y="3275"/>
                    <a:pt x="105" y="3776"/>
                    <a:pt x="402" y="4149"/>
                  </a:cubicBezTo>
                  <a:cubicBezTo>
                    <a:pt x="686" y="4505"/>
                    <a:pt x="1337" y="4701"/>
                    <a:pt x="1817" y="4701"/>
                  </a:cubicBezTo>
                  <a:cubicBezTo>
                    <a:pt x="2946" y="4701"/>
                    <a:pt x="3375" y="4232"/>
                    <a:pt x="3515" y="3556"/>
                  </a:cubicBezTo>
                  <a:cubicBezTo>
                    <a:pt x="3635" y="3033"/>
                    <a:pt x="3536" y="2467"/>
                    <a:pt x="3250" y="2043"/>
                  </a:cubicBezTo>
                  <a:close/>
                  <a:moveTo>
                    <a:pt x="1605" y="329"/>
                  </a:moveTo>
                  <a:cubicBezTo>
                    <a:pt x="1663" y="329"/>
                    <a:pt x="1722" y="331"/>
                    <a:pt x="1781" y="333"/>
                  </a:cubicBezTo>
                  <a:cubicBezTo>
                    <a:pt x="1844" y="335"/>
                    <a:pt x="1907" y="338"/>
                    <a:pt x="1970" y="338"/>
                  </a:cubicBezTo>
                  <a:cubicBezTo>
                    <a:pt x="2064" y="338"/>
                    <a:pt x="2174" y="332"/>
                    <a:pt x="2287" y="306"/>
                  </a:cubicBezTo>
                  <a:cubicBezTo>
                    <a:pt x="2216" y="349"/>
                    <a:pt x="2145" y="396"/>
                    <a:pt x="2077" y="444"/>
                  </a:cubicBezTo>
                  <a:cubicBezTo>
                    <a:pt x="1745" y="672"/>
                    <a:pt x="1482" y="852"/>
                    <a:pt x="1157" y="446"/>
                  </a:cubicBezTo>
                  <a:cubicBezTo>
                    <a:pt x="1285" y="345"/>
                    <a:pt x="1447" y="329"/>
                    <a:pt x="1605" y="329"/>
                  </a:cubicBezTo>
                  <a:close/>
                  <a:moveTo>
                    <a:pt x="1874" y="3776"/>
                  </a:moveTo>
                  <a:lnTo>
                    <a:pt x="1874" y="4034"/>
                  </a:lnTo>
                  <a:lnTo>
                    <a:pt x="1717" y="4034"/>
                  </a:lnTo>
                  <a:lnTo>
                    <a:pt x="1717" y="3786"/>
                  </a:lnTo>
                  <a:cubicBezTo>
                    <a:pt x="1574" y="3783"/>
                    <a:pt x="1427" y="3738"/>
                    <a:pt x="1340" y="3677"/>
                  </a:cubicBezTo>
                  <a:lnTo>
                    <a:pt x="1400" y="3510"/>
                  </a:lnTo>
                  <a:cubicBezTo>
                    <a:pt x="1487" y="3567"/>
                    <a:pt x="1616" y="3617"/>
                    <a:pt x="1755" y="3617"/>
                  </a:cubicBezTo>
                  <a:cubicBezTo>
                    <a:pt x="1930" y="3617"/>
                    <a:pt x="2034" y="3515"/>
                    <a:pt x="2034" y="3374"/>
                  </a:cubicBezTo>
                  <a:cubicBezTo>
                    <a:pt x="2034" y="3238"/>
                    <a:pt x="1953" y="3153"/>
                    <a:pt x="1769" y="3079"/>
                  </a:cubicBezTo>
                  <a:cubicBezTo>
                    <a:pt x="1517" y="2979"/>
                    <a:pt x="1360" y="2863"/>
                    <a:pt x="1360" y="2647"/>
                  </a:cubicBezTo>
                  <a:cubicBezTo>
                    <a:pt x="1360" y="2441"/>
                    <a:pt x="1506" y="2285"/>
                    <a:pt x="1732" y="2248"/>
                  </a:cubicBezTo>
                  <a:lnTo>
                    <a:pt x="1732" y="2000"/>
                  </a:lnTo>
                  <a:lnTo>
                    <a:pt x="1889" y="2000"/>
                  </a:lnTo>
                  <a:lnTo>
                    <a:pt x="1888" y="2240"/>
                  </a:lnTo>
                  <a:cubicBezTo>
                    <a:pt x="2035" y="2245"/>
                    <a:pt x="2136" y="2285"/>
                    <a:pt x="2211" y="2327"/>
                  </a:cubicBezTo>
                  <a:lnTo>
                    <a:pt x="2149" y="2491"/>
                  </a:lnTo>
                  <a:cubicBezTo>
                    <a:pt x="2097" y="2461"/>
                    <a:pt x="1995" y="2404"/>
                    <a:pt x="1836" y="2404"/>
                  </a:cubicBezTo>
                  <a:cubicBezTo>
                    <a:pt x="1645" y="2404"/>
                    <a:pt x="1589" y="2518"/>
                    <a:pt x="1589" y="2620"/>
                  </a:cubicBezTo>
                  <a:cubicBezTo>
                    <a:pt x="1589" y="2746"/>
                    <a:pt x="1665" y="2811"/>
                    <a:pt x="1881" y="2902"/>
                  </a:cubicBezTo>
                  <a:cubicBezTo>
                    <a:pt x="2136" y="3007"/>
                    <a:pt x="2265" y="3133"/>
                    <a:pt x="2265" y="3354"/>
                  </a:cubicBezTo>
                  <a:cubicBezTo>
                    <a:pt x="2265" y="3552"/>
                    <a:pt x="2129" y="3736"/>
                    <a:pt x="1874" y="3776"/>
                  </a:cubicBezTo>
                  <a:close/>
                </a:path>
              </a:pathLst>
            </a:custGeom>
            <a:solidFill>
              <a:schemeClr val="tx2">
                <a:alpha val="70000"/>
              </a:schemeClr>
            </a:solidFill>
            <a:ln>
              <a:noFill/>
            </a:ln>
          </p:spPr>
          <p:txBody>
            <a:bodyPr wrap="square" lIns="91440" tIns="45720" rIns="91440" bIns="45720">
              <a:normAutofit/>
            </a:bodyPr>
            <a:lstStyle/>
            <a:p>
              <a:pPr algn="l"/>
              <a:endParaRPr sz="2000"/>
            </a:p>
          </p:txBody>
        </p:sp>
        <p:sp>
          <p:nvSpPr>
            <p:cNvPr id="1048973" name="îṥļíḑê" descr="152c8069-bdc6-4751-9d75-a4b1c20764b5"/>
            <p:cNvSpPr/>
            <p:nvPr/>
          </p:nvSpPr>
          <p:spPr bwMode="auto">
            <a:xfrm>
              <a:off x="4365292" y="2800350"/>
              <a:ext cx="1298086" cy="1676400"/>
            </a:xfrm>
            <a:custGeom>
              <a:avLst/>
              <a:gdLst>
                <a:gd name="T0" fmla="*/ 3250 w 3635"/>
                <a:gd name="T1" fmla="*/ 2043 h 4701"/>
                <a:gd name="T2" fmla="*/ 2365 w 3635"/>
                <a:gd name="T3" fmla="*/ 1417 h 4701"/>
                <a:gd name="T4" fmla="*/ 2500 w 3635"/>
                <a:gd name="T5" fmla="*/ 1414 h 4701"/>
                <a:gd name="T6" fmla="*/ 3193 w 3635"/>
                <a:gd name="T7" fmla="*/ 1490 h 4701"/>
                <a:gd name="T8" fmla="*/ 3332 w 3635"/>
                <a:gd name="T9" fmla="*/ 1453 h 4701"/>
                <a:gd name="T10" fmla="*/ 2904 w 3635"/>
                <a:gd name="T11" fmla="*/ 1344 h 4701"/>
                <a:gd name="T12" fmla="*/ 2345 w 3635"/>
                <a:gd name="T13" fmla="*/ 1358 h 4701"/>
                <a:gd name="T14" fmla="*/ 2555 w 3635"/>
                <a:gd name="T15" fmla="*/ 1321 h 4701"/>
                <a:gd name="T16" fmla="*/ 3115 w 3635"/>
                <a:gd name="T17" fmla="*/ 1087 h 4701"/>
                <a:gd name="T18" fmla="*/ 3164 w 3635"/>
                <a:gd name="T19" fmla="*/ 986 h 4701"/>
                <a:gd name="T20" fmla="*/ 2816 w 3635"/>
                <a:gd name="T21" fmla="*/ 1081 h 4701"/>
                <a:gd name="T22" fmla="*/ 2629 w 3635"/>
                <a:gd name="T23" fmla="*/ 1209 h 4701"/>
                <a:gd name="T24" fmla="*/ 2181 w 3635"/>
                <a:gd name="T25" fmla="*/ 1292 h 4701"/>
                <a:gd name="T26" fmla="*/ 2603 w 3635"/>
                <a:gd name="T27" fmla="*/ 126 h 4701"/>
                <a:gd name="T28" fmla="*/ 2312 w 3635"/>
                <a:gd name="T29" fmla="*/ 78 h 4701"/>
                <a:gd name="T30" fmla="*/ 1847 w 3635"/>
                <a:gd name="T31" fmla="*/ 174 h 4701"/>
                <a:gd name="T32" fmla="*/ 1664 w 3635"/>
                <a:gd name="T33" fmla="*/ 170 h 4701"/>
                <a:gd name="T34" fmla="*/ 1483 w 3635"/>
                <a:gd name="T35" fmla="*/ 165 h 4701"/>
                <a:gd name="T36" fmla="*/ 893 w 3635"/>
                <a:gd name="T37" fmla="*/ 359 h 4701"/>
                <a:gd name="T38" fmla="*/ 1466 w 3635"/>
                <a:gd name="T39" fmla="*/ 1398 h 4701"/>
                <a:gd name="T40" fmla="*/ 115 w 3635"/>
                <a:gd name="T41" fmla="*/ 2775 h 4701"/>
                <a:gd name="T42" fmla="*/ 402 w 3635"/>
                <a:gd name="T43" fmla="*/ 4149 h 4701"/>
                <a:gd name="T44" fmla="*/ 1817 w 3635"/>
                <a:gd name="T45" fmla="*/ 4701 h 4701"/>
                <a:gd name="T46" fmla="*/ 3515 w 3635"/>
                <a:gd name="T47" fmla="*/ 3556 h 4701"/>
                <a:gd name="T48" fmla="*/ 3250 w 3635"/>
                <a:gd name="T49" fmla="*/ 2043 h 4701"/>
                <a:gd name="T50" fmla="*/ 1605 w 3635"/>
                <a:gd name="T51" fmla="*/ 329 h 4701"/>
                <a:gd name="T52" fmla="*/ 1781 w 3635"/>
                <a:gd name="T53" fmla="*/ 333 h 4701"/>
                <a:gd name="T54" fmla="*/ 1970 w 3635"/>
                <a:gd name="T55" fmla="*/ 338 h 4701"/>
                <a:gd name="T56" fmla="*/ 2287 w 3635"/>
                <a:gd name="T57" fmla="*/ 306 h 4701"/>
                <a:gd name="T58" fmla="*/ 2077 w 3635"/>
                <a:gd name="T59" fmla="*/ 444 h 4701"/>
                <a:gd name="T60" fmla="*/ 1157 w 3635"/>
                <a:gd name="T61" fmla="*/ 446 h 4701"/>
                <a:gd name="T62" fmla="*/ 1605 w 3635"/>
                <a:gd name="T63" fmla="*/ 329 h 4701"/>
                <a:gd name="T64" fmla="*/ 1874 w 3635"/>
                <a:gd name="T65" fmla="*/ 3776 h 4701"/>
                <a:gd name="T66" fmla="*/ 1874 w 3635"/>
                <a:gd name="T67" fmla="*/ 4034 h 4701"/>
                <a:gd name="T68" fmla="*/ 1717 w 3635"/>
                <a:gd name="T69" fmla="*/ 4034 h 4701"/>
                <a:gd name="T70" fmla="*/ 1717 w 3635"/>
                <a:gd name="T71" fmla="*/ 3786 h 4701"/>
                <a:gd name="T72" fmla="*/ 1340 w 3635"/>
                <a:gd name="T73" fmla="*/ 3677 h 4701"/>
                <a:gd name="T74" fmla="*/ 1400 w 3635"/>
                <a:gd name="T75" fmla="*/ 3510 h 4701"/>
                <a:gd name="T76" fmla="*/ 1755 w 3635"/>
                <a:gd name="T77" fmla="*/ 3617 h 4701"/>
                <a:gd name="T78" fmla="*/ 2034 w 3635"/>
                <a:gd name="T79" fmla="*/ 3374 h 4701"/>
                <a:gd name="T80" fmla="*/ 1769 w 3635"/>
                <a:gd name="T81" fmla="*/ 3079 h 4701"/>
                <a:gd name="T82" fmla="*/ 1360 w 3635"/>
                <a:gd name="T83" fmla="*/ 2647 h 4701"/>
                <a:gd name="T84" fmla="*/ 1732 w 3635"/>
                <a:gd name="T85" fmla="*/ 2248 h 4701"/>
                <a:gd name="T86" fmla="*/ 1732 w 3635"/>
                <a:gd name="T87" fmla="*/ 2000 h 4701"/>
                <a:gd name="T88" fmla="*/ 1889 w 3635"/>
                <a:gd name="T89" fmla="*/ 2000 h 4701"/>
                <a:gd name="T90" fmla="*/ 1888 w 3635"/>
                <a:gd name="T91" fmla="*/ 2240 h 4701"/>
                <a:gd name="T92" fmla="*/ 2211 w 3635"/>
                <a:gd name="T93" fmla="*/ 2327 h 4701"/>
                <a:gd name="T94" fmla="*/ 2149 w 3635"/>
                <a:gd name="T95" fmla="*/ 2491 h 4701"/>
                <a:gd name="T96" fmla="*/ 1836 w 3635"/>
                <a:gd name="T97" fmla="*/ 2404 h 4701"/>
                <a:gd name="T98" fmla="*/ 1589 w 3635"/>
                <a:gd name="T99" fmla="*/ 2620 h 4701"/>
                <a:gd name="T100" fmla="*/ 1881 w 3635"/>
                <a:gd name="T101" fmla="*/ 2902 h 4701"/>
                <a:gd name="T102" fmla="*/ 2265 w 3635"/>
                <a:gd name="T103" fmla="*/ 3354 h 4701"/>
                <a:gd name="T104" fmla="*/ 1874 w 3635"/>
                <a:gd name="T105" fmla="*/ 3776 h 4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635" h="4701">
                  <a:moveTo>
                    <a:pt x="3250" y="2043"/>
                  </a:moveTo>
                  <a:cubicBezTo>
                    <a:pt x="3034" y="1723"/>
                    <a:pt x="2729" y="1509"/>
                    <a:pt x="2365" y="1417"/>
                  </a:cubicBezTo>
                  <a:cubicBezTo>
                    <a:pt x="2410" y="1417"/>
                    <a:pt x="2456" y="1416"/>
                    <a:pt x="2500" y="1414"/>
                  </a:cubicBezTo>
                  <a:cubicBezTo>
                    <a:pt x="2679" y="1408"/>
                    <a:pt x="3072" y="1316"/>
                    <a:pt x="3193" y="1490"/>
                  </a:cubicBezTo>
                  <a:cubicBezTo>
                    <a:pt x="3217" y="1524"/>
                    <a:pt x="3342" y="1468"/>
                    <a:pt x="3332" y="1453"/>
                  </a:cubicBezTo>
                  <a:cubicBezTo>
                    <a:pt x="3242" y="1324"/>
                    <a:pt x="3042" y="1341"/>
                    <a:pt x="2904" y="1344"/>
                  </a:cubicBezTo>
                  <a:cubicBezTo>
                    <a:pt x="2730" y="1349"/>
                    <a:pt x="2528" y="1384"/>
                    <a:pt x="2345" y="1358"/>
                  </a:cubicBezTo>
                  <a:cubicBezTo>
                    <a:pt x="2415" y="1351"/>
                    <a:pt x="2485" y="1340"/>
                    <a:pt x="2555" y="1321"/>
                  </a:cubicBezTo>
                  <a:cubicBezTo>
                    <a:pt x="2757" y="1266"/>
                    <a:pt x="2892" y="1086"/>
                    <a:pt x="3115" y="1087"/>
                  </a:cubicBezTo>
                  <a:cubicBezTo>
                    <a:pt x="3139" y="1081"/>
                    <a:pt x="3202" y="987"/>
                    <a:pt x="3164" y="986"/>
                  </a:cubicBezTo>
                  <a:cubicBezTo>
                    <a:pt x="3034" y="986"/>
                    <a:pt x="2929" y="1016"/>
                    <a:pt x="2816" y="1081"/>
                  </a:cubicBezTo>
                  <a:cubicBezTo>
                    <a:pt x="2751" y="1118"/>
                    <a:pt x="2692" y="1168"/>
                    <a:pt x="2629" y="1209"/>
                  </a:cubicBezTo>
                  <a:cubicBezTo>
                    <a:pt x="2499" y="1292"/>
                    <a:pt x="2336" y="1296"/>
                    <a:pt x="2181" y="1292"/>
                  </a:cubicBezTo>
                  <a:cubicBezTo>
                    <a:pt x="2457" y="910"/>
                    <a:pt x="2694" y="338"/>
                    <a:pt x="2603" y="126"/>
                  </a:cubicBezTo>
                  <a:cubicBezTo>
                    <a:pt x="2560" y="25"/>
                    <a:pt x="2452" y="0"/>
                    <a:pt x="2312" y="78"/>
                  </a:cubicBezTo>
                  <a:cubicBezTo>
                    <a:pt x="2162" y="163"/>
                    <a:pt x="1992" y="174"/>
                    <a:pt x="1847" y="174"/>
                  </a:cubicBezTo>
                  <a:cubicBezTo>
                    <a:pt x="1786" y="174"/>
                    <a:pt x="1724" y="172"/>
                    <a:pt x="1664" y="170"/>
                  </a:cubicBezTo>
                  <a:cubicBezTo>
                    <a:pt x="1603" y="167"/>
                    <a:pt x="1542" y="165"/>
                    <a:pt x="1483" y="165"/>
                  </a:cubicBezTo>
                  <a:cubicBezTo>
                    <a:pt x="1287" y="165"/>
                    <a:pt x="1064" y="188"/>
                    <a:pt x="893" y="359"/>
                  </a:cubicBezTo>
                  <a:cubicBezTo>
                    <a:pt x="759" y="498"/>
                    <a:pt x="939" y="1065"/>
                    <a:pt x="1466" y="1398"/>
                  </a:cubicBezTo>
                  <a:cubicBezTo>
                    <a:pt x="532" y="1536"/>
                    <a:pt x="256" y="2162"/>
                    <a:pt x="115" y="2775"/>
                  </a:cubicBezTo>
                  <a:cubicBezTo>
                    <a:pt x="0" y="3275"/>
                    <a:pt x="105" y="3776"/>
                    <a:pt x="402" y="4149"/>
                  </a:cubicBezTo>
                  <a:cubicBezTo>
                    <a:pt x="686" y="4505"/>
                    <a:pt x="1337" y="4701"/>
                    <a:pt x="1817" y="4701"/>
                  </a:cubicBezTo>
                  <a:cubicBezTo>
                    <a:pt x="2946" y="4701"/>
                    <a:pt x="3375" y="4232"/>
                    <a:pt x="3515" y="3556"/>
                  </a:cubicBezTo>
                  <a:cubicBezTo>
                    <a:pt x="3635" y="3033"/>
                    <a:pt x="3536" y="2467"/>
                    <a:pt x="3250" y="2043"/>
                  </a:cubicBezTo>
                  <a:close/>
                  <a:moveTo>
                    <a:pt x="1605" y="329"/>
                  </a:moveTo>
                  <a:cubicBezTo>
                    <a:pt x="1663" y="329"/>
                    <a:pt x="1722" y="331"/>
                    <a:pt x="1781" y="333"/>
                  </a:cubicBezTo>
                  <a:cubicBezTo>
                    <a:pt x="1844" y="335"/>
                    <a:pt x="1907" y="338"/>
                    <a:pt x="1970" y="338"/>
                  </a:cubicBezTo>
                  <a:cubicBezTo>
                    <a:pt x="2064" y="338"/>
                    <a:pt x="2174" y="332"/>
                    <a:pt x="2287" y="306"/>
                  </a:cubicBezTo>
                  <a:cubicBezTo>
                    <a:pt x="2216" y="349"/>
                    <a:pt x="2145" y="396"/>
                    <a:pt x="2077" y="444"/>
                  </a:cubicBezTo>
                  <a:cubicBezTo>
                    <a:pt x="1745" y="672"/>
                    <a:pt x="1482" y="852"/>
                    <a:pt x="1157" y="446"/>
                  </a:cubicBezTo>
                  <a:cubicBezTo>
                    <a:pt x="1285" y="345"/>
                    <a:pt x="1447" y="329"/>
                    <a:pt x="1605" y="329"/>
                  </a:cubicBezTo>
                  <a:close/>
                  <a:moveTo>
                    <a:pt x="1874" y="3776"/>
                  </a:moveTo>
                  <a:lnTo>
                    <a:pt x="1874" y="4034"/>
                  </a:lnTo>
                  <a:lnTo>
                    <a:pt x="1717" y="4034"/>
                  </a:lnTo>
                  <a:lnTo>
                    <a:pt x="1717" y="3786"/>
                  </a:lnTo>
                  <a:cubicBezTo>
                    <a:pt x="1574" y="3783"/>
                    <a:pt x="1427" y="3738"/>
                    <a:pt x="1340" y="3677"/>
                  </a:cubicBezTo>
                  <a:lnTo>
                    <a:pt x="1400" y="3510"/>
                  </a:lnTo>
                  <a:cubicBezTo>
                    <a:pt x="1487" y="3567"/>
                    <a:pt x="1616" y="3617"/>
                    <a:pt x="1755" y="3617"/>
                  </a:cubicBezTo>
                  <a:cubicBezTo>
                    <a:pt x="1930" y="3617"/>
                    <a:pt x="2034" y="3515"/>
                    <a:pt x="2034" y="3374"/>
                  </a:cubicBezTo>
                  <a:cubicBezTo>
                    <a:pt x="2034" y="3238"/>
                    <a:pt x="1953" y="3153"/>
                    <a:pt x="1769" y="3079"/>
                  </a:cubicBezTo>
                  <a:cubicBezTo>
                    <a:pt x="1517" y="2979"/>
                    <a:pt x="1360" y="2863"/>
                    <a:pt x="1360" y="2647"/>
                  </a:cubicBezTo>
                  <a:cubicBezTo>
                    <a:pt x="1360" y="2441"/>
                    <a:pt x="1506" y="2285"/>
                    <a:pt x="1732" y="2248"/>
                  </a:cubicBezTo>
                  <a:lnTo>
                    <a:pt x="1732" y="2000"/>
                  </a:lnTo>
                  <a:lnTo>
                    <a:pt x="1889" y="2000"/>
                  </a:lnTo>
                  <a:lnTo>
                    <a:pt x="1888" y="2240"/>
                  </a:lnTo>
                  <a:cubicBezTo>
                    <a:pt x="2035" y="2245"/>
                    <a:pt x="2136" y="2285"/>
                    <a:pt x="2211" y="2327"/>
                  </a:cubicBezTo>
                  <a:lnTo>
                    <a:pt x="2149" y="2491"/>
                  </a:lnTo>
                  <a:cubicBezTo>
                    <a:pt x="2097" y="2461"/>
                    <a:pt x="1995" y="2404"/>
                    <a:pt x="1836" y="2404"/>
                  </a:cubicBezTo>
                  <a:cubicBezTo>
                    <a:pt x="1645" y="2404"/>
                    <a:pt x="1589" y="2518"/>
                    <a:pt x="1589" y="2620"/>
                  </a:cubicBezTo>
                  <a:cubicBezTo>
                    <a:pt x="1589" y="2746"/>
                    <a:pt x="1665" y="2811"/>
                    <a:pt x="1881" y="2902"/>
                  </a:cubicBezTo>
                  <a:cubicBezTo>
                    <a:pt x="2136" y="3007"/>
                    <a:pt x="2265" y="3133"/>
                    <a:pt x="2265" y="3354"/>
                  </a:cubicBezTo>
                  <a:cubicBezTo>
                    <a:pt x="2265" y="3552"/>
                    <a:pt x="2129" y="3736"/>
                    <a:pt x="1874" y="377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wrap="square" lIns="91440" tIns="45720" rIns="91440" bIns="45720">
              <a:normAutofit/>
            </a:bodyPr>
            <a:lstStyle/>
            <a:p>
              <a:pPr algn="l"/>
              <a:endParaRPr sz="2000"/>
            </a:p>
          </p:txBody>
        </p:sp>
        <p:sp>
          <p:nvSpPr>
            <p:cNvPr id="1048974" name="Title" descr="4f499688-3b6d-49af-9260-5a4edd897a86"/>
            <p:cNvSpPr txBox="1"/>
            <p:nvPr/>
          </p:nvSpPr>
          <p:spPr>
            <a:xfrm>
              <a:off x="673100" y="1130300"/>
              <a:ext cx="2761476" cy="499903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l"/>
              <a:r>
                <a:rPr lang="en-US" sz="2800" b="1" i="0" u="none">
                  <a:solidFill>
                    <a:srgbClr val="2F2F2F"/>
                  </a:solidFill>
                  <a:ea typeface="微软雅黑"/>
                </a:rPr>
                <a:t>探讨农民教育存在的问题</a:t>
              </a:r>
            </a:p>
          </p:txBody>
        </p:sp>
        <p:grpSp>
          <p:nvGrpSpPr>
            <p:cNvPr id="120" name="组合 38" descr="ce43c69b-4e53-4dbb-9079-c944ddd3f271"/>
            <p:cNvGrpSpPr/>
            <p:nvPr/>
          </p:nvGrpSpPr>
          <p:grpSpPr>
            <a:xfrm>
              <a:off x="7203032" y="1438510"/>
              <a:ext cx="4315868" cy="1032199"/>
              <a:chOff x="7203032" y="1438510"/>
              <a:chExt cx="4315868" cy="1032199"/>
            </a:xfrm>
          </p:grpSpPr>
          <p:sp>
            <p:nvSpPr>
              <p:cNvPr id="1048975" name="ComponentBackground1" descr="ea05542d-8e23-47ba-9b94-5e26a418e4cf"/>
              <p:cNvSpPr/>
              <p:nvPr/>
            </p:nvSpPr>
            <p:spPr>
              <a:xfrm flipH="1">
                <a:off x="7203032" y="1438510"/>
                <a:ext cx="4315868" cy="10321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21600" y="21599"/>
                    </a:lnTo>
                    <a:lnTo>
                      <a:pt x="18305" y="0"/>
                    </a:lnTo>
                    <a:lnTo>
                      <a:pt x="34" y="37"/>
                    </a:lnTo>
                    <a:cubicBezTo>
                      <a:pt x="34" y="37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chemeClr val="tx2">
                  <a:alpha val="15000"/>
                </a:schemeClr>
              </a:solidFill>
              <a:ln w="12700">
                <a:miter lim="400000"/>
              </a:ln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lnSpc>
                    <a:spcPct val="120000"/>
                  </a:lnSpc>
                </a:pPr>
                <a:endParaRPr sz="2000"/>
              </a:p>
            </p:txBody>
          </p:sp>
          <p:sp>
            <p:nvSpPr>
              <p:cNvPr id="1048976" name="Bullet1" descr="803463d5-b45f-4ae8-9601-f15d9a712f0c"/>
              <p:cNvSpPr txBox="1"/>
              <p:nvPr/>
            </p:nvSpPr>
            <p:spPr>
              <a:xfrm flipH="1">
                <a:off x="7897368" y="1486348"/>
                <a:ext cx="3621530" cy="395261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b" anchorCtr="0">
                <a:noAutofit/>
              </a:bodyPr>
              <a:lstStyle/>
              <a:p>
                <a:pPr algn="r"/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教育资源匮乏</a:t>
                </a:r>
              </a:p>
            </p:txBody>
          </p:sp>
          <p:sp>
            <p:nvSpPr>
              <p:cNvPr id="1048977" name="Text1" descr="0ddfb095-88b7-45ae-bd2e-8ed75367ac39"/>
              <p:cNvSpPr txBox="1"/>
              <p:nvPr/>
            </p:nvSpPr>
            <p:spPr>
              <a:xfrm flipH="1">
                <a:off x="7897368" y="1881609"/>
                <a:ext cx="3621532" cy="58615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 anchorCtr="0">
                <a:no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农村教育资源不足，学校硬件设施差，师资力量薄弱。</a:t>
                </a:r>
              </a:p>
            </p:txBody>
          </p:sp>
        </p:grpSp>
        <p:grpSp>
          <p:nvGrpSpPr>
            <p:cNvPr id="121" name="组合 37" descr="bcb47af7-8f42-43cd-91ce-b9efa0bd69a9"/>
            <p:cNvGrpSpPr/>
            <p:nvPr/>
          </p:nvGrpSpPr>
          <p:grpSpPr>
            <a:xfrm>
              <a:off x="6530669" y="2589118"/>
              <a:ext cx="4994193" cy="1048014"/>
              <a:chOff x="6530669" y="2589118"/>
              <a:chExt cx="4994193" cy="1048014"/>
            </a:xfrm>
          </p:grpSpPr>
          <p:sp>
            <p:nvSpPr>
              <p:cNvPr id="1048978" name="ComponentBackground2" descr="40bcb032-ddfa-4bf6-9e69-48b6970f45c4"/>
              <p:cNvSpPr/>
              <p:nvPr/>
            </p:nvSpPr>
            <p:spPr>
              <a:xfrm flipH="1">
                <a:off x="6530669" y="2589118"/>
                <a:ext cx="4988229" cy="10437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0" y="21600"/>
                    </a:moveTo>
                    <a:lnTo>
                      <a:pt x="21600" y="21600"/>
                    </a:lnTo>
                    <a:lnTo>
                      <a:pt x="18744" y="0"/>
                    </a:lnTo>
                    <a:lnTo>
                      <a:pt x="0" y="1"/>
                    </a:lnTo>
                    <a:cubicBezTo>
                      <a:pt x="0" y="1"/>
                      <a:pt x="30" y="21600"/>
                      <a:pt x="30" y="21600"/>
                    </a:cubicBezTo>
                    <a:close/>
                  </a:path>
                </a:pathLst>
              </a:custGeom>
              <a:solidFill>
                <a:schemeClr val="tx2">
                  <a:alpha val="15000"/>
                </a:schemeClr>
              </a:solidFill>
              <a:ln w="12700">
                <a:miter lim="400000"/>
              </a:ln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lnSpc>
                    <a:spcPct val="120000"/>
                  </a:lnSpc>
                </a:pPr>
                <a:endParaRPr sz="2000"/>
              </a:p>
            </p:txBody>
          </p:sp>
          <p:sp>
            <p:nvSpPr>
              <p:cNvPr id="1048979" name="Bullet2" descr="e85abee3-0386-4cb3-9d31-4ca9046c6fb7"/>
              <p:cNvSpPr txBox="1"/>
              <p:nvPr/>
            </p:nvSpPr>
            <p:spPr>
              <a:xfrm flipH="1">
                <a:off x="7203032" y="2655717"/>
                <a:ext cx="4315866" cy="395261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b" anchorCtr="0">
                <a:noAutofit/>
              </a:bodyPr>
              <a:lstStyle/>
              <a:p>
                <a:pPr algn="r"/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科学文化素质低</a:t>
                </a:r>
              </a:p>
            </p:txBody>
          </p:sp>
          <p:sp>
            <p:nvSpPr>
              <p:cNvPr id="1048980" name="Text2" descr="3e115e5c-ceb3-4377-96a2-a7d6803827eb"/>
              <p:cNvSpPr txBox="1"/>
              <p:nvPr/>
            </p:nvSpPr>
            <p:spPr>
              <a:xfrm flipH="1">
                <a:off x="7208994" y="3050978"/>
                <a:ext cx="4315868" cy="58615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 anchorCtr="0">
                <a:no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农民缺乏基本的科学文化知识，难以适应农业现代化发展。</a:t>
                </a:r>
              </a:p>
            </p:txBody>
          </p:sp>
        </p:grpSp>
        <p:grpSp>
          <p:nvGrpSpPr>
            <p:cNvPr id="122" name="组合 36" descr="95c15d66-68bf-4510-922c-ead4dd9c75e8"/>
            <p:cNvGrpSpPr/>
            <p:nvPr/>
          </p:nvGrpSpPr>
          <p:grpSpPr>
            <a:xfrm>
              <a:off x="6528624" y="3747756"/>
              <a:ext cx="4996238" cy="1026300"/>
              <a:chOff x="6528624" y="3747756"/>
              <a:chExt cx="4996238" cy="1026300"/>
            </a:xfrm>
          </p:grpSpPr>
          <p:sp>
            <p:nvSpPr>
              <p:cNvPr id="1048981" name="ComponentBackground3" descr="d80ec047-aee6-48e1-a351-503cb78f34b7"/>
              <p:cNvSpPr/>
              <p:nvPr/>
            </p:nvSpPr>
            <p:spPr>
              <a:xfrm flipH="1">
                <a:off x="6528624" y="3747756"/>
                <a:ext cx="4990276" cy="10236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18757" y="21600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chemeClr val="tx2">
                  <a:alpha val="15000"/>
                </a:schemeClr>
              </a:solidFill>
              <a:ln w="12700">
                <a:miter lim="400000"/>
              </a:ln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lnSpc>
                    <a:spcPct val="120000"/>
                  </a:lnSpc>
                </a:pPr>
                <a:endParaRPr sz="2000"/>
              </a:p>
            </p:txBody>
          </p:sp>
          <p:sp>
            <p:nvSpPr>
              <p:cNvPr id="1048982" name="Bullet3" descr="4ac9d670-979c-4dd2-9207-3242c804bd10"/>
              <p:cNvSpPr txBox="1"/>
              <p:nvPr/>
            </p:nvSpPr>
            <p:spPr>
              <a:xfrm flipH="1">
                <a:off x="7203032" y="3792641"/>
                <a:ext cx="4315866" cy="395261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b" anchorCtr="0">
                <a:noAutofit/>
              </a:bodyPr>
              <a:lstStyle/>
              <a:p>
                <a:pPr algn="r"/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师资力量薄弱</a:t>
                </a:r>
              </a:p>
            </p:txBody>
          </p:sp>
          <p:sp>
            <p:nvSpPr>
              <p:cNvPr id="1048983" name="Text3" descr="d11701da-f965-4260-af59-71d6e3e97b8b"/>
              <p:cNvSpPr txBox="1"/>
              <p:nvPr/>
            </p:nvSpPr>
            <p:spPr>
              <a:xfrm flipH="1">
                <a:off x="7208994" y="4187902"/>
                <a:ext cx="4315868" cy="58615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农村教师数量少、质量不高，影响教学质量。</a:t>
                </a:r>
              </a:p>
            </p:txBody>
          </p:sp>
        </p:grpSp>
        <p:grpSp>
          <p:nvGrpSpPr>
            <p:cNvPr id="123" name="组合 39" descr="7d461568-0109-478b-8c71-c06f95fae6ea"/>
            <p:cNvGrpSpPr/>
            <p:nvPr/>
          </p:nvGrpSpPr>
          <p:grpSpPr>
            <a:xfrm>
              <a:off x="7203032" y="4892459"/>
              <a:ext cx="4315868" cy="1027695"/>
              <a:chOff x="7203032" y="4892459"/>
              <a:chExt cx="4315868" cy="1027695"/>
            </a:xfrm>
          </p:grpSpPr>
          <p:sp>
            <p:nvSpPr>
              <p:cNvPr id="1048984" name="ComponentBackground4" descr="7cb09691-32cb-41c2-a372-e73424dc6c47"/>
              <p:cNvSpPr/>
              <p:nvPr/>
            </p:nvSpPr>
            <p:spPr>
              <a:xfrm flipH="1">
                <a:off x="7203032" y="4892459"/>
                <a:ext cx="4315868" cy="10276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18283" y="21600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chemeClr val="tx2">
                  <a:alpha val="15000"/>
                </a:schemeClr>
              </a:solidFill>
              <a:ln w="12700">
                <a:miter lim="400000"/>
              </a:ln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lnSpc>
                    <a:spcPct val="120000"/>
                  </a:lnSpc>
                </a:pPr>
                <a:endParaRPr sz="2000"/>
              </a:p>
            </p:txBody>
          </p:sp>
          <p:sp>
            <p:nvSpPr>
              <p:cNvPr id="1048985" name="Bullet4" descr="6e361587-8ee0-4229-805e-15e8d00c924c"/>
              <p:cNvSpPr txBox="1"/>
              <p:nvPr/>
            </p:nvSpPr>
            <p:spPr>
              <a:xfrm flipH="1">
                <a:off x="7897368" y="4938739"/>
                <a:ext cx="3621530" cy="395261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b" anchorCtr="0">
                <a:noAutofit/>
              </a:bodyPr>
              <a:lstStyle/>
              <a:p>
                <a:pPr algn="r"/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新技术推广难</a:t>
                </a:r>
              </a:p>
            </p:txBody>
          </p:sp>
          <p:sp>
            <p:nvSpPr>
              <p:cNvPr id="1048986" name="Text4" descr="d7307c56-f1bf-4d08-b661-ad238cae0eca"/>
              <p:cNvSpPr txBox="1"/>
              <p:nvPr/>
            </p:nvSpPr>
            <p:spPr>
              <a:xfrm flipH="1">
                <a:off x="7897368" y="5334000"/>
                <a:ext cx="3621532" cy="58615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 anchorCtr="0">
                <a:no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农民教育水平低，导致新技术、新设备在农村推广困难。</a:t>
                </a:r>
              </a:p>
            </p:txBody>
          </p:sp>
        </p:grpSp>
      </p:grp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48" name="标题 1049047" descr="0d0c025c-f983-4e5a-837c-37bea7bc505f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sz="4000" b="1" i="0" u="none">
                <a:solidFill>
                  <a:srgbClr val="2F2F2F"/>
                </a:solidFill>
                <a:ea typeface="微软雅黑"/>
              </a:rPr>
              <a:t>农村社会保障不足</a:t>
            </a:r>
          </a:p>
        </p:txBody>
      </p:sp>
      <p:grpSp>
        <p:nvGrpSpPr>
          <p:cNvPr id="144" name="076fe943-40ed-4cb7-8c97-af2906915afe.source.4.zh-Hans.pptx" descr="40fcc2d5-52cf-4c59-b099-b75a64370a69"/>
          <p:cNvGrpSpPr/>
          <p:nvPr/>
        </p:nvGrpSpPr>
        <p:grpSpPr>
          <a:xfrm>
            <a:off x="673100" y="1718688"/>
            <a:ext cx="10845800" cy="3824276"/>
            <a:chOff x="673100" y="1718688"/>
            <a:chExt cx="10845800" cy="3824276"/>
          </a:xfrm>
        </p:grpSpPr>
        <p:sp>
          <p:nvSpPr>
            <p:cNvPr id="1049049" name="任意多边形: 形状 70" descr="db2146a4-1d81-4003-85c2-4f0840e9c61d"/>
            <p:cNvSpPr/>
            <p:nvPr/>
          </p:nvSpPr>
          <p:spPr>
            <a:xfrm>
              <a:off x="3441902" y="1718688"/>
              <a:ext cx="1080687" cy="3824276"/>
            </a:xfrm>
            <a:custGeom>
              <a:avLst/>
              <a:gdLst>
                <a:gd name="connsiteX0" fmla="*/ 1080687 w 1080687"/>
                <a:gd name="connsiteY0" fmla="*/ 0 h 3827027"/>
                <a:gd name="connsiteX1" fmla="*/ 1080687 w 1080687"/>
                <a:gd name="connsiteY1" fmla="*/ 3827027 h 3827027"/>
                <a:gd name="connsiteX2" fmla="*/ 1075695 w 1080687"/>
                <a:gd name="connsiteY2" fmla="*/ 3824276 h 3827027"/>
                <a:gd name="connsiteX3" fmla="*/ 0 w 1080687"/>
                <a:gd name="connsiteY3" fmla="*/ 1913513 h 3827027"/>
                <a:gd name="connsiteX4" fmla="*/ 1075695 w 1080687"/>
                <a:gd name="connsiteY4" fmla="*/ 2751 h 3827027"/>
                <a:gd name="connsiteX0" fmla="*/ 1075695 w 1167135"/>
                <a:gd name="connsiteY0" fmla="*/ 3824276 h 3915716"/>
                <a:gd name="connsiteX1" fmla="*/ 0 w 1167135"/>
                <a:gd name="connsiteY1" fmla="*/ 1913513 h 3915716"/>
                <a:gd name="connsiteX2" fmla="*/ 1075695 w 1167135"/>
                <a:gd name="connsiteY2" fmla="*/ 2751 h 3915716"/>
                <a:gd name="connsiteX3" fmla="*/ 1080687 w 1167135"/>
                <a:gd name="connsiteY3" fmla="*/ 0 h 3915716"/>
                <a:gd name="connsiteX4" fmla="*/ 1080687 w 1167135"/>
                <a:gd name="connsiteY4" fmla="*/ 3827027 h 3915716"/>
                <a:gd name="connsiteX5" fmla="*/ 1167135 w 1167135"/>
                <a:gd name="connsiteY5" fmla="*/ 3915716 h 3915716"/>
                <a:gd name="connsiteX0" fmla="*/ 1075695 w 1080687"/>
                <a:gd name="connsiteY0" fmla="*/ 3824276 h 3827027"/>
                <a:gd name="connsiteX1" fmla="*/ 0 w 1080687"/>
                <a:gd name="connsiteY1" fmla="*/ 1913513 h 3827027"/>
                <a:gd name="connsiteX2" fmla="*/ 1075695 w 1080687"/>
                <a:gd name="connsiteY2" fmla="*/ 2751 h 3827027"/>
                <a:gd name="connsiteX3" fmla="*/ 1080687 w 1080687"/>
                <a:gd name="connsiteY3" fmla="*/ 0 h 3827027"/>
                <a:gd name="connsiteX4" fmla="*/ 1080687 w 1080687"/>
                <a:gd name="connsiteY4" fmla="*/ 3827027 h 3827027"/>
                <a:gd name="connsiteX0" fmla="*/ 1075695 w 1080687"/>
                <a:gd name="connsiteY0" fmla="*/ 3824276 h 3824276"/>
                <a:gd name="connsiteX1" fmla="*/ 0 w 1080687"/>
                <a:gd name="connsiteY1" fmla="*/ 1913513 h 3824276"/>
                <a:gd name="connsiteX2" fmla="*/ 1075695 w 1080687"/>
                <a:gd name="connsiteY2" fmla="*/ 2751 h 3824276"/>
                <a:gd name="connsiteX3" fmla="*/ 1080687 w 1080687"/>
                <a:gd name="connsiteY3" fmla="*/ 0 h 3824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80687" h="3824276">
                  <a:moveTo>
                    <a:pt x="1075695" y="3824276"/>
                  </a:moveTo>
                  <a:cubicBezTo>
                    <a:pt x="430790" y="3432423"/>
                    <a:pt x="0" y="2723277"/>
                    <a:pt x="0" y="1913513"/>
                  </a:cubicBezTo>
                  <a:cubicBezTo>
                    <a:pt x="0" y="1103750"/>
                    <a:pt x="430790" y="394604"/>
                    <a:pt x="1075695" y="2751"/>
                  </a:cubicBezTo>
                  <a:lnTo>
                    <a:pt x="1080687" y="0"/>
                  </a:lnTo>
                </a:path>
              </a:pathLst>
            </a:custGeom>
            <a:ln cap="rnd">
              <a:solidFill>
                <a:schemeClr val="tx2">
                  <a:alpha val="50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sz="2400"/>
            </a:p>
          </p:txBody>
        </p:sp>
        <p:sp>
          <p:nvSpPr>
            <p:cNvPr id="1049050" name="任意多边形: 形状 71" descr="c833afc6-8169-421f-9639-a98f61496582"/>
            <p:cNvSpPr/>
            <p:nvPr/>
          </p:nvSpPr>
          <p:spPr>
            <a:xfrm flipH="1">
              <a:off x="7669496" y="1718688"/>
              <a:ext cx="1080687" cy="3824276"/>
            </a:xfrm>
            <a:custGeom>
              <a:avLst/>
              <a:gdLst>
                <a:gd name="connsiteX0" fmla="*/ 1080687 w 1080687"/>
                <a:gd name="connsiteY0" fmla="*/ 0 h 3827027"/>
                <a:gd name="connsiteX1" fmla="*/ 1080687 w 1080687"/>
                <a:gd name="connsiteY1" fmla="*/ 3827027 h 3827027"/>
                <a:gd name="connsiteX2" fmla="*/ 1075695 w 1080687"/>
                <a:gd name="connsiteY2" fmla="*/ 3824276 h 3827027"/>
                <a:gd name="connsiteX3" fmla="*/ 0 w 1080687"/>
                <a:gd name="connsiteY3" fmla="*/ 1913513 h 3827027"/>
                <a:gd name="connsiteX4" fmla="*/ 1075695 w 1080687"/>
                <a:gd name="connsiteY4" fmla="*/ 2751 h 3827027"/>
                <a:gd name="connsiteX0" fmla="*/ 1075695 w 1167135"/>
                <a:gd name="connsiteY0" fmla="*/ 3824276 h 3915716"/>
                <a:gd name="connsiteX1" fmla="*/ 0 w 1167135"/>
                <a:gd name="connsiteY1" fmla="*/ 1913513 h 3915716"/>
                <a:gd name="connsiteX2" fmla="*/ 1075695 w 1167135"/>
                <a:gd name="connsiteY2" fmla="*/ 2751 h 3915716"/>
                <a:gd name="connsiteX3" fmla="*/ 1080687 w 1167135"/>
                <a:gd name="connsiteY3" fmla="*/ 0 h 3915716"/>
                <a:gd name="connsiteX4" fmla="*/ 1080687 w 1167135"/>
                <a:gd name="connsiteY4" fmla="*/ 3827027 h 3915716"/>
                <a:gd name="connsiteX5" fmla="*/ 1167135 w 1167135"/>
                <a:gd name="connsiteY5" fmla="*/ 3915716 h 3915716"/>
                <a:gd name="connsiteX0" fmla="*/ 1075695 w 1080687"/>
                <a:gd name="connsiteY0" fmla="*/ 3824276 h 3827027"/>
                <a:gd name="connsiteX1" fmla="*/ 0 w 1080687"/>
                <a:gd name="connsiteY1" fmla="*/ 1913513 h 3827027"/>
                <a:gd name="connsiteX2" fmla="*/ 1075695 w 1080687"/>
                <a:gd name="connsiteY2" fmla="*/ 2751 h 3827027"/>
                <a:gd name="connsiteX3" fmla="*/ 1080687 w 1080687"/>
                <a:gd name="connsiteY3" fmla="*/ 0 h 3827027"/>
                <a:gd name="connsiteX4" fmla="*/ 1080687 w 1080687"/>
                <a:gd name="connsiteY4" fmla="*/ 3827027 h 3827027"/>
                <a:gd name="connsiteX0" fmla="*/ 1075695 w 1080687"/>
                <a:gd name="connsiteY0" fmla="*/ 3824276 h 3824276"/>
                <a:gd name="connsiteX1" fmla="*/ 0 w 1080687"/>
                <a:gd name="connsiteY1" fmla="*/ 1913513 h 3824276"/>
                <a:gd name="connsiteX2" fmla="*/ 1075695 w 1080687"/>
                <a:gd name="connsiteY2" fmla="*/ 2751 h 3824276"/>
                <a:gd name="connsiteX3" fmla="*/ 1080687 w 1080687"/>
                <a:gd name="connsiteY3" fmla="*/ 0 h 3824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80687" h="3824276">
                  <a:moveTo>
                    <a:pt x="1075695" y="3824276"/>
                  </a:moveTo>
                  <a:cubicBezTo>
                    <a:pt x="430790" y="3432423"/>
                    <a:pt x="0" y="2723277"/>
                    <a:pt x="0" y="1913513"/>
                  </a:cubicBezTo>
                  <a:cubicBezTo>
                    <a:pt x="0" y="1103750"/>
                    <a:pt x="430790" y="394604"/>
                    <a:pt x="1075695" y="2751"/>
                  </a:cubicBezTo>
                  <a:lnTo>
                    <a:pt x="1080687" y="0"/>
                  </a:lnTo>
                </a:path>
              </a:pathLst>
            </a:custGeom>
            <a:ln cap="rnd">
              <a:solidFill>
                <a:schemeClr val="tx2">
                  <a:alpha val="50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sz="2400"/>
            </a:p>
          </p:txBody>
        </p:sp>
        <p:sp>
          <p:nvSpPr>
            <p:cNvPr id="1049051" name="PictureMisc" descr="5f501676-6bd9-4d61-95b3-ef256b1aece9"/>
            <p:cNvSpPr/>
            <p:nvPr/>
          </p:nvSpPr>
          <p:spPr>
            <a:xfrm>
              <a:off x="4333875" y="1870075"/>
              <a:ext cx="3524250" cy="3524250"/>
            </a:xfrm>
            <a:prstGeom prst="ellipse">
              <a:avLst/>
            </a:prstGeom>
            <a:blipFill rotWithShape="1">
              <a:blip r:embed="rId2"/>
              <a:stretch>
                <a:fillRect l="-26944" t="191" r="-27635" b="-191"/>
              </a:stretch>
            </a:blipFill>
            <a:ln w="38100">
              <a:noFill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pPr algn="ctr"/>
              <a:endParaRPr sz="2400"/>
            </a:p>
          </p:txBody>
        </p:sp>
        <p:grpSp>
          <p:nvGrpSpPr>
            <p:cNvPr id="145" name="组合 11" descr="2c12ee17-21f9-4f47-8db6-e61b5560aa9c"/>
            <p:cNvGrpSpPr/>
            <p:nvPr/>
          </p:nvGrpSpPr>
          <p:grpSpPr>
            <a:xfrm>
              <a:off x="673100" y="2199401"/>
              <a:ext cx="10845800" cy="3125074"/>
              <a:chOff x="673100" y="2199401"/>
              <a:chExt cx="10845800" cy="3125074"/>
            </a:xfrm>
          </p:grpSpPr>
          <p:grpSp>
            <p:nvGrpSpPr>
              <p:cNvPr id="146" name="组合 4" descr="b2a348d0-9600-4b6c-9096-e4d377f12d18"/>
              <p:cNvGrpSpPr/>
              <p:nvPr/>
            </p:nvGrpSpPr>
            <p:grpSpPr>
              <a:xfrm>
                <a:off x="673100" y="2199401"/>
                <a:ext cx="3261777" cy="1304152"/>
                <a:chOff x="673100" y="2199401"/>
                <a:chExt cx="3261777" cy="1304152"/>
              </a:xfrm>
            </p:grpSpPr>
            <p:sp>
              <p:nvSpPr>
                <p:cNvPr id="1049052" name="Number1" descr="4a534689-21fe-47ee-81b5-9874c7c52326"/>
                <p:cNvSpPr/>
                <p:nvPr/>
              </p:nvSpPr>
              <p:spPr>
                <a:xfrm>
                  <a:off x="3378696" y="2535742"/>
                  <a:ext cx="556181" cy="556181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algn="ctr"/>
                  <a:r>
                    <a:rPr lang="en-US" sz="2400" b="1" i="0" u="none">
                      <a:solidFill>
                        <a:srgbClr val="FFFFFF"/>
                      </a:solidFill>
                      <a:latin typeface="Arial"/>
                    </a:rPr>
                    <a:t>01</a:t>
                  </a:r>
                </a:p>
              </p:txBody>
            </p:sp>
            <p:grpSp>
              <p:nvGrpSpPr>
                <p:cNvPr id="147" name="组合 2" descr="029d7547-2e6a-4a1a-b194-d6ac77cf0efa"/>
                <p:cNvGrpSpPr/>
                <p:nvPr/>
              </p:nvGrpSpPr>
              <p:grpSpPr>
                <a:xfrm>
                  <a:off x="673100" y="2199401"/>
                  <a:ext cx="2603599" cy="1304152"/>
                  <a:chOff x="673100" y="2199401"/>
                  <a:chExt cx="2603599" cy="1304152"/>
                </a:xfrm>
              </p:grpSpPr>
              <p:sp>
                <p:nvSpPr>
                  <p:cNvPr id="1049053" name="Bullet1" descr="4bb784fd-5211-4038-b031-575971189cb8"/>
                  <p:cNvSpPr txBox="1"/>
                  <p:nvPr/>
                </p:nvSpPr>
                <p:spPr>
                  <a:xfrm>
                    <a:off x="673100" y="2199401"/>
                    <a:ext cx="2603597" cy="556181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b" anchorCtr="0">
                    <a:noAutofit/>
                  </a:bodyPr>
                  <a:lstStyle/>
                  <a:p>
                    <a:pPr algn="r"/>
                    <a:r>
                      <a:rPr lang="en-US" sz="2400" b="1" i="0" u="none" strike="noStrike">
                        <a:solidFill>
                          <a:srgbClr val="2F2F2F"/>
                        </a:solidFill>
                        <a:ea typeface="微软雅黑"/>
                      </a:rPr>
                      <a:t>医疗保障水平低</a:t>
                    </a:r>
                  </a:p>
                </p:txBody>
              </p:sp>
              <p:sp>
                <p:nvSpPr>
                  <p:cNvPr id="1049054" name="Text1" descr="e9fd3ce7-ba82-476a-9942-05ba41c6b88f"/>
                  <p:cNvSpPr txBox="1"/>
                  <p:nvPr/>
                </p:nvSpPr>
                <p:spPr>
                  <a:xfrm>
                    <a:off x="673101" y="2749698"/>
                    <a:ext cx="2603598" cy="75385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no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en-US" sz="1600" b="0" i="0" u="none" strike="noStrike">
                        <a:solidFill>
                          <a:srgbClr val="2F2F2F"/>
                        </a:solidFill>
                        <a:ea typeface="微软雅黑"/>
                      </a:rPr>
                      <a:t>农村医疗保障体系不健全，保障水平低，看病难、看病贵。</a:t>
                    </a:r>
                  </a:p>
                </p:txBody>
              </p:sp>
            </p:grpSp>
          </p:grpSp>
          <p:grpSp>
            <p:nvGrpSpPr>
              <p:cNvPr id="148" name="组合 6" descr="d122bcb3-343f-4f75-984a-e4d170ef709a"/>
              <p:cNvGrpSpPr/>
              <p:nvPr/>
            </p:nvGrpSpPr>
            <p:grpSpPr>
              <a:xfrm>
                <a:off x="8257123" y="2348893"/>
                <a:ext cx="3261777" cy="1304152"/>
                <a:chOff x="8257123" y="2348893"/>
                <a:chExt cx="3261777" cy="1304152"/>
              </a:xfrm>
            </p:grpSpPr>
            <p:sp>
              <p:nvSpPr>
                <p:cNvPr id="1049055" name="Number2" descr="e6fcca89-3632-48ce-b2ee-9a9086ca6cf0"/>
                <p:cNvSpPr/>
                <p:nvPr/>
              </p:nvSpPr>
              <p:spPr>
                <a:xfrm>
                  <a:off x="8257123" y="2535742"/>
                  <a:ext cx="556181" cy="556181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algn="ctr"/>
                  <a:r>
                    <a:rPr lang="en-US" sz="2400" b="1" i="0" u="none">
                      <a:solidFill>
                        <a:srgbClr val="FFFFFF"/>
                      </a:solidFill>
                      <a:latin typeface="Arial"/>
                    </a:rPr>
                    <a:t>02</a:t>
                  </a:r>
                </a:p>
              </p:txBody>
            </p:sp>
            <p:grpSp>
              <p:nvGrpSpPr>
                <p:cNvPr id="149" name="组合 5" descr="6ca6abe5-f1f7-41c1-b194-6f788d038a57"/>
                <p:cNvGrpSpPr/>
                <p:nvPr/>
              </p:nvGrpSpPr>
              <p:grpSpPr>
                <a:xfrm>
                  <a:off x="8915301" y="2348893"/>
                  <a:ext cx="2603599" cy="1304152"/>
                  <a:chOff x="8915301" y="2348893"/>
                  <a:chExt cx="2603599" cy="1304152"/>
                </a:xfrm>
              </p:grpSpPr>
              <p:sp>
                <p:nvSpPr>
                  <p:cNvPr id="1049056" name="Bullet2" descr="2fd4e316-365f-4dcf-a9bb-3633e3944894"/>
                  <p:cNvSpPr txBox="1"/>
                  <p:nvPr/>
                </p:nvSpPr>
                <p:spPr>
                  <a:xfrm>
                    <a:off x="8915301" y="2348893"/>
                    <a:ext cx="2603599" cy="556181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b" anchorCtr="0">
                    <a:normAutofit/>
                  </a:bodyPr>
                  <a:lstStyle/>
                  <a:p>
                    <a:pPr algn="l"/>
                    <a:r>
                      <a:rPr lang="en-US" sz="2400" b="1" i="0" u="none" strike="noStrike">
                        <a:solidFill>
                          <a:srgbClr val="2F2F2F"/>
                        </a:solidFill>
                        <a:ea typeface="微软雅黑"/>
                      </a:rPr>
                      <a:t>养老保障缺失</a:t>
                    </a:r>
                  </a:p>
                </p:txBody>
              </p:sp>
              <p:sp>
                <p:nvSpPr>
                  <p:cNvPr id="1049057" name="Text2" descr="24df053f-d8c6-4ba6-a02e-0fd461580116"/>
                  <p:cNvSpPr txBox="1"/>
                  <p:nvPr/>
                </p:nvSpPr>
                <p:spPr>
                  <a:xfrm>
                    <a:off x="8915302" y="2899190"/>
                    <a:ext cx="2603597" cy="75385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noAutofit/>
                  </a:bodyPr>
                  <a:lstStyle/>
                  <a:p>
                    <a:pPr algn="l">
                      <a:lnSpc>
                        <a:spcPct val="120000"/>
                      </a:lnSpc>
                    </a:pPr>
                    <a:r>
                      <a:rPr lang="en-US" sz="1600" b="0" i="0" u="none" strike="noStrike">
                        <a:solidFill>
                          <a:srgbClr val="2F2F2F"/>
                        </a:solidFill>
                        <a:ea typeface="微软雅黑"/>
                      </a:rPr>
                      <a:t>农村养老主要靠家庭，缺乏完善的社会养老保障机制。</a:t>
                    </a:r>
                  </a:p>
                </p:txBody>
              </p:sp>
            </p:grpSp>
          </p:grpSp>
          <p:grpSp>
            <p:nvGrpSpPr>
              <p:cNvPr id="150" name="组合 8" descr="9aa2a672-4b27-4c68-aa46-a74f9d1e74d4"/>
              <p:cNvGrpSpPr/>
              <p:nvPr/>
            </p:nvGrpSpPr>
            <p:grpSpPr>
              <a:xfrm>
                <a:off x="673100" y="4020323"/>
                <a:ext cx="3264358" cy="1304152"/>
                <a:chOff x="673100" y="4020323"/>
                <a:chExt cx="3264358" cy="1304152"/>
              </a:xfrm>
            </p:grpSpPr>
            <p:sp>
              <p:nvSpPr>
                <p:cNvPr id="1049058" name="Number3" descr="445e87ed-226c-464b-9f3c-4cb1dcca20a6"/>
                <p:cNvSpPr/>
                <p:nvPr/>
              </p:nvSpPr>
              <p:spPr>
                <a:xfrm>
                  <a:off x="3381277" y="4207172"/>
                  <a:ext cx="556181" cy="556181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algn="ctr"/>
                  <a:r>
                    <a:rPr lang="en-US" sz="2400" b="1" i="0" u="none">
                      <a:solidFill>
                        <a:srgbClr val="FFFFFF"/>
                      </a:solidFill>
                      <a:latin typeface="Arial"/>
                    </a:rPr>
                    <a:t>03</a:t>
                  </a:r>
                </a:p>
              </p:txBody>
            </p:sp>
            <p:grpSp>
              <p:nvGrpSpPr>
                <p:cNvPr id="151" name="组合 7" descr="c4126d08-3799-4698-99da-9ddb411df4b7"/>
                <p:cNvGrpSpPr/>
                <p:nvPr/>
              </p:nvGrpSpPr>
              <p:grpSpPr>
                <a:xfrm>
                  <a:off x="673100" y="4020323"/>
                  <a:ext cx="2603599" cy="1304152"/>
                  <a:chOff x="673100" y="4020323"/>
                  <a:chExt cx="2603599" cy="1304152"/>
                </a:xfrm>
              </p:grpSpPr>
              <p:sp>
                <p:nvSpPr>
                  <p:cNvPr id="1049059" name="Bullet3" descr="adbcc69c-30b5-4b2f-bddf-eae71fe3f077"/>
                  <p:cNvSpPr txBox="1"/>
                  <p:nvPr/>
                </p:nvSpPr>
                <p:spPr>
                  <a:xfrm>
                    <a:off x="673100" y="4020323"/>
                    <a:ext cx="2603597" cy="556181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b" anchorCtr="0">
                    <a:normAutofit/>
                  </a:bodyPr>
                  <a:lstStyle/>
                  <a:p>
                    <a:pPr algn="r"/>
                    <a:r>
                      <a:rPr lang="en-US" sz="2400" b="1" i="0" u="none" strike="noStrike">
                        <a:solidFill>
                          <a:srgbClr val="2F2F2F"/>
                        </a:solidFill>
                        <a:ea typeface="微软雅黑"/>
                      </a:rPr>
                      <a:t>看病贵看病难</a:t>
                    </a:r>
                  </a:p>
                </p:txBody>
              </p:sp>
              <p:sp>
                <p:nvSpPr>
                  <p:cNvPr id="1049060" name="Text3" descr="d46578ea-6336-4d02-a516-f9ddb415901c"/>
                  <p:cNvSpPr txBox="1"/>
                  <p:nvPr/>
                </p:nvSpPr>
                <p:spPr>
                  <a:xfrm>
                    <a:off x="673101" y="4570620"/>
                    <a:ext cx="2603598" cy="75385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no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en-US" sz="1600" b="0" i="0" u="none" strike="noStrike">
                        <a:solidFill>
                          <a:srgbClr val="2F2F2F"/>
                        </a:solidFill>
                        <a:ea typeface="微软雅黑"/>
                      </a:rPr>
                      <a:t>农村医疗资源匮乏，农民看病面临诸多困难，费用高昂。</a:t>
                    </a:r>
                  </a:p>
                </p:txBody>
              </p:sp>
            </p:grpSp>
          </p:grpSp>
          <p:grpSp>
            <p:nvGrpSpPr>
              <p:cNvPr id="152" name="组合 10" descr="6cf08c36-a16e-47d5-92d1-4ed2760a0dc6"/>
              <p:cNvGrpSpPr/>
              <p:nvPr/>
            </p:nvGrpSpPr>
            <p:grpSpPr>
              <a:xfrm>
                <a:off x="8261895" y="4020323"/>
                <a:ext cx="3257005" cy="1304152"/>
                <a:chOff x="8261895" y="4020323"/>
                <a:chExt cx="3257005" cy="1304152"/>
              </a:xfrm>
            </p:grpSpPr>
            <p:sp>
              <p:nvSpPr>
                <p:cNvPr id="1049061" name="Number4" descr="759fa07f-5172-4168-892b-dd45c9fe81f1"/>
                <p:cNvSpPr/>
                <p:nvPr/>
              </p:nvSpPr>
              <p:spPr>
                <a:xfrm>
                  <a:off x="8261895" y="4207172"/>
                  <a:ext cx="556181" cy="556181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algn="ctr"/>
                  <a:r>
                    <a:rPr lang="en-US" sz="2400" b="1" i="0" u="none">
                      <a:solidFill>
                        <a:srgbClr val="FFFFFF"/>
                      </a:solidFill>
                      <a:latin typeface="Arial"/>
                    </a:rPr>
                    <a:t>04</a:t>
                  </a:r>
                </a:p>
              </p:txBody>
            </p:sp>
            <p:grpSp>
              <p:nvGrpSpPr>
                <p:cNvPr id="153" name="组合 9" descr="647087eb-9bba-4557-97d2-82ee37fd6dd4"/>
                <p:cNvGrpSpPr/>
                <p:nvPr/>
              </p:nvGrpSpPr>
              <p:grpSpPr>
                <a:xfrm>
                  <a:off x="8915301" y="4020323"/>
                  <a:ext cx="2603599" cy="1304152"/>
                  <a:chOff x="8915301" y="4020323"/>
                  <a:chExt cx="2603599" cy="1304152"/>
                </a:xfrm>
              </p:grpSpPr>
              <p:sp>
                <p:nvSpPr>
                  <p:cNvPr id="1049062" name="Bullet4" descr="c244a419-e4ef-41c5-aabe-e11bdba0a64b"/>
                  <p:cNvSpPr txBox="1"/>
                  <p:nvPr/>
                </p:nvSpPr>
                <p:spPr>
                  <a:xfrm>
                    <a:off x="8915301" y="4020323"/>
                    <a:ext cx="2603599" cy="556181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b" anchorCtr="0">
                    <a:noAutofit/>
                  </a:bodyPr>
                  <a:lstStyle/>
                  <a:p>
                    <a:pPr algn="l"/>
                    <a:r>
                      <a:rPr lang="en-US" sz="2400" b="1" i="0" u="none" strike="noStrike">
                        <a:solidFill>
                          <a:srgbClr val="2F2F2F"/>
                        </a:solidFill>
                        <a:ea typeface="微软雅黑"/>
                      </a:rPr>
                      <a:t>晚年生活无保障</a:t>
                    </a:r>
                  </a:p>
                </p:txBody>
              </p:sp>
              <p:sp>
                <p:nvSpPr>
                  <p:cNvPr id="1049063" name="Text4" descr="02274e40-c72a-42df-922d-f4a5fec2a0c0"/>
                  <p:cNvSpPr txBox="1"/>
                  <p:nvPr/>
                </p:nvSpPr>
                <p:spPr>
                  <a:xfrm>
                    <a:off x="8915302" y="4570620"/>
                    <a:ext cx="2603597" cy="75385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noAutofit/>
                  </a:bodyPr>
                  <a:lstStyle/>
                  <a:p>
                    <a:pPr algn="l">
                      <a:lnSpc>
                        <a:spcPct val="120000"/>
                      </a:lnSpc>
                    </a:pPr>
                    <a:r>
                      <a:rPr lang="en-US" sz="1600" b="0" i="0" u="none" strike="noStrike">
                        <a:solidFill>
                          <a:srgbClr val="2F2F2F"/>
                        </a:solidFill>
                        <a:ea typeface="微软雅黑"/>
                      </a:rPr>
                      <a:t>农村老人晚年生活缺乏足够的经济保障，生活质量不高。</a:t>
                    </a:r>
                  </a:p>
                </p:txBody>
              </p:sp>
            </p:grpSp>
          </p:grpSp>
        </p:grpSp>
      </p:grp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64" name="标题 1049063" descr="0d0c025c-f983-4e5a-837c-37bea7bc505f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sz="4400" b="1" i="0" u="none">
                <a:solidFill>
                  <a:srgbClr val="2F2F2F"/>
                </a:solidFill>
                <a:ea typeface="微软雅黑"/>
              </a:rPr>
              <a:t>农村基层组织弱化</a:t>
            </a:r>
          </a:p>
        </p:txBody>
      </p:sp>
      <p:grpSp>
        <p:nvGrpSpPr>
          <p:cNvPr id="155" name="44caa278-f215-44f4-9ad1-e636fff543fd.source.4.zh-Hans.pptx" descr="edcf51fb-91dd-4b91-9605-2da2e1cbd748"/>
          <p:cNvGrpSpPr/>
          <p:nvPr/>
        </p:nvGrpSpPr>
        <p:grpSpPr>
          <a:xfrm>
            <a:off x="-3177" y="1130300"/>
            <a:ext cx="12192000" cy="5733958"/>
            <a:chOff x="-3177" y="1130300"/>
            <a:chExt cx="12192000" cy="5733958"/>
          </a:xfrm>
        </p:grpSpPr>
        <p:sp>
          <p:nvSpPr>
            <p:cNvPr id="1049065" name="矩形 30" descr="6e7d89ed-56fa-4f29-bbee-42cdff741a63"/>
            <p:cNvSpPr>
              <a:spLocks noChangeAspect="1"/>
            </p:cNvSpPr>
            <p:nvPr/>
          </p:nvSpPr>
          <p:spPr>
            <a:xfrm>
              <a:off x="-3177" y="4786737"/>
              <a:ext cx="12192000" cy="2077521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71000">
                  <a:schemeClr val="accent1"/>
                </a:gs>
              </a:gsLst>
              <a:lin ang="10800000" scaled="1"/>
            </a:gradFill>
            <a:ln w="12700">
              <a:noFill/>
            </a:ln>
            <a:effectLst>
              <a:outerShdw blurRad="127000" dist="50800" dir="5400000" algn="ctr" rotWithShape="0">
                <a:schemeClr val="accent1">
                  <a:alpha val="15000"/>
                </a:scheme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sz="2400"/>
            </a:p>
          </p:txBody>
        </p:sp>
        <p:sp>
          <p:nvSpPr>
            <p:cNvPr id="1049066" name="Title" descr="410e846b-e0da-4c56-876b-d0dbef58b429"/>
            <p:cNvSpPr>
              <a:spLocks noChangeAspect="1"/>
            </p:cNvSpPr>
            <p:nvPr/>
          </p:nvSpPr>
          <p:spPr>
            <a:xfrm>
              <a:off x="666750" y="1130300"/>
              <a:ext cx="10858500" cy="69765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 anchorCtr="0">
              <a:normAutofit/>
            </a:bodyPr>
            <a:lstStyle/>
            <a:p>
              <a:pPr algn="ctr"/>
              <a:r>
                <a:rPr lang="en-US" sz="3200" b="1" i="0" u="none">
                  <a:solidFill>
                    <a:srgbClr val="2F2F2F"/>
                  </a:solidFill>
                  <a:ea typeface="微软雅黑"/>
                </a:rPr>
                <a:t>分析农村基层组织的问题</a:t>
              </a:r>
            </a:p>
          </p:txBody>
        </p:sp>
        <p:sp>
          <p:nvSpPr>
            <p:cNvPr id="1049067" name="pic-Any" descr="78c5da78-e698-4fa5-b036-84d7a9525a1b"/>
            <p:cNvSpPr>
              <a:spLocks noChangeAspect="1"/>
            </p:cNvSpPr>
            <p:nvPr/>
          </p:nvSpPr>
          <p:spPr>
            <a:xfrm>
              <a:off x="660398" y="4114800"/>
              <a:ext cx="10864850" cy="2019301"/>
            </a:xfrm>
            <a:prstGeom prst="round2DiagRect">
              <a:avLst/>
            </a:prstGeom>
            <a:blipFill rotWithShape="1">
              <a:blip r:embed="rId2"/>
              <a:stretch>
                <a:fillRect t="-130163" b="-128536"/>
              </a:stretch>
            </a:blip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2400"/>
            </a:p>
          </p:txBody>
        </p:sp>
        <p:grpSp>
          <p:nvGrpSpPr>
            <p:cNvPr id="156" name="组合 1" descr="ef3210e8-8c43-4316-9422-80c24e07f3c9"/>
            <p:cNvGrpSpPr/>
            <p:nvPr/>
          </p:nvGrpSpPr>
          <p:grpSpPr>
            <a:xfrm>
              <a:off x="665208" y="2079168"/>
              <a:ext cx="2639090" cy="2035632"/>
              <a:chOff x="665208" y="2079168"/>
              <a:chExt cx="2639090" cy="2035632"/>
            </a:xfrm>
          </p:grpSpPr>
          <p:sp>
            <p:nvSpPr>
              <p:cNvPr id="1049068" name="Text1" descr="ade1529c-64cf-4f37-bd02-f1b5619d862d"/>
              <p:cNvSpPr txBox="1"/>
              <p:nvPr/>
            </p:nvSpPr>
            <p:spPr>
              <a:xfrm>
                <a:off x="665208" y="3324294"/>
                <a:ext cx="2639090" cy="79050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600" b="0" i="0" u="none" strike="noStrike">
                    <a:solidFill>
                      <a:srgbClr val="2F2F2F"/>
                    </a:solidFill>
                    <a:ea typeface="微软雅黑"/>
                  </a:rPr>
                  <a:t>农村基层组织功能发挥不足，治理和服务能力有待提高。</a:t>
                </a:r>
              </a:p>
            </p:txBody>
          </p:sp>
          <p:sp>
            <p:nvSpPr>
              <p:cNvPr id="1049069" name="Bullet1" descr="d246eb9e-9a2b-49cb-8f5a-d2a2580acc26"/>
              <p:cNvSpPr txBox="1"/>
              <p:nvPr/>
            </p:nvSpPr>
            <p:spPr>
              <a:xfrm>
                <a:off x="1429461" y="2259595"/>
                <a:ext cx="1868441" cy="795897"/>
              </a:xfrm>
              <a:prstGeom prst="round2DiagRect">
                <a:avLst/>
              </a:prstGeom>
              <a:gradFill>
                <a:gsLst>
                  <a:gs pos="22000">
                    <a:schemeClr val="accent1">
                      <a:alpha val="0"/>
                    </a:schemeClr>
                  </a:gs>
                  <a:gs pos="100000">
                    <a:schemeClr val="accent1">
                      <a:alpha val="30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 w="9525">
                <a:solidFill>
                  <a:schemeClr val="accent1">
                    <a:alpha val="50000"/>
                  </a:schemeClr>
                </a:solidFill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040" tIns="45720" rIns="18000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algn="ctr">
                  <a:defRPr b="1">
                    <a:solidFill>
                      <a:schemeClr val="tx1"/>
                    </a:solidFill>
                    <a:cs typeface="+mn-ea"/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r>
                  <a:rPr lang="en-US" sz="2400" b="1" i="0" u="none">
                    <a:solidFill>
                      <a:srgbClr val="2F2F2F"/>
                    </a:solidFill>
                    <a:ea typeface="微软雅黑"/>
                  </a:rPr>
                  <a:t>组织功能弱化</a:t>
                </a:r>
              </a:p>
            </p:txBody>
          </p:sp>
          <p:sp>
            <p:nvSpPr>
              <p:cNvPr id="1049070" name="Number1" descr="98325ed1-6c3e-422a-9cca-65b287e2e4c7"/>
              <p:cNvSpPr/>
              <p:nvPr/>
            </p:nvSpPr>
            <p:spPr>
              <a:xfrm>
                <a:off x="665208" y="2079168"/>
                <a:ext cx="892350" cy="1063858"/>
              </a:xfrm>
              <a:prstGeom prst="round2DiagRect">
                <a:avLst/>
              </a:prstGeom>
              <a:gradFill flip="none" rotWithShape="1">
                <a:gsLst>
                  <a:gs pos="0">
                    <a:schemeClr val="accent1">
                      <a:lumMod val="60000"/>
                      <a:lumOff val="40000"/>
                    </a:schemeClr>
                  </a:gs>
                  <a:gs pos="75000">
                    <a:schemeClr val="accent1"/>
                  </a:gs>
                </a:gsLst>
                <a:lin ang="2700000" scaled="1"/>
              </a:gradFill>
              <a:ln w="12700">
                <a:solidFill>
                  <a:schemeClr val="bg1"/>
                </a:solidFill>
              </a:ln>
              <a:effectLst>
                <a:outerShdw blurRad="127000" dist="63500" dir="2700000" algn="tl" rotWithShape="0">
                  <a:schemeClr val="accent1">
                    <a:alpha val="15000"/>
                  </a:scheme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r>
                  <a:rPr lang="en-US" sz="3200" b="1" i="0" u="none">
                    <a:solidFill>
                      <a:srgbClr val="FFFFFF"/>
                    </a:solidFill>
                    <a:latin typeface="Arial"/>
                  </a:rPr>
                  <a:t>01</a:t>
                </a:r>
              </a:p>
            </p:txBody>
          </p:sp>
        </p:grpSp>
        <p:sp>
          <p:nvSpPr>
            <p:cNvPr id="1049071" name="矩形: 对角圆角 10" descr="472a1c53-4234-4293-ad45-9cd8fa334d32"/>
            <p:cNvSpPr/>
            <p:nvPr/>
          </p:nvSpPr>
          <p:spPr>
            <a:xfrm>
              <a:off x="1605583" y="2079168"/>
              <a:ext cx="1410841" cy="109715"/>
            </a:xfrm>
            <a:prstGeom prst="round2Diag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97000">
                  <a:schemeClr val="accent1"/>
                </a:gs>
              </a:gsLst>
              <a:lin ang="0" scaled="0"/>
            </a:gradFill>
            <a:ln w="9525"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040" tIns="45720" rIns="180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r"/>
              <a:endParaRPr sz="2400"/>
            </a:p>
          </p:txBody>
        </p:sp>
        <p:grpSp>
          <p:nvGrpSpPr>
            <p:cNvPr id="157" name="组合 2" descr="fde684b6-b20e-4275-a184-d50b945ade0b"/>
            <p:cNvGrpSpPr/>
            <p:nvPr/>
          </p:nvGrpSpPr>
          <p:grpSpPr>
            <a:xfrm>
              <a:off x="3403409" y="2079168"/>
              <a:ext cx="2639090" cy="2035632"/>
              <a:chOff x="3403409" y="2079168"/>
              <a:chExt cx="2639090" cy="2035632"/>
            </a:xfrm>
          </p:grpSpPr>
          <p:sp>
            <p:nvSpPr>
              <p:cNvPr id="1049072" name="Text2" descr="b9786800-e533-4a9b-b626-31e7bbb67168"/>
              <p:cNvSpPr txBox="1"/>
              <p:nvPr/>
            </p:nvSpPr>
            <p:spPr>
              <a:xfrm>
                <a:off x="3403409" y="3324294"/>
                <a:ext cx="2639090" cy="79050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600" b="0" i="0" u="none" strike="noStrike">
                    <a:solidFill>
                      <a:srgbClr val="2F2F2F"/>
                    </a:solidFill>
                    <a:ea typeface="微软雅黑"/>
                  </a:rPr>
                  <a:t>部分村干部综合素质低，服务意识不强，影响工作成效。</a:t>
                </a:r>
              </a:p>
            </p:txBody>
          </p:sp>
          <p:sp>
            <p:nvSpPr>
              <p:cNvPr id="1049073" name="Bullet2" descr="56f5749e-da68-4a60-a51b-ed2c2f1ebc02"/>
              <p:cNvSpPr txBox="1"/>
              <p:nvPr/>
            </p:nvSpPr>
            <p:spPr>
              <a:xfrm>
                <a:off x="4167662" y="2259595"/>
                <a:ext cx="1868441" cy="795897"/>
              </a:xfrm>
              <a:prstGeom prst="round2DiagRect">
                <a:avLst/>
              </a:prstGeom>
              <a:gradFill>
                <a:gsLst>
                  <a:gs pos="22000">
                    <a:schemeClr val="accent2">
                      <a:alpha val="0"/>
                    </a:schemeClr>
                  </a:gs>
                  <a:gs pos="100000">
                    <a:schemeClr val="accent2">
                      <a:alpha val="30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 w="9525">
                <a:solidFill>
                  <a:schemeClr val="accent2">
                    <a:alpha val="50000"/>
                  </a:schemeClr>
                </a:solidFill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040" tIns="45720" rIns="18000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algn="ctr">
                  <a:defRPr b="1">
                    <a:solidFill>
                      <a:schemeClr val="tx1"/>
                    </a:solidFill>
                    <a:cs typeface="+mn-ea"/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r>
                  <a:rPr lang="en-US" sz="2400" b="1" i="0" u="none">
                    <a:solidFill>
                      <a:srgbClr val="2F2F2F"/>
                    </a:solidFill>
                    <a:ea typeface="微软雅黑"/>
                  </a:rPr>
                  <a:t>干部素质不高</a:t>
                </a:r>
              </a:p>
            </p:txBody>
          </p:sp>
          <p:sp>
            <p:nvSpPr>
              <p:cNvPr id="1049074" name="Number2" descr="9f78651d-6863-4078-b2d6-afd88a18d9b0"/>
              <p:cNvSpPr/>
              <p:nvPr/>
            </p:nvSpPr>
            <p:spPr>
              <a:xfrm>
                <a:off x="3403409" y="2079168"/>
                <a:ext cx="892350" cy="1063858"/>
              </a:xfrm>
              <a:prstGeom prst="round2DiagRect">
                <a:avLst/>
              </a:prstGeom>
              <a:gradFill flip="none" rotWithShape="1">
                <a:gsLst>
                  <a:gs pos="0">
                    <a:schemeClr val="accent2">
                      <a:lumMod val="60000"/>
                      <a:lumOff val="40000"/>
                    </a:schemeClr>
                  </a:gs>
                  <a:gs pos="75000">
                    <a:schemeClr val="accent2"/>
                  </a:gs>
                </a:gsLst>
                <a:lin ang="2700000" scaled="1"/>
              </a:gradFill>
              <a:ln w="12700">
                <a:solidFill>
                  <a:schemeClr val="bg1"/>
                </a:solidFill>
              </a:ln>
              <a:effectLst>
                <a:outerShdw blurRad="127000" dist="63500" dir="2700000" algn="tl" rotWithShape="0">
                  <a:schemeClr val="accent2">
                    <a:alpha val="15000"/>
                  </a:scheme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>
                <a:normAutofit/>
              </a:bodyPr>
              <a:lstStyle/>
              <a:p>
                <a:pPr algn="ctr"/>
                <a:r>
                  <a:rPr lang="en-US" sz="3200" b="1" i="0" u="none">
                    <a:solidFill>
                      <a:srgbClr val="FFFFFF"/>
                    </a:solidFill>
                    <a:latin typeface="Arial"/>
                  </a:rPr>
                  <a:t>02</a:t>
                </a:r>
              </a:p>
            </p:txBody>
          </p:sp>
        </p:grpSp>
        <p:sp>
          <p:nvSpPr>
            <p:cNvPr id="1049075" name="矩形: 对角圆角 10" descr="fb9bd2ce-5909-4db4-b3e3-6c7cbdba30e0"/>
            <p:cNvSpPr/>
            <p:nvPr/>
          </p:nvSpPr>
          <p:spPr>
            <a:xfrm>
              <a:off x="4343784" y="2079168"/>
              <a:ext cx="1410841" cy="109715"/>
            </a:xfrm>
            <a:prstGeom prst="round2Diag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0">
                  <a:schemeClr val="accent2">
                    <a:alpha val="0"/>
                  </a:schemeClr>
                </a:gs>
                <a:gs pos="97000">
                  <a:schemeClr val="accent2"/>
                </a:gs>
              </a:gsLst>
              <a:lin ang="0" scaled="0"/>
            </a:gradFill>
            <a:ln w="9525"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040" tIns="45720" rIns="180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r"/>
              <a:endParaRPr sz="2400"/>
            </a:p>
          </p:txBody>
        </p:sp>
        <p:grpSp>
          <p:nvGrpSpPr>
            <p:cNvPr id="158" name="组合 3" descr="1c717a51-f314-49e2-8f30-1042bfcc7b9a"/>
            <p:cNvGrpSpPr/>
            <p:nvPr/>
          </p:nvGrpSpPr>
          <p:grpSpPr>
            <a:xfrm>
              <a:off x="6141610" y="2079168"/>
              <a:ext cx="2639090" cy="2035632"/>
              <a:chOff x="6141610" y="2079168"/>
              <a:chExt cx="2639090" cy="2035632"/>
            </a:xfrm>
          </p:grpSpPr>
          <p:sp>
            <p:nvSpPr>
              <p:cNvPr id="1049076" name="Text3" descr="47e5d018-990c-47a7-9ffa-b5a66bacaaa4"/>
              <p:cNvSpPr txBox="1"/>
              <p:nvPr/>
            </p:nvSpPr>
            <p:spPr>
              <a:xfrm>
                <a:off x="6141610" y="3324294"/>
                <a:ext cx="2639090" cy="79050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rmAutofit/>
              </a:bodyPr>
              <a:lstStyle/>
              <a:p>
                <a:pPr algn="l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600" b="0" i="0" u="none" strike="noStrike">
                    <a:solidFill>
                      <a:srgbClr val="2F2F2F"/>
                    </a:solidFill>
                    <a:ea typeface="微软雅黑"/>
                  </a:rPr>
                  <a:t>村干部服务意识差，难以满足村民的需求和期望。</a:t>
                </a:r>
              </a:p>
            </p:txBody>
          </p:sp>
          <p:sp>
            <p:nvSpPr>
              <p:cNvPr id="1049077" name="Bullet3" descr="7a7bbed9-881b-43a4-a0a1-c05e4fcd868b"/>
              <p:cNvSpPr txBox="1"/>
              <p:nvPr/>
            </p:nvSpPr>
            <p:spPr>
              <a:xfrm>
                <a:off x="6905863" y="2259595"/>
                <a:ext cx="1868441" cy="795897"/>
              </a:xfrm>
              <a:prstGeom prst="round2DiagRect">
                <a:avLst/>
              </a:prstGeom>
              <a:gradFill>
                <a:gsLst>
                  <a:gs pos="22000">
                    <a:schemeClr val="accent3">
                      <a:alpha val="0"/>
                    </a:schemeClr>
                  </a:gs>
                  <a:gs pos="100000">
                    <a:schemeClr val="accent3">
                      <a:alpha val="30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 w="9525">
                <a:solidFill>
                  <a:schemeClr val="accent1">
                    <a:alpha val="50000"/>
                  </a:schemeClr>
                </a:solidFill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040" tIns="45720" rIns="18000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algn="ctr">
                  <a:defRPr b="1">
                    <a:solidFill>
                      <a:schemeClr val="tx1"/>
                    </a:solidFill>
                    <a:cs typeface="+mn-ea"/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r>
                  <a:rPr lang="en-US" sz="2400" b="1" i="0" u="none">
                    <a:solidFill>
                      <a:srgbClr val="2F2F2F"/>
                    </a:solidFill>
                    <a:ea typeface="微软雅黑"/>
                  </a:rPr>
                  <a:t>服务意识不强</a:t>
                </a:r>
              </a:p>
            </p:txBody>
          </p:sp>
          <p:sp>
            <p:nvSpPr>
              <p:cNvPr id="1049078" name="Number3" descr="6845de67-e999-4141-a8cf-df41aa4730ce"/>
              <p:cNvSpPr/>
              <p:nvPr/>
            </p:nvSpPr>
            <p:spPr>
              <a:xfrm>
                <a:off x="6141610" y="2079168"/>
                <a:ext cx="892350" cy="1063858"/>
              </a:xfrm>
              <a:prstGeom prst="round2DiagRect">
                <a:avLst/>
              </a:prstGeom>
              <a:gradFill flip="none" rotWithShape="1"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75000">
                    <a:schemeClr val="accent3"/>
                  </a:gs>
                </a:gsLst>
                <a:lin ang="2700000" scaled="1"/>
              </a:gradFill>
              <a:ln w="12700">
                <a:solidFill>
                  <a:schemeClr val="bg1"/>
                </a:solidFill>
              </a:ln>
              <a:effectLst>
                <a:outerShdw blurRad="127000" dist="63500" dir="2700000" algn="tl" rotWithShape="0">
                  <a:schemeClr val="accent3">
                    <a:alpha val="15000"/>
                  </a:scheme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>
                <a:normAutofit/>
              </a:bodyPr>
              <a:lstStyle/>
              <a:p>
                <a:pPr algn="ctr"/>
                <a:r>
                  <a:rPr lang="en-US" sz="3200" b="1" i="0" u="none">
                    <a:solidFill>
                      <a:srgbClr val="FFFFFF"/>
                    </a:solidFill>
                    <a:latin typeface="Arial"/>
                  </a:rPr>
                  <a:t>03</a:t>
                </a:r>
              </a:p>
            </p:txBody>
          </p:sp>
        </p:grpSp>
        <p:sp>
          <p:nvSpPr>
            <p:cNvPr id="1049079" name="矩形: 对角圆角 10" descr="c7998406-25f3-4980-ac52-844073f63afd"/>
            <p:cNvSpPr/>
            <p:nvPr/>
          </p:nvSpPr>
          <p:spPr>
            <a:xfrm>
              <a:off x="7081985" y="2079168"/>
              <a:ext cx="1410841" cy="109715"/>
            </a:xfrm>
            <a:prstGeom prst="round2Diag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0">
                  <a:schemeClr val="accent3">
                    <a:alpha val="0"/>
                  </a:schemeClr>
                </a:gs>
                <a:gs pos="97000">
                  <a:schemeClr val="accent3"/>
                </a:gs>
              </a:gsLst>
              <a:lin ang="0" scaled="0"/>
            </a:gradFill>
            <a:ln w="9525"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040" tIns="45720" rIns="180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r"/>
              <a:endParaRPr sz="2400"/>
            </a:p>
          </p:txBody>
        </p:sp>
        <p:grpSp>
          <p:nvGrpSpPr>
            <p:cNvPr id="159" name="组合 4" descr="43d47f41-6d4f-49dc-b553-3bee2d61e1d7"/>
            <p:cNvGrpSpPr/>
            <p:nvPr/>
          </p:nvGrpSpPr>
          <p:grpSpPr>
            <a:xfrm>
              <a:off x="8879810" y="2079168"/>
              <a:ext cx="2639090" cy="2035632"/>
              <a:chOff x="8879810" y="2079168"/>
              <a:chExt cx="2639090" cy="2035632"/>
            </a:xfrm>
          </p:grpSpPr>
          <p:sp>
            <p:nvSpPr>
              <p:cNvPr id="1049080" name="Text4" descr="039bfab2-6c3d-4264-acc2-182c4eb713c5"/>
              <p:cNvSpPr txBox="1"/>
              <p:nvPr/>
            </p:nvSpPr>
            <p:spPr>
              <a:xfrm>
                <a:off x="8879810" y="3324294"/>
                <a:ext cx="2639090" cy="79050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Autofit/>
              </a:bodyPr>
              <a:lstStyle/>
              <a:p>
                <a:pPr algn="l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600" b="0" i="0" u="none" strike="noStrike">
                    <a:solidFill>
                      <a:srgbClr val="2F2F2F"/>
                    </a:solidFill>
                    <a:ea typeface="微软雅黑"/>
                  </a:rPr>
                  <a:t>农村基层组织在治理和公共服务方面存在不足，发展受限。</a:t>
                </a:r>
              </a:p>
            </p:txBody>
          </p:sp>
          <p:sp>
            <p:nvSpPr>
              <p:cNvPr id="1049081" name="Bullet4" descr="8bf87520-e67d-40e4-8616-3d3f4103865d"/>
              <p:cNvSpPr txBox="1"/>
              <p:nvPr/>
            </p:nvSpPr>
            <p:spPr>
              <a:xfrm>
                <a:off x="9644063" y="2259595"/>
                <a:ext cx="1868441" cy="795897"/>
              </a:xfrm>
              <a:prstGeom prst="round2DiagRect">
                <a:avLst/>
              </a:prstGeom>
              <a:gradFill>
                <a:gsLst>
                  <a:gs pos="22000">
                    <a:schemeClr val="accent4">
                      <a:alpha val="0"/>
                    </a:schemeClr>
                  </a:gs>
                  <a:gs pos="100000">
                    <a:schemeClr val="accent4">
                      <a:alpha val="30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 w="9525">
                <a:solidFill>
                  <a:schemeClr val="accent4">
                    <a:alpha val="50000"/>
                  </a:schemeClr>
                </a:solidFill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040" tIns="45720" rIns="18000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algn="ctr">
                  <a:defRPr b="1">
                    <a:solidFill>
                      <a:schemeClr val="tx1"/>
                    </a:solidFill>
                    <a:cs typeface="+mn-ea"/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r>
                  <a:rPr lang="en-US" sz="2400" b="1" i="0" u="none">
                    <a:solidFill>
                      <a:srgbClr val="2F2F2F"/>
                    </a:solidFill>
                    <a:ea typeface="微软雅黑"/>
                  </a:rPr>
                  <a:t>治理能力不足</a:t>
                </a:r>
              </a:p>
            </p:txBody>
          </p:sp>
          <p:sp>
            <p:nvSpPr>
              <p:cNvPr id="1049082" name="Number4" descr="830e0b38-5f08-4dce-94ef-dd6dc1896ea1"/>
              <p:cNvSpPr/>
              <p:nvPr/>
            </p:nvSpPr>
            <p:spPr>
              <a:xfrm>
                <a:off x="8879810" y="2079168"/>
                <a:ext cx="892350" cy="1063858"/>
              </a:xfrm>
              <a:prstGeom prst="round2DiagRect">
                <a:avLst/>
              </a:prstGeom>
              <a:gradFill flip="none" rotWithShape="1">
                <a:gsLst>
                  <a:gs pos="0">
                    <a:schemeClr val="accent4">
                      <a:lumMod val="60000"/>
                      <a:lumOff val="40000"/>
                    </a:schemeClr>
                  </a:gs>
                  <a:gs pos="75000">
                    <a:schemeClr val="accent4"/>
                  </a:gs>
                </a:gsLst>
                <a:lin ang="2700000" scaled="1"/>
              </a:gradFill>
              <a:ln w="12700">
                <a:solidFill>
                  <a:schemeClr val="bg1"/>
                </a:solidFill>
              </a:ln>
              <a:effectLst>
                <a:outerShdw blurRad="127000" dist="63500" dir="2700000" algn="tl" rotWithShape="0">
                  <a:schemeClr val="accent4">
                    <a:alpha val="15000"/>
                  </a:scheme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r>
                  <a:rPr lang="en-US" sz="3200" b="1" i="0" u="none">
                    <a:solidFill>
                      <a:srgbClr val="FFFFFF"/>
                    </a:solidFill>
                    <a:latin typeface="Arial"/>
                  </a:rPr>
                  <a:t>04</a:t>
                </a:r>
              </a:p>
            </p:txBody>
          </p:sp>
        </p:grpSp>
        <p:sp>
          <p:nvSpPr>
            <p:cNvPr id="1049083" name="矩形: 对角圆角 10" descr="5b19a2a3-91ae-4f75-a89b-6123dffd5aa0"/>
            <p:cNvSpPr/>
            <p:nvPr/>
          </p:nvSpPr>
          <p:spPr>
            <a:xfrm>
              <a:off x="9820185" y="2079168"/>
              <a:ext cx="1410841" cy="109715"/>
            </a:xfrm>
            <a:prstGeom prst="round2Diag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0">
                  <a:schemeClr val="accent4">
                    <a:alpha val="0"/>
                  </a:schemeClr>
                </a:gs>
                <a:gs pos="100000">
                  <a:schemeClr val="accent4"/>
                </a:gs>
              </a:gsLst>
              <a:lin ang="0" scaled="0"/>
            </a:gradFill>
            <a:ln w="9525"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040" tIns="45720" rIns="180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r"/>
              <a:endParaRPr sz="2400"/>
            </a:p>
          </p:txBody>
        </p:sp>
      </p:grp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84" name="标题 1049083" descr="3da62bd3-8b2e-43c3-ab94-4f90df700a1f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sz="6600" b="1" i="0" u="none">
                <a:solidFill>
                  <a:srgbClr val="2F2F2F"/>
                </a:solidFill>
                <a:ea typeface="微软雅黑"/>
              </a:rPr>
              <a:t>解决三农问题的对策</a:t>
            </a:r>
          </a:p>
        </p:txBody>
      </p:sp>
      <p:sp>
        <p:nvSpPr>
          <p:cNvPr id="1049085" name="文本占位符 1049084" descr="cc1af634-09d8-496b-9d60-42647fcb3b6c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algn="ctr">
              <a:lnSpc>
                <a:spcPct val="120000"/>
              </a:lnSpc>
              <a:spcBef>
                <a:spcPts val="1000"/>
              </a:spcBef>
            </a:pPr>
            <a:r>
              <a:rPr lang="en-US" sz="2800" b="0" i="0" u="none">
                <a:solidFill>
                  <a:srgbClr val="2F2F2F"/>
                </a:solidFill>
                <a:ea typeface="微软雅黑"/>
              </a:rPr>
              <a:t>推动三农问题解决的有效措施</a:t>
            </a:r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86" name="标题 1049085" descr="0d0c025c-f983-4e5a-837c-37bea7bc505f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sz="4000" b="1" i="0" u="none">
                <a:solidFill>
                  <a:srgbClr val="2F2F2F"/>
                </a:solidFill>
                <a:ea typeface="微软雅黑"/>
              </a:rPr>
              <a:t>政策与措施</a:t>
            </a:r>
          </a:p>
        </p:txBody>
      </p:sp>
      <p:grpSp>
        <p:nvGrpSpPr>
          <p:cNvPr id="162" name="da2b6a1f-ef87-4d35-8001-a012be4d9a06.source.7.zh-Hans.pptx" descr="abaec49e-0778-42bc-886f-45f10594db07"/>
          <p:cNvGrpSpPr/>
          <p:nvPr/>
        </p:nvGrpSpPr>
        <p:grpSpPr>
          <a:xfrm>
            <a:off x="168606" y="1028700"/>
            <a:ext cx="11705092" cy="5827511"/>
            <a:chOff x="168606" y="1028700"/>
            <a:chExt cx="11705092" cy="5827511"/>
          </a:xfrm>
        </p:grpSpPr>
        <p:grpSp>
          <p:nvGrpSpPr>
            <p:cNvPr id="163" name="组合 79" descr="c113a7ab-6052-4fd5-812c-d5a998faf465"/>
            <p:cNvGrpSpPr/>
            <p:nvPr/>
          </p:nvGrpSpPr>
          <p:grpSpPr>
            <a:xfrm>
              <a:off x="168606" y="1028700"/>
              <a:ext cx="11705092" cy="5827511"/>
              <a:chOff x="168606" y="1028700"/>
              <a:chExt cx="11705092" cy="5827511"/>
            </a:xfrm>
          </p:grpSpPr>
          <p:sp>
            <p:nvSpPr>
              <p:cNvPr id="1049087" name="矩形: 圆角 55" descr="ccf12c3b-3e26-4301-89c0-c9f837999d1a"/>
              <p:cNvSpPr/>
              <p:nvPr/>
            </p:nvSpPr>
            <p:spPr>
              <a:xfrm>
                <a:off x="660399" y="1028700"/>
                <a:ext cx="10845809" cy="5207000"/>
              </a:xfrm>
              <a:prstGeom prst="roundRect">
                <a:avLst>
                  <a:gd name="adj" fmla="val 7496"/>
                </a:avLst>
              </a:prstGeom>
              <a:solidFill>
                <a:schemeClr val="tx1">
                  <a:alpha val="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000"/>
              </a:p>
            </p:txBody>
          </p:sp>
          <p:sp>
            <p:nvSpPr>
              <p:cNvPr id="1049088" name="Title" descr="f73982de-4579-4104-8db3-07398258a283"/>
              <p:cNvSpPr txBox="1"/>
              <p:nvPr/>
            </p:nvSpPr>
            <p:spPr>
              <a:xfrm flipH="1">
                <a:off x="1465773" y="1130301"/>
                <a:ext cx="9247754" cy="533870"/>
              </a:xfrm>
              <a:prstGeom prst="rect">
                <a:avLst/>
              </a:prstGeom>
              <a:noFill/>
            </p:spPr>
            <p:txBody>
              <a:bodyPr vert="horz" wrap="square" rtlCol="0" anchor="ctr" anchorCtr="0">
                <a:noAutofit/>
              </a:bodyPr>
              <a:lstStyle/>
              <a:p>
                <a:pPr algn="ctr"/>
                <a:r>
                  <a:rPr lang="en-US" sz="2800" b="1" i="0" u="none">
                    <a:solidFill>
                      <a:srgbClr val="2F2F2F"/>
                    </a:solidFill>
                    <a:ea typeface="微软雅黑"/>
                  </a:rPr>
                  <a:t>政府和社会的行动方向</a:t>
                </a:r>
              </a:p>
            </p:txBody>
          </p:sp>
          <p:grpSp>
            <p:nvGrpSpPr>
              <p:cNvPr id="164" name="组合 54" descr="5f88d74c-3790-41a3-97cc-d0a27f6fbcaa"/>
              <p:cNvGrpSpPr/>
              <p:nvPr/>
            </p:nvGrpSpPr>
            <p:grpSpPr>
              <a:xfrm flipH="1">
                <a:off x="168606" y="4343400"/>
                <a:ext cx="2436275" cy="2512811"/>
                <a:chOff x="5553053" y="2871815"/>
                <a:chExt cx="1080176" cy="1114111"/>
              </a:xfrm>
            </p:grpSpPr>
            <p:sp>
              <p:nvSpPr>
                <p:cNvPr id="1049089" name="任意多边形: 形状 4" descr="d9612bb5-5abc-4b7c-8ef9-3b63b8fb0060"/>
                <p:cNvSpPr/>
                <p:nvPr/>
              </p:nvSpPr>
              <p:spPr>
                <a:xfrm>
                  <a:off x="5624937" y="3234454"/>
                  <a:ext cx="296659" cy="235253"/>
                </a:xfrm>
                <a:custGeom>
                  <a:avLst/>
                  <a:gdLst>
                    <a:gd name="connsiteX0" fmla="*/ 198647 w 296659"/>
                    <a:gd name="connsiteY0" fmla="*/ 228835 h 235253"/>
                    <a:gd name="connsiteX1" fmla="*/ 182074 w 296659"/>
                    <a:gd name="connsiteY1" fmla="*/ 165398 h 235253"/>
                    <a:gd name="connsiteX2" fmla="*/ 162643 w 296659"/>
                    <a:gd name="connsiteY2" fmla="*/ 135204 h 235253"/>
                    <a:gd name="connsiteX3" fmla="*/ 118161 w 296659"/>
                    <a:gd name="connsiteY3" fmla="*/ 104153 h 235253"/>
                    <a:gd name="connsiteX4" fmla="*/ 83681 w 296659"/>
                    <a:gd name="connsiteY4" fmla="*/ 99485 h 235253"/>
                    <a:gd name="connsiteX5" fmla="*/ 26912 w 296659"/>
                    <a:gd name="connsiteY5" fmla="*/ 102438 h 235253"/>
                    <a:gd name="connsiteX6" fmla="*/ 11100 w 296659"/>
                    <a:gd name="connsiteY6" fmla="*/ 83102 h 235253"/>
                    <a:gd name="connsiteX7" fmla="*/ 42723 w 296659"/>
                    <a:gd name="connsiteY7" fmla="*/ 56813 h 235253"/>
                    <a:gd name="connsiteX8" fmla="*/ 623 w 296659"/>
                    <a:gd name="connsiteY8" fmla="*/ 55670 h 235253"/>
                    <a:gd name="connsiteX9" fmla="*/ 28721 w 296659"/>
                    <a:gd name="connsiteY9" fmla="*/ 31096 h 235253"/>
                    <a:gd name="connsiteX10" fmla="*/ 149784 w 296659"/>
                    <a:gd name="connsiteY10" fmla="*/ 2997 h 235253"/>
                    <a:gd name="connsiteX11" fmla="*/ 230556 w 296659"/>
                    <a:gd name="connsiteY11" fmla="*/ 62052 h 235253"/>
                    <a:gd name="connsiteX12" fmla="*/ 275609 w 296659"/>
                    <a:gd name="connsiteY12" fmla="*/ 135776 h 235253"/>
                    <a:gd name="connsiteX13" fmla="*/ 296660 w 296659"/>
                    <a:gd name="connsiteY13" fmla="*/ 199498 h 235253"/>
                    <a:gd name="connsiteX14" fmla="*/ 198743 w 296659"/>
                    <a:gd name="connsiteY14" fmla="*/ 228835 h 2352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296659" h="235253">
                      <a:moveTo>
                        <a:pt x="198647" y="228835"/>
                      </a:moveTo>
                      <a:cubicBezTo>
                        <a:pt x="196933" y="213595"/>
                        <a:pt x="188360" y="181781"/>
                        <a:pt x="182074" y="165398"/>
                      </a:cubicBezTo>
                      <a:cubicBezTo>
                        <a:pt x="177407" y="153302"/>
                        <a:pt x="180836" y="145682"/>
                        <a:pt x="162643" y="135204"/>
                      </a:cubicBezTo>
                      <a:cubicBezTo>
                        <a:pt x="144450" y="124727"/>
                        <a:pt x="122257" y="105962"/>
                        <a:pt x="118161" y="104153"/>
                      </a:cubicBezTo>
                      <a:cubicBezTo>
                        <a:pt x="114065" y="102438"/>
                        <a:pt x="107684" y="77292"/>
                        <a:pt x="83681" y="99485"/>
                      </a:cubicBezTo>
                      <a:cubicBezTo>
                        <a:pt x="59678" y="121679"/>
                        <a:pt x="33389" y="123488"/>
                        <a:pt x="26912" y="102438"/>
                      </a:cubicBezTo>
                      <a:cubicBezTo>
                        <a:pt x="14624" y="100057"/>
                        <a:pt x="7576" y="90151"/>
                        <a:pt x="11100" y="83102"/>
                      </a:cubicBezTo>
                      <a:cubicBezTo>
                        <a:pt x="14624" y="76054"/>
                        <a:pt x="42723" y="56813"/>
                        <a:pt x="42723" y="56813"/>
                      </a:cubicBezTo>
                      <a:cubicBezTo>
                        <a:pt x="28721" y="64433"/>
                        <a:pt x="4147" y="66148"/>
                        <a:pt x="623" y="55670"/>
                      </a:cubicBezTo>
                      <a:cubicBezTo>
                        <a:pt x="-2902" y="45098"/>
                        <a:pt x="8814" y="36906"/>
                        <a:pt x="28721" y="31096"/>
                      </a:cubicBezTo>
                      <a:cubicBezTo>
                        <a:pt x="48629" y="25286"/>
                        <a:pt x="128162" y="-10433"/>
                        <a:pt x="149784" y="2997"/>
                      </a:cubicBezTo>
                      <a:cubicBezTo>
                        <a:pt x="171406" y="16427"/>
                        <a:pt x="205982" y="45669"/>
                        <a:pt x="230556" y="62052"/>
                      </a:cubicBezTo>
                      <a:cubicBezTo>
                        <a:pt x="255131" y="78435"/>
                        <a:pt x="263894" y="104724"/>
                        <a:pt x="275609" y="135776"/>
                      </a:cubicBezTo>
                      <a:cubicBezTo>
                        <a:pt x="287325" y="166732"/>
                        <a:pt x="296660" y="199498"/>
                        <a:pt x="296660" y="199498"/>
                      </a:cubicBezTo>
                      <a:cubicBezTo>
                        <a:pt x="296660" y="199498"/>
                        <a:pt x="265989" y="253409"/>
                        <a:pt x="198743" y="228835"/>
                      </a:cubicBezTo>
                      <a:close/>
                    </a:path>
                  </a:pathLst>
                </a:custGeom>
                <a:solidFill>
                  <a:srgbClr val="F2D2D2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090" name="任意多边形: 形状 5" descr="e9821454-3e6e-4d5b-a909-1c7f1861bb6b"/>
                <p:cNvSpPr/>
                <p:nvPr/>
              </p:nvSpPr>
              <p:spPr>
                <a:xfrm>
                  <a:off x="5635388" y="3313842"/>
                  <a:ext cx="57322" cy="23526"/>
                </a:xfrm>
                <a:custGeom>
                  <a:avLst/>
                  <a:gdLst>
                    <a:gd name="connsiteX0" fmla="*/ 14460 w 57322"/>
                    <a:gd name="connsiteY0" fmla="*/ 23527 h 23526"/>
                    <a:gd name="connsiteX1" fmla="*/ 363 w 57322"/>
                    <a:gd name="connsiteY1" fmla="*/ 15907 h 23526"/>
                    <a:gd name="connsiteX2" fmla="*/ 935 w 57322"/>
                    <a:gd name="connsiteY2" fmla="*/ 12954 h 23526"/>
                    <a:gd name="connsiteX3" fmla="*/ 3888 w 57322"/>
                    <a:gd name="connsiteY3" fmla="*/ 13526 h 23526"/>
                    <a:gd name="connsiteX4" fmla="*/ 38559 w 57322"/>
                    <a:gd name="connsiteY4" fmla="*/ 9620 h 23526"/>
                    <a:gd name="connsiteX5" fmla="*/ 41321 w 57322"/>
                    <a:gd name="connsiteY5" fmla="*/ 7906 h 23526"/>
                    <a:gd name="connsiteX6" fmla="*/ 44369 w 57322"/>
                    <a:gd name="connsiteY6" fmla="*/ 6382 h 23526"/>
                    <a:gd name="connsiteX7" fmla="*/ 53799 w 57322"/>
                    <a:gd name="connsiteY7" fmla="*/ 572 h 23526"/>
                    <a:gd name="connsiteX8" fmla="*/ 56751 w 57322"/>
                    <a:gd name="connsiteY8" fmla="*/ 572 h 23526"/>
                    <a:gd name="connsiteX9" fmla="*/ 56751 w 57322"/>
                    <a:gd name="connsiteY9" fmla="*/ 3524 h 23526"/>
                    <a:gd name="connsiteX10" fmla="*/ 46274 w 57322"/>
                    <a:gd name="connsiteY10" fmla="*/ 10097 h 23526"/>
                    <a:gd name="connsiteX11" fmla="*/ 43416 w 57322"/>
                    <a:gd name="connsiteY11" fmla="*/ 11525 h 23526"/>
                    <a:gd name="connsiteX12" fmla="*/ 40749 w 57322"/>
                    <a:gd name="connsiteY12" fmla="*/ 13145 h 23526"/>
                    <a:gd name="connsiteX13" fmla="*/ 14556 w 57322"/>
                    <a:gd name="connsiteY13" fmla="*/ 23527 h 235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57322" h="23526">
                      <a:moveTo>
                        <a:pt x="14460" y="23527"/>
                      </a:moveTo>
                      <a:cubicBezTo>
                        <a:pt x="9222" y="23527"/>
                        <a:pt x="4269" y="21526"/>
                        <a:pt x="363" y="15907"/>
                      </a:cubicBezTo>
                      <a:cubicBezTo>
                        <a:pt x="-303" y="14954"/>
                        <a:pt x="-18" y="13621"/>
                        <a:pt x="935" y="12954"/>
                      </a:cubicBezTo>
                      <a:cubicBezTo>
                        <a:pt x="1887" y="12287"/>
                        <a:pt x="3221" y="12573"/>
                        <a:pt x="3888" y="13526"/>
                      </a:cubicBezTo>
                      <a:cubicBezTo>
                        <a:pt x="11508" y="24670"/>
                        <a:pt x="24652" y="18002"/>
                        <a:pt x="38559" y="9620"/>
                      </a:cubicBezTo>
                      <a:lnTo>
                        <a:pt x="41321" y="7906"/>
                      </a:lnTo>
                      <a:cubicBezTo>
                        <a:pt x="42369" y="7334"/>
                        <a:pt x="43321" y="6858"/>
                        <a:pt x="44369" y="6382"/>
                      </a:cubicBezTo>
                      <a:cubicBezTo>
                        <a:pt x="47893" y="4667"/>
                        <a:pt x="51132" y="3048"/>
                        <a:pt x="53799" y="572"/>
                      </a:cubicBezTo>
                      <a:cubicBezTo>
                        <a:pt x="54656" y="-191"/>
                        <a:pt x="55989" y="-191"/>
                        <a:pt x="56751" y="572"/>
                      </a:cubicBezTo>
                      <a:cubicBezTo>
                        <a:pt x="57513" y="1429"/>
                        <a:pt x="57513" y="2762"/>
                        <a:pt x="56751" y="3524"/>
                      </a:cubicBezTo>
                      <a:cubicBezTo>
                        <a:pt x="53608" y="6477"/>
                        <a:pt x="49893" y="8287"/>
                        <a:pt x="46274" y="10097"/>
                      </a:cubicBezTo>
                      <a:cubicBezTo>
                        <a:pt x="45321" y="10573"/>
                        <a:pt x="44369" y="11049"/>
                        <a:pt x="43416" y="11525"/>
                      </a:cubicBezTo>
                      <a:lnTo>
                        <a:pt x="40749" y="13145"/>
                      </a:lnTo>
                      <a:cubicBezTo>
                        <a:pt x="33701" y="17431"/>
                        <a:pt x="23700" y="23527"/>
                        <a:pt x="14556" y="23527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091" name="任意多边形: 形状 6" descr="8fa753db-b099-45f0-aaba-41f9f7153fa5"/>
                <p:cNvSpPr/>
                <p:nvPr/>
              </p:nvSpPr>
              <p:spPr>
                <a:xfrm>
                  <a:off x="5632161" y="3281159"/>
                  <a:ext cx="54145" cy="17919"/>
                </a:xfrm>
                <a:custGeom>
                  <a:avLst/>
                  <a:gdLst>
                    <a:gd name="connsiteX0" fmla="*/ 8734 w 54145"/>
                    <a:gd name="connsiteY0" fmla="*/ 17824 h 17919"/>
                    <a:gd name="connsiteX1" fmla="*/ 1590 w 54145"/>
                    <a:gd name="connsiteY1" fmla="*/ 16967 h 17919"/>
                    <a:gd name="connsiteX2" fmla="*/ 66 w 54145"/>
                    <a:gd name="connsiteY2" fmla="*/ 14395 h 17919"/>
                    <a:gd name="connsiteX3" fmla="*/ 2638 w 54145"/>
                    <a:gd name="connsiteY3" fmla="*/ 12871 h 17919"/>
                    <a:gd name="connsiteX4" fmla="*/ 19116 w 54145"/>
                    <a:gd name="connsiteY4" fmla="*/ 12395 h 17919"/>
                    <a:gd name="connsiteX5" fmla="*/ 23212 w 54145"/>
                    <a:gd name="connsiteY5" fmla="*/ 11728 h 17919"/>
                    <a:gd name="connsiteX6" fmla="*/ 37213 w 54145"/>
                    <a:gd name="connsiteY6" fmla="*/ 7156 h 17919"/>
                    <a:gd name="connsiteX7" fmla="*/ 40452 w 54145"/>
                    <a:gd name="connsiteY7" fmla="*/ 5632 h 17919"/>
                    <a:gd name="connsiteX8" fmla="*/ 43691 w 54145"/>
                    <a:gd name="connsiteY8" fmla="*/ 4108 h 17919"/>
                    <a:gd name="connsiteX9" fmla="*/ 46072 w 54145"/>
                    <a:gd name="connsiteY9" fmla="*/ 2775 h 17919"/>
                    <a:gd name="connsiteX10" fmla="*/ 51501 w 54145"/>
                    <a:gd name="connsiteY10" fmla="*/ 108 h 17919"/>
                    <a:gd name="connsiteX11" fmla="*/ 54073 w 54145"/>
                    <a:gd name="connsiteY11" fmla="*/ 1536 h 17919"/>
                    <a:gd name="connsiteX12" fmla="*/ 52644 w 54145"/>
                    <a:gd name="connsiteY12" fmla="*/ 4108 h 17919"/>
                    <a:gd name="connsiteX13" fmla="*/ 48262 w 54145"/>
                    <a:gd name="connsiteY13" fmla="*/ 6299 h 17919"/>
                    <a:gd name="connsiteX14" fmla="*/ 45596 w 54145"/>
                    <a:gd name="connsiteY14" fmla="*/ 7823 h 17919"/>
                    <a:gd name="connsiteX15" fmla="*/ 42166 w 54145"/>
                    <a:gd name="connsiteY15" fmla="*/ 9442 h 17919"/>
                    <a:gd name="connsiteX16" fmla="*/ 38928 w 54145"/>
                    <a:gd name="connsiteY16" fmla="*/ 10966 h 17919"/>
                    <a:gd name="connsiteX17" fmla="*/ 23974 w 54145"/>
                    <a:gd name="connsiteY17" fmla="*/ 15824 h 17919"/>
                    <a:gd name="connsiteX18" fmla="*/ 19783 w 54145"/>
                    <a:gd name="connsiteY18" fmla="*/ 16586 h 17919"/>
                    <a:gd name="connsiteX19" fmla="*/ 8638 w 54145"/>
                    <a:gd name="connsiteY19" fmla="*/ 17919 h 1791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54145" h="17919">
                      <a:moveTo>
                        <a:pt x="8734" y="17824"/>
                      </a:moveTo>
                      <a:cubicBezTo>
                        <a:pt x="6448" y="17824"/>
                        <a:pt x="4066" y="17538"/>
                        <a:pt x="1590" y="16967"/>
                      </a:cubicBezTo>
                      <a:cubicBezTo>
                        <a:pt x="447" y="16681"/>
                        <a:pt x="-220" y="15538"/>
                        <a:pt x="66" y="14395"/>
                      </a:cubicBezTo>
                      <a:cubicBezTo>
                        <a:pt x="352" y="13252"/>
                        <a:pt x="1495" y="12585"/>
                        <a:pt x="2638" y="12871"/>
                      </a:cubicBezTo>
                      <a:cubicBezTo>
                        <a:pt x="8162" y="14300"/>
                        <a:pt x="13496" y="13347"/>
                        <a:pt x="19116" y="12395"/>
                      </a:cubicBezTo>
                      <a:cubicBezTo>
                        <a:pt x="20449" y="12109"/>
                        <a:pt x="21783" y="11919"/>
                        <a:pt x="23212" y="11728"/>
                      </a:cubicBezTo>
                      <a:cubicBezTo>
                        <a:pt x="27784" y="10680"/>
                        <a:pt x="32356" y="9156"/>
                        <a:pt x="37213" y="7156"/>
                      </a:cubicBezTo>
                      <a:cubicBezTo>
                        <a:pt x="38261" y="6585"/>
                        <a:pt x="39404" y="6108"/>
                        <a:pt x="40452" y="5632"/>
                      </a:cubicBezTo>
                      <a:cubicBezTo>
                        <a:pt x="41500" y="5156"/>
                        <a:pt x="42548" y="4680"/>
                        <a:pt x="43691" y="4108"/>
                      </a:cubicBezTo>
                      <a:cubicBezTo>
                        <a:pt x="44453" y="3727"/>
                        <a:pt x="45215" y="3251"/>
                        <a:pt x="46072" y="2775"/>
                      </a:cubicBezTo>
                      <a:cubicBezTo>
                        <a:pt x="47691" y="1822"/>
                        <a:pt x="49501" y="679"/>
                        <a:pt x="51501" y="108"/>
                      </a:cubicBezTo>
                      <a:cubicBezTo>
                        <a:pt x="52644" y="-273"/>
                        <a:pt x="53787" y="393"/>
                        <a:pt x="54073" y="1536"/>
                      </a:cubicBezTo>
                      <a:cubicBezTo>
                        <a:pt x="54359" y="2679"/>
                        <a:pt x="53787" y="3822"/>
                        <a:pt x="52644" y="4108"/>
                      </a:cubicBezTo>
                      <a:cubicBezTo>
                        <a:pt x="51215" y="4489"/>
                        <a:pt x="49691" y="5442"/>
                        <a:pt x="48262" y="6299"/>
                      </a:cubicBezTo>
                      <a:cubicBezTo>
                        <a:pt x="47310" y="6870"/>
                        <a:pt x="46453" y="7442"/>
                        <a:pt x="45596" y="7823"/>
                      </a:cubicBezTo>
                      <a:cubicBezTo>
                        <a:pt x="44453" y="8394"/>
                        <a:pt x="43310" y="8966"/>
                        <a:pt x="42166" y="9442"/>
                      </a:cubicBezTo>
                      <a:cubicBezTo>
                        <a:pt x="41119" y="9918"/>
                        <a:pt x="40071" y="10395"/>
                        <a:pt x="38928" y="10966"/>
                      </a:cubicBezTo>
                      <a:cubicBezTo>
                        <a:pt x="33785" y="13157"/>
                        <a:pt x="28927" y="14681"/>
                        <a:pt x="23974" y="15824"/>
                      </a:cubicBezTo>
                      <a:cubicBezTo>
                        <a:pt x="22450" y="16110"/>
                        <a:pt x="21116" y="16300"/>
                        <a:pt x="19783" y="16586"/>
                      </a:cubicBezTo>
                      <a:cubicBezTo>
                        <a:pt x="16068" y="17253"/>
                        <a:pt x="12448" y="17919"/>
                        <a:pt x="8638" y="17919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092" name="任意多边形: 形状 7" descr="f263d331-101d-4f92-aff8-089efc7471aa"/>
                <p:cNvSpPr/>
                <p:nvPr/>
              </p:nvSpPr>
              <p:spPr>
                <a:xfrm>
                  <a:off x="5645922" y="3194567"/>
                  <a:ext cx="157586" cy="157586"/>
                </a:xfrm>
                <a:custGeom>
                  <a:avLst/>
                  <a:gdLst>
                    <a:gd name="connsiteX0" fmla="*/ 149564 w 157586"/>
                    <a:gd name="connsiteY0" fmla="*/ 51552 h 157586"/>
                    <a:gd name="connsiteX1" fmla="*/ 154612 w 157586"/>
                    <a:gd name="connsiteY1" fmla="*/ 76507 h 157586"/>
                    <a:gd name="connsiteX2" fmla="*/ 106035 w 157586"/>
                    <a:gd name="connsiteY2" fmla="*/ 149564 h 157586"/>
                    <a:gd name="connsiteX3" fmla="*/ 81079 w 157586"/>
                    <a:gd name="connsiteY3" fmla="*/ 154612 h 157586"/>
                    <a:gd name="connsiteX4" fmla="*/ 8022 w 157586"/>
                    <a:gd name="connsiteY4" fmla="*/ 106035 h 157586"/>
                    <a:gd name="connsiteX5" fmla="*/ 2974 w 157586"/>
                    <a:gd name="connsiteY5" fmla="*/ 81079 h 157586"/>
                    <a:gd name="connsiteX6" fmla="*/ 51552 w 157586"/>
                    <a:gd name="connsiteY6" fmla="*/ 8022 h 157586"/>
                    <a:gd name="connsiteX7" fmla="*/ 76507 w 157586"/>
                    <a:gd name="connsiteY7" fmla="*/ 2974 h 157586"/>
                    <a:gd name="connsiteX8" fmla="*/ 149564 w 157586"/>
                    <a:gd name="connsiteY8" fmla="*/ 51456 h 1575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57586" h="157586">
                      <a:moveTo>
                        <a:pt x="149564" y="51552"/>
                      </a:moveTo>
                      <a:cubicBezTo>
                        <a:pt x="157851" y="57076"/>
                        <a:pt x="160041" y="68316"/>
                        <a:pt x="154612" y="76507"/>
                      </a:cubicBezTo>
                      <a:lnTo>
                        <a:pt x="106035" y="149564"/>
                      </a:lnTo>
                      <a:cubicBezTo>
                        <a:pt x="100605" y="157851"/>
                        <a:pt x="89366" y="160041"/>
                        <a:pt x="81079" y="154612"/>
                      </a:cubicBezTo>
                      <a:lnTo>
                        <a:pt x="8022" y="106035"/>
                      </a:lnTo>
                      <a:cubicBezTo>
                        <a:pt x="-264" y="100510"/>
                        <a:pt x="-2455" y="89366"/>
                        <a:pt x="2974" y="81079"/>
                      </a:cubicBezTo>
                      <a:lnTo>
                        <a:pt x="51552" y="8022"/>
                      </a:lnTo>
                      <a:cubicBezTo>
                        <a:pt x="57076" y="-264"/>
                        <a:pt x="68316" y="-2455"/>
                        <a:pt x="76507" y="2974"/>
                      </a:cubicBezTo>
                      <a:lnTo>
                        <a:pt x="149564" y="51456"/>
                      </a:lnTo>
                      <a:close/>
                    </a:path>
                  </a:pathLst>
                </a:custGeom>
                <a:solidFill>
                  <a:srgbClr val="515ED6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093" name="任意多边形: 形状 8" descr="c0083b86-2674-45c6-bd51-465126942dff"/>
                <p:cNvSpPr/>
                <p:nvPr/>
              </p:nvSpPr>
              <p:spPr>
                <a:xfrm>
                  <a:off x="6088787" y="3035439"/>
                  <a:ext cx="289507" cy="335933"/>
                </a:xfrm>
                <a:custGeom>
                  <a:avLst/>
                  <a:gdLst>
                    <a:gd name="connsiteX0" fmla="*/ 96557 w 289507"/>
                    <a:gd name="connsiteY0" fmla="*/ 177 h 335933"/>
                    <a:gd name="connsiteX1" fmla="*/ 15500 w 289507"/>
                    <a:gd name="connsiteY1" fmla="*/ 124574 h 335933"/>
                    <a:gd name="connsiteX2" fmla="*/ 5403 w 289507"/>
                    <a:gd name="connsiteY2" fmla="*/ 206679 h 335933"/>
                    <a:gd name="connsiteX3" fmla="*/ 108845 w 289507"/>
                    <a:gd name="connsiteY3" fmla="*/ 259924 h 335933"/>
                    <a:gd name="connsiteX4" fmla="*/ 103987 w 289507"/>
                    <a:gd name="connsiteY4" fmla="*/ 335934 h 335933"/>
                    <a:gd name="connsiteX5" fmla="*/ 211619 w 289507"/>
                    <a:gd name="connsiteY5" fmla="*/ 328885 h 335933"/>
                    <a:gd name="connsiteX6" fmla="*/ 210667 w 289507"/>
                    <a:gd name="connsiteY6" fmla="*/ 201345 h 335933"/>
                    <a:gd name="connsiteX7" fmla="*/ 283152 w 289507"/>
                    <a:gd name="connsiteY7" fmla="*/ 181438 h 335933"/>
                    <a:gd name="connsiteX8" fmla="*/ 96557 w 289507"/>
                    <a:gd name="connsiteY8" fmla="*/ 177 h 33593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289507" h="335933">
                      <a:moveTo>
                        <a:pt x="96557" y="177"/>
                      </a:moveTo>
                      <a:cubicBezTo>
                        <a:pt x="-11837" y="5892"/>
                        <a:pt x="6832" y="95332"/>
                        <a:pt x="15500" y="124574"/>
                      </a:cubicBezTo>
                      <a:cubicBezTo>
                        <a:pt x="23405" y="151339"/>
                        <a:pt x="-13361" y="173628"/>
                        <a:pt x="5403" y="206679"/>
                      </a:cubicBezTo>
                      <a:cubicBezTo>
                        <a:pt x="24167" y="239731"/>
                        <a:pt x="57314" y="257543"/>
                        <a:pt x="108845" y="259924"/>
                      </a:cubicBezTo>
                      <a:cubicBezTo>
                        <a:pt x="108845" y="259924"/>
                        <a:pt x="106273" y="317265"/>
                        <a:pt x="103987" y="335934"/>
                      </a:cubicBezTo>
                      <a:lnTo>
                        <a:pt x="211619" y="328885"/>
                      </a:lnTo>
                      <a:cubicBezTo>
                        <a:pt x="207143" y="295738"/>
                        <a:pt x="197427" y="226968"/>
                        <a:pt x="210667" y="201345"/>
                      </a:cubicBezTo>
                      <a:cubicBezTo>
                        <a:pt x="216096" y="190963"/>
                        <a:pt x="248576" y="234683"/>
                        <a:pt x="283152" y="181438"/>
                      </a:cubicBezTo>
                      <a:cubicBezTo>
                        <a:pt x="317728" y="128289"/>
                        <a:pt x="204952" y="-5538"/>
                        <a:pt x="96557" y="177"/>
                      </a:cubicBezTo>
                      <a:close/>
                    </a:path>
                  </a:pathLst>
                </a:custGeom>
                <a:solidFill>
                  <a:srgbClr val="F2D2D2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094" name="任意多边形: 形状 9" descr="76449111-41d3-4189-b72e-3f701e599791"/>
                <p:cNvSpPr/>
                <p:nvPr/>
              </p:nvSpPr>
              <p:spPr>
                <a:xfrm>
                  <a:off x="6195441" y="3263834"/>
                  <a:ext cx="79249" cy="33052"/>
                </a:xfrm>
                <a:custGeom>
                  <a:avLst/>
                  <a:gdLst>
                    <a:gd name="connsiteX0" fmla="*/ 2096 w 79249"/>
                    <a:gd name="connsiteY0" fmla="*/ 33053 h 33052"/>
                    <a:gd name="connsiteX1" fmla="*/ 0 w 79249"/>
                    <a:gd name="connsiteY1" fmla="*/ 31053 h 33052"/>
                    <a:gd name="connsiteX2" fmla="*/ 2000 w 79249"/>
                    <a:gd name="connsiteY2" fmla="*/ 28862 h 33052"/>
                    <a:gd name="connsiteX3" fmla="*/ 75819 w 79249"/>
                    <a:gd name="connsiteY3" fmla="*/ 477 h 33052"/>
                    <a:gd name="connsiteX4" fmla="*/ 78772 w 79249"/>
                    <a:gd name="connsiteY4" fmla="*/ 763 h 33052"/>
                    <a:gd name="connsiteX5" fmla="*/ 78486 w 79249"/>
                    <a:gd name="connsiteY5" fmla="*/ 3716 h 33052"/>
                    <a:gd name="connsiteX6" fmla="*/ 2286 w 79249"/>
                    <a:gd name="connsiteY6" fmla="*/ 32958 h 33052"/>
                    <a:gd name="connsiteX7" fmla="*/ 2191 w 79249"/>
                    <a:gd name="connsiteY7" fmla="*/ 32958 h 330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79249" h="33052">
                      <a:moveTo>
                        <a:pt x="2096" y="33053"/>
                      </a:moveTo>
                      <a:cubicBezTo>
                        <a:pt x="952" y="33053"/>
                        <a:pt x="95" y="32196"/>
                        <a:pt x="0" y="31053"/>
                      </a:cubicBezTo>
                      <a:cubicBezTo>
                        <a:pt x="0" y="29910"/>
                        <a:pt x="857" y="28862"/>
                        <a:pt x="2000" y="28862"/>
                      </a:cubicBezTo>
                      <a:cubicBezTo>
                        <a:pt x="27908" y="27338"/>
                        <a:pt x="55531" y="16765"/>
                        <a:pt x="75819" y="477"/>
                      </a:cubicBezTo>
                      <a:cubicBezTo>
                        <a:pt x="76771" y="-285"/>
                        <a:pt x="78010" y="-94"/>
                        <a:pt x="78772" y="763"/>
                      </a:cubicBezTo>
                      <a:cubicBezTo>
                        <a:pt x="79534" y="1716"/>
                        <a:pt x="79343" y="2954"/>
                        <a:pt x="78486" y="3716"/>
                      </a:cubicBezTo>
                      <a:cubicBezTo>
                        <a:pt x="57531" y="20480"/>
                        <a:pt x="29051" y="31434"/>
                        <a:pt x="2286" y="32958"/>
                      </a:cubicBezTo>
                      <a:cubicBezTo>
                        <a:pt x="2286" y="32958"/>
                        <a:pt x="2286" y="32958"/>
                        <a:pt x="2191" y="32958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095" name="任意多边形: 形状 10" descr="4bc87f22-9223-451a-a82d-60009fa4cc18"/>
                <p:cNvSpPr/>
                <p:nvPr/>
              </p:nvSpPr>
              <p:spPr>
                <a:xfrm>
                  <a:off x="6195865" y="3172479"/>
                  <a:ext cx="16128" cy="21975"/>
                </a:xfrm>
                <a:custGeom>
                  <a:avLst/>
                  <a:gdLst>
                    <a:gd name="connsiteX0" fmla="*/ 4909 w 16128"/>
                    <a:gd name="connsiteY0" fmla="*/ 11 h 21975"/>
                    <a:gd name="connsiteX1" fmla="*/ 10434 w 16128"/>
                    <a:gd name="connsiteY1" fmla="*/ 21919 h 21975"/>
                    <a:gd name="connsiteX2" fmla="*/ 4909 w 16128"/>
                    <a:gd name="connsiteY2" fmla="*/ 11 h 21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6128" h="21975">
                      <a:moveTo>
                        <a:pt x="4909" y="11"/>
                      </a:moveTo>
                      <a:cubicBezTo>
                        <a:pt x="15672" y="-560"/>
                        <a:pt x="20911" y="20585"/>
                        <a:pt x="10434" y="21919"/>
                      </a:cubicBezTo>
                      <a:cubicBezTo>
                        <a:pt x="-44" y="23252"/>
                        <a:pt x="-3949" y="488"/>
                        <a:pt x="4909" y="11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096" name="任意多边形: 形状 11" descr="93359294-4810-4882-bce6-e8957b758bb1"/>
                <p:cNvSpPr/>
                <p:nvPr/>
              </p:nvSpPr>
              <p:spPr>
                <a:xfrm>
                  <a:off x="6190296" y="3166554"/>
                  <a:ext cx="14187" cy="10128"/>
                </a:xfrm>
                <a:custGeom>
                  <a:avLst/>
                  <a:gdLst>
                    <a:gd name="connsiteX0" fmla="*/ 12098 w 14187"/>
                    <a:gd name="connsiteY0" fmla="*/ 10128 h 10128"/>
                    <a:gd name="connsiteX1" fmla="*/ 11241 w 14187"/>
                    <a:gd name="connsiteY1" fmla="*/ 9938 h 10128"/>
                    <a:gd name="connsiteX2" fmla="*/ 10574 w 14187"/>
                    <a:gd name="connsiteY2" fmla="*/ 9652 h 10128"/>
                    <a:gd name="connsiteX3" fmla="*/ 477 w 14187"/>
                    <a:gd name="connsiteY3" fmla="*/ 3461 h 10128"/>
                    <a:gd name="connsiteX4" fmla="*/ 763 w 14187"/>
                    <a:gd name="connsiteY4" fmla="*/ 508 h 10128"/>
                    <a:gd name="connsiteX5" fmla="*/ 3716 w 14187"/>
                    <a:gd name="connsiteY5" fmla="*/ 794 h 10128"/>
                    <a:gd name="connsiteX6" fmla="*/ 12288 w 14187"/>
                    <a:gd name="connsiteY6" fmla="*/ 5842 h 10128"/>
                    <a:gd name="connsiteX7" fmla="*/ 12955 w 14187"/>
                    <a:gd name="connsiteY7" fmla="*/ 6128 h 10128"/>
                    <a:gd name="connsiteX8" fmla="*/ 14003 w 14187"/>
                    <a:gd name="connsiteY8" fmla="*/ 8890 h 10128"/>
                    <a:gd name="connsiteX9" fmla="*/ 12098 w 14187"/>
                    <a:gd name="connsiteY9" fmla="*/ 10128 h 101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4187" h="10128">
                      <a:moveTo>
                        <a:pt x="12098" y="10128"/>
                      </a:moveTo>
                      <a:cubicBezTo>
                        <a:pt x="12098" y="10128"/>
                        <a:pt x="11526" y="10128"/>
                        <a:pt x="11241" y="9938"/>
                      </a:cubicBezTo>
                      <a:lnTo>
                        <a:pt x="10574" y="9652"/>
                      </a:lnTo>
                      <a:cubicBezTo>
                        <a:pt x="6288" y="7747"/>
                        <a:pt x="2573" y="6032"/>
                        <a:pt x="477" y="3461"/>
                      </a:cubicBezTo>
                      <a:cubicBezTo>
                        <a:pt x="-285" y="2603"/>
                        <a:pt x="-94" y="1270"/>
                        <a:pt x="763" y="508"/>
                      </a:cubicBezTo>
                      <a:cubicBezTo>
                        <a:pt x="1620" y="-254"/>
                        <a:pt x="2954" y="-159"/>
                        <a:pt x="3716" y="794"/>
                      </a:cubicBezTo>
                      <a:cubicBezTo>
                        <a:pt x="5240" y="2603"/>
                        <a:pt x="8669" y="4127"/>
                        <a:pt x="12288" y="5842"/>
                      </a:cubicBezTo>
                      <a:lnTo>
                        <a:pt x="12955" y="6128"/>
                      </a:lnTo>
                      <a:cubicBezTo>
                        <a:pt x="14003" y="6604"/>
                        <a:pt x="14479" y="7842"/>
                        <a:pt x="14003" y="8890"/>
                      </a:cubicBezTo>
                      <a:cubicBezTo>
                        <a:pt x="13622" y="9652"/>
                        <a:pt x="12860" y="10128"/>
                        <a:pt x="12098" y="10128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097" name="任意多边形: 形状 12" descr="8b987d15-34b1-4ee3-ae17-802b8014fe6f"/>
                <p:cNvSpPr/>
                <p:nvPr/>
              </p:nvSpPr>
              <p:spPr>
                <a:xfrm>
                  <a:off x="6115787" y="3162012"/>
                  <a:ext cx="15880" cy="22128"/>
                </a:xfrm>
                <a:custGeom>
                  <a:avLst/>
                  <a:gdLst>
                    <a:gd name="connsiteX0" fmla="*/ 5168 w 15880"/>
                    <a:gd name="connsiteY0" fmla="*/ 1 h 22128"/>
                    <a:gd name="connsiteX1" fmla="*/ 9930 w 15880"/>
                    <a:gd name="connsiteY1" fmla="*/ 22099 h 22128"/>
                    <a:gd name="connsiteX2" fmla="*/ 5168 w 15880"/>
                    <a:gd name="connsiteY2" fmla="*/ 1 h 221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5880" h="22128">
                      <a:moveTo>
                        <a:pt x="5168" y="1"/>
                      </a:moveTo>
                      <a:cubicBezTo>
                        <a:pt x="15931" y="-189"/>
                        <a:pt x="20408" y="21147"/>
                        <a:pt x="9930" y="22099"/>
                      </a:cubicBezTo>
                      <a:cubicBezTo>
                        <a:pt x="-547" y="23052"/>
                        <a:pt x="-3690" y="192"/>
                        <a:pt x="5168" y="1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098" name="任意多边形: 形状 13" descr="ee184553-08c9-4370-a1e7-23178e0f95cf"/>
                <p:cNvSpPr/>
                <p:nvPr/>
              </p:nvSpPr>
              <p:spPr>
                <a:xfrm>
                  <a:off x="6110524" y="3155733"/>
                  <a:ext cx="14062" cy="10471"/>
                </a:xfrm>
                <a:custGeom>
                  <a:avLst/>
                  <a:gdLst>
                    <a:gd name="connsiteX0" fmla="*/ 11860 w 14062"/>
                    <a:gd name="connsiteY0" fmla="*/ 10471 h 10471"/>
                    <a:gd name="connsiteX1" fmla="*/ 10907 w 14062"/>
                    <a:gd name="connsiteY1" fmla="*/ 10281 h 10471"/>
                    <a:gd name="connsiteX2" fmla="*/ 10241 w 14062"/>
                    <a:gd name="connsiteY2" fmla="*/ 9900 h 10471"/>
                    <a:gd name="connsiteX3" fmla="*/ 430 w 14062"/>
                    <a:gd name="connsiteY3" fmla="*/ 3423 h 10471"/>
                    <a:gd name="connsiteX4" fmla="*/ 811 w 14062"/>
                    <a:gd name="connsiteY4" fmla="*/ 470 h 10471"/>
                    <a:gd name="connsiteX5" fmla="*/ 3764 w 14062"/>
                    <a:gd name="connsiteY5" fmla="*/ 851 h 10471"/>
                    <a:gd name="connsiteX6" fmla="*/ 12146 w 14062"/>
                    <a:gd name="connsiteY6" fmla="*/ 6090 h 10471"/>
                    <a:gd name="connsiteX7" fmla="*/ 12908 w 14062"/>
                    <a:gd name="connsiteY7" fmla="*/ 6471 h 10471"/>
                    <a:gd name="connsiteX8" fmla="*/ 13860 w 14062"/>
                    <a:gd name="connsiteY8" fmla="*/ 9328 h 10471"/>
                    <a:gd name="connsiteX9" fmla="*/ 11955 w 14062"/>
                    <a:gd name="connsiteY9" fmla="*/ 10471 h 104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4062" h="10471">
                      <a:moveTo>
                        <a:pt x="11860" y="10471"/>
                      </a:moveTo>
                      <a:cubicBezTo>
                        <a:pt x="11860" y="10471"/>
                        <a:pt x="11193" y="10471"/>
                        <a:pt x="10907" y="10281"/>
                      </a:cubicBezTo>
                      <a:lnTo>
                        <a:pt x="10241" y="9900"/>
                      </a:lnTo>
                      <a:cubicBezTo>
                        <a:pt x="6050" y="7804"/>
                        <a:pt x="2430" y="6090"/>
                        <a:pt x="430" y="3423"/>
                      </a:cubicBezTo>
                      <a:cubicBezTo>
                        <a:pt x="-237" y="2470"/>
                        <a:pt x="-142" y="1137"/>
                        <a:pt x="811" y="470"/>
                      </a:cubicBezTo>
                      <a:cubicBezTo>
                        <a:pt x="1763" y="-292"/>
                        <a:pt x="3097" y="-101"/>
                        <a:pt x="3764" y="851"/>
                      </a:cubicBezTo>
                      <a:cubicBezTo>
                        <a:pt x="5192" y="2756"/>
                        <a:pt x="8526" y="4375"/>
                        <a:pt x="12146" y="6090"/>
                      </a:cubicBezTo>
                      <a:lnTo>
                        <a:pt x="12908" y="6471"/>
                      </a:lnTo>
                      <a:cubicBezTo>
                        <a:pt x="13955" y="6947"/>
                        <a:pt x="14336" y="8281"/>
                        <a:pt x="13860" y="9328"/>
                      </a:cubicBezTo>
                      <a:cubicBezTo>
                        <a:pt x="13479" y="10090"/>
                        <a:pt x="12717" y="10471"/>
                        <a:pt x="11955" y="10471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099" name="任意多边形: 形状 14" descr="6af806c1-dfb1-4f25-98f3-e34aa29f465e"/>
                <p:cNvSpPr/>
                <p:nvPr/>
              </p:nvSpPr>
              <p:spPr>
                <a:xfrm>
                  <a:off x="6131332" y="3144296"/>
                  <a:ext cx="33819" cy="76010"/>
                </a:xfrm>
                <a:custGeom>
                  <a:avLst/>
                  <a:gdLst>
                    <a:gd name="connsiteX0" fmla="*/ 23818 w 33819"/>
                    <a:gd name="connsiteY0" fmla="*/ 76011 h 76010"/>
                    <a:gd name="connsiteX1" fmla="*/ 4101 w 33819"/>
                    <a:gd name="connsiteY1" fmla="*/ 69915 h 76010"/>
                    <a:gd name="connsiteX2" fmla="*/ 3911 w 33819"/>
                    <a:gd name="connsiteY2" fmla="*/ 49817 h 76010"/>
                    <a:gd name="connsiteX3" fmla="*/ 12293 w 33819"/>
                    <a:gd name="connsiteY3" fmla="*/ 23147 h 76010"/>
                    <a:gd name="connsiteX4" fmla="*/ 4482 w 33819"/>
                    <a:gd name="connsiteY4" fmla="*/ 5811 h 76010"/>
                    <a:gd name="connsiteX5" fmla="*/ 2577 w 33819"/>
                    <a:gd name="connsiteY5" fmla="*/ 3430 h 76010"/>
                    <a:gd name="connsiteX6" fmla="*/ 2863 w 33819"/>
                    <a:gd name="connsiteY6" fmla="*/ 477 h 76010"/>
                    <a:gd name="connsiteX7" fmla="*/ 5816 w 33819"/>
                    <a:gd name="connsiteY7" fmla="*/ 763 h 76010"/>
                    <a:gd name="connsiteX8" fmla="*/ 7721 w 33819"/>
                    <a:gd name="connsiteY8" fmla="*/ 3049 h 76010"/>
                    <a:gd name="connsiteX9" fmla="*/ 16484 w 33819"/>
                    <a:gd name="connsiteY9" fmla="*/ 22956 h 76010"/>
                    <a:gd name="connsiteX10" fmla="*/ 7625 w 33819"/>
                    <a:gd name="connsiteY10" fmla="*/ 51722 h 76010"/>
                    <a:gd name="connsiteX11" fmla="*/ 6863 w 33819"/>
                    <a:gd name="connsiteY11" fmla="*/ 66676 h 76010"/>
                    <a:gd name="connsiteX12" fmla="*/ 28104 w 33819"/>
                    <a:gd name="connsiteY12" fmla="*/ 71629 h 76010"/>
                    <a:gd name="connsiteX13" fmla="*/ 31724 w 33819"/>
                    <a:gd name="connsiteY13" fmla="*/ 71629 h 76010"/>
                    <a:gd name="connsiteX14" fmla="*/ 31724 w 33819"/>
                    <a:gd name="connsiteY14" fmla="*/ 71629 h 76010"/>
                    <a:gd name="connsiteX15" fmla="*/ 33819 w 33819"/>
                    <a:gd name="connsiteY15" fmla="*/ 73725 h 76010"/>
                    <a:gd name="connsiteX16" fmla="*/ 31724 w 33819"/>
                    <a:gd name="connsiteY16" fmla="*/ 75820 h 76010"/>
                    <a:gd name="connsiteX17" fmla="*/ 28199 w 33819"/>
                    <a:gd name="connsiteY17" fmla="*/ 75820 h 76010"/>
                    <a:gd name="connsiteX18" fmla="*/ 23723 w 33819"/>
                    <a:gd name="connsiteY18" fmla="*/ 75820 h 760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33819" h="76010">
                      <a:moveTo>
                        <a:pt x="23818" y="76011"/>
                      </a:moveTo>
                      <a:cubicBezTo>
                        <a:pt x="16960" y="76011"/>
                        <a:pt x="10102" y="75249"/>
                        <a:pt x="4101" y="69915"/>
                      </a:cubicBezTo>
                      <a:cubicBezTo>
                        <a:pt x="-3328" y="63247"/>
                        <a:pt x="1053" y="55151"/>
                        <a:pt x="3911" y="49817"/>
                      </a:cubicBezTo>
                      <a:cubicBezTo>
                        <a:pt x="8197" y="42006"/>
                        <a:pt x="12483" y="32672"/>
                        <a:pt x="12293" y="23147"/>
                      </a:cubicBezTo>
                      <a:cubicBezTo>
                        <a:pt x="12102" y="15146"/>
                        <a:pt x="9054" y="11431"/>
                        <a:pt x="4482" y="5811"/>
                      </a:cubicBezTo>
                      <a:lnTo>
                        <a:pt x="2577" y="3430"/>
                      </a:lnTo>
                      <a:cubicBezTo>
                        <a:pt x="1815" y="2478"/>
                        <a:pt x="2006" y="1239"/>
                        <a:pt x="2863" y="477"/>
                      </a:cubicBezTo>
                      <a:cubicBezTo>
                        <a:pt x="3720" y="-285"/>
                        <a:pt x="5054" y="-94"/>
                        <a:pt x="5816" y="763"/>
                      </a:cubicBezTo>
                      <a:lnTo>
                        <a:pt x="7721" y="3049"/>
                      </a:lnTo>
                      <a:cubicBezTo>
                        <a:pt x="12483" y="8859"/>
                        <a:pt x="16293" y="13527"/>
                        <a:pt x="16484" y="22956"/>
                      </a:cubicBezTo>
                      <a:cubicBezTo>
                        <a:pt x="16674" y="33434"/>
                        <a:pt x="12102" y="43435"/>
                        <a:pt x="7625" y="51722"/>
                      </a:cubicBezTo>
                      <a:cubicBezTo>
                        <a:pt x="4196" y="58104"/>
                        <a:pt x="2291" y="62580"/>
                        <a:pt x="6863" y="66676"/>
                      </a:cubicBezTo>
                      <a:cubicBezTo>
                        <a:pt x="12769" y="72010"/>
                        <a:pt x="20198" y="71820"/>
                        <a:pt x="28104" y="71629"/>
                      </a:cubicBezTo>
                      <a:cubicBezTo>
                        <a:pt x="29342" y="71629"/>
                        <a:pt x="30485" y="71629"/>
                        <a:pt x="31724" y="71629"/>
                      </a:cubicBezTo>
                      <a:lnTo>
                        <a:pt x="31724" y="71629"/>
                      </a:lnTo>
                      <a:cubicBezTo>
                        <a:pt x="32867" y="71629"/>
                        <a:pt x="33819" y="72582"/>
                        <a:pt x="33819" y="73725"/>
                      </a:cubicBezTo>
                      <a:cubicBezTo>
                        <a:pt x="33819" y="74868"/>
                        <a:pt x="32867" y="75820"/>
                        <a:pt x="31724" y="75820"/>
                      </a:cubicBezTo>
                      <a:cubicBezTo>
                        <a:pt x="30581" y="75820"/>
                        <a:pt x="29342" y="75820"/>
                        <a:pt x="28199" y="75820"/>
                      </a:cubicBezTo>
                      <a:cubicBezTo>
                        <a:pt x="26771" y="75820"/>
                        <a:pt x="25247" y="75820"/>
                        <a:pt x="23723" y="75820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00" name="任意多边形: 形状 15" descr="9fc53cee-1bc3-4ce9-b290-e1342aea746b"/>
                <p:cNvSpPr/>
                <p:nvPr/>
              </p:nvSpPr>
              <p:spPr>
                <a:xfrm>
                  <a:off x="6149906" y="3218493"/>
                  <a:ext cx="40146" cy="34103"/>
                </a:xfrm>
                <a:custGeom>
                  <a:avLst/>
                  <a:gdLst>
                    <a:gd name="connsiteX0" fmla="*/ 17340 w 40146"/>
                    <a:gd name="connsiteY0" fmla="*/ 34103 h 34103"/>
                    <a:gd name="connsiteX1" fmla="*/ 195 w 40146"/>
                    <a:gd name="connsiteY1" fmla="*/ 17625 h 34103"/>
                    <a:gd name="connsiteX2" fmla="*/ 386 w 40146"/>
                    <a:gd name="connsiteY2" fmla="*/ 15529 h 34103"/>
                    <a:gd name="connsiteX3" fmla="*/ 2291 w 40146"/>
                    <a:gd name="connsiteY3" fmla="*/ 14672 h 34103"/>
                    <a:gd name="connsiteX4" fmla="*/ 36485 w 40146"/>
                    <a:gd name="connsiteY4" fmla="*/ 670 h 34103"/>
                    <a:gd name="connsiteX5" fmla="*/ 38962 w 40146"/>
                    <a:gd name="connsiteY5" fmla="*/ 194 h 34103"/>
                    <a:gd name="connsiteX6" fmla="*/ 40105 w 40146"/>
                    <a:gd name="connsiteY6" fmla="*/ 2480 h 34103"/>
                    <a:gd name="connsiteX7" fmla="*/ 17340 w 40146"/>
                    <a:gd name="connsiteY7" fmla="*/ 34103 h 34103"/>
                    <a:gd name="connsiteX8" fmla="*/ 5434 w 40146"/>
                    <a:gd name="connsiteY8" fmla="*/ 18768 h 34103"/>
                    <a:gd name="connsiteX9" fmla="*/ 17340 w 40146"/>
                    <a:gd name="connsiteY9" fmla="*/ 29817 h 34103"/>
                    <a:gd name="connsiteX10" fmla="*/ 34390 w 40146"/>
                    <a:gd name="connsiteY10" fmla="*/ 7814 h 34103"/>
                    <a:gd name="connsiteX11" fmla="*/ 5434 w 40146"/>
                    <a:gd name="connsiteY11" fmla="*/ 18673 h 3410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40146" h="34103">
                      <a:moveTo>
                        <a:pt x="17340" y="34103"/>
                      </a:moveTo>
                      <a:cubicBezTo>
                        <a:pt x="11053" y="34103"/>
                        <a:pt x="5243" y="28579"/>
                        <a:pt x="195" y="17625"/>
                      </a:cubicBezTo>
                      <a:cubicBezTo>
                        <a:pt x="-91" y="16958"/>
                        <a:pt x="-91" y="16101"/>
                        <a:pt x="386" y="15529"/>
                      </a:cubicBezTo>
                      <a:cubicBezTo>
                        <a:pt x="862" y="14958"/>
                        <a:pt x="1624" y="14577"/>
                        <a:pt x="2291" y="14672"/>
                      </a:cubicBezTo>
                      <a:cubicBezTo>
                        <a:pt x="9053" y="15529"/>
                        <a:pt x="29627" y="8290"/>
                        <a:pt x="36485" y="670"/>
                      </a:cubicBezTo>
                      <a:cubicBezTo>
                        <a:pt x="37152" y="4"/>
                        <a:pt x="38105" y="-187"/>
                        <a:pt x="38962" y="194"/>
                      </a:cubicBezTo>
                      <a:cubicBezTo>
                        <a:pt x="39819" y="575"/>
                        <a:pt x="40295" y="1528"/>
                        <a:pt x="40105" y="2480"/>
                      </a:cubicBezTo>
                      <a:cubicBezTo>
                        <a:pt x="37438" y="15625"/>
                        <a:pt x="28675" y="34103"/>
                        <a:pt x="17340" y="34103"/>
                      </a:cubicBezTo>
                      <a:close/>
                      <a:moveTo>
                        <a:pt x="5434" y="18768"/>
                      </a:moveTo>
                      <a:cubicBezTo>
                        <a:pt x="9244" y="26007"/>
                        <a:pt x="13339" y="29817"/>
                        <a:pt x="17340" y="29817"/>
                      </a:cubicBezTo>
                      <a:cubicBezTo>
                        <a:pt x="24389" y="29817"/>
                        <a:pt x="30961" y="18482"/>
                        <a:pt x="34390" y="7814"/>
                      </a:cubicBezTo>
                      <a:cubicBezTo>
                        <a:pt x="26008" y="13529"/>
                        <a:pt x="13054" y="17911"/>
                        <a:pt x="5434" y="18673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grpSp>
              <p:nvGrpSpPr>
                <p:cNvPr id="165" name="图形 2" descr="95f36602-5837-49ef-94f8-acdacc6b75e1"/>
                <p:cNvGrpSpPr/>
                <p:nvPr/>
              </p:nvGrpSpPr>
              <p:grpSpPr>
                <a:xfrm>
                  <a:off x="6181771" y="3131630"/>
                  <a:ext cx="48134" cy="33050"/>
                  <a:chOff x="6181771" y="3131630"/>
                  <a:chExt cx="48134" cy="33050"/>
                </a:xfrm>
                <a:solidFill>
                  <a:srgbClr val="B6366C"/>
                </a:solidFill>
              </p:grpSpPr>
              <p:sp>
                <p:nvSpPr>
                  <p:cNvPr id="1049101" name="任意多边形: 形状 17" descr="372aa620-abce-42c7-9d99-6720cb5d68d2"/>
                  <p:cNvSpPr/>
                  <p:nvPr/>
                </p:nvSpPr>
                <p:spPr>
                  <a:xfrm>
                    <a:off x="6183826" y="3133721"/>
                    <a:ext cx="43846" cy="28880"/>
                  </a:xfrm>
                  <a:custGeom>
                    <a:avLst/>
                    <a:gdLst>
                      <a:gd name="connsiteX0" fmla="*/ 661 w 43846"/>
                      <a:gd name="connsiteY0" fmla="*/ 11814 h 28880"/>
                      <a:gd name="connsiteX1" fmla="*/ 17997 w 43846"/>
                      <a:gd name="connsiteY1" fmla="*/ 1813 h 28880"/>
                      <a:gd name="connsiteX2" fmla="*/ 42095 w 43846"/>
                      <a:gd name="connsiteY2" fmla="*/ 24101 h 28880"/>
                      <a:gd name="connsiteX3" fmla="*/ 35618 w 43846"/>
                      <a:gd name="connsiteY3" fmla="*/ 23339 h 28880"/>
                      <a:gd name="connsiteX4" fmla="*/ 8757 w 43846"/>
                      <a:gd name="connsiteY4" fmla="*/ 14100 h 28880"/>
                      <a:gd name="connsiteX5" fmla="*/ 566 w 43846"/>
                      <a:gd name="connsiteY5" fmla="*/ 11718 h 2888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43846" h="28880">
                        <a:moveTo>
                          <a:pt x="661" y="11814"/>
                        </a:moveTo>
                        <a:cubicBezTo>
                          <a:pt x="-2292" y="4479"/>
                          <a:pt x="4852" y="-3712"/>
                          <a:pt x="17997" y="1813"/>
                        </a:cubicBezTo>
                        <a:cubicBezTo>
                          <a:pt x="27807" y="6003"/>
                          <a:pt x="37428" y="15338"/>
                          <a:pt x="42095" y="24101"/>
                        </a:cubicBezTo>
                        <a:cubicBezTo>
                          <a:pt x="46762" y="32864"/>
                          <a:pt x="41238" y="27720"/>
                          <a:pt x="35618" y="23339"/>
                        </a:cubicBezTo>
                        <a:cubicBezTo>
                          <a:pt x="30093" y="18957"/>
                          <a:pt x="22473" y="13814"/>
                          <a:pt x="8757" y="14100"/>
                        </a:cubicBezTo>
                        <a:cubicBezTo>
                          <a:pt x="3900" y="14195"/>
                          <a:pt x="1233" y="14671"/>
                          <a:pt x="566" y="11718"/>
                        </a:cubicBezTo>
                        <a:close/>
                      </a:path>
                    </a:pathLst>
                  </a:custGeom>
                  <a:solidFill>
                    <a:srgbClr val="B6366C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l"/>
                    <a:endParaRPr sz="2000"/>
                  </a:p>
                </p:txBody>
              </p:sp>
              <p:sp>
                <p:nvSpPr>
                  <p:cNvPr id="1049102" name="任意多边形: 形状 18" descr="c8c07c5b-f166-4b64-9609-152955795751"/>
                  <p:cNvSpPr/>
                  <p:nvPr/>
                </p:nvSpPr>
                <p:spPr>
                  <a:xfrm>
                    <a:off x="6181771" y="3131630"/>
                    <a:ext cx="48134" cy="33050"/>
                  </a:xfrm>
                  <a:custGeom>
                    <a:avLst/>
                    <a:gdLst>
                      <a:gd name="connsiteX0" fmla="*/ 45578 w 48134"/>
                      <a:gd name="connsiteY0" fmla="*/ 33050 h 33050"/>
                      <a:gd name="connsiteX1" fmla="*/ 38339 w 48134"/>
                      <a:gd name="connsiteY1" fmla="*/ 28574 h 33050"/>
                      <a:gd name="connsiteX2" fmla="*/ 36530 w 48134"/>
                      <a:gd name="connsiteY2" fmla="*/ 27145 h 33050"/>
                      <a:gd name="connsiteX3" fmla="*/ 12050 w 48134"/>
                      <a:gd name="connsiteY3" fmla="*/ 18382 h 33050"/>
                      <a:gd name="connsiteX4" fmla="*/ 9479 w 48134"/>
                      <a:gd name="connsiteY4" fmla="*/ 18382 h 33050"/>
                      <a:gd name="connsiteX5" fmla="*/ 7383 w 48134"/>
                      <a:gd name="connsiteY5" fmla="*/ 18477 h 33050"/>
                      <a:gd name="connsiteX6" fmla="*/ 716 w 48134"/>
                      <a:gd name="connsiteY6" fmla="*/ 14286 h 33050"/>
                      <a:gd name="connsiteX7" fmla="*/ 1763 w 48134"/>
                      <a:gd name="connsiteY7" fmla="*/ 4856 h 33050"/>
                      <a:gd name="connsiteX8" fmla="*/ 21004 w 48134"/>
                      <a:gd name="connsiteY8" fmla="*/ 1904 h 33050"/>
                      <a:gd name="connsiteX9" fmla="*/ 46150 w 48134"/>
                      <a:gd name="connsiteY9" fmla="*/ 25145 h 33050"/>
                      <a:gd name="connsiteX10" fmla="*/ 47769 w 48134"/>
                      <a:gd name="connsiteY10" fmla="*/ 31812 h 33050"/>
                      <a:gd name="connsiteX11" fmla="*/ 45674 w 48134"/>
                      <a:gd name="connsiteY11" fmla="*/ 32955 h 33050"/>
                      <a:gd name="connsiteX12" fmla="*/ 45674 w 48134"/>
                      <a:gd name="connsiteY12" fmla="*/ 32955 h 33050"/>
                      <a:gd name="connsiteX13" fmla="*/ 12050 w 48134"/>
                      <a:gd name="connsiteY13" fmla="*/ 14096 h 33050"/>
                      <a:gd name="connsiteX14" fmla="*/ 39101 w 48134"/>
                      <a:gd name="connsiteY14" fmla="*/ 23811 h 33050"/>
                      <a:gd name="connsiteX15" fmla="*/ 41006 w 48134"/>
                      <a:gd name="connsiteY15" fmla="*/ 25335 h 33050"/>
                      <a:gd name="connsiteX16" fmla="*/ 41673 w 48134"/>
                      <a:gd name="connsiteY16" fmla="*/ 25907 h 33050"/>
                      <a:gd name="connsiteX17" fmla="*/ 19385 w 48134"/>
                      <a:gd name="connsiteY17" fmla="*/ 5904 h 33050"/>
                      <a:gd name="connsiteX18" fmla="*/ 5288 w 48134"/>
                      <a:gd name="connsiteY18" fmla="*/ 7333 h 33050"/>
                      <a:gd name="connsiteX19" fmla="*/ 4811 w 48134"/>
                      <a:gd name="connsiteY19" fmla="*/ 13238 h 33050"/>
                      <a:gd name="connsiteX20" fmla="*/ 7383 w 48134"/>
                      <a:gd name="connsiteY20" fmla="*/ 14381 h 33050"/>
                      <a:gd name="connsiteX21" fmla="*/ 9383 w 48134"/>
                      <a:gd name="connsiteY21" fmla="*/ 14381 h 33050"/>
                      <a:gd name="connsiteX22" fmla="*/ 12146 w 48134"/>
                      <a:gd name="connsiteY22" fmla="*/ 14381 h 330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</a:cxnLst>
                    <a:rect l="l" t="t" r="r" b="b"/>
                    <a:pathLst>
                      <a:path w="48134" h="33050">
                        <a:moveTo>
                          <a:pt x="45578" y="33050"/>
                        </a:moveTo>
                        <a:cubicBezTo>
                          <a:pt x="43959" y="33050"/>
                          <a:pt x="42245" y="31717"/>
                          <a:pt x="38339" y="28574"/>
                        </a:cubicBezTo>
                        <a:lnTo>
                          <a:pt x="36530" y="27145"/>
                        </a:lnTo>
                        <a:cubicBezTo>
                          <a:pt x="31196" y="22859"/>
                          <a:pt x="24433" y="18382"/>
                          <a:pt x="12050" y="18382"/>
                        </a:cubicBezTo>
                        <a:lnTo>
                          <a:pt x="9479" y="18382"/>
                        </a:lnTo>
                        <a:cubicBezTo>
                          <a:pt x="8717" y="18382"/>
                          <a:pt x="7955" y="18477"/>
                          <a:pt x="7383" y="18477"/>
                        </a:cubicBezTo>
                        <a:cubicBezTo>
                          <a:pt x="5478" y="18477"/>
                          <a:pt x="1573" y="18477"/>
                          <a:pt x="716" y="14286"/>
                        </a:cubicBezTo>
                        <a:cubicBezTo>
                          <a:pt x="-523" y="11333"/>
                          <a:pt x="-142" y="7714"/>
                          <a:pt x="1763" y="4856"/>
                        </a:cubicBezTo>
                        <a:cubicBezTo>
                          <a:pt x="5192" y="-192"/>
                          <a:pt x="12812" y="-1525"/>
                          <a:pt x="21004" y="1904"/>
                        </a:cubicBezTo>
                        <a:cubicBezTo>
                          <a:pt x="30815" y="6095"/>
                          <a:pt x="40911" y="15429"/>
                          <a:pt x="46150" y="25145"/>
                        </a:cubicBezTo>
                        <a:cubicBezTo>
                          <a:pt x="48150" y="28955"/>
                          <a:pt x="48531" y="30574"/>
                          <a:pt x="47769" y="31812"/>
                        </a:cubicBezTo>
                        <a:cubicBezTo>
                          <a:pt x="47388" y="32479"/>
                          <a:pt x="46340" y="32955"/>
                          <a:pt x="45674" y="32955"/>
                        </a:cubicBezTo>
                        <a:lnTo>
                          <a:pt x="45674" y="32955"/>
                        </a:lnTo>
                        <a:close/>
                        <a:moveTo>
                          <a:pt x="12050" y="14096"/>
                        </a:moveTo>
                        <a:cubicBezTo>
                          <a:pt x="25004" y="14096"/>
                          <a:pt x="32720" y="18763"/>
                          <a:pt x="39101" y="23811"/>
                        </a:cubicBezTo>
                        <a:lnTo>
                          <a:pt x="41006" y="25335"/>
                        </a:lnTo>
                        <a:cubicBezTo>
                          <a:pt x="41006" y="25335"/>
                          <a:pt x="41387" y="25716"/>
                          <a:pt x="41673" y="25907"/>
                        </a:cubicBezTo>
                        <a:cubicBezTo>
                          <a:pt x="36720" y="17525"/>
                          <a:pt x="27767" y="9428"/>
                          <a:pt x="19385" y="5904"/>
                        </a:cubicBezTo>
                        <a:cubicBezTo>
                          <a:pt x="13098" y="3237"/>
                          <a:pt x="7574" y="3904"/>
                          <a:pt x="5288" y="7333"/>
                        </a:cubicBezTo>
                        <a:cubicBezTo>
                          <a:pt x="4145" y="9047"/>
                          <a:pt x="3954" y="11143"/>
                          <a:pt x="4811" y="13238"/>
                        </a:cubicBezTo>
                        <a:cubicBezTo>
                          <a:pt x="5002" y="14096"/>
                          <a:pt x="5097" y="14381"/>
                          <a:pt x="7383" y="14381"/>
                        </a:cubicBezTo>
                        <a:cubicBezTo>
                          <a:pt x="7955" y="14381"/>
                          <a:pt x="8621" y="14381"/>
                          <a:pt x="9383" y="14381"/>
                        </a:cubicBezTo>
                        <a:lnTo>
                          <a:pt x="12146" y="14381"/>
                        </a:lnTo>
                        <a:close/>
                      </a:path>
                    </a:pathLst>
                  </a:custGeom>
                  <a:solidFill>
                    <a:srgbClr val="B6366C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l"/>
                    <a:endParaRPr sz="2000"/>
                  </a:p>
                </p:txBody>
              </p:sp>
            </p:grpSp>
            <p:sp>
              <p:nvSpPr>
                <p:cNvPr id="1049103" name="任意多边形: 形状 19" descr="32ab116e-ef55-468a-91b9-7ebb6bdd1753"/>
                <p:cNvSpPr/>
                <p:nvPr/>
              </p:nvSpPr>
              <p:spPr>
                <a:xfrm>
                  <a:off x="6042878" y="2871815"/>
                  <a:ext cx="415885" cy="401944"/>
                </a:xfrm>
                <a:custGeom>
                  <a:avLst/>
                  <a:gdLst>
                    <a:gd name="connsiteX0" fmla="*/ 55122 w 415885"/>
                    <a:gd name="connsiteY0" fmla="*/ 249145 h 401944"/>
                    <a:gd name="connsiteX1" fmla="*/ 154182 w 415885"/>
                    <a:gd name="connsiteY1" fmla="*/ 170754 h 401944"/>
                    <a:gd name="connsiteX2" fmla="*/ 240764 w 415885"/>
                    <a:gd name="connsiteY2" fmla="*/ 298294 h 401944"/>
                    <a:gd name="connsiteX3" fmla="*/ 241526 w 415885"/>
                    <a:gd name="connsiteY3" fmla="*/ 335346 h 401944"/>
                    <a:gd name="connsiteX4" fmla="*/ 266101 w 415885"/>
                    <a:gd name="connsiteY4" fmla="*/ 302199 h 401944"/>
                    <a:gd name="connsiteX5" fmla="*/ 323060 w 415885"/>
                    <a:gd name="connsiteY5" fmla="*/ 316201 h 401944"/>
                    <a:gd name="connsiteX6" fmla="*/ 263434 w 415885"/>
                    <a:gd name="connsiteY6" fmla="*/ 361445 h 401944"/>
                    <a:gd name="connsiteX7" fmla="*/ 249432 w 415885"/>
                    <a:gd name="connsiteY7" fmla="*/ 401259 h 401944"/>
                    <a:gd name="connsiteX8" fmla="*/ 345349 w 415885"/>
                    <a:gd name="connsiteY8" fmla="*/ 356016 h 401944"/>
                    <a:gd name="connsiteX9" fmla="*/ 340682 w 415885"/>
                    <a:gd name="connsiteY9" fmla="*/ 238668 h 401944"/>
                    <a:gd name="connsiteX10" fmla="*/ 318488 w 415885"/>
                    <a:gd name="connsiteY10" fmla="*/ 169992 h 401944"/>
                    <a:gd name="connsiteX11" fmla="*/ 414691 w 415885"/>
                    <a:gd name="connsiteY11" fmla="*/ 80648 h 401944"/>
                    <a:gd name="connsiteX12" fmla="*/ 288770 w 415885"/>
                    <a:gd name="connsiteY12" fmla="*/ 3781 h 401944"/>
                    <a:gd name="connsiteX13" fmla="*/ 271911 w 415885"/>
                    <a:gd name="connsiteY13" fmla="*/ 135417 h 401944"/>
                    <a:gd name="connsiteX14" fmla="*/ 202284 w 415885"/>
                    <a:gd name="connsiteY14" fmla="*/ 119891 h 401944"/>
                    <a:gd name="connsiteX15" fmla="*/ 17403 w 415885"/>
                    <a:gd name="connsiteY15" fmla="*/ 159134 h 401944"/>
                    <a:gd name="connsiteX16" fmla="*/ 61313 w 415885"/>
                    <a:gd name="connsiteY16" fmla="*/ 286102 h 401944"/>
                    <a:gd name="connsiteX17" fmla="*/ 55313 w 415885"/>
                    <a:gd name="connsiteY17" fmla="*/ 249240 h 40194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15885" h="401944">
                      <a:moveTo>
                        <a:pt x="55122" y="249145"/>
                      </a:moveTo>
                      <a:cubicBezTo>
                        <a:pt x="64457" y="233143"/>
                        <a:pt x="101890" y="192948"/>
                        <a:pt x="154182" y="170754"/>
                      </a:cubicBezTo>
                      <a:cubicBezTo>
                        <a:pt x="154182" y="219903"/>
                        <a:pt x="180281" y="296294"/>
                        <a:pt x="240764" y="298294"/>
                      </a:cubicBezTo>
                      <a:cubicBezTo>
                        <a:pt x="238859" y="318582"/>
                        <a:pt x="236478" y="333441"/>
                        <a:pt x="241526" y="335346"/>
                      </a:cubicBezTo>
                      <a:cubicBezTo>
                        <a:pt x="246575" y="337347"/>
                        <a:pt x="263339" y="326393"/>
                        <a:pt x="266101" y="302199"/>
                      </a:cubicBezTo>
                      <a:cubicBezTo>
                        <a:pt x="280579" y="286578"/>
                        <a:pt x="315250" y="291627"/>
                        <a:pt x="323060" y="316201"/>
                      </a:cubicBezTo>
                      <a:cubicBezTo>
                        <a:pt x="330871" y="340776"/>
                        <a:pt x="307059" y="378971"/>
                        <a:pt x="263434" y="361445"/>
                      </a:cubicBezTo>
                      <a:cubicBezTo>
                        <a:pt x="256385" y="360302"/>
                        <a:pt x="247813" y="373161"/>
                        <a:pt x="249432" y="401259"/>
                      </a:cubicBezTo>
                      <a:cubicBezTo>
                        <a:pt x="284960" y="405165"/>
                        <a:pt x="323918" y="392687"/>
                        <a:pt x="345349" y="356016"/>
                      </a:cubicBezTo>
                      <a:cubicBezTo>
                        <a:pt x="366780" y="319344"/>
                        <a:pt x="362875" y="274482"/>
                        <a:pt x="340682" y="238668"/>
                      </a:cubicBezTo>
                      <a:cubicBezTo>
                        <a:pt x="318488" y="202758"/>
                        <a:pt x="314202" y="188376"/>
                        <a:pt x="318488" y="169992"/>
                      </a:cubicBezTo>
                      <a:cubicBezTo>
                        <a:pt x="383259" y="183232"/>
                        <a:pt x="423454" y="137988"/>
                        <a:pt x="414691" y="80648"/>
                      </a:cubicBezTo>
                      <a:cubicBezTo>
                        <a:pt x="405928" y="23307"/>
                        <a:pt x="350778" y="-12030"/>
                        <a:pt x="288770" y="3781"/>
                      </a:cubicBezTo>
                      <a:cubicBezTo>
                        <a:pt x="226763" y="19593"/>
                        <a:pt x="209237" y="92745"/>
                        <a:pt x="271911" y="135417"/>
                      </a:cubicBezTo>
                      <a:cubicBezTo>
                        <a:pt x="263148" y="145323"/>
                        <a:pt x="236192" y="135702"/>
                        <a:pt x="202284" y="119891"/>
                      </a:cubicBezTo>
                      <a:cubicBezTo>
                        <a:pt x="168374" y="104079"/>
                        <a:pt x="67314" y="81029"/>
                        <a:pt x="17403" y="159134"/>
                      </a:cubicBezTo>
                      <a:cubicBezTo>
                        <a:pt x="-33651" y="239049"/>
                        <a:pt x="41978" y="291341"/>
                        <a:pt x="61313" y="286102"/>
                      </a:cubicBezTo>
                      <a:cubicBezTo>
                        <a:pt x="54265" y="265052"/>
                        <a:pt x="55313" y="249240"/>
                        <a:pt x="55313" y="249240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grpSp>
              <p:nvGrpSpPr>
                <p:cNvPr id="166" name="图形 2" descr="95ebdece-01e8-4706-8d27-340785479be9"/>
                <p:cNvGrpSpPr/>
                <p:nvPr/>
              </p:nvGrpSpPr>
              <p:grpSpPr>
                <a:xfrm>
                  <a:off x="5815818" y="3337300"/>
                  <a:ext cx="817411" cy="647482"/>
                  <a:chOff x="5815818" y="3337300"/>
                  <a:chExt cx="817411" cy="647482"/>
                </a:xfrm>
                <a:solidFill>
                  <a:srgbClr val="8DB0D8"/>
                </a:solidFill>
              </p:grpSpPr>
              <p:sp>
                <p:nvSpPr>
                  <p:cNvPr id="1049104" name="任意多边形: 形状 21" descr="a4eaad72-376d-4503-b620-6b13cb79ca7f"/>
                  <p:cNvSpPr/>
                  <p:nvPr/>
                </p:nvSpPr>
                <p:spPr>
                  <a:xfrm>
                    <a:off x="5815818" y="3337300"/>
                    <a:ext cx="817411" cy="647482"/>
                  </a:xfrm>
                  <a:custGeom>
                    <a:avLst/>
                    <a:gdLst>
                      <a:gd name="connsiteX0" fmla="*/ 782530 w 817411"/>
                      <a:gd name="connsiteY0" fmla="*/ 402595 h 647482"/>
                      <a:gd name="connsiteX1" fmla="*/ 691280 w 817411"/>
                      <a:gd name="connsiteY1" fmla="*/ 160851 h 647482"/>
                      <a:gd name="connsiteX2" fmla="*/ 540785 w 817411"/>
                      <a:gd name="connsiteY2" fmla="*/ 61029 h 647482"/>
                      <a:gd name="connsiteX3" fmla="*/ 482778 w 817411"/>
                      <a:gd name="connsiteY3" fmla="*/ 5974 h 647482"/>
                      <a:gd name="connsiteX4" fmla="*/ 377812 w 817411"/>
                      <a:gd name="connsiteY4" fmla="*/ 164 h 647482"/>
                      <a:gd name="connsiteX5" fmla="*/ 306089 w 817411"/>
                      <a:gd name="connsiteY5" fmla="*/ 39121 h 647482"/>
                      <a:gd name="connsiteX6" fmla="*/ 140735 w 817411"/>
                      <a:gd name="connsiteY6" fmla="*/ 179520 h 647482"/>
                      <a:gd name="connsiteX7" fmla="*/ 101683 w 817411"/>
                      <a:gd name="connsiteY7" fmla="*/ 78555 h 647482"/>
                      <a:gd name="connsiteX8" fmla="*/ 2051 w 817411"/>
                      <a:gd name="connsiteY8" fmla="*/ 102272 h 647482"/>
                      <a:gd name="connsiteX9" fmla="*/ 19387 w 817411"/>
                      <a:gd name="connsiteY9" fmla="*/ 167899 h 647482"/>
                      <a:gd name="connsiteX10" fmla="*/ 56058 w 817411"/>
                      <a:gd name="connsiteY10" fmla="*/ 371067 h 647482"/>
                      <a:gd name="connsiteX11" fmla="*/ 254464 w 817411"/>
                      <a:gd name="connsiteY11" fmla="*/ 339349 h 647482"/>
                      <a:gd name="connsiteX12" fmla="*/ 288563 w 817411"/>
                      <a:gd name="connsiteY12" fmla="*/ 379926 h 647482"/>
                      <a:gd name="connsiteX13" fmla="*/ 284944 w 817411"/>
                      <a:gd name="connsiteY13" fmla="*/ 451744 h 647482"/>
                      <a:gd name="connsiteX14" fmla="*/ 261512 w 817411"/>
                      <a:gd name="connsiteY14" fmla="*/ 544518 h 647482"/>
                      <a:gd name="connsiteX15" fmla="*/ 286468 w 817411"/>
                      <a:gd name="connsiteY15" fmla="*/ 607668 h 647482"/>
                      <a:gd name="connsiteX16" fmla="*/ 530593 w 817411"/>
                      <a:gd name="connsiteY16" fmla="*/ 647483 h 647482"/>
                      <a:gd name="connsiteX17" fmla="*/ 766909 w 817411"/>
                      <a:gd name="connsiteY17" fmla="*/ 613955 h 647482"/>
                      <a:gd name="connsiteX18" fmla="*/ 782530 w 817411"/>
                      <a:gd name="connsiteY18" fmla="*/ 402595 h 647482"/>
                      <a:gd name="connsiteX19" fmla="*/ 592220 w 817411"/>
                      <a:gd name="connsiteY19" fmla="*/ 507084 h 647482"/>
                      <a:gd name="connsiteX20" fmla="*/ 602317 w 817411"/>
                      <a:gd name="connsiteY20" fmla="*/ 396309 h 647482"/>
                      <a:gd name="connsiteX21" fmla="*/ 630415 w 817411"/>
                      <a:gd name="connsiteY21" fmla="*/ 503941 h 647482"/>
                      <a:gd name="connsiteX22" fmla="*/ 592220 w 817411"/>
                      <a:gd name="connsiteY22" fmla="*/ 507084 h 6474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</a:cxnLst>
                    <a:rect l="l" t="t" r="r" b="b"/>
                    <a:pathLst>
                      <a:path w="817411" h="647482">
                        <a:moveTo>
                          <a:pt x="782530" y="402595"/>
                        </a:moveTo>
                        <a:cubicBezTo>
                          <a:pt x="742715" y="310584"/>
                          <a:pt x="729475" y="256005"/>
                          <a:pt x="691280" y="160851"/>
                        </a:cubicBezTo>
                        <a:cubicBezTo>
                          <a:pt x="653085" y="65696"/>
                          <a:pt x="582886" y="65696"/>
                          <a:pt x="540785" y="61029"/>
                        </a:cubicBezTo>
                        <a:cubicBezTo>
                          <a:pt x="498685" y="56361"/>
                          <a:pt x="485064" y="37121"/>
                          <a:pt x="482778" y="5974"/>
                        </a:cubicBezTo>
                        <a:cubicBezTo>
                          <a:pt x="396196" y="37978"/>
                          <a:pt x="379336" y="-2884"/>
                          <a:pt x="377812" y="164"/>
                        </a:cubicBezTo>
                        <a:cubicBezTo>
                          <a:pt x="370383" y="46170"/>
                          <a:pt x="356000" y="46170"/>
                          <a:pt x="306089" y="39121"/>
                        </a:cubicBezTo>
                        <a:cubicBezTo>
                          <a:pt x="256178" y="32073"/>
                          <a:pt x="192265" y="113226"/>
                          <a:pt x="140735" y="179520"/>
                        </a:cubicBezTo>
                        <a:cubicBezTo>
                          <a:pt x="140735" y="179520"/>
                          <a:pt x="109493" y="91794"/>
                          <a:pt x="101683" y="78555"/>
                        </a:cubicBezTo>
                        <a:cubicBezTo>
                          <a:pt x="60725" y="114273"/>
                          <a:pt x="27197" y="110368"/>
                          <a:pt x="2051" y="102272"/>
                        </a:cubicBezTo>
                        <a:cubicBezTo>
                          <a:pt x="2051" y="102272"/>
                          <a:pt x="13005" y="141039"/>
                          <a:pt x="19387" y="167899"/>
                        </a:cubicBezTo>
                        <a:cubicBezTo>
                          <a:pt x="-30905" y="184854"/>
                          <a:pt x="29483" y="319347"/>
                          <a:pt x="56058" y="371067"/>
                        </a:cubicBezTo>
                        <a:cubicBezTo>
                          <a:pt x="104826" y="465841"/>
                          <a:pt x="189789" y="437647"/>
                          <a:pt x="254464" y="339349"/>
                        </a:cubicBezTo>
                        <a:cubicBezTo>
                          <a:pt x="270180" y="355542"/>
                          <a:pt x="287706" y="372115"/>
                          <a:pt x="288563" y="379926"/>
                        </a:cubicBezTo>
                        <a:cubicBezTo>
                          <a:pt x="289325" y="387736"/>
                          <a:pt x="288849" y="428408"/>
                          <a:pt x="284944" y="451744"/>
                        </a:cubicBezTo>
                        <a:cubicBezTo>
                          <a:pt x="281038" y="475176"/>
                          <a:pt x="261512" y="542232"/>
                          <a:pt x="261512" y="544518"/>
                        </a:cubicBezTo>
                        <a:cubicBezTo>
                          <a:pt x="261512" y="546804"/>
                          <a:pt x="286468" y="607668"/>
                          <a:pt x="286468" y="607668"/>
                        </a:cubicBezTo>
                        <a:cubicBezTo>
                          <a:pt x="286468" y="607668"/>
                          <a:pt x="531355" y="612336"/>
                          <a:pt x="530593" y="647483"/>
                        </a:cubicBezTo>
                        <a:cubicBezTo>
                          <a:pt x="568027" y="642054"/>
                          <a:pt x="692804" y="649864"/>
                          <a:pt x="766909" y="613955"/>
                        </a:cubicBezTo>
                        <a:cubicBezTo>
                          <a:pt x="841013" y="578046"/>
                          <a:pt x="822249" y="494607"/>
                          <a:pt x="782530" y="402595"/>
                        </a:cubicBezTo>
                        <a:close/>
                        <a:moveTo>
                          <a:pt x="592220" y="507084"/>
                        </a:moveTo>
                        <a:lnTo>
                          <a:pt x="602317" y="396309"/>
                        </a:lnTo>
                        <a:lnTo>
                          <a:pt x="630415" y="503941"/>
                        </a:lnTo>
                        <a:lnTo>
                          <a:pt x="592220" y="507084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l"/>
                    <a:endParaRPr sz="2000"/>
                  </a:p>
                </p:txBody>
              </p:sp>
              <p:sp>
                <p:nvSpPr>
                  <p:cNvPr id="1049105" name="任意多边形: 形状 24" descr="ad91565a-47c9-4b06-9264-0b717dcfb6a9"/>
                  <p:cNvSpPr/>
                  <p:nvPr/>
                </p:nvSpPr>
                <p:spPr>
                  <a:xfrm>
                    <a:off x="6405929" y="3731502"/>
                    <a:ext cx="42383" cy="114991"/>
                  </a:xfrm>
                  <a:custGeom>
                    <a:avLst/>
                    <a:gdLst>
                      <a:gd name="connsiteX0" fmla="*/ 4205 w 42383"/>
                      <a:gd name="connsiteY0" fmla="*/ 112882 h 114991"/>
                      <a:gd name="connsiteX1" fmla="*/ 14301 w 42383"/>
                      <a:gd name="connsiteY1" fmla="*/ 2106 h 114991"/>
                      <a:gd name="connsiteX2" fmla="*/ 10205 w 42383"/>
                      <a:gd name="connsiteY2" fmla="*/ 2678 h 114991"/>
                      <a:gd name="connsiteX3" fmla="*/ 38304 w 42383"/>
                      <a:gd name="connsiteY3" fmla="*/ 110310 h 114991"/>
                      <a:gd name="connsiteX4" fmla="*/ 40304 w 42383"/>
                      <a:gd name="connsiteY4" fmla="*/ 107643 h 114991"/>
                      <a:gd name="connsiteX5" fmla="*/ 2109 w 42383"/>
                      <a:gd name="connsiteY5" fmla="*/ 110786 h 114991"/>
                      <a:gd name="connsiteX6" fmla="*/ 2109 w 42383"/>
                      <a:gd name="connsiteY6" fmla="*/ 114977 h 114991"/>
                      <a:gd name="connsiteX7" fmla="*/ 40304 w 42383"/>
                      <a:gd name="connsiteY7" fmla="*/ 111834 h 114991"/>
                      <a:gd name="connsiteX8" fmla="*/ 42305 w 42383"/>
                      <a:gd name="connsiteY8" fmla="*/ 109167 h 114991"/>
                      <a:gd name="connsiteX9" fmla="*/ 14206 w 42383"/>
                      <a:gd name="connsiteY9" fmla="*/ 1535 h 114991"/>
                      <a:gd name="connsiteX10" fmla="*/ 10110 w 42383"/>
                      <a:gd name="connsiteY10" fmla="*/ 2106 h 114991"/>
                      <a:gd name="connsiteX11" fmla="*/ 14 w 42383"/>
                      <a:gd name="connsiteY11" fmla="*/ 112882 h 114991"/>
                      <a:gd name="connsiteX12" fmla="*/ 4205 w 42383"/>
                      <a:gd name="connsiteY12" fmla="*/ 112882 h 11499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42383" h="114991">
                        <a:moveTo>
                          <a:pt x="4205" y="112882"/>
                        </a:moveTo>
                        <a:cubicBezTo>
                          <a:pt x="7538" y="75925"/>
                          <a:pt x="10967" y="39063"/>
                          <a:pt x="14301" y="2106"/>
                        </a:cubicBezTo>
                        <a:cubicBezTo>
                          <a:pt x="12968" y="2297"/>
                          <a:pt x="11539" y="2487"/>
                          <a:pt x="10205" y="2678"/>
                        </a:cubicBezTo>
                        <a:cubicBezTo>
                          <a:pt x="19540" y="38587"/>
                          <a:pt x="28970" y="74401"/>
                          <a:pt x="38304" y="110310"/>
                        </a:cubicBezTo>
                        <a:cubicBezTo>
                          <a:pt x="38971" y="109453"/>
                          <a:pt x="39638" y="108500"/>
                          <a:pt x="40304" y="107643"/>
                        </a:cubicBezTo>
                        <a:cubicBezTo>
                          <a:pt x="27541" y="108691"/>
                          <a:pt x="14873" y="109739"/>
                          <a:pt x="2109" y="110786"/>
                        </a:cubicBezTo>
                        <a:cubicBezTo>
                          <a:pt x="-558" y="110977"/>
                          <a:pt x="-558" y="115263"/>
                          <a:pt x="2109" y="114977"/>
                        </a:cubicBezTo>
                        <a:cubicBezTo>
                          <a:pt x="14873" y="113930"/>
                          <a:pt x="27541" y="112882"/>
                          <a:pt x="40304" y="111834"/>
                        </a:cubicBezTo>
                        <a:cubicBezTo>
                          <a:pt x="41638" y="111739"/>
                          <a:pt x="42686" y="110596"/>
                          <a:pt x="42305" y="109167"/>
                        </a:cubicBezTo>
                        <a:cubicBezTo>
                          <a:pt x="32970" y="73258"/>
                          <a:pt x="23540" y="37444"/>
                          <a:pt x="14206" y="1535"/>
                        </a:cubicBezTo>
                        <a:cubicBezTo>
                          <a:pt x="13539" y="-942"/>
                          <a:pt x="10301" y="-180"/>
                          <a:pt x="10110" y="2106"/>
                        </a:cubicBezTo>
                        <a:cubicBezTo>
                          <a:pt x="6776" y="39063"/>
                          <a:pt x="3347" y="75925"/>
                          <a:pt x="14" y="112882"/>
                        </a:cubicBezTo>
                        <a:cubicBezTo>
                          <a:pt x="-272" y="115549"/>
                          <a:pt x="4014" y="115549"/>
                          <a:pt x="4205" y="112882"/>
                        </a:cubicBezTo>
                        <a:close/>
                      </a:path>
                    </a:pathLst>
                  </a:custGeom>
                  <a:solidFill>
                    <a:srgbClr val="8DB0D8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l"/>
                    <a:endParaRPr sz="2000"/>
                  </a:p>
                </p:txBody>
              </p:sp>
            </p:grpSp>
            <p:sp>
              <p:nvSpPr>
                <p:cNvPr id="1049106" name="任意多边形: 形状 25" descr="81db8a64-e8a7-4d7c-ba50-a8b46e889025"/>
                <p:cNvSpPr/>
                <p:nvPr/>
              </p:nvSpPr>
              <p:spPr>
                <a:xfrm>
                  <a:off x="5937694" y="3852688"/>
                  <a:ext cx="408527" cy="131122"/>
                </a:xfrm>
                <a:custGeom>
                  <a:avLst/>
                  <a:gdLst>
                    <a:gd name="connsiteX0" fmla="*/ 0 w 408527"/>
                    <a:gd name="connsiteY0" fmla="*/ 49417 h 131122"/>
                    <a:gd name="connsiteX1" fmla="*/ 68675 w 408527"/>
                    <a:gd name="connsiteY1" fmla="*/ 19033 h 131122"/>
                    <a:gd name="connsiteX2" fmla="*/ 95155 w 408527"/>
                    <a:gd name="connsiteY2" fmla="*/ 10460 h 131122"/>
                    <a:gd name="connsiteX3" fmla="*/ 134969 w 408527"/>
                    <a:gd name="connsiteY3" fmla="*/ 11222 h 131122"/>
                    <a:gd name="connsiteX4" fmla="*/ 198120 w 408527"/>
                    <a:gd name="connsiteY4" fmla="*/ 69706 h 131122"/>
                    <a:gd name="connsiteX5" fmla="*/ 382238 w 408527"/>
                    <a:gd name="connsiteY5" fmla="*/ 48655 h 131122"/>
                    <a:gd name="connsiteX6" fmla="*/ 408527 w 408527"/>
                    <a:gd name="connsiteY6" fmla="*/ 129427 h 131122"/>
                    <a:gd name="connsiteX7" fmla="*/ 28194 w 408527"/>
                    <a:gd name="connsiteY7" fmla="*/ 130666 h 131122"/>
                    <a:gd name="connsiteX8" fmla="*/ 0 w 408527"/>
                    <a:gd name="connsiteY8" fmla="*/ 49417 h 13112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08527" h="131122">
                      <a:moveTo>
                        <a:pt x="0" y="49417"/>
                      </a:moveTo>
                      <a:cubicBezTo>
                        <a:pt x="17145" y="33034"/>
                        <a:pt x="58483" y="4174"/>
                        <a:pt x="68675" y="19033"/>
                      </a:cubicBezTo>
                      <a:cubicBezTo>
                        <a:pt x="82677" y="8079"/>
                        <a:pt x="95155" y="10460"/>
                        <a:pt x="95155" y="10460"/>
                      </a:cubicBezTo>
                      <a:cubicBezTo>
                        <a:pt x="106870" y="-2018"/>
                        <a:pt x="120872" y="-5161"/>
                        <a:pt x="134969" y="11222"/>
                      </a:cubicBezTo>
                      <a:cubicBezTo>
                        <a:pt x="148971" y="27605"/>
                        <a:pt x="191071" y="62657"/>
                        <a:pt x="198120" y="69706"/>
                      </a:cubicBezTo>
                      <a:cubicBezTo>
                        <a:pt x="205168" y="76754"/>
                        <a:pt x="259747" y="75135"/>
                        <a:pt x="382238" y="48655"/>
                      </a:cubicBezTo>
                      <a:cubicBezTo>
                        <a:pt x="407194" y="58752"/>
                        <a:pt x="408527" y="129427"/>
                        <a:pt x="408527" y="129427"/>
                      </a:cubicBezTo>
                      <a:cubicBezTo>
                        <a:pt x="363093" y="132285"/>
                        <a:pt x="28194" y="130666"/>
                        <a:pt x="28194" y="130666"/>
                      </a:cubicBezTo>
                      <a:lnTo>
                        <a:pt x="0" y="49417"/>
                      </a:lnTo>
                      <a:close/>
                    </a:path>
                  </a:pathLst>
                </a:custGeom>
                <a:solidFill>
                  <a:srgbClr val="F2D2D2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07" name="任意多边形: 形状 26" descr="2d71bacb-1d53-4829-8284-019a9f3972bc"/>
                <p:cNvSpPr/>
                <p:nvPr/>
              </p:nvSpPr>
              <p:spPr>
                <a:xfrm>
                  <a:off x="5995043" y="3859934"/>
                  <a:ext cx="85582" cy="85605"/>
                </a:xfrm>
                <a:custGeom>
                  <a:avLst/>
                  <a:gdLst>
                    <a:gd name="connsiteX0" fmla="*/ 83812 w 85582"/>
                    <a:gd name="connsiteY0" fmla="*/ 85606 h 85605"/>
                    <a:gd name="connsiteX1" fmla="*/ 82288 w 85582"/>
                    <a:gd name="connsiteY1" fmla="*/ 84939 h 85605"/>
                    <a:gd name="connsiteX2" fmla="*/ 81716 w 85582"/>
                    <a:gd name="connsiteY2" fmla="*/ 84368 h 85605"/>
                    <a:gd name="connsiteX3" fmla="*/ 81240 w 85582"/>
                    <a:gd name="connsiteY3" fmla="*/ 83510 h 85605"/>
                    <a:gd name="connsiteX4" fmla="*/ 77240 w 85582"/>
                    <a:gd name="connsiteY4" fmla="*/ 74366 h 85605"/>
                    <a:gd name="connsiteX5" fmla="*/ 74096 w 85582"/>
                    <a:gd name="connsiteY5" fmla="*/ 67794 h 85605"/>
                    <a:gd name="connsiteX6" fmla="*/ 70858 w 85582"/>
                    <a:gd name="connsiteY6" fmla="*/ 61031 h 85605"/>
                    <a:gd name="connsiteX7" fmla="*/ 63524 w 85582"/>
                    <a:gd name="connsiteY7" fmla="*/ 48173 h 85605"/>
                    <a:gd name="connsiteX8" fmla="*/ 57809 w 85582"/>
                    <a:gd name="connsiteY8" fmla="*/ 37886 h 85605"/>
                    <a:gd name="connsiteX9" fmla="*/ 48379 w 85582"/>
                    <a:gd name="connsiteY9" fmla="*/ 48077 h 85605"/>
                    <a:gd name="connsiteX10" fmla="*/ 35139 w 85582"/>
                    <a:gd name="connsiteY10" fmla="*/ 63032 h 85605"/>
                    <a:gd name="connsiteX11" fmla="*/ 34377 w 85582"/>
                    <a:gd name="connsiteY11" fmla="*/ 64079 h 85605"/>
                    <a:gd name="connsiteX12" fmla="*/ 7231 w 85582"/>
                    <a:gd name="connsiteY12" fmla="*/ 77033 h 85605"/>
                    <a:gd name="connsiteX13" fmla="*/ 563 w 85582"/>
                    <a:gd name="connsiteY13" fmla="*/ 69032 h 85605"/>
                    <a:gd name="connsiteX14" fmla="*/ 4659 w 85582"/>
                    <a:gd name="connsiteY14" fmla="*/ 49601 h 85605"/>
                    <a:gd name="connsiteX15" fmla="*/ 14089 w 85582"/>
                    <a:gd name="connsiteY15" fmla="*/ 35695 h 85605"/>
                    <a:gd name="connsiteX16" fmla="*/ 23328 w 85582"/>
                    <a:gd name="connsiteY16" fmla="*/ 22074 h 85605"/>
                    <a:gd name="connsiteX17" fmla="*/ 27710 w 85582"/>
                    <a:gd name="connsiteY17" fmla="*/ 14835 h 85605"/>
                    <a:gd name="connsiteX18" fmla="*/ 37616 w 85582"/>
                    <a:gd name="connsiteY18" fmla="*/ 643 h 85605"/>
                    <a:gd name="connsiteX19" fmla="*/ 40568 w 85582"/>
                    <a:gd name="connsiteY19" fmla="*/ 643 h 85605"/>
                    <a:gd name="connsiteX20" fmla="*/ 40568 w 85582"/>
                    <a:gd name="connsiteY20" fmla="*/ 3596 h 85605"/>
                    <a:gd name="connsiteX21" fmla="*/ 31329 w 85582"/>
                    <a:gd name="connsiteY21" fmla="*/ 16931 h 85605"/>
                    <a:gd name="connsiteX22" fmla="*/ 26852 w 85582"/>
                    <a:gd name="connsiteY22" fmla="*/ 24360 h 85605"/>
                    <a:gd name="connsiteX23" fmla="*/ 17423 w 85582"/>
                    <a:gd name="connsiteY23" fmla="*/ 38171 h 85605"/>
                    <a:gd name="connsiteX24" fmla="*/ 8088 w 85582"/>
                    <a:gd name="connsiteY24" fmla="*/ 51792 h 85605"/>
                    <a:gd name="connsiteX25" fmla="*/ 4373 w 85582"/>
                    <a:gd name="connsiteY25" fmla="*/ 67889 h 85605"/>
                    <a:gd name="connsiteX26" fmla="*/ 9041 w 85582"/>
                    <a:gd name="connsiteY26" fmla="*/ 73414 h 85605"/>
                    <a:gd name="connsiteX27" fmla="*/ 30758 w 85582"/>
                    <a:gd name="connsiteY27" fmla="*/ 61603 h 85605"/>
                    <a:gd name="connsiteX28" fmla="*/ 31520 w 85582"/>
                    <a:gd name="connsiteY28" fmla="*/ 60555 h 85605"/>
                    <a:gd name="connsiteX29" fmla="*/ 45045 w 85582"/>
                    <a:gd name="connsiteY29" fmla="*/ 45220 h 85605"/>
                    <a:gd name="connsiteX30" fmla="*/ 56094 w 85582"/>
                    <a:gd name="connsiteY30" fmla="*/ 32933 h 85605"/>
                    <a:gd name="connsiteX31" fmla="*/ 57809 w 85582"/>
                    <a:gd name="connsiteY31" fmla="*/ 32171 h 85605"/>
                    <a:gd name="connsiteX32" fmla="*/ 59428 w 85582"/>
                    <a:gd name="connsiteY32" fmla="*/ 33123 h 85605"/>
                    <a:gd name="connsiteX33" fmla="*/ 66857 w 85582"/>
                    <a:gd name="connsiteY33" fmla="*/ 46172 h 85605"/>
                    <a:gd name="connsiteX34" fmla="*/ 74096 w 85582"/>
                    <a:gd name="connsiteY34" fmla="*/ 58936 h 85605"/>
                    <a:gd name="connsiteX35" fmla="*/ 77525 w 85582"/>
                    <a:gd name="connsiteY35" fmla="*/ 65984 h 85605"/>
                    <a:gd name="connsiteX36" fmla="*/ 80669 w 85582"/>
                    <a:gd name="connsiteY36" fmla="*/ 72557 h 85605"/>
                    <a:gd name="connsiteX37" fmla="*/ 80859 w 85582"/>
                    <a:gd name="connsiteY37" fmla="*/ 72938 h 85605"/>
                    <a:gd name="connsiteX38" fmla="*/ 85145 w 85582"/>
                    <a:gd name="connsiteY38" fmla="*/ 82082 h 85605"/>
                    <a:gd name="connsiteX39" fmla="*/ 84860 w 85582"/>
                    <a:gd name="connsiteY39" fmla="*/ 84939 h 85605"/>
                    <a:gd name="connsiteX40" fmla="*/ 83431 w 85582"/>
                    <a:gd name="connsiteY40" fmla="*/ 85511 h 8560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</a:cxnLst>
                  <a:rect l="l" t="t" r="r" b="b"/>
                  <a:pathLst>
                    <a:path w="85582" h="85605">
                      <a:moveTo>
                        <a:pt x="83812" y="85606"/>
                      </a:moveTo>
                      <a:cubicBezTo>
                        <a:pt x="83240" y="85606"/>
                        <a:pt x="82764" y="85415"/>
                        <a:pt x="82288" y="84939"/>
                      </a:cubicBezTo>
                      <a:lnTo>
                        <a:pt x="81716" y="84368"/>
                      </a:lnTo>
                      <a:cubicBezTo>
                        <a:pt x="81716" y="84368"/>
                        <a:pt x="81335" y="83796"/>
                        <a:pt x="81240" y="83510"/>
                      </a:cubicBezTo>
                      <a:cubicBezTo>
                        <a:pt x="79335" y="80653"/>
                        <a:pt x="78287" y="77414"/>
                        <a:pt x="77240" y="74366"/>
                      </a:cubicBezTo>
                      <a:cubicBezTo>
                        <a:pt x="76192" y="72176"/>
                        <a:pt x="75144" y="69985"/>
                        <a:pt x="74096" y="67794"/>
                      </a:cubicBezTo>
                      <a:cubicBezTo>
                        <a:pt x="73049" y="65603"/>
                        <a:pt x="72001" y="63413"/>
                        <a:pt x="70858" y="61031"/>
                      </a:cubicBezTo>
                      <a:cubicBezTo>
                        <a:pt x="68286" y="57031"/>
                        <a:pt x="65905" y="52554"/>
                        <a:pt x="63524" y="48173"/>
                      </a:cubicBezTo>
                      <a:cubicBezTo>
                        <a:pt x="61714" y="44744"/>
                        <a:pt x="59809" y="41219"/>
                        <a:pt x="57809" y="37886"/>
                      </a:cubicBezTo>
                      <a:cubicBezTo>
                        <a:pt x="54761" y="41410"/>
                        <a:pt x="51522" y="44839"/>
                        <a:pt x="48379" y="48077"/>
                      </a:cubicBezTo>
                      <a:cubicBezTo>
                        <a:pt x="43902" y="52840"/>
                        <a:pt x="39235" y="57698"/>
                        <a:pt x="35139" y="63032"/>
                      </a:cubicBezTo>
                      <a:lnTo>
                        <a:pt x="34377" y="64079"/>
                      </a:lnTo>
                      <a:cubicBezTo>
                        <a:pt x="29138" y="71128"/>
                        <a:pt x="19423" y="84177"/>
                        <a:pt x="7231" y="77033"/>
                      </a:cubicBezTo>
                      <a:cubicBezTo>
                        <a:pt x="3802" y="75224"/>
                        <a:pt x="1611" y="72557"/>
                        <a:pt x="563" y="69032"/>
                      </a:cubicBezTo>
                      <a:cubicBezTo>
                        <a:pt x="-1532" y="61508"/>
                        <a:pt x="2754" y="52935"/>
                        <a:pt x="4659" y="49601"/>
                      </a:cubicBezTo>
                      <a:cubicBezTo>
                        <a:pt x="7612" y="44839"/>
                        <a:pt x="10946" y="40172"/>
                        <a:pt x="14089" y="35695"/>
                      </a:cubicBezTo>
                      <a:cubicBezTo>
                        <a:pt x="17232" y="31313"/>
                        <a:pt x="20471" y="26646"/>
                        <a:pt x="23328" y="22074"/>
                      </a:cubicBezTo>
                      <a:cubicBezTo>
                        <a:pt x="24852" y="19693"/>
                        <a:pt x="26281" y="17312"/>
                        <a:pt x="27710" y="14835"/>
                      </a:cubicBezTo>
                      <a:cubicBezTo>
                        <a:pt x="30567" y="9882"/>
                        <a:pt x="33520" y="4739"/>
                        <a:pt x="37616" y="643"/>
                      </a:cubicBezTo>
                      <a:cubicBezTo>
                        <a:pt x="38473" y="-214"/>
                        <a:pt x="39806" y="-214"/>
                        <a:pt x="40568" y="643"/>
                      </a:cubicBezTo>
                      <a:cubicBezTo>
                        <a:pt x="41330" y="1500"/>
                        <a:pt x="41426" y="2834"/>
                        <a:pt x="40568" y="3596"/>
                      </a:cubicBezTo>
                      <a:cubicBezTo>
                        <a:pt x="36854" y="7310"/>
                        <a:pt x="34187" y="11978"/>
                        <a:pt x="31329" y="16931"/>
                      </a:cubicBezTo>
                      <a:cubicBezTo>
                        <a:pt x="29900" y="19407"/>
                        <a:pt x="28376" y="21979"/>
                        <a:pt x="26852" y="24360"/>
                      </a:cubicBezTo>
                      <a:cubicBezTo>
                        <a:pt x="23900" y="29027"/>
                        <a:pt x="20661" y="33695"/>
                        <a:pt x="17423" y="38171"/>
                      </a:cubicBezTo>
                      <a:cubicBezTo>
                        <a:pt x="14279" y="42648"/>
                        <a:pt x="11041" y="47220"/>
                        <a:pt x="8088" y="51792"/>
                      </a:cubicBezTo>
                      <a:cubicBezTo>
                        <a:pt x="6850" y="53983"/>
                        <a:pt x="2659" y="61793"/>
                        <a:pt x="4373" y="67889"/>
                      </a:cubicBezTo>
                      <a:cubicBezTo>
                        <a:pt x="5040" y="70271"/>
                        <a:pt x="6564" y="72080"/>
                        <a:pt x="9041" y="73414"/>
                      </a:cubicBezTo>
                      <a:cubicBezTo>
                        <a:pt x="17423" y="78272"/>
                        <a:pt x="24090" y="70556"/>
                        <a:pt x="30758" y="61603"/>
                      </a:cubicBezTo>
                      <a:lnTo>
                        <a:pt x="31520" y="60555"/>
                      </a:lnTo>
                      <a:cubicBezTo>
                        <a:pt x="35711" y="55031"/>
                        <a:pt x="40473" y="50078"/>
                        <a:pt x="45045" y="45220"/>
                      </a:cubicBezTo>
                      <a:cubicBezTo>
                        <a:pt x="48950" y="41124"/>
                        <a:pt x="52665" y="37219"/>
                        <a:pt x="56094" y="32933"/>
                      </a:cubicBezTo>
                      <a:cubicBezTo>
                        <a:pt x="56475" y="32456"/>
                        <a:pt x="57237" y="32075"/>
                        <a:pt x="57809" y="32171"/>
                      </a:cubicBezTo>
                      <a:cubicBezTo>
                        <a:pt x="58475" y="32171"/>
                        <a:pt x="59142" y="32552"/>
                        <a:pt x="59428" y="33123"/>
                      </a:cubicBezTo>
                      <a:cubicBezTo>
                        <a:pt x="62095" y="37314"/>
                        <a:pt x="64476" y="41791"/>
                        <a:pt x="66857" y="46172"/>
                      </a:cubicBezTo>
                      <a:cubicBezTo>
                        <a:pt x="69143" y="50459"/>
                        <a:pt x="71525" y="54840"/>
                        <a:pt x="74096" y="58936"/>
                      </a:cubicBezTo>
                      <a:cubicBezTo>
                        <a:pt x="75430" y="61508"/>
                        <a:pt x="76478" y="63794"/>
                        <a:pt x="77525" y="65984"/>
                      </a:cubicBezTo>
                      <a:cubicBezTo>
                        <a:pt x="78573" y="68080"/>
                        <a:pt x="79526" y="70271"/>
                        <a:pt x="80669" y="72557"/>
                      </a:cubicBezTo>
                      <a:cubicBezTo>
                        <a:pt x="80669" y="72557"/>
                        <a:pt x="80764" y="72842"/>
                        <a:pt x="80859" y="72938"/>
                      </a:cubicBezTo>
                      <a:cubicBezTo>
                        <a:pt x="82002" y="76271"/>
                        <a:pt x="83050" y="79510"/>
                        <a:pt x="85145" y="82082"/>
                      </a:cubicBezTo>
                      <a:cubicBezTo>
                        <a:pt x="85812" y="82939"/>
                        <a:pt x="85717" y="84272"/>
                        <a:pt x="84860" y="84939"/>
                      </a:cubicBezTo>
                      <a:cubicBezTo>
                        <a:pt x="84479" y="85320"/>
                        <a:pt x="84002" y="85511"/>
                        <a:pt x="83431" y="85511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08" name="任意多边形: 形状 27" descr="c1d894e4-2ca3-4099-8370-c33b24d0398d"/>
                <p:cNvSpPr/>
                <p:nvPr/>
              </p:nvSpPr>
              <p:spPr>
                <a:xfrm>
                  <a:off x="5955226" y="3869455"/>
                  <a:ext cx="54933" cy="60463"/>
                </a:xfrm>
                <a:custGeom>
                  <a:avLst/>
                  <a:gdLst>
                    <a:gd name="connsiteX0" fmla="*/ 16187 w 54933"/>
                    <a:gd name="connsiteY0" fmla="*/ 60273 h 60463"/>
                    <a:gd name="connsiteX1" fmla="*/ 2661 w 54933"/>
                    <a:gd name="connsiteY1" fmla="*/ 54272 h 60463"/>
                    <a:gd name="connsiteX2" fmla="*/ 9805 w 54933"/>
                    <a:gd name="connsiteY2" fmla="*/ 28650 h 60463"/>
                    <a:gd name="connsiteX3" fmla="*/ 51810 w 54933"/>
                    <a:gd name="connsiteY3" fmla="*/ 265 h 60463"/>
                    <a:gd name="connsiteX4" fmla="*/ 54668 w 54933"/>
                    <a:gd name="connsiteY4" fmla="*/ 1123 h 60463"/>
                    <a:gd name="connsiteX5" fmla="*/ 53811 w 54933"/>
                    <a:gd name="connsiteY5" fmla="*/ 3980 h 60463"/>
                    <a:gd name="connsiteX6" fmla="*/ 12663 w 54933"/>
                    <a:gd name="connsiteY6" fmla="*/ 31698 h 60463"/>
                    <a:gd name="connsiteX7" fmla="*/ 5900 w 54933"/>
                    <a:gd name="connsiteY7" fmla="*/ 51796 h 60463"/>
                    <a:gd name="connsiteX8" fmla="*/ 24855 w 54933"/>
                    <a:gd name="connsiteY8" fmla="*/ 54082 h 60463"/>
                    <a:gd name="connsiteX9" fmla="*/ 42476 w 54933"/>
                    <a:gd name="connsiteY9" fmla="*/ 42175 h 60463"/>
                    <a:gd name="connsiteX10" fmla="*/ 45238 w 54933"/>
                    <a:gd name="connsiteY10" fmla="*/ 45319 h 60463"/>
                    <a:gd name="connsiteX11" fmla="*/ 26664 w 54933"/>
                    <a:gd name="connsiteY11" fmla="*/ 57892 h 60463"/>
                    <a:gd name="connsiteX12" fmla="*/ 15996 w 54933"/>
                    <a:gd name="connsiteY12" fmla="*/ 60463 h 60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54933" h="60463">
                      <a:moveTo>
                        <a:pt x="16187" y="60273"/>
                      </a:moveTo>
                      <a:cubicBezTo>
                        <a:pt x="11234" y="60273"/>
                        <a:pt x="6186" y="58558"/>
                        <a:pt x="2661" y="54272"/>
                      </a:cubicBezTo>
                      <a:cubicBezTo>
                        <a:pt x="-5054" y="43509"/>
                        <a:pt x="6090" y="32269"/>
                        <a:pt x="9805" y="28650"/>
                      </a:cubicBezTo>
                      <a:cubicBezTo>
                        <a:pt x="22378" y="16744"/>
                        <a:pt x="37332" y="8362"/>
                        <a:pt x="51810" y="265"/>
                      </a:cubicBezTo>
                      <a:cubicBezTo>
                        <a:pt x="52858" y="-306"/>
                        <a:pt x="54096" y="75"/>
                        <a:pt x="54668" y="1123"/>
                      </a:cubicBezTo>
                      <a:cubicBezTo>
                        <a:pt x="55239" y="2170"/>
                        <a:pt x="54858" y="3409"/>
                        <a:pt x="53811" y="3980"/>
                      </a:cubicBezTo>
                      <a:cubicBezTo>
                        <a:pt x="39523" y="11981"/>
                        <a:pt x="24855" y="20173"/>
                        <a:pt x="12663" y="31698"/>
                      </a:cubicBezTo>
                      <a:cubicBezTo>
                        <a:pt x="4281" y="40080"/>
                        <a:pt x="2090" y="46462"/>
                        <a:pt x="5900" y="51796"/>
                      </a:cubicBezTo>
                      <a:cubicBezTo>
                        <a:pt x="10567" y="57511"/>
                        <a:pt x="19044" y="56939"/>
                        <a:pt x="24855" y="54082"/>
                      </a:cubicBezTo>
                      <a:cubicBezTo>
                        <a:pt x="31046" y="51224"/>
                        <a:pt x="36856" y="46652"/>
                        <a:pt x="42476" y="42175"/>
                      </a:cubicBezTo>
                      <a:lnTo>
                        <a:pt x="45238" y="45319"/>
                      </a:lnTo>
                      <a:cubicBezTo>
                        <a:pt x="39237" y="50081"/>
                        <a:pt x="33237" y="54844"/>
                        <a:pt x="26664" y="57892"/>
                      </a:cubicBezTo>
                      <a:cubicBezTo>
                        <a:pt x="23521" y="59416"/>
                        <a:pt x="19806" y="60463"/>
                        <a:pt x="15996" y="60463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09" name="任意多边形: 形状 28" descr="2846e00c-898c-41a2-9592-ac3df7d83746"/>
                <p:cNvSpPr/>
                <p:nvPr/>
              </p:nvSpPr>
              <p:spPr>
                <a:xfrm>
                  <a:off x="5943382" y="3919084"/>
                  <a:ext cx="17147" cy="10072"/>
                </a:xfrm>
                <a:custGeom>
                  <a:avLst/>
                  <a:gdLst>
                    <a:gd name="connsiteX0" fmla="*/ 2122 w 17147"/>
                    <a:gd name="connsiteY0" fmla="*/ 10073 h 10072"/>
                    <a:gd name="connsiteX1" fmla="*/ 27 w 17147"/>
                    <a:gd name="connsiteY1" fmla="*/ 8263 h 10072"/>
                    <a:gd name="connsiteX2" fmla="*/ 1836 w 17147"/>
                    <a:gd name="connsiteY2" fmla="*/ 5882 h 10072"/>
                    <a:gd name="connsiteX3" fmla="*/ 13552 w 17147"/>
                    <a:gd name="connsiteY3" fmla="*/ 643 h 10072"/>
                    <a:gd name="connsiteX4" fmla="*/ 16505 w 17147"/>
                    <a:gd name="connsiteY4" fmla="*/ 643 h 10072"/>
                    <a:gd name="connsiteX5" fmla="*/ 16505 w 17147"/>
                    <a:gd name="connsiteY5" fmla="*/ 3596 h 10072"/>
                    <a:gd name="connsiteX6" fmla="*/ 2408 w 17147"/>
                    <a:gd name="connsiteY6" fmla="*/ 10073 h 10072"/>
                    <a:gd name="connsiteX7" fmla="*/ 2122 w 17147"/>
                    <a:gd name="connsiteY7" fmla="*/ 10073 h 100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7147" h="10072">
                      <a:moveTo>
                        <a:pt x="2122" y="10073"/>
                      </a:moveTo>
                      <a:cubicBezTo>
                        <a:pt x="1074" y="10073"/>
                        <a:pt x="217" y="9311"/>
                        <a:pt x="27" y="8263"/>
                      </a:cubicBezTo>
                      <a:cubicBezTo>
                        <a:pt x="-164" y="7120"/>
                        <a:pt x="693" y="6072"/>
                        <a:pt x="1836" y="5882"/>
                      </a:cubicBezTo>
                      <a:cubicBezTo>
                        <a:pt x="5456" y="5405"/>
                        <a:pt x="10885" y="3215"/>
                        <a:pt x="13552" y="643"/>
                      </a:cubicBezTo>
                      <a:cubicBezTo>
                        <a:pt x="14409" y="-214"/>
                        <a:pt x="15743" y="-214"/>
                        <a:pt x="16505" y="643"/>
                      </a:cubicBezTo>
                      <a:cubicBezTo>
                        <a:pt x="17362" y="1500"/>
                        <a:pt x="17362" y="2834"/>
                        <a:pt x="16505" y="3596"/>
                      </a:cubicBezTo>
                      <a:cubicBezTo>
                        <a:pt x="13171" y="6929"/>
                        <a:pt x="6789" y="9406"/>
                        <a:pt x="2408" y="10073"/>
                      </a:cubicBezTo>
                      <a:cubicBezTo>
                        <a:pt x="2313" y="10073"/>
                        <a:pt x="2217" y="10073"/>
                        <a:pt x="2122" y="10073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10" name="任意多边形: 形状 29" descr="69719591-d9df-41fe-a289-f292a68a874b"/>
                <p:cNvSpPr/>
                <p:nvPr/>
              </p:nvSpPr>
              <p:spPr>
                <a:xfrm>
                  <a:off x="6052406" y="3516149"/>
                  <a:ext cx="28056" cy="172406"/>
                </a:xfrm>
                <a:custGeom>
                  <a:avLst/>
                  <a:gdLst>
                    <a:gd name="connsiteX0" fmla="*/ 25877 w 28056"/>
                    <a:gd name="connsiteY0" fmla="*/ 172311 h 172406"/>
                    <a:gd name="connsiteX1" fmla="*/ 24448 w 28056"/>
                    <a:gd name="connsiteY1" fmla="*/ 171739 h 172406"/>
                    <a:gd name="connsiteX2" fmla="*/ 5684 w 28056"/>
                    <a:gd name="connsiteY2" fmla="*/ 141640 h 172406"/>
                    <a:gd name="connsiteX3" fmla="*/ 15780 w 28056"/>
                    <a:gd name="connsiteY3" fmla="*/ 24959 h 172406"/>
                    <a:gd name="connsiteX4" fmla="*/ 10923 w 28056"/>
                    <a:gd name="connsiteY4" fmla="*/ 16672 h 172406"/>
                    <a:gd name="connsiteX5" fmla="*/ 8637 w 28056"/>
                    <a:gd name="connsiteY5" fmla="*/ 14005 h 172406"/>
                    <a:gd name="connsiteX6" fmla="*/ 2350 w 28056"/>
                    <a:gd name="connsiteY6" fmla="*/ 3147 h 172406"/>
                    <a:gd name="connsiteX7" fmla="*/ 3112 w 28056"/>
                    <a:gd name="connsiteY7" fmla="*/ 289 h 172406"/>
                    <a:gd name="connsiteX8" fmla="*/ 5970 w 28056"/>
                    <a:gd name="connsiteY8" fmla="*/ 1051 h 172406"/>
                    <a:gd name="connsiteX9" fmla="*/ 12161 w 28056"/>
                    <a:gd name="connsiteY9" fmla="*/ 11624 h 172406"/>
                    <a:gd name="connsiteX10" fmla="*/ 14161 w 28056"/>
                    <a:gd name="connsiteY10" fmla="*/ 13910 h 172406"/>
                    <a:gd name="connsiteX11" fmla="*/ 19876 w 28056"/>
                    <a:gd name="connsiteY11" fmla="*/ 26388 h 172406"/>
                    <a:gd name="connsiteX12" fmla="*/ 9780 w 28056"/>
                    <a:gd name="connsiteY12" fmla="*/ 140497 h 172406"/>
                    <a:gd name="connsiteX13" fmla="*/ 27401 w 28056"/>
                    <a:gd name="connsiteY13" fmla="*/ 168787 h 172406"/>
                    <a:gd name="connsiteX14" fmla="*/ 27496 w 28056"/>
                    <a:gd name="connsiteY14" fmla="*/ 171739 h 172406"/>
                    <a:gd name="connsiteX15" fmla="*/ 25972 w 28056"/>
                    <a:gd name="connsiteY15" fmla="*/ 172406 h 1724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28056" h="172406">
                      <a:moveTo>
                        <a:pt x="25877" y="172311"/>
                      </a:moveTo>
                      <a:cubicBezTo>
                        <a:pt x="25401" y="172311"/>
                        <a:pt x="24829" y="172120"/>
                        <a:pt x="24448" y="171739"/>
                      </a:cubicBezTo>
                      <a:cubicBezTo>
                        <a:pt x="17209" y="164977"/>
                        <a:pt x="8827" y="151451"/>
                        <a:pt x="5684" y="141640"/>
                      </a:cubicBezTo>
                      <a:cubicBezTo>
                        <a:pt x="-6699" y="102969"/>
                        <a:pt x="3207" y="62678"/>
                        <a:pt x="15780" y="24959"/>
                      </a:cubicBezTo>
                      <a:cubicBezTo>
                        <a:pt x="16447" y="22864"/>
                        <a:pt x="13113" y="19149"/>
                        <a:pt x="10923" y="16672"/>
                      </a:cubicBezTo>
                      <a:cubicBezTo>
                        <a:pt x="10065" y="15720"/>
                        <a:pt x="9208" y="14767"/>
                        <a:pt x="8637" y="14005"/>
                      </a:cubicBezTo>
                      <a:cubicBezTo>
                        <a:pt x="6446" y="10291"/>
                        <a:pt x="4350" y="6671"/>
                        <a:pt x="2350" y="3147"/>
                      </a:cubicBezTo>
                      <a:cubicBezTo>
                        <a:pt x="1779" y="2099"/>
                        <a:pt x="2064" y="861"/>
                        <a:pt x="3112" y="289"/>
                      </a:cubicBezTo>
                      <a:cubicBezTo>
                        <a:pt x="4065" y="-282"/>
                        <a:pt x="5398" y="4"/>
                        <a:pt x="5970" y="1051"/>
                      </a:cubicBezTo>
                      <a:cubicBezTo>
                        <a:pt x="8065" y="4576"/>
                        <a:pt x="10065" y="8100"/>
                        <a:pt x="12161" y="11624"/>
                      </a:cubicBezTo>
                      <a:cubicBezTo>
                        <a:pt x="12637" y="12196"/>
                        <a:pt x="13304" y="12958"/>
                        <a:pt x="14161" y="13910"/>
                      </a:cubicBezTo>
                      <a:cubicBezTo>
                        <a:pt x="17400" y="17530"/>
                        <a:pt x="21400" y="22006"/>
                        <a:pt x="19876" y="26388"/>
                      </a:cubicBezTo>
                      <a:cubicBezTo>
                        <a:pt x="7494" y="63440"/>
                        <a:pt x="-2222" y="102874"/>
                        <a:pt x="9780" y="140497"/>
                      </a:cubicBezTo>
                      <a:cubicBezTo>
                        <a:pt x="12351" y="148594"/>
                        <a:pt x="20067" y="161929"/>
                        <a:pt x="27401" y="168787"/>
                      </a:cubicBezTo>
                      <a:cubicBezTo>
                        <a:pt x="28258" y="169549"/>
                        <a:pt x="28258" y="170882"/>
                        <a:pt x="27496" y="171739"/>
                      </a:cubicBezTo>
                      <a:cubicBezTo>
                        <a:pt x="27115" y="172216"/>
                        <a:pt x="26544" y="172406"/>
                        <a:pt x="25972" y="172406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11" name="任意多边形: 形状 30" descr="112a3279-04af-41f1-a64d-830da5a28192"/>
                <p:cNvSpPr/>
                <p:nvPr/>
              </p:nvSpPr>
              <p:spPr>
                <a:xfrm>
                  <a:off x="5829127" y="3480166"/>
                  <a:ext cx="99405" cy="29414"/>
                </a:xfrm>
                <a:custGeom>
                  <a:avLst/>
                  <a:gdLst>
                    <a:gd name="connsiteX0" fmla="*/ 21604 w 99405"/>
                    <a:gd name="connsiteY0" fmla="*/ 29415 h 29414"/>
                    <a:gd name="connsiteX1" fmla="*/ 935 w 99405"/>
                    <a:gd name="connsiteY1" fmla="*/ 25128 h 29414"/>
                    <a:gd name="connsiteX2" fmla="*/ 363 w 99405"/>
                    <a:gd name="connsiteY2" fmla="*/ 22176 h 29414"/>
                    <a:gd name="connsiteX3" fmla="*/ 3316 w 99405"/>
                    <a:gd name="connsiteY3" fmla="*/ 21604 h 29414"/>
                    <a:gd name="connsiteX4" fmla="*/ 96090 w 99405"/>
                    <a:gd name="connsiteY4" fmla="*/ 363 h 29414"/>
                    <a:gd name="connsiteX5" fmla="*/ 99042 w 99405"/>
                    <a:gd name="connsiteY5" fmla="*/ 935 h 29414"/>
                    <a:gd name="connsiteX6" fmla="*/ 98471 w 99405"/>
                    <a:gd name="connsiteY6" fmla="*/ 3888 h 29414"/>
                    <a:gd name="connsiteX7" fmla="*/ 21604 w 99405"/>
                    <a:gd name="connsiteY7" fmla="*/ 29415 h 294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99405" h="29414">
                      <a:moveTo>
                        <a:pt x="21604" y="29415"/>
                      </a:moveTo>
                      <a:cubicBezTo>
                        <a:pt x="12365" y="29415"/>
                        <a:pt x="5126" y="27891"/>
                        <a:pt x="935" y="25128"/>
                      </a:cubicBezTo>
                      <a:cubicBezTo>
                        <a:pt x="-18" y="24462"/>
                        <a:pt x="-303" y="23223"/>
                        <a:pt x="363" y="22176"/>
                      </a:cubicBezTo>
                      <a:cubicBezTo>
                        <a:pt x="1030" y="21223"/>
                        <a:pt x="2268" y="20937"/>
                        <a:pt x="3316" y="21604"/>
                      </a:cubicBezTo>
                      <a:cubicBezTo>
                        <a:pt x="15984" y="29986"/>
                        <a:pt x="60466" y="24652"/>
                        <a:pt x="96090" y="363"/>
                      </a:cubicBezTo>
                      <a:cubicBezTo>
                        <a:pt x="97042" y="-303"/>
                        <a:pt x="98376" y="-18"/>
                        <a:pt x="99042" y="935"/>
                      </a:cubicBezTo>
                      <a:cubicBezTo>
                        <a:pt x="99709" y="1887"/>
                        <a:pt x="99423" y="3221"/>
                        <a:pt x="98471" y="3888"/>
                      </a:cubicBezTo>
                      <a:cubicBezTo>
                        <a:pt x="71991" y="21890"/>
                        <a:pt x="42083" y="29415"/>
                        <a:pt x="21604" y="29415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12" name="任意多边形: 形状 31" descr="3aacb047-8da9-4372-8601-9d282c18ea40"/>
                <p:cNvSpPr/>
                <p:nvPr/>
              </p:nvSpPr>
              <p:spPr>
                <a:xfrm>
                  <a:off x="5953375" y="3508009"/>
                  <a:ext cx="22448" cy="62912"/>
                </a:xfrm>
                <a:custGeom>
                  <a:avLst/>
                  <a:gdLst>
                    <a:gd name="connsiteX0" fmla="*/ 20419 w 22448"/>
                    <a:gd name="connsiteY0" fmla="*/ 62913 h 62912"/>
                    <a:gd name="connsiteX1" fmla="*/ 18323 w 22448"/>
                    <a:gd name="connsiteY1" fmla="*/ 61198 h 62912"/>
                    <a:gd name="connsiteX2" fmla="*/ 130 w 22448"/>
                    <a:gd name="connsiteY2" fmla="*/ 2905 h 62912"/>
                    <a:gd name="connsiteX3" fmla="*/ 1273 w 22448"/>
                    <a:gd name="connsiteY3" fmla="*/ 143 h 62912"/>
                    <a:gd name="connsiteX4" fmla="*/ 4036 w 22448"/>
                    <a:gd name="connsiteY4" fmla="*/ 1286 h 62912"/>
                    <a:gd name="connsiteX5" fmla="*/ 22419 w 22448"/>
                    <a:gd name="connsiteY5" fmla="*/ 60341 h 62912"/>
                    <a:gd name="connsiteX6" fmla="*/ 20704 w 22448"/>
                    <a:gd name="connsiteY6" fmla="*/ 62817 h 62912"/>
                    <a:gd name="connsiteX7" fmla="*/ 20323 w 22448"/>
                    <a:gd name="connsiteY7" fmla="*/ 62817 h 629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2448" h="62912">
                      <a:moveTo>
                        <a:pt x="20419" y="62913"/>
                      </a:moveTo>
                      <a:cubicBezTo>
                        <a:pt x="19466" y="62913"/>
                        <a:pt x="18514" y="62246"/>
                        <a:pt x="18323" y="61198"/>
                      </a:cubicBezTo>
                      <a:cubicBezTo>
                        <a:pt x="14513" y="41196"/>
                        <a:pt x="11275" y="30909"/>
                        <a:pt x="130" y="2905"/>
                      </a:cubicBezTo>
                      <a:cubicBezTo>
                        <a:pt x="-251" y="1857"/>
                        <a:pt x="226" y="619"/>
                        <a:pt x="1273" y="143"/>
                      </a:cubicBezTo>
                      <a:cubicBezTo>
                        <a:pt x="2321" y="-238"/>
                        <a:pt x="3559" y="143"/>
                        <a:pt x="4036" y="1286"/>
                      </a:cubicBezTo>
                      <a:cubicBezTo>
                        <a:pt x="15275" y="29575"/>
                        <a:pt x="18609" y="40053"/>
                        <a:pt x="22419" y="60341"/>
                      </a:cubicBezTo>
                      <a:cubicBezTo>
                        <a:pt x="22609" y="61484"/>
                        <a:pt x="21847" y="62627"/>
                        <a:pt x="20704" y="62817"/>
                      </a:cubicBezTo>
                      <a:cubicBezTo>
                        <a:pt x="20609" y="62817"/>
                        <a:pt x="20419" y="62817"/>
                        <a:pt x="20323" y="62817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13" name="任意多边形: 形状 32" descr="719384ec-ba80-485b-88ed-40598d56f2df"/>
                <p:cNvSpPr/>
                <p:nvPr/>
              </p:nvSpPr>
              <p:spPr>
                <a:xfrm>
                  <a:off x="6375207" y="3594477"/>
                  <a:ext cx="73862" cy="246954"/>
                </a:xfrm>
                <a:custGeom>
                  <a:avLst/>
                  <a:gdLst>
                    <a:gd name="connsiteX0" fmla="*/ 71599 w 73862"/>
                    <a:gd name="connsiteY0" fmla="*/ 246954 h 246954"/>
                    <a:gd name="connsiteX1" fmla="*/ 69599 w 73862"/>
                    <a:gd name="connsiteY1" fmla="*/ 245430 h 246954"/>
                    <a:gd name="connsiteX2" fmla="*/ 59121 w 73862"/>
                    <a:gd name="connsiteY2" fmla="*/ 207044 h 246954"/>
                    <a:gd name="connsiteX3" fmla="*/ 34356 w 73862"/>
                    <a:gd name="connsiteY3" fmla="*/ 121700 h 246954"/>
                    <a:gd name="connsiteX4" fmla="*/ 66 w 73862"/>
                    <a:gd name="connsiteY4" fmla="*/ 2638 h 246954"/>
                    <a:gd name="connsiteX5" fmla="*/ 1590 w 73862"/>
                    <a:gd name="connsiteY5" fmla="*/ 66 h 246954"/>
                    <a:gd name="connsiteX6" fmla="*/ 4162 w 73862"/>
                    <a:gd name="connsiteY6" fmla="*/ 1590 h 246954"/>
                    <a:gd name="connsiteX7" fmla="*/ 38452 w 73862"/>
                    <a:gd name="connsiteY7" fmla="*/ 120367 h 246954"/>
                    <a:gd name="connsiteX8" fmla="*/ 63312 w 73862"/>
                    <a:gd name="connsiteY8" fmla="*/ 205997 h 246954"/>
                    <a:gd name="connsiteX9" fmla="*/ 73789 w 73862"/>
                    <a:gd name="connsiteY9" fmla="*/ 244287 h 246954"/>
                    <a:gd name="connsiteX10" fmla="*/ 72361 w 73862"/>
                    <a:gd name="connsiteY10" fmla="*/ 246859 h 246954"/>
                    <a:gd name="connsiteX11" fmla="*/ 71789 w 73862"/>
                    <a:gd name="connsiteY11" fmla="*/ 246859 h 246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73862" h="246954">
                      <a:moveTo>
                        <a:pt x="71599" y="246954"/>
                      </a:moveTo>
                      <a:cubicBezTo>
                        <a:pt x="70646" y="246954"/>
                        <a:pt x="69884" y="246383"/>
                        <a:pt x="69599" y="245430"/>
                      </a:cubicBezTo>
                      <a:cubicBezTo>
                        <a:pt x="66265" y="234000"/>
                        <a:pt x="62836" y="220951"/>
                        <a:pt x="59121" y="207044"/>
                      </a:cubicBezTo>
                      <a:cubicBezTo>
                        <a:pt x="51691" y="179326"/>
                        <a:pt x="43214" y="147894"/>
                        <a:pt x="34356" y="121700"/>
                      </a:cubicBezTo>
                      <a:cubicBezTo>
                        <a:pt x="21497" y="83886"/>
                        <a:pt x="11210" y="45405"/>
                        <a:pt x="66" y="2638"/>
                      </a:cubicBezTo>
                      <a:cubicBezTo>
                        <a:pt x="-220" y="1495"/>
                        <a:pt x="447" y="352"/>
                        <a:pt x="1590" y="66"/>
                      </a:cubicBezTo>
                      <a:cubicBezTo>
                        <a:pt x="2733" y="-220"/>
                        <a:pt x="3876" y="447"/>
                        <a:pt x="4162" y="1590"/>
                      </a:cubicBezTo>
                      <a:cubicBezTo>
                        <a:pt x="15306" y="44262"/>
                        <a:pt x="25593" y="82743"/>
                        <a:pt x="38452" y="120367"/>
                      </a:cubicBezTo>
                      <a:cubicBezTo>
                        <a:pt x="47405" y="146751"/>
                        <a:pt x="55883" y="178184"/>
                        <a:pt x="63312" y="205997"/>
                      </a:cubicBezTo>
                      <a:cubicBezTo>
                        <a:pt x="67027" y="219808"/>
                        <a:pt x="70551" y="232952"/>
                        <a:pt x="73789" y="244287"/>
                      </a:cubicBezTo>
                      <a:cubicBezTo>
                        <a:pt x="74075" y="245430"/>
                        <a:pt x="73504" y="246573"/>
                        <a:pt x="72361" y="246859"/>
                      </a:cubicBezTo>
                      <a:cubicBezTo>
                        <a:pt x="72170" y="246859"/>
                        <a:pt x="71980" y="246859"/>
                        <a:pt x="71789" y="246859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14" name="任意多边形: 形状 33" descr="9bc35518-afec-43e9-86bc-778f6682dff5"/>
                <p:cNvSpPr/>
                <p:nvPr/>
              </p:nvSpPr>
              <p:spPr>
                <a:xfrm>
                  <a:off x="6315969" y="3838003"/>
                  <a:ext cx="190843" cy="63245"/>
                </a:xfrm>
                <a:custGeom>
                  <a:avLst/>
                  <a:gdLst>
                    <a:gd name="connsiteX0" fmla="*/ 2154 w 190843"/>
                    <a:gd name="connsiteY0" fmla="*/ 63055 h 63245"/>
                    <a:gd name="connsiteX1" fmla="*/ 725 w 190843"/>
                    <a:gd name="connsiteY1" fmla="*/ 62484 h 63245"/>
                    <a:gd name="connsiteX2" fmla="*/ 153 w 190843"/>
                    <a:gd name="connsiteY2" fmla="*/ 59912 h 63245"/>
                    <a:gd name="connsiteX3" fmla="*/ 2439 w 190843"/>
                    <a:gd name="connsiteY3" fmla="*/ 58579 h 63245"/>
                    <a:gd name="connsiteX4" fmla="*/ 3011 w 190843"/>
                    <a:gd name="connsiteY4" fmla="*/ 58579 h 63245"/>
                    <a:gd name="connsiteX5" fmla="*/ 3487 w 190843"/>
                    <a:gd name="connsiteY5" fmla="*/ 58388 h 63245"/>
                    <a:gd name="connsiteX6" fmla="*/ 6345 w 190843"/>
                    <a:gd name="connsiteY6" fmla="*/ 57436 h 63245"/>
                    <a:gd name="connsiteX7" fmla="*/ 11202 w 190843"/>
                    <a:gd name="connsiteY7" fmla="*/ 56007 h 63245"/>
                    <a:gd name="connsiteX8" fmla="*/ 20537 w 190843"/>
                    <a:gd name="connsiteY8" fmla="*/ 53816 h 63245"/>
                    <a:gd name="connsiteX9" fmla="*/ 22728 w 190843"/>
                    <a:gd name="connsiteY9" fmla="*/ 53149 h 63245"/>
                    <a:gd name="connsiteX10" fmla="*/ 28157 w 190843"/>
                    <a:gd name="connsiteY10" fmla="*/ 52483 h 63245"/>
                    <a:gd name="connsiteX11" fmla="*/ 30252 w 190843"/>
                    <a:gd name="connsiteY11" fmla="*/ 52292 h 63245"/>
                    <a:gd name="connsiteX12" fmla="*/ 29871 w 190843"/>
                    <a:gd name="connsiteY12" fmla="*/ 51530 h 63245"/>
                    <a:gd name="connsiteX13" fmla="*/ 26442 w 190843"/>
                    <a:gd name="connsiteY13" fmla="*/ 35528 h 63245"/>
                    <a:gd name="connsiteX14" fmla="*/ 41397 w 190843"/>
                    <a:gd name="connsiteY14" fmla="*/ 16002 h 63245"/>
                    <a:gd name="connsiteX15" fmla="*/ 76734 w 190843"/>
                    <a:gd name="connsiteY15" fmla="*/ 5715 h 63245"/>
                    <a:gd name="connsiteX16" fmla="*/ 83688 w 190843"/>
                    <a:gd name="connsiteY16" fmla="*/ 4667 h 63245"/>
                    <a:gd name="connsiteX17" fmla="*/ 113310 w 190843"/>
                    <a:gd name="connsiteY17" fmla="*/ 2000 h 63245"/>
                    <a:gd name="connsiteX18" fmla="*/ 127788 w 190843"/>
                    <a:gd name="connsiteY18" fmla="*/ 1143 h 63245"/>
                    <a:gd name="connsiteX19" fmla="*/ 163031 w 190843"/>
                    <a:gd name="connsiteY19" fmla="*/ 0 h 63245"/>
                    <a:gd name="connsiteX20" fmla="*/ 188748 w 190843"/>
                    <a:gd name="connsiteY20" fmla="*/ 0 h 63245"/>
                    <a:gd name="connsiteX21" fmla="*/ 190844 w 190843"/>
                    <a:gd name="connsiteY21" fmla="*/ 2096 h 63245"/>
                    <a:gd name="connsiteX22" fmla="*/ 188748 w 190843"/>
                    <a:gd name="connsiteY22" fmla="*/ 4191 h 63245"/>
                    <a:gd name="connsiteX23" fmla="*/ 163031 w 190843"/>
                    <a:gd name="connsiteY23" fmla="*/ 4191 h 63245"/>
                    <a:gd name="connsiteX24" fmla="*/ 128074 w 190843"/>
                    <a:gd name="connsiteY24" fmla="*/ 5334 h 63245"/>
                    <a:gd name="connsiteX25" fmla="*/ 113596 w 190843"/>
                    <a:gd name="connsiteY25" fmla="*/ 6191 h 63245"/>
                    <a:gd name="connsiteX26" fmla="*/ 84450 w 190843"/>
                    <a:gd name="connsiteY26" fmla="*/ 8763 h 63245"/>
                    <a:gd name="connsiteX27" fmla="*/ 77496 w 190843"/>
                    <a:gd name="connsiteY27" fmla="*/ 9811 h 63245"/>
                    <a:gd name="connsiteX28" fmla="*/ 43778 w 190843"/>
                    <a:gd name="connsiteY28" fmla="*/ 19526 h 63245"/>
                    <a:gd name="connsiteX29" fmla="*/ 30729 w 190843"/>
                    <a:gd name="connsiteY29" fmla="*/ 36195 h 63245"/>
                    <a:gd name="connsiteX30" fmla="*/ 33872 w 190843"/>
                    <a:gd name="connsiteY30" fmla="*/ 49816 h 63245"/>
                    <a:gd name="connsiteX31" fmla="*/ 35301 w 190843"/>
                    <a:gd name="connsiteY31" fmla="*/ 53245 h 63245"/>
                    <a:gd name="connsiteX32" fmla="*/ 35205 w 190843"/>
                    <a:gd name="connsiteY32" fmla="*/ 55054 h 63245"/>
                    <a:gd name="connsiteX33" fmla="*/ 33777 w 190843"/>
                    <a:gd name="connsiteY33" fmla="*/ 56102 h 63245"/>
                    <a:gd name="connsiteX34" fmla="*/ 28633 w 190843"/>
                    <a:gd name="connsiteY34" fmla="*/ 56769 h 63245"/>
                    <a:gd name="connsiteX35" fmla="*/ 23775 w 190843"/>
                    <a:gd name="connsiteY35" fmla="*/ 57340 h 63245"/>
                    <a:gd name="connsiteX36" fmla="*/ 21775 w 190843"/>
                    <a:gd name="connsiteY36" fmla="*/ 57912 h 63245"/>
                    <a:gd name="connsiteX37" fmla="*/ 11964 w 190843"/>
                    <a:gd name="connsiteY37" fmla="*/ 60293 h 63245"/>
                    <a:gd name="connsiteX38" fmla="*/ 7773 w 190843"/>
                    <a:gd name="connsiteY38" fmla="*/ 61531 h 63245"/>
                    <a:gd name="connsiteX39" fmla="*/ 4725 w 190843"/>
                    <a:gd name="connsiteY39" fmla="*/ 62484 h 63245"/>
                    <a:gd name="connsiteX40" fmla="*/ 3392 w 190843"/>
                    <a:gd name="connsiteY40" fmla="*/ 62865 h 63245"/>
                    <a:gd name="connsiteX41" fmla="*/ 2249 w 190843"/>
                    <a:gd name="connsiteY41" fmla="*/ 63246 h 6324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</a:cxnLst>
                  <a:rect l="l" t="t" r="r" b="b"/>
                  <a:pathLst>
                    <a:path w="190843" h="63245">
                      <a:moveTo>
                        <a:pt x="2154" y="63055"/>
                      </a:moveTo>
                      <a:cubicBezTo>
                        <a:pt x="1582" y="63055"/>
                        <a:pt x="1106" y="62865"/>
                        <a:pt x="725" y="62484"/>
                      </a:cubicBezTo>
                      <a:cubicBezTo>
                        <a:pt x="153" y="61913"/>
                        <a:pt x="-228" y="60769"/>
                        <a:pt x="153" y="59912"/>
                      </a:cubicBezTo>
                      <a:cubicBezTo>
                        <a:pt x="439" y="59150"/>
                        <a:pt x="1582" y="58579"/>
                        <a:pt x="2439" y="58579"/>
                      </a:cubicBezTo>
                      <a:cubicBezTo>
                        <a:pt x="2630" y="58579"/>
                        <a:pt x="2916" y="58579"/>
                        <a:pt x="3011" y="58579"/>
                      </a:cubicBezTo>
                      <a:cubicBezTo>
                        <a:pt x="3106" y="58579"/>
                        <a:pt x="3297" y="58483"/>
                        <a:pt x="3487" y="58388"/>
                      </a:cubicBezTo>
                      <a:cubicBezTo>
                        <a:pt x="4440" y="58198"/>
                        <a:pt x="5392" y="57817"/>
                        <a:pt x="6345" y="57436"/>
                      </a:cubicBezTo>
                      <a:cubicBezTo>
                        <a:pt x="7773" y="56959"/>
                        <a:pt x="9393" y="56388"/>
                        <a:pt x="11202" y="56007"/>
                      </a:cubicBezTo>
                      <a:cubicBezTo>
                        <a:pt x="14536" y="55531"/>
                        <a:pt x="17394" y="54673"/>
                        <a:pt x="20537" y="53816"/>
                      </a:cubicBezTo>
                      <a:lnTo>
                        <a:pt x="22728" y="53149"/>
                      </a:lnTo>
                      <a:cubicBezTo>
                        <a:pt x="24728" y="52769"/>
                        <a:pt x="26442" y="52673"/>
                        <a:pt x="28157" y="52483"/>
                      </a:cubicBezTo>
                      <a:cubicBezTo>
                        <a:pt x="28919" y="52483"/>
                        <a:pt x="29586" y="52388"/>
                        <a:pt x="30252" y="52292"/>
                      </a:cubicBezTo>
                      <a:cubicBezTo>
                        <a:pt x="30157" y="52006"/>
                        <a:pt x="30062" y="51721"/>
                        <a:pt x="29871" y="51530"/>
                      </a:cubicBezTo>
                      <a:cubicBezTo>
                        <a:pt x="27681" y="46482"/>
                        <a:pt x="25395" y="41338"/>
                        <a:pt x="26442" y="35528"/>
                      </a:cubicBezTo>
                      <a:cubicBezTo>
                        <a:pt x="27966" y="25527"/>
                        <a:pt x="37491" y="18478"/>
                        <a:pt x="41397" y="16002"/>
                      </a:cubicBezTo>
                      <a:cubicBezTo>
                        <a:pt x="52065" y="9430"/>
                        <a:pt x="64638" y="7525"/>
                        <a:pt x="76734" y="5715"/>
                      </a:cubicBezTo>
                      <a:cubicBezTo>
                        <a:pt x="79020" y="5334"/>
                        <a:pt x="81402" y="5048"/>
                        <a:pt x="83688" y="4667"/>
                      </a:cubicBezTo>
                      <a:cubicBezTo>
                        <a:pt x="93594" y="3048"/>
                        <a:pt x="103595" y="2572"/>
                        <a:pt x="113310" y="2000"/>
                      </a:cubicBezTo>
                      <a:cubicBezTo>
                        <a:pt x="118168" y="1715"/>
                        <a:pt x="122931" y="1524"/>
                        <a:pt x="127788" y="1143"/>
                      </a:cubicBezTo>
                      <a:cubicBezTo>
                        <a:pt x="139314" y="571"/>
                        <a:pt x="151125" y="0"/>
                        <a:pt x="163031" y="0"/>
                      </a:cubicBezTo>
                      <a:lnTo>
                        <a:pt x="188748" y="0"/>
                      </a:lnTo>
                      <a:cubicBezTo>
                        <a:pt x="189891" y="0"/>
                        <a:pt x="190844" y="952"/>
                        <a:pt x="190844" y="2096"/>
                      </a:cubicBezTo>
                      <a:cubicBezTo>
                        <a:pt x="190844" y="3238"/>
                        <a:pt x="189891" y="4191"/>
                        <a:pt x="188748" y="4191"/>
                      </a:cubicBezTo>
                      <a:lnTo>
                        <a:pt x="163031" y="4191"/>
                      </a:lnTo>
                      <a:cubicBezTo>
                        <a:pt x="151220" y="4191"/>
                        <a:pt x="139409" y="4763"/>
                        <a:pt x="128074" y="5334"/>
                      </a:cubicBezTo>
                      <a:cubicBezTo>
                        <a:pt x="123312" y="5715"/>
                        <a:pt x="118454" y="6001"/>
                        <a:pt x="113596" y="6191"/>
                      </a:cubicBezTo>
                      <a:cubicBezTo>
                        <a:pt x="104071" y="6667"/>
                        <a:pt x="94165" y="7239"/>
                        <a:pt x="84450" y="8763"/>
                      </a:cubicBezTo>
                      <a:cubicBezTo>
                        <a:pt x="82164" y="9144"/>
                        <a:pt x="79782" y="9525"/>
                        <a:pt x="77496" y="9811"/>
                      </a:cubicBezTo>
                      <a:cubicBezTo>
                        <a:pt x="65781" y="11621"/>
                        <a:pt x="53684" y="13430"/>
                        <a:pt x="43778" y="19526"/>
                      </a:cubicBezTo>
                      <a:cubicBezTo>
                        <a:pt x="40254" y="21717"/>
                        <a:pt x="31967" y="27813"/>
                        <a:pt x="30729" y="36195"/>
                      </a:cubicBezTo>
                      <a:cubicBezTo>
                        <a:pt x="29871" y="40862"/>
                        <a:pt x="31776" y="45148"/>
                        <a:pt x="33872" y="49816"/>
                      </a:cubicBezTo>
                      <a:cubicBezTo>
                        <a:pt x="34348" y="50959"/>
                        <a:pt x="34824" y="52102"/>
                        <a:pt x="35301" y="53245"/>
                      </a:cubicBezTo>
                      <a:cubicBezTo>
                        <a:pt x="35491" y="53816"/>
                        <a:pt x="35491" y="54483"/>
                        <a:pt x="35205" y="55054"/>
                      </a:cubicBezTo>
                      <a:cubicBezTo>
                        <a:pt x="34920" y="55626"/>
                        <a:pt x="34348" y="56007"/>
                        <a:pt x="33777" y="56102"/>
                      </a:cubicBezTo>
                      <a:cubicBezTo>
                        <a:pt x="32157" y="56388"/>
                        <a:pt x="30443" y="56578"/>
                        <a:pt x="28633" y="56769"/>
                      </a:cubicBezTo>
                      <a:cubicBezTo>
                        <a:pt x="27014" y="56864"/>
                        <a:pt x="25395" y="57055"/>
                        <a:pt x="23775" y="57340"/>
                      </a:cubicBezTo>
                      <a:lnTo>
                        <a:pt x="21775" y="57912"/>
                      </a:lnTo>
                      <a:cubicBezTo>
                        <a:pt x="18537" y="58865"/>
                        <a:pt x="15489" y="59722"/>
                        <a:pt x="11964" y="60293"/>
                      </a:cubicBezTo>
                      <a:cubicBezTo>
                        <a:pt x="10536" y="60579"/>
                        <a:pt x="9107" y="61055"/>
                        <a:pt x="7773" y="61531"/>
                      </a:cubicBezTo>
                      <a:cubicBezTo>
                        <a:pt x="6726" y="61913"/>
                        <a:pt x="5773" y="62294"/>
                        <a:pt x="4725" y="62484"/>
                      </a:cubicBezTo>
                      <a:cubicBezTo>
                        <a:pt x="4249" y="62674"/>
                        <a:pt x="3773" y="62770"/>
                        <a:pt x="3392" y="62865"/>
                      </a:cubicBezTo>
                      <a:cubicBezTo>
                        <a:pt x="3011" y="63055"/>
                        <a:pt x="2630" y="63246"/>
                        <a:pt x="2249" y="63246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15" name="任意多边形: 形状 34" descr="e9f779a5-1fe5-4906-bdbe-4659e90106aa"/>
                <p:cNvSpPr/>
                <p:nvPr/>
              </p:nvSpPr>
              <p:spPr>
                <a:xfrm>
                  <a:off x="6345289" y="3888601"/>
                  <a:ext cx="40460" cy="87323"/>
                </a:xfrm>
                <a:custGeom>
                  <a:avLst/>
                  <a:gdLst>
                    <a:gd name="connsiteX0" fmla="*/ 38365 w 40460"/>
                    <a:gd name="connsiteY0" fmla="*/ 87324 h 87323"/>
                    <a:gd name="connsiteX1" fmla="*/ 36270 w 40460"/>
                    <a:gd name="connsiteY1" fmla="*/ 85228 h 87323"/>
                    <a:gd name="connsiteX2" fmla="*/ 28840 w 40460"/>
                    <a:gd name="connsiteY2" fmla="*/ 41509 h 87323"/>
                    <a:gd name="connsiteX3" fmla="*/ 27793 w 40460"/>
                    <a:gd name="connsiteY3" fmla="*/ 38651 h 87323"/>
                    <a:gd name="connsiteX4" fmla="*/ 18554 w 40460"/>
                    <a:gd name="connsiteY4" fmla="*/ 18553 h 87323"/>
                    <a:gd name="connsiteX5" fmla="*/ 1123 w 40460"/>
                    <a:gd name="connsiteY5" fmla="*/ 3980 h 87323"/>
                    <a:gd name="connsiteX6" fmla="*/ 265 w 40460"/>
                    <a:gd name="connsiteY6" fmla="*/ 1123 h 87323"/>
                    <a:gd name="connsiteX7" fmla="*/ 3123 w 40460"/>
                    <a:gd name="connsiteY7" fmla="*/ 265 h 87323"/>
                    <a:gd name="connsiteX8" fmla="*/ 21983 w 40460"/>
                    <a:gd name="connsiteY8" fmla="*/ 16172 h 87323"/>
                    <a:gd name="connsiteX9" fmla="*/ 31698 w 40460"/>
                    <a:gd name="connsiteY9" fmla="*/ 37127 h 87323"/>
                    <a:gd name="connsiteX10" fmla="*/ 32746 w 40460"/>
                    <a:gd name="connsiteY10" fmla="*/ 39985 h 87323"/>
                    <a:gd name="connsiteX11" fmla="*/ 40461 w 40460"/>
                    <a:gd name="connsiteY11" fmla="*/ 83800 h 87323"/>
                    <a:gd name="connsiteX12" fmla="*/ 40461 w 40460"/>
                    <a:gd name="connsiteY12" fmla="*/ 83990 h 87323"/>
                    <a:gd name="connsiteX13" fmla="*/ 40461 w 40460"/>
                    <a:gd name="connsiteY13" fmla="*/ 85133 h 87323"/>
                    <a:gd name="connsiteX14" fmla="*/ 38365 w 40460"/>
                    <a:gd name="connsiteY14" fmla="*/ 87229 h 873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40460" h="87323">
                      <a:moveTo>
                        <a:pt x="38365" y="87324"/>
                      </a:moveTo>
                      <a:cubicBezTo>
                        <a:pt x="37222" y="87324"/>
                        <a:pt x="36270" y="86371"/>
                        <a:pt x="36270" y="85228"/>
                      </a:cubicBezTo>
                      <a:cubicBezTo>
                        <a:pt x="36270" y="69417"/>
                        <a:pt x="33793" y="54748"/>
                        <a:pt x="28840" y="41509"/>
                      </a:cubicBezTo>
                      <a:lnTo>
                        <a:pt x="27793" y="38651"/>
                      </a:lnTo>
                      <a:cubicBezTo>
                        <a:pt x="25316" y="31698"/>
                        <a:pt x="23030" y="25126"/>
                        <a:pt x="18554" y="18553"/>
                      </a:cubicBezTo>
                      <a:cubicBezTo>
                        <a:pt x="14458" y="12172"/>
                        <a:pt x="6838" y="7123"/>
                        <a:pt x="1123" y="3980"/>
                      </a:cubicBezTo>
                      <a:cubicBezTo>
                        <a:pt x="75" y="3409"/>
                        <a:pt x="-306" y="2170"/>
                        <a:pt x="265" y="1123"/>
                      </a:cubicBezTo>
                      <a:cubicBezTo>
                        <a:pt x="837" y="75"/>
                        <a:pt x="2075" y="-306"/>
                        <a:pt x="3123" y="265"/>
                      </a:cubicBezTo>
                      <a:cubicBezTo>
                        <a:pt x="9219" y="3599"/>
                        <a:pt x="17506" y="9124"/>
                        <a:pt x="21983" y="16172"/>
                      </a:cubicBezTo>
                      <a:cubicBezTo>
                        <a:pt x="26745" y="23030"/>
                        <a:pt x="29126" y="29888"/>
                        <a:pt x="31698" y="37127"/>
                      </a:cubicBezTo>
                      <a:lnTo>
                        <a:pt x="32746" y="39985"/>
                      </a:lnTo>
                      <a:cubicBezTo>
                        <a:pt x="37699" y="53224"/>
                        <a:pt x="40366" y="67988"/>
                        <a:pt x="40461" y="83800"/>
                      </a:cubicBezTo>
                      <a:cubicBezTo>
                        <a:pt x="40461" y="83800"/>
                        <a:pt x="40461" y="83895"/>
                        <a:pt x="40461" y="83990"/>
                      </a:cubicBezTo>
                      <a:lnTo>
                        <a:pt x="40461" y="85133"/>
                      </a:lnTo>
                      <a:cubicBezTo>
                        <a:pt x="40461" y="86276"/>
                        <a:pt x="39508" y="87229"/>
                        <a:pt x="38365" y="87229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16" name="任意多边形: 形状 35" descr="6b1f90a5-68b0-4cc3-8304-c5a9e0c36e67"/>
                <p:cNvSpPr/>
                <p:nvPr/>
              </p:nvSpPr>
              <p:spPr>
                <a:xfrm>
                  <a:off x="6145809" y="3432734"/>
                  <a:ext cx="60620" cy="466037"/>
                </a:xfrm>
                <a:custGeom>
                  <a:avLst/>
                  <a:gdLst>
                    <a:gd name="connsiteX0" fmla="*/ 2102 w 60620"/>
                    <a:gd name="connsiteY0" fmla="*/ 466038 h 466037"/>
                    <a:gd name="connsiteX1" fmla="*/ 2007 w 60620"/>
                    <a:gd name="connsiteY1" fmla="*/ 466038 h 466037"/>
                    <a:gd name="connsiteX2" fmla="*/ 7 w 60620"/>
                    <a:gd name="connsiteY2" fmla="*/ 463847 h 466037"/>
                    <a:gd name="connsiteX3" fmla="*/ 10770 w 60620"/>
                    <a:gd name="connsiteY3" fmla="*/ 424318 h 466037"/>
                    <a:gd name="connsiteX4" fmla="*/ 18009 w 60620"/>
                    <a:gd name="connsiteY4" fmla="*/ 402125 h 466037"/>
                    <a:gd name="connsiteX5" fmla="*/ 20771 w 60620"/>
                    <a:gd name="connsiteY5" fmla="*/ 392314 h 466037"/>
                    <a:gd name="connsiteX6" fmla="*/ 37821 w 60620"/>
                    <a:gd name="connsiteY6" fmla="*/ 317924 h 466037"/>
                    <a:gd name="connsiteX7" fmla="*/ 40107 w 60620"/>
                    <a:gd name="connsiteY7" fmla="*/ 294683 h 466037"/>
                    <a:gd name="connsiteX8" fmla="*/ 35535 w 60620"/>
                    <a:gd name="connsiteY8" fmla="*/ 273537 h 466037"/>
                    <a:gd name="connsiteX9" fmla="*/ 31153 w 60620"/>
                    <a:gd name="connsiteY9" fmla="*/ 260107 h 466037"/>
                    <a:gd name="connsiteX10" fmla="*/ 21438 w 60620"/>
                    <a:gd name="connsiteY10" fmla="*/ 228103 h 466037"/>
                    <a:gd name="connsiteX11" fmla="*/ 13627 w 60620"/>
                    <a:gd name="connsiteY11" fmla="*/ 182574 h 466037"/>
                    <a:gd name="connsiteX12" fmla="*/ 14485 w 60620"/>
                    <a:gd name="connsiteY12" fmla="*/ 164571 h 466037"/>
                    <a:gd name="connsiteX13" fmla="*/ 15151 w 60620"/>
                    <a:gd name="connsiteY13" fmla="*/ 158761 h 466037"/>
                    <a:gd name="connsiteX14" fmla="*/ 15342 w 60620"/>
                    <a:gd name="connsiteY14" fmla="*/ 156761 h 466037"/>
                    <a:gd name="connsiteX15" fmla="*/ 18295 w 60620"/>
                    <a:gd name="connsiteY15" fmla="*/ 134377 h 466037"/>
                    <a:gd name="connsiteX16" fmla="*/ 21438 w 60620"/>
                    <a:gd name="connsiteY16" fmla="*/ 122661 h 466037"/>
                    <a:gd name="connsiteX17" fmla="*/ 24581 w 60620"/>
                    <a:gd name="connsiteY17" fmla="*/ 110755 h 466037"/>
                    <a:gd name="connsiteX18" fmla="*/ 30391 w 60620"/>
                    <a:gd name="connsiteY18" fmla="*/ 93801 h 466037"/>
                    <a:gd name="connsiteX19" fmla="*/ 33154 w 60620"/>
                    <a:gd name="connsiteY19" fmla="*/ 86466 h 466037"/>
                    <a:gd name="connsiteX20" fmla="*/ 40583 w 60620"/>
                    <a:gd name="connsiteY20" fmla="*/ 60939 h 466037"/>
                    <a:gd name="connsiteX21" fmla="*/ 46393 w 60620"/>
                    <a:gd name="connsiteY21" fmla="*/ 40556 h 466037"/>
                    <a:gd name="connsiteX22" fmla="*/ 49060 w 60620"/>
                    <a:gd name="connsiteY22" fmla="*/ 29031 h 466037"/>
                    <a:gd name="connsiteX23" fmla="*/ 51823 w 60620"/>
                    <a:gd name="connsiteY23" fmla="*/ 17315 h 466037"/>
                    <a:gd name="connsiteX24" fmla="*/ 53061 w 60620"/>
                    <a:gd name="connsiteY24" fmla="*/ 12457 h 466037"/>
                    <a:gd name="connsiteX25" fmla="*/ 56585 w 60620"/>
                    <a:gd name="connsiteY25" fmla="*/ 1313 h 466037"/>
                    <a:gd name="connsiteX26" fmla="*/ 59347 w 60620"/>
                    <a:gd name="connsiteY26" fmla="*/ 170 h 466037"/>
                    <a:gd name="connsiteX27" fmla="*/ 60490 w 60620"/>
                    <a:gd name="connsiteY27" fmla="*/ 2932 h 466037"/>
                    <a:gd name="connsiteX28" fmla="*/ 57157 w 60620"/>
                    <a:gd name="connsiteY28" fmla="*/ 13505 h 466037"/>
                    <a:gd name="connsiteX29" fmla="*/ 55918 w 60620"/>
                    <a:gd name="connsiteY29" fmla="*/ 18267 h 466037"/>
                    <a:gd name="connsiteX30" fmla="*/ 53156 w 60620"/>
                    <a:gd name="connsiteY30" fmla="*/ 29983 h 466037"/>
                    <a:gd name="connsiteX31" fmla="*/ 50489 w 60620"/>
                    <a:gd name="connsiteY31" fmla="*/ 41508 h 466037"/>
                    <a:gd name="connsiteX32" fmla="*/ 44679 w 60620"/>
                    <a:gd name="connsiteY32" fmla="*/ 61987 h 466037"/>
                    <a:gd name="connsiteX33" fmla="*/ 37249 w 60620"/>
                    <a:gd name="connsiteY33" fmla="*/ 87705 h 466037"/>
                    <a:gd name="connsiteX34" fmla="*/ 34392 w 60620"/>
                    <a:gd name="connsiteY34" fmla="*/ 95134 h 466037"/>
                    <a:gd name="connsiteX35" fmla="*/ 28677 w 60620"/>
                    <a:gd name="connsiteY35" fmla="*/ 111803 h 466037"/>
                    <a:gd name="connsiteX36" fmla="*/ 25534 w 60620"/>
                    <a:gd name="connsiteY36" fmla="*/ 123519 h 466037"/>
                    <a:gd name="connsiteX37" fmla="*/ 22390 w 60620"/>
                    <a:gd name="connsiteY37" fmla="*/ 135234 h 466037"/>
                    <a:gd name="connsiteX38" fmla="*/ 19533 w 60620"/>
                    <a:gd name="connsiteY38" fmla="*/ 157047 h 466037"/>
                    <a:gd name="connsiteX39" fmla="*/ 19342 w 60620"/>
                    <a:gd name="connsiteY39" fmla="*/ 159047 h 466037"/>
                    <a:gd name="connsiteX40" fmla="*/ 18676 w 60620"/>
                    <a:gd name="connsiteY40" fmla="*/ 164952 h 466037"/>
                    <a:gd name="connsiteX41" fmla="*/ 17818 w 60620"/>
                    <a:gd name="connsiteY41" fmla="*/ 182002 h 466037"/>
                    <a:gd name="connsiteX42" fmla="*/ 25534 w 60620"/>
                    <a:gd name="connsiteY42" fmla="*/ 226865 h 466037"/>
                    <a:gd name="connsiteX43" fmla="*/ 35249 w 60620"/>
                    <a:gd name="connsiteY43" fmla="*/ 258678 h 466037"/>
                    <a:gd name="connsiteX44" fmla="*/ 39631 w 60620"/>
                    <a:gd name="connsiteY44" fmla="*/ 272109 h 466037"/>
                    <a:gd name="connsiteX45" fmla="*/ 44393 w 60620"/>
                    <a:gd name="connsiteY45" fmla="*/ 294588 h 466037"/>
                    <a:gd name="connsiteX46" fmla="*/ 42012 w 60620"/>
                    <a:gd name="connsiteY46" fmla="*/ 318400 h 466037"/>
                    <a:gd name="connsiteX47" fmla="*/ 24867 w 60620"/>
                    <a:gd name="connsiteY47" fmla="*/ 393457 h 466037"/>
                    <a:gd name="connsiteX48" fmla="*/ 22105 w 60620"/>
                    <a:gd name="connsiteY48" fmla="*/ 403173 h 466037"/>
                    <a:gd name="connsiteX49" fmla="*/ 14675 w 60620"/>
                    <a:gd name="connsiteY49" fmla="*/ 425842 h 466037"/>
                    <a:gd name="connsiteX50" fmla="*/ 4293 w 60620"/>
                    <a:gd name="connsiteY50" fmla="*/ 463942 h 466037"/>
                    <a:gd name="connsiteX51" fmla="*/ 2197 w 60620"/>
                    <a:gd name="connsiteY51" fmla="*/ 465942 h 4660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</a:cxnLst>
                  <a:rect l="l" t="t" r="r" b="b"/>
                  <a:pathLst>
                    <a:path w="60620" h="466037">
                      <a:moveTo>
                        <a:pt x="2102" y="466038"/>
                      </a:moveTo>
                      <a:cubicBezTo>
                        <a:pt x="2102" y="466038"/>
                        <a:pt x="2102" y="466038"/>
                        <a:pt x="2007" y="466038"/>
                      </a:cubicBezTo>
                      <a:cubicBezTo>
                        <a:pt x="864" y="466038"/>
                        <a:pt x="-89" y="464990"/>
                        <a:pt x="7" y="463847"/>
                      </a:cubicBezTo>
                      <a:cubicBezTo>
                        <a:pt x="388" y="457275"/>
                        <a:pt x="7436" y="431938"/>
                        <a:pt x="10770" y="424318"/>
                      </a:cubicBezTo>
                      <a:cubicBezTo>
                        <a:pt x="13913" y="417079"/>
                        <a:pt x="15913" y="409840"/>
                        <a:pt x="18009" y="402125"/>
                      </a:cubicBezTo>
                      <a:cubicBezTo>
                        <a:pt x="18866" y="398886"/>
                        <a:pt x="19819" y="395648"/>
                        <a:pt x="20771" y="392314"/>
                      </a:cubicBezTo>
                      <a:cubicBezTo>
                        <a:pt x="28677" y="366216"/>
                        <a:pt x="35440" y="342594"/>
                        <a:pt x="37821" y="317924"/>
                      </a:cubicBezTo>
                      <a:cubicBezTo>
                        <a:pt x="39345" y="310113"/>
                        <a:pt x="40107" y="302303"/>
                        <a:pt x="40107" y="294683"/>
                      </a:cubicBezTo>
                      <a:cubicBezTo>
                        <a:pt x="40107" y="287063"/>
                        <a:pt x="37916" y="280586"/>
                        <a:pt x="35535" y="273537"/>
                      </a:cubicBezTo>
                      <a:cubicBezTo>
                        <a:pt x="34106" y="269061"/>
                        <a:pt x="32677" y="264584"/>
                        <a:pt x="31153" y="260107"/>
                      </a:cubicBezTo>
                      <a:cubicBezTo>
                        <a:pt x="27724" y="249820"/>
                        <a:pt x="24200" y="239057"/>
                        <a:pt x="21438" y="228103"/>
                      </a:cubicBezTo>
                      <a:cubicBezTo>
                        <a:pt x="16580" y="212863"/>
                        <a:pt x="15056" y="197433"/>
                        <a:pt x="13627" y="182574"/>
                      </a:cubicBezTo>
                      <a:cubicBezTo>
                        <a:pt x="13056" y="176478"/>
                        <a:pt x="13818" y="170382"/>
                        <a:pt x="14485" y="164571"/>
                      </a:cubicBezTo>
                      <a:cubicBezTo>
                        <a:pt x="14770" y="162666"/>
                        <a:pt x="14961" y="160666"/>
                        <a:pt x="15151" y="158761"/>
                      </a:cubicBezTo>
                      <a:lnTo>
                        <a:pt x="15342" y="156761"/>
                      </a:lnTo>
                      <a:cubicBezTo>
                        <a:pt x="16104" y="149331"/>
                        <a:pt x="16866" y="141616"/>
                        <a:pt x="18295" y="134377"/>
                      </a:cubicBezTo>
                      <a:cubicBezTo>
                        <a:pt x="19533" y="130377"/>
                        <a:pt x="20485" y="126471"/>
                        <a:pt x="21438" y="122661"/>
                      </a:cubicBezTo>
                      <a:cubicBezTo>
                        <a:pt x="22390" y="118756"/>
                        <a:pt x="23438" y="114756"/>
                        <a:pt x="24581" y="110755"/>
                      </a:cubicBezTo>
                      <a:cubicBezTo>
                        <a:pt x="26200" y="104659"/>
                        <a:pt x="28296" y="99420"/>
                        <a:pt x="30391" y="93801"/>
                      </a:cubicBezTo>
                      <a:cubicBezTo>
                        <a:pt x="31344" y="91419"/>
                        <a:pt x="32201" y="89038"/>
                        <a:pt x="33154" y="86466"/>
                      </a:cubicBezTo>
                      <a:cubicBezTo>
                        <a:pt x="35725" y="78275"/>
                        <a:pt x="38107" y="69798"/>
                        <a:pt x="40583" y="60939"/>
                      </a:cubicBezTo>
                      <a:cubicBezTo>
                        <a:pt x="42488" y="54177"/>
                        <a:pt x="44393" y="47319"/>
                        <a:pt x="46393" y="40556"/>
                      </a:cubicBezTo>
                      <a:cubicBezTo>
                        <a:pt x="47155" y="36841"/>
                        <a:pt x="48108" y="32841"/>
                        <a:pt x="49060" y="29031"/>
                      </a:cubicBezTo>
                      <a:cubicBezTo>
                        <a:pt x="50013" y="25221"/>
                        <a:pt x="50965" y="21220"/>
                        <a:pt x="51823" y="17315"/>
                      </a:cubicBezTo>
                      <a:cubicBezTo>
                        <a:pt x="52299" y="15505"/>
                        <a:pt x="52680" y="13981"/>
                        <a:pt x="53061" y="12457"/>
                      </a:cubicBezTo>
                      <a:cubicBezTo>
                        <a:pt x="54013" y="8742"/>
                        <a:pt x="54871" y="5218"/>
                        <a:pt x="56585" y="1313"/>
                      </a:cubicBezTo>
                      <a:cubicBezTo>
                        <a:pt x="57061" y="265"/>
                        <a:pt x="58300" y="-306"/>
                        <a:pt x="59347" y="170"/>
                      </a:cubicBezTo>
                      <a:cubicBezTo>
                        <a:pt x="60395" y="646"/>
                        <a:pt x="60871" y="1884"/>
                        <a:pt x="60490" y="2932"/>
                      </a:cubicBezTo>
                      <a:cubicBezTo>
                        <a:pt x="58871" y="6647"/>
                        <a:pt x="58109" y="9981"/>
                        <a:pt x="57157" y="13505"/>
                      </a:cubicBezTo>
                      <a:cubicBezTo>
                        <a:pt x="56776" y="15029"/>
                        <a:pt x="56395" y="16648"/>
                        <a:pt x="55918" y="18267"/>
                      </a:cubicBezTo>
                      <a:cubicBezTo>
                        <a:pt x="55156" y="22077"/>
                        <a:pt x="54204" y="26078"/>
                        <a:pt x="53156" y="29983"/>
                      </a:cubicBezTo>
                      <a:cubicBezTo>
                        <a:pt x="52204" y="33793"/>
                        <a:pt x="51251" y="37698"/>
                        <a:pt x="50489" y="41508"/>
                      </a:cubicBezTo>
                      <a:cubicBezTo>
                        <a:pt x="48394" y="48462"/>
                        <a:pt x="46489" y="55320"/>
                        <a:pt x="44679" y="61987"/>
                      </a:cubicBezTo>
                      <a:cubicBezTo>
                        <a:pt x="42298" y="70560"/>
                        <a:pt x="39821" y="79323"/>
                        <a:pt x="37249" y="87705"/>
                      </a:cubicBezTo>
                      <a:cubicBezTo>
                        <a:pt x="36297" y="90372"/>
                        <a:pt x="35344" y="92753"/>
                        <a:pt x="34392" y="95134"/>
                      </a:cubicBezTo>
                      <a:cubicBezTo>
                        <a:pt x="32296" y="100659"/>
                        <a:pt x="30296" y="105802"/>
                        <a:pt x="28677" y="111803"/>
                      </a:cubicBezTo>
                      <a:cubicBezTo>
                        <a:pt x="27534" y="115708"/>
                        <a:pt x="26486" y="119709"/>
                        <a:pt x="25534" y="123519"/>
                      </a:cubicBezTo>
                      <a:cubicBezTo>
                        <a:pt x="24581" y="127424"/>
                        <a:pt x="23533" y="131329"/>
                        <a:pt x="22390" y="135234"/>
                      </a:cubicBezTo>
                      <a:cubicBezTo>
                        <a:pt x="21057" y="142092"/>
                        <a:pt x="20295" y="149712"/>
                        <a:pt x="19533" y="157047"/>
                      </a:cubicBezTo>
                      <a:lnTo>
                        <a:pt x="19342" y="159047"/>
                      </a:lnTo>
                      <a:cubicBezTo>
                        <a:pt x="19152" y="161047"/>
                        <a:pt x="18866" y="162952"/>
                        <a:pt x="18676" y="164952"/>
                      </a:cubicBezTo>
                      <a:cubicBezTo>
                        <a:pt x="17914" y="170858"/>
                        <a:pt x="17247" y="176382"/>
                        <a:pt x="17818" y="182002"/>
                      </a:cubicBezTo>
                      <a:cubicBezTo>
                        <a:pt x="19247" y="196671"/>
                        <a:pt x="20771" y="211815"/>
                        <a:pt x="25534" y="226865"/>
                      </a:cubicBezTo>
                      <a:cubicBezTo>
                        <a:pt x="28296" y="237819"/>
                        <a:pt x="31820" y="248391"/>
                        <a:pt x="35249" y="258678"/>
                      </a:cubicBezTo>
                      <a:cubicBezTo>
                        <a:pt x="36773" y="263155"/>
                        <a:pt x="38202" y="267632"/>
                        <a:pt x="39631" y="272109"/>
                      </a:cubicBezTo>
                      <a:cubicBezTo>
                        <a:pt x="42012" y="279157"/>
                        <a:pt x="44393" y="286491"/>
                        <a:pt x="44393" y="294588"/>
                      </a:cubicBezTo>
                      <a:cubicBezTo>
                        <a:pt x="44393" y="302684"/>
                        <a:pt x="43631" y="310494"/>
                        <a:pt x="42012" y="318400"/>
                      </a:cubicBezTo>
                      <a:cubicBezTo>
                        <a:pt x="39631" y="343356"/>
                        <a:pt x="32868" y="367168"/>
                        <a:pt x="24867" y="393457"/>
                      </a:cubicBezTo>
                      <a:cubicBezTo>
                        <a:pt x="23914" y="396696"/>
                        <a:pt x="22962" y="399934"/>
                        <a:pt x="22105" y="403173"/>
                      </a:cubicBezTo>
                      <a:cubicBezTo>
                        <a:pt x="20009" y="410602"/>
                        <a:pt x="17914" y="418317"/>
                        <a:pt x="14675" y="425842"/>
                      </a:cubicBezTo>
                      <a:cubicBezTo>
                        <a:pt x="11627" y="433081"/>
                        <a:pt x="4674" y="457846"/>
                        <a:pt x="4293" y="463942"/>
                      </a:cubicBezTo>
                      <a:cubicBezTo>
                        <a:pt x="4293" y="465085"/>
                        <a:pt x="3340" y="465942"/>
                        <a:pt x="2197" y="465942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17" name="任意多边形: 形状 36" descr="6cf28d74-a126-48d5-8971-b92d40556ea5"/>
                <p:cNvSpPr/>
                <p:nvPr/>
              </p:nvSpPr>
              <p:spPr>
                <a:xfrm>
                  <a:off x="6173516" y="3366383"/>
                  <a:ext cx="138606" cy="59377"/>
                </a:xfrm>
                <a:custGeom>
                  <a:avLst/>
                  <a:gdLst>
                    <a:gd name="connsiteX0" fmla="*/ 84123 w 138606"/>
                    <a:gd name="connsiteY0" fmla="*/ 59282 h 59377"/>
                    <a:gd name="connsiteX1" fmla="*/ 67454 w 138606"/>
                    <a:gd name="connsiteY1" fmla="*/ 49376 h 59377"/>
                    <a:gd name="connsiteX2" fmla="*/ 55833 w 138606"/>
                    <a:gd name="connsiteY2" fmla="*/ 15182 h 59377"/>
                    <a:gd name="connsiteX3" fmla="*/ 54690 w 138606"/>
                    <a:gd name="connsiteY3" fmla="*/ 7847 h 59377"/>
                    <a:gd name="connsiteX4" fmla="*/ 44594 w 138606"/>
                    <a:gd name="connsiteY4" fmla="*/ 24230 h 59377"/>
                    <a:gd name="connsiteX5" fmla="*/ 43641 w 138606"/>
                    <a:gd name="connsiteY5" fmla="*/ 25754 h 59377"/>
                    <a:gd name="connsiteX6" fmla="*/ 18591 w 138606"/>
                    <a:gd name="connsiteY6" fmla="*/ 48995 h 59377"/>
                    <a:gd name="connsiteX7" fmla="*/ 7542 w 138606"/>
                    <a:gd name="connsiteY7" fmla="*/ 45090 h 59377"/>
                    <a:gd name="connsiteX8" fmla="*/ 303 w 138606"/>
                    <a:gd name="connsiteY8" fmla="*/ 17753 h 59377"/>
                    <a:gd name="connsiteX9" fmla="*/ 303 w 138606"/>
                    <a:gd name="connsiteY9" fmla="*/ 15944 h 59377"/>
                    <a:gd name="connsiteX10" fmla="*/ 2589 w 138606"/>
                    <a:gd name="connsiteY10" fmla="*/ 13943 h 59377"/>
                    <a:gd name="connsiteX11" fmla="*/ 4589 w 138606"/>
                    <a:gd name="connsiteY11" fmla="*/ 16134 h 59377"/>
                    <a:gd name="connsiteX12" fmla="*/ 4589 w 138606"/>
                    <a:gd name="connsiteY12" fmla="*/ 17944 h 59377"/>
                    <a:gd name="connsiteX13" fmla="*/ 10399 w 138606"/>
                    <a:gd name="connsiteY13" fmla="*/ 41947 h 59377"/>
                    <a:gd name="connsiteX14" fmla="*/ 18019 w 138606"/>
                    <a:gd name="connsiteY14" fmla="*/ 44709 h 59377"/>
                    <a:gd name="connsiteX15" fmla="*/ 40117 w 138606"/>
                    <a:gd name="connsiteY15" fmla="*/ 23373 h 59377"/>
                    <a:gd name="connsiteX16" fmla="*/ 41165 w 138606"/>
                    <a:gd name="connsiteY16" fmla="*/ 21849 h 59377"/>
                    <a:gd name="connsiteX17" fmla="*/ 53833 w 138606"/>
                    <a:gd name="connsiteY17" fmla="*/ 1180 h 59377"/>
                    <a:gd name="connsiteX18" fmla="*/ 56024 w 138606"/>
                    <a:gd name="connsiteY18" fmla="*/ 37 h 59377"/>
                    <a:gd name="connsiteX19" fmla="*/ 57834 w 138606"/>
                    <a:gd name="connsiteY19" fmla="*/ 1561 h 59377"/>
                    <a:gd name="connsiteX20" fmla="*/ 60120 w 138606"/>
                    <a:gd name="connsiteY20" fmla="*/ 14610 h 59377"/>
                    <a:gd name="connsiteX21" fmla="*/ 70883 w 138606"/>
                    <a:gd name="connsiteY21" fmla="*/ 46995 h 59377"/>
                    <a:gd name="connsiteX22" fmla="*/ 90123 w 138606"/>
                    <a:gd name="connsiteY22" fmla="*/ 53948 h 59377"/>
                    <a:gd name="connsiteX23" fmla="*/ 114984 w 138606"/>
                    <a:gd name="connsiteY23" fmla="*/ 42423 h 59377"/>
                    <a:gd name="connsiteX24" fmla="*/ 134891 w 138606"/>
                    <a:gd name="connsiteY24" fmla="*/ 25278 h 59377"/>
                    <a:gd name="connsiteX25" fmla="*/ 137844 w 138606"/>
                    <a:gd name="connsiteY25" fmla="*/ 24992 h 59377"/>
                    <a:gd name="connsiteX26" fmla="*/ 138129 w 138606"/>
                    <a:gd name="connsiteY26" fmla="*/ 27945 h 59377"/>
                    <a:gd name="connsiteX27" fmla="*/ 117174 w 138606"/>
                    <a:gd name="connsiteY27" fmla="*/ 45947 h 59377"/>
                    <a:gd name="connsiteX28" fmla="*/ 91647 w 138606"/>
                    <a:gd name="connsiteY28" fmla="*/ 57854 h 59377"/>
                    <a:gd name="connsiteX29" fmla="*/ 84218 w 138606"/>
                    <a:gd name="connsiteY29" fmla="*/ 59378 h 5937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138606" h="59377">
                      <a:moveTo>
                        <a:pt x="84123" y="59282"/>
                      </a:moveTo>
                      <a:cubicBezTo>
                        <a:pt x="77741" y="59282"/>
                        <a:pt x="71931" y="55853"/>
                        <a:pt x="67454" y="49376"/>
                      </a:cubicBezTo>
                      <a:cubicBezTo>
                        <a:pt x="59453" y="39185"/>
                        <a:pt x="57643" y="26993"/>
                        <a:pt x="55833" y="15182"/>
                      </a:cubicBezTo>
                      <a:cubicBezTo>
                        <a:pt x="55452" y="12800"/>
                        <a:pt x="55071" y="10324"/>
                        <a:pt x="54690" y="7847"/>
                      </a:cubicBezTo>
                      <a:cubicBezTo>
                        <a:pt x="51452" y="13372"/>
                        <a:pt x="48213" y="18801"/>
                        <a:pt x="44594" y="24230"/>
                      </a:cubicBezTo>
                      <a:lnTo>
                        <a:pt x="43641" y="25754"/>
                      </a:lnTo>
                      <a:cubicBezTo>
                        <a:pt x="38593" y="33374"/>
                        <a:pt x="29163" y="47662"/>
                        <a:pt x="18591" y="48995"/>
                      </a:cubicBezTo>
                      <a:cubicBezTo>
                        <a:pt x="14590" y="49472"/>
                        <a:pt x="10971" y="48138"/>
                        <a:pt x="7542" y="45090"/>
                      </a:cubicBezTo>
                      <a:cubicBezTo>
                        <a:pt x="-936" y="37280"/>
                        <a:pt x="-269" y="27278"/>
                        <a:pt x="303" y="17753"/>
                      </a:cubicBezTo>
                      <a:lnTo>
                        <a:pt x="303" y="15944"/>
                      </a:lnTo>
                      <a:cubicBezTo>
                        <a:pt x="493" y="14801"/>
                        <a:pt x="1541" y="13848"/>
                        <a:pt x="2589" y="13943"/>
                      </a:cubicBezTo>
                      <a:cubicBezTo>
                        <a:pt x="3732" y="13943"/>
                        <a:pt x="4684" y="14991"/>
                        <a:pt x="4589" y="16134"/>
                      </a:cubicBezTo>
                      <a:lnTo>
                        <a:pt x="4589" y="17944"/>
                      </a:lnTo>
                      <a:cubicBezTo>
                        <a:pt x="3922" y="26993"/>
                        <a:pt x="3446" y="35470"/>
                        <a:pt x="10399" y="41947"/>
                      </a:cubicBezTo>
                      <a:cubicBezTo>
                        <a:pt x="12780" y="44138"/>
                        <a:pt x="15257" y="45090"/>
                        <a:pt x="18019" y="44709"/>
                      </a:cubicBezTo>
                      <a:cubicBezTo>
                        <a:pt x="26687" y="43661"/>
                        <a:pt x="35736" y="29945"/>
                        <a:pt x="40117" y="23373"/>
                      </a:cubicBezTo>
                      <a:lnTo>
                        <a:pt x="41165" y="21849"/>
                      </a:lnTo>
                      <a:cubicBezTo>
                        <a:pt x="45737" y="14991"/>
                        <a:pt x="49833" y="7943"/>
                        <a:pt x="53833" y="1180"/>
                      </a:cubicBezTo>
                      <a:cubicBezTo>
                        <a:pt x="54309" y="418"/>
                        <a:pt x="55167" y="-154"/>
                        <a:pt x="56024" y="37"/>
                      </a:cubicBezTo>
                      <a:cubicBezTo>
                        <a:pt x="56881" y="132"/>
                        <a:pt x="57643" y="704"/>
                        <a:pt x="57834" y="1561"/>
                      </a:cubicBezTo>
                      <a:cubicBezTo>
                        <a:pt x="58786" y="5847"/>
                        <a:pt x="59453" y="10324"/>
                        <a:pt x="60120" y="14610"/>
                      </a:cubicBezTo>
                      <a:cubicBezTo>
                        <a:pt x="61929" y="26421"/>
                        <a:pt x="63549" y="37565"/>
                        <a:pt x="70883" y="46995"/>
                      </a:cubicBezTo>
                      <a:cubicBezTo>
                        <a:pt x="73931" y="51377"/>
                        <a:pt x="80313" y="57854"/>
                        <a:pt x="90123" y="53948"/>
                      </a:cubicBezTo>
                      <a:cubicBezTo>
                        <a:pt x="95553" y="52043"/>
                        <a:pt x="105935" y="47948"/>
                        <a:pt x="114984" y="42423"/>
                      </a:cubicBezTo>
                      <a:cubicBezTo>
                        <a:pt x="122794" y="37661"/>
                        <a:pt x="129462" y="31850"/>
                        <a:pt x="134891" y="25278"/>
                      </a:cubicBezTo>
                      <a:cubicBezTo>
                        <a:pt x="135653" y="24421"/>
                        <a:pt x="136986" y="24230"/>
                        <a:pt x="137844" y="24992"/>
                      </a:cubicBezTo>
                      <a:cubicBezTo>
                        <a:pt x="138701" y="25754"/>
                        <a:pt x="138891" y="27088"/>
                        <a:pt x="138129" y="27945"/>
                      </a:cubicBezTo>
                      <a:cubicBezTo>
                        <a:pt x="132414" y="34803"/>
                        <a:pt x="125271" y="40899"/>
                        <a:pt x="117174" y="45947"/>
                      </a:cubicBezTo>
                      <a:cubicBezTo>
                        <a:pt x="107840" y="51662"/>
                        <a:pt x="97172" y="55853"/>
                        <a:pt x="91647" y="57854"/>
                      </a:cubicBezTo>
                      <a:cubicBezTo>
                        <a:pt x="89171" y="58806"/>
                        <a:pt x="86694" y="59378"/>
                        <a:pt x="84218" y="59378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18" name="任意多边形: 形状 37" descr="6822f4d2-0d9e-4ae5-b9f8-5c0007e4cdf5"/>
                <p:cNvSpPr/>
                <p:nvPr/>
              </p:nvSpPr>
              <p:spPr>
                <a:xfrm>
                  <a:off x="6212284" y="3410827"/>
                  <a:ext cx="17477" cy="19029"/>
                </a:xfrm>
                <a:custGeom>
                  <a:avLst/>
                  <a:gdLst>
                    <a:gd name="connsiteX0" fmla="*/ 7540 w 17477"/>
                    <a:gd name="connsiteY0" fmla="*/ 18934 h 19029"/>
                    <a:gd name="connsiteX1" fmla="*/ 6016 w 17477"/>
                    <a:gd name="connsiteY1" fmla="*/ 18839 h 19029"/>
                    <a:gd name="connsiteX2" fmla="*/ 301 w 17477"/>
                    <a:gd name="connsiteY2" fmla="*/ 13029 h 19029"/>
                    <a:gd name="connsiteX3" fmla="*/ 3921 w 17477"/>
                    <a:gd name="connsiteY3" fmla="*/ 1980 h 19029"/>
                    <a:gd name="connsiteX4" fmla="*/ 15065 w 17477"/>
                    <a:gd name="connsiteY4" fmla="*/ 1408 h 19029"/>
                    <a:gd name="connsiteX5" fmla="*/ 16113 w 17477"/>
                    <a:gd name="connsiteY5" fmla="*/ 3790 h 19029"/>
                    <a:gd name="connsiteX6" fmla="*/ 17160 w 17477"/>
                    <a:gd name="connsiteY6" fmla="*/ 6171 h 19029"/>
                    <a:gd name="connsiteX7" fmla="*/ 15732 w 17477"/>
                    <a:gd name="connsiteY7" fmla="*/ 14553 h 19029"/>
                    <a:gd name="connsiteX8" fmla="*/ 7540 w 17477"/>
                    <a:gd name="connsiteY8" fmla="*/ 19030 h 19029"/>
                    <a:gd name="connsiteX9" fmla="*/ 9826 w 17477"/>
                    <a:gd name="connsiteY9" fmla="*/ 4171 h 19029"/>
                    <a:gd name="connsiteX10" fmla="*/ 6492 w 17477"/>
                    <a:gd name="connsiteY10" fmla="*/ 5314 h 19029"/>
                    <a:gd name="connsiteX11" fmla="*/ 4397 w 17477"/>
                    <a:gd name="connsiteY11" fmla="*/ 12076 h 19029"/>
                    <a:gd name="connsiteX12" fmla="*/ 6778 w 17477"/>
                    <a:gd name="connsiteY12" fmla="*/ 14648 h 19029"/>
                    <a:gd name="connsiteX13" fmla="*/ 12207 w 17477"/>
                    <a:gd name="connsiteY13" fmla="*/ 12076 h 19029"/>
                    <a:gd name="connsiteX14" fmla="*/ 13065 w 17477"/>
                    <a:gd name="connsiteY14" fmla="*/ 7219 h 19029"/>
                    <a:gd name="connsiteX15" fmla="*/ 11445 w 17477"/>
                    <a:gd name="connsiteY15" fmla="*/ 5218 h 19029"/>
                    <a:gd name="connsiteX16" fmla="*/ 10398 w 17477"/>
                    <a:gd name="connsiteY16" fmla="*/ 4266 h 19029"/>
                    <a:gd name="connsiteX17" fmla="*/ 9826 w 17477"/>
                    <a:gd name="connsiteY17" fmla="*/ 4266 h 1902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7477" h="19029">
                      <a:moveTo>
                        <a:pt x="7540" y="18934"/>
                      </a:moveTo>
                      <a:cubicBezTo>
                        <a:pt x="7064" y="18934"/>
                        <a:pt x="6492" y="18934"/>
                        <a:pt x="6016" y="18839"/>
                      </a:cubicBezTo>
                      <a:cubicBezTo>
                        <a:pt x="3063" y="18268"/>
                        <a:pt x="873" y="16077"/>
                        <a:pt x="301" y="13029"/>
                      </a:cubicBezTo>
                      <a:cubicBezTo>
                        <a:pt x="-651" y="8743"/>
                        <a:pt x="682" y="4456"/>
                        <a:pt x="3921" y="1980"/>
                      </a:cubicBezTo>
                      <a:cubicBezTo>
                        <a:pt x="7064" y="-401"/>
                        <a:pt x="11350" y="-687"/>
                        <a:pt x="15065" y="1408"/>
                      </a:cubicBezTo>
                      <a:cubicBezTo>
                        <a:pt x="15922" y="1885"/>
                        <a:pt x="16303" y="2837"/>
                        <a:pt x="16113" y="3790"/>
                      </a:cubicBezTo>
                      <a:cubicBezTo>
                        <a:pt x="16589" y="4456"/>
                        <a:pt x="16970" y="5314"/>
                        <a:pt x="17160" y="6171"/>
                      </a:cubicBezTo>
                      <a:cubicBezTo>
                        <a:pt x="17922" y="8933"/>
                        <a:pt x="17256" y="12457"/>
                        <a:pt x="15732" y="14553"/>
                      </a:cubicBezTo>
                      <a:cubicBezTo>
                        <a:pt x="14017" y="17315"/>
                        <a:pt x="10779" y="19030"/>
                        <a:pt x="7540" y="19030"/>
                      </a:cubicBezTo>
                      <a:close/>
                      <a:moveTo>
                        <a:pt x="9826" y="4171"/>
                      </a:moveTo>
                      <a:cubicBezTo>
                        <a:pt x="8588" y="4171"/>
                        <a:pt x="7445" y="4552"/>
                        <a:pt x="6492" y="5314"/>
                      </a:cubicBezTo>
                      <a:cubicBezTo>
                        <a:pt x="4587" y="6742"/>
                        <a:pt x="3730" y="9314"/>
                        <a:pt x="4397" y="12076"/>
                      </a:cubicBezTo>
                      <a:cubicBezTo>
                        <a:pt x="4683" y="13505"/>
                        <a:pt x="5540" y="14362"/>
                        <a:pt x="6778" y="14648"/>
                      </a:cubicBezTo>
                      <a:cubicBezTo>
                        <a:pt x="8493" y="14934"/>
                        <a:pt x="10969" y="14172"/>
                        <a:pt x="12207" y="12076"/>
                      </a:cubicBezTo>
                      <a:cubicBezTo>
                        <a:pt x="13065" y="10933"/>
                        <a:pt x="13446" y="8838"/>
                        <a:pt x="13065" y="7219"/>
                      </a:cubicBezTo>
                      <a:cubicBezTo>
                        <a:pt x="12779" y="6266"/>
                        <a:pt x="12303" y="5599"/>
                        <a:pt x="11445" y="5218"/>
                      </a:cubicBezTo>
                      <a:cubicBezTo>
                        <a:pt x="10969" y="5028"/>
                        <a:pt x="10683" y="4742"/>
                        <a:pt x="10398" y="4266"/>
                      </a:cubicBezTo>
                      <a:cubicBezTo>
                        <a:pt x="10207" y="4266"/>
                        <a:pt x="10017" y="4266"/>
                        <a:pt x="9826" y="4266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19" name="任意多边形: 形状 38" descr="405ced23-78cd-4cbc-9d49-20313d996649"/>
                <p:cNvSpPr/>
                <p:nvPr/>
              </p:nvSpPr>
              <p:spPr>
                <a:xfrm>
                  <a:off x="6191489" y="3518540"/>
                  <a:ext cx="18570" cy="21996"/>
                </a:xfrm>
                <a:custGeom>
                  <a:avLst/>
                  <a:gdLst>
                    <a:gd name="connsiteX0" fmla="*/ 9000 w 18570"/>
                    <a:gd name="connsiteY0" fmla="*/ 21997 h 21996"/>
                    <a:gd name="connsiteX1" fmla="*/ 2999 w 18570"/>
                    <a:gd name="connsiteY1" fmla="*/ 19425 h 21996"/>
                    <a:gd name="connsiteX2" fmla="*/ 46 w 18570"/>
                    <a:gd name="connsiteY2" fmla="*/ 11329 h 21996"/>
                    <a:gd name="connsiteX3" fmla="*/ 5475 w 18570"/>
                    <a:gd name="connsiteY3" fmla="*/ 1518 h 21996"/>
                    <a:gd name="connsiteX4" fmla="*/ 13572 w 18570"/>
                    <a:gd name="connsiteY4" fmla="*/ 1137 h 21996"/>
                    <a:gd name="connsiteX5" fmla="*/ 14524 w 18570"/>
                    <a:gd name="connsiteY5" fmla="*/ 1804 h 21996"/>
                    <a:gd name="connsiteX6" fmla="*/ 18429 w 18570"/>
                    <a:gd name="connsiteY6" fmla="*/ 6852 h 21996"/>
                    <a:gd name="connsiteX7" fmla="*/ 12429 w 18570"/>
                    <a:gd name="connsiteY7" fmla="*/ 21140 h 21996"/>
                    <a:gd name="connsiteX8" fmla="*/ 9000 w 18570"/>
                    <a:gd name="connsiteY8" fmla="*/ 21997 h 21996"/>
                    <a:gd name="connsiteX9" fmla="*/ 9476 w 18570"/>
                    <a:gd name="connsiteY9" fmla="*/ 4185 h 21996"/>
                    <a:gd name="connsiteX10" fmla="*/ 8047 w 18570"/>
                    <a:gd name="connsiteY10" fmla="*/ 4852 h 21996"/>
                    <a:gd name="connsiteX11" fmla="*/ 4237 w 18570"/>
                    <a:gd name="connsiteY11" fmla="*/ 11519 h 21996"/>
                    <a:gd name="connsiteX12" fmla="*/ 5856 w 18570"/>
                    <a:gd name="connsiteY12" fmla="*/ 16282 h 21996"/>
                    <a:gd name="connsiteX13" fmla="*/ 10333 w 18570"/>
                    <a:gd name="connsiteY13" fmla="*/ 17425 h 21996"/>
                    <a:gd name="connsiteX14" fmla="*/ 14238 w 18570"/>
                    <a:gd name="connsiteY14" fmla="*/ 7519 h 21996"/>
                    <a:gd name="connsiteX15" fmla="*/ 13381 w 18570"/>
                    <a:gd name="connsiteY15" fmla="*/ 5899 h 21996"/>
                    <a:gd name="connsiteX16" fmla="*/ 12048 w 18570"/>
                    <a:gd name="connsiteY16" fmla="*/ 5042 h 21996"/>
                    <a:gd name="connsiteX17" fmla="*/ 12048 w 18570"/>
                    <a:gd name="connsiteY17" fmla="*/ 5042 h 21996"/>
                    <a:gd name="connsiteX18" fmla="*/ 9476 w 18570"/>
                    <a:gd name="connsiteY18" fmla="*/ 4280 h 219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18570" h="21996">
                      <a:moveTo>
                        <a:pt x="9000" y="21997"/>
                      </a:moveTo>
                      <a:cubicBezTo>
                        <a:pt x="7285" y="21997"/>
                        <a:pt x="5285" y="21330"/>
                        <a:pt x="2999" y="19425"/>
                      </a:cubicBezTo>
                      <a:cubicBezTo>
                        <a:pt x="808" y="17234"/>
                        <a:pt x="-240" y="14377"/>
                        <a:pt x="46" y="11329"/>
                      </a:cubicBezTo>
                      <a:cubicBezTo>
                        <a:pt x="332" y="7519"/>
                        <a:pt x="2332" y="3899"/>
                        <a:pt x="5475" y="1518"/>
                      </a:cubicBezTo>
                      <a:cubicBezTo>
                        <a:pt x="8619" y="-863"/>
                        <a:pt x="10809" y="-6"/>
                        <a:pt x="13572" y="1137"/>
                      </a:cubicBezTo>
                      <a:cubicBezTo>
                        <a:pt x="13953" y="1328"/>
                        <a:pt x="14238" y="1518"/>
                        <a:pt x="14524" y="1804"/>
                      </a:cubicBezTo>
                      <a:cubicBezTo>
                        <a:pt x="16524" y="2375"/>
                        <a:pt x="17953" y="4185"/>
                        <a:pt x="18429" y="6852"/>
                      </a:cubicBezTo>
                      <a:cubicBezTo>
                        <a:pt x="19191" y="11615"/>
                        <a:pt x="16810" y="18758"/>
                        <a:pt x="12429" y="21140"/>
                      </a:cubicBezTo>
                      <a:cubicBezTo>
                        <a:pt x="11667" y="21616"/>
                        <a:pt x="10428" y="21997"/>
                        <a:pt x="9000" y="21997"/>
                      </a:cubicBezTo>
                      <a:close/>
                      <a:moveTo>
                        <a:pt x="9476" y="4185"/>
                      </a:moveTo>
                      <a:cubicBezTo>
                        <a:pt x="9000" y="4185"/>
                        <a:pt x="8619" y="4376"/>
                        <a:pt x="8047" y="4852"/>
                      </a:cubicBezTo>
                      <a:cubicBezTo>
                        <a:pt x="5856" y="6471"/>
                        <a:pt x="4428" y="9043"/>
                        <a:pt x="4237" y="11519"/>
                      </a:cubicBezTo>
                      <a:cubicBezTo>
                        <a:pt x="4142" y="12853"/>
                        <a:pt x="4332" y="14758"/>
                        <a:pt x="5856" y="16282"/>
                      </a:cubicBezTo>
                      <a:cubicBezTo>
                        <a:pt x="8333" y="18472"/>
                        <a:pt x="9857" y="17711"/>
                        <a:pt x="10333" y="17425"/>
                      </a:cubicBezTo>
                      <a:cubicBezTo>
                        <a:pt x="13000" y="15996"/>
                        <a:pt x="14715" y="10662"/>
                        <a:pt x="14238" y="7519"/>
                      </a:cubicBezTo>
                      <a:cubicBezTo>
                        <a:pt x="14238" y="7138"/>
                        <a:pt x="13953" y="5995"/>
                        <a:pt x="13381" y="5899"/>
                      </a:cubicBezTo>
                      <a:cubicBezTo>
                        <a:pt x="12810" y="5804"/>
                        <a:pt x="12333" y="5519"/>
                        <a:pt x="12048" y="5042"/>
                      </a:cubicBezTo>
                      <a:cubicBezTo>
                        <a:pt x="12048" y="5042"/>
                        <a:pt x="12048" y="5042"/>
                        <a:pt x="12048" y="5042"/>
                      </a:cubicBezTo>
                      <a:cubicBezTo>
                        <a:pt x="10714" y="4471"/>
                        <a:pt x="10047" y="4280"/>
                        <a:pt x="9476" y="4280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20" name="任意多边形: 形状 39" descr="e2b49549-a3f4-456a-9cdb-3e3bfc8c6093"/>
                <p:cNvSpPr/>
                <p:nvPr/>
              </p:nvSpPr>
              <p:spPr>
                <a:xfrm>
                  <a:off x="6184226" y="3634810"/>
                  <a:ext cx="16027" cy="21265"/>
                </a:xfrm>
                <a:custGeom>
                  <a:avLst/>
                  <a:gdLst>
                    <a:gd name="connsiteX0" fmla="*/ 8071 w 16027"/>
                    <a:gd name="connsiteY0" fmla="*/ 21265 h 21265"/>
                    <a:gd name="connsiteX1" fmla="*/ 2356 w 16027"/>
                    <a:gd name="connsiteY1" fmla="*/ 18122 h 21265"/>
                    <a:gd name="connsiteX2" fmla="*/ 165 w 16027"/>
                    <a:gd name="connsiteY2" fmla="*/ 7930 h 21265"/>
                    <a:gd name="connsiteX3" fmla="*/ 3404 w 16027"/>
                    <a:gd name="connsiteY3" fmla="*/ 2120 h 21265"/>
                    <a:gd name="connsiteX4" fmla="*/ 5404 w 16027"/>
                    <a:gd name="connsiteY4" fmla="*/ 1929 h 21265"/>
                    <a:gd name="connsiteX5" fmla="*/ 7595 w 16027"/>
                    <a:gd name="connsiteY5" fmla="*/ 24 h 21265"/>
                    <a:gd name="connsiteX6" fmla="*/ 15786 w 16027"/>
                    <a:gd name="connsiteY6" fmla="*/ 7168 h 21265"/>
                    <a:gd name="connsiteX7" fmla="*/ 10452 w 16027"/>
                    <a:gd name="connsiteY7" fmla="*/ 20694 h 21265"/>
                    <a:gd name="connsiteX8" fmla="*/ 7976 w 16027"/>
                    <a:gd name="connsiteY8" fmla="*/ 21265 h 21265"/>
                    <a:gd name="connsiteX9" fmla="*/ 6738 w 16027"/>
                    <a:gd name="connsiteY9" fmla="*/ 4025 h 21265"/>
                    <a:gd name="connsiteX10" fmla="*/ 5785 w 16027"/>
                    <a:gd name="connsiteY10" fmla="*/ 5644 h 21265"/>
                    <a:gd name="connsiteX11" fmla="*/ 4356 w 16027"/>
                    <a:gd name="connsiteY11" fmla="*/ 8597 h 21265"/>
                    <a:gd name="connsiteX12" fmla="*/ 5690 w 16027"/>
                    <a:gd name="connsiteY12" fmla="*/ 15455 h 21265"/>
                    <a:gd name="connsiteX13" fmla="*/ 8738 w 16027"/>
                    <a:gd name="connsiteY13" fmla="*/ 16884 h 21265"/>
                    <a:gd name="connsiteX14" fmla="*/ 11691 w 16027"/>
                    <a:gd name="connsiteY14" fmla="*/ 8025 h 21265"/>
                    <a:gd name="connsiteX15" fmla="*/ 7404 w 16027"/>
                    <a:gd name="connsiteY15" fmla="*/ 4215 h 21265"/>
                    <a:gd name="connsiteX16" fmla="*/ 6642 w 16027"/>
                    <a:gd name="connsiteY16" fmla="*/ 4025 h 212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16027" h="21265">
                      <a:moveTo>
                        <a:pt x="8071" y="21265"/>
                      </a:moveTo>
                      <a:cubicBezTo>
                        <a:pt x="6452" y="21265"/>
                        <a:pt x="4452" y="20598"/>
                        <a:pt x="2356" y="18122"/>
                      </a:cubicBezTo>
                      <a:cubicBezTo>
                        <a:pt x="546" y="15836"/>
                        <a:pt x="-406" y="11550"/>
                        <a:pt x="165" y="7930"/>
                      </a:cubicBezTo>
                      <a:cubicBezTo>
                        <a:pt x="546" y="5263"/>
                        <a:pt x="1689" y="3263"/>
                        <a:pt x="3404" y="2120"/>
                      </a:cubicBezTo>
                      <a:cubicBezTo>
                        <a:pt x="3975" y="1739"/>
                        <a:pt x="4737" y="1644"/>
                        <a:pt x="5404" y="1929"/>
                      </a:cubicBezTo>
                      <a:cubicBezTo>
                        <a:pt x="5499" y="786"/>
                        <a:pt x="6357" y="-166"/>
                        <a:pt x="7595" y="24"/>
                      </a:cubicBezTo>
                      <a:cubicBezTo>
                        <a:pt x="11881" y="215"/>
                        <a:pt x="14929" y="2882"/>
                        <a:pt x="15786" y="7168"/>
                      </a:cubicBezTo>
                      <a:cubicBezTo>
                        <a:pt x="16834" y="12502"/>
                        <a:pt x="14358" y="18789"/>
                        <a:pt x="10452" y="20694"/>
                      </a:cubicBezTo>
                      <a:cubicBezTo>
                        <a:pt x="9976" y="20979"/>
                        <a:pt x="9024" y="21265"/>
                        <a:pt x="7976" y="21265"/>
                      </a:cubicBezTo>
                      <a:close/>
                      <a:moveTo>
                        <a:pt x="6738" y="4025"/>
                      </a:moveTo>
                      <a:cubicBezTo>
                        <a:pt x="6738" y="4596"/>
                        <a:pt x="6357" y="5263"/>
                        <a:pt x="5785" y="5644"/>
                      </a:cubicBezTo>
                      <a:cubicBezTo>
                        <a:pt x="5118" y="6120"/>
                        <a:pt x="4547" y="7168"/>
                        <a:pt x="4356" y="8597"/>
                      </a:cubicBezTo>
                      <a:cubicBezTo>
                        <a:pt x="3975" y="11264"/>
                        <a:pt x="4737" y="14312"/>
                        <a:pt x="5690" y="15455"/>
                      </a:cubicBezTo>
                      <a:cubicBezTo>
                        <a:pt x="6833" y="16884"/>
                        <a:pt x="7881" y="17360"/>
                        <a:pt x="8738" y="16884"/>
                      </a:cubicBezTo>
                      <a:cubicBezTo>
                        <a:pt x="10643" y="15931"/>
                        <a:pt x="12453" y="11645"/>
                        <a:pt x="11691" y="8025"/>
                      </a:cubicBezTo>
                      <a:cubicBezTo>
                        <a:pt x="11214" y="5549"/>
                        <a:pt x="9786" y="4311"/>
                        <a:pt x="7404" y="4215"/>
                      </a:cubicBezTo>
                      <a:cubicBezTo>
                        <a:pt x="7119" y="4215"/>
                        <a:pt x="6928" y="4215"/>
                        <a:pt x="6642" y="4025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21" name="任意多边形: 形状 40" descr="b4c12869-6b2f-454f-bf26-ad5a8058902d"/>
                <p:cNvSpPr/>
                <p:nvPr/>
              </p:nvSpPr>
              <p:spPr>
                <a:xfrm>
                  <a:off x="6192226" y="3802915"/>
                  <a:ext cx="16368" cy="20514"/>
                </a:xfrm>
                <a:custGeom>
                  <a:avLst/>
                  <a:gdLst>
                    <a:gd name="connsiteX0" fmla="*/ 7120 w 16368"/>
                    <a:gd name="connsiteY0" fmla="*/ 20324 h 20514"/>
                    <a:gd name="connsiteX1" fmla="*/ 4072 w 16368"/>
                    <a:gd name="connsiteY1" fmla="*/ 19466 h 20514"/>
                    <a:gd name="connsiteX2" fmla="*/ 357 w 16368"/>
                    <a:gd name="connsiteY2" fmla="*/ 6131 h 20514"/>
                    <a:gd name="connsiteX3" fmla="*/ 1500 w 16368"/>
                    <a:gd name="connsiteY3" fmla="*/ 4703 h 20514"/>
                    <a:gd name="connsiteX4" fmla="*/ 2643 w 16368"/>
                    <a:gd name="connsiteY4" fmla="*/ 2988 h 20514"/>
                    <a:gd name="connsiteX5" fmla="*/ 3691 w 16368"/>
                    <a:gd name="connsiteY5" fmla="*/ 1940 h 20514"/>
                    <a:gd name="connsiteX6" fmla="*/ 4453 w 16368"/>
                    <a:gd name="connsiteY6" fmla="*/ 1083 h 20514"/>
                    <a:gd name="connsiteX7" fmla="*/ 5025 w 16368"/>
                    <a:gd name="connsiteY7" fmla="*/ 702 h 20514"/>
                    <a:gd name="connsiteX8" fmla="*/ 13883 w 16368"/>
                    <a:gd name="connsiteY8" fmla="*/ 2893 h 20514"/>
                    <a:gd name="connsiteX9" fmla="*/ 12549 w 16368"/>
                    <a:gd name="connsiteY9" fmla="*/ 18323 h 20514"/>
                    <a:gd name="connsiteX10" fmla="*/ 7120 w 16368"/>
                    <a:gd name="connsiteY10" fmla="*/ 20514 h 20514"/>
                    <a:gd name="connsiteX11" fmla="*/ 4548 w 16368"/>
                    <a:gd name="connsiteY11" fmla="*/ 6703 h 20514"/>
                    <a:gd name="connsiteX12" fmla="*/ 4548 w 16368"/>
                    <a:gd name="connsiteY12" fmla="*/ 6989 h 20514"/>
                    <a:gd name="connsiteX13" fmla="*/ 6453 w 16368"/>
                    <a:gd name="connsiteY13" fmla="*/ 15847 h 20514"/>
                    <a:gd name="connsiteX14" fmla="*/ 9978 w 16368"/>
                    <a:gd name="connsiteY14" fmla="*/ 14799 h 20514"/>
                    <a:gd name="connsiteX15" fmla="*/ 10835 w 16368"/>
                    <a:gd name="connsiteY15" fmla="*/ 5560 h 20514"/>
                    <a:gd name="connsiteX16" fmla="*/ 7311 w 16368"/>
                    <a:gd name="connsiteY16" fmla="*/ 4226 h 20514"/>
                    <a:gd name="connsiteX17" fmla="*/ 7120 w 16368"/>
                    <a:gd name="connsiteY17" fmla="*/ 4417 h 20514"/>
                    <a:gd name="connsiteX18" fmla="*/ 4644 w 16368"/>
                    <a:gd name="connsiteY18" fmla="*/ 6703 h 20514"/>
                    <a:gd name="connsiteX19" fmla="*/ 4644 w 16368"/>
                    <a:gd name="connsiteY19" fmla="*/ 6703 h 205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16368" h="20514">
                      <a:moveTo>
                        <a:pt x="7120" y="20324"/>
                      </a:moveTo>
                      <a:cubicBezTo>
                        <a:pt x="5882" y="20324"/>
                        <a:pt x="4834" y="19943"/>
                        <a:pt x="4072" y="19466"/>
                      </a:cubicBezTo>
                      <a:cubicBezTo>
                        <a:pt x="262" y="16990"/>
                        <a:pt x="-595" y="10132"/>
                        <a:pt x="357" y="6131"/>
                      </a:cubicBezTo>
                      <a:cubicBezTo>
                        <a:pt x="548" y="5465"/>
                        <a:pt x="929" y="4988"/>
                        <a:pt x="1500" y="4703"/>
                      </a:cubicBezTo>
                      <a:cubicBezTo>
                        <a:pt x="1500" y="3941"/>
                        <a:pt x="1977" y="3274"/>
                        <a:pt x="2643" y="2988"/>
                      </a:cubicBezTo>
                      <a:cubicBezTo>
                        <a:pt x="3024" y="2798"/>
                        <a:pt x="3405" y="2321"/>
                        <a:pt x="3691" y="1940"/>
                      </a:cubicBezTo>
                      <a:cubicBezTo>
                        <a:pt x="3977" y="1559"/>
                        <a:pt x="4167" y="1274"/>
                        <a:pt x="4453" y="1083"/>
                      </a:cubicBezTo>
                      <a:cubicBezTo>
                        <a:pt x="4644" y="893"/>
                        <a:pt x="4834" y="797"/>
                        <a:pt x="5025" y="702"/>
                      </a:cubicBezTo>
                      <a:cubicBezTo>
                        <a:pt x="7882" y="-727"/>
                        <a:pt x="11121" y="35"/>
                        <a:pt x="13883" y="2893"/>
                      </a:cubicBezTo>
                      <a:cubicBezTo>
                        <a:pt x="17693" y="7465"/>
                        <a:pt x="17026" y="14609"/>
                        <a:pt x="12549" y="18323"/>
                      </a:cubicBezTo>
                      <a:cubicBezTo>
                        <a:pt x="10359" y="19943"/>
                        <a:pt x="8549" y="20514"/>
                        <a:pt x="7120" y="20514"/>
                      </a:cubicBezTo>
                      <a:close/>
                      <a:moveTo>
                        <a:pt x="4548" y="6703"/>
                      </a:moveTo>
                      <a:cubicBezTo>
                        <a:pt x="4548" y="6703"/>
                        <a:pt x="4548" y="6893"/>
                        <a:pt x="4548" y="6989"/>
                      </a:cubicBezTo>
                      <a:cubicBezTo>
                        <a:pt x="3882" y="9941"/>
                        <a:pt x="4644" y="14704"/>
                        <a:pt x="6453" y="15847"/>
                      </a:cubicBezTo>
                      <a:cubicBezTo>
                        <a:pt x="7406" y="16514"/>
                        <a:pt x="8930" y="15656"/>
                        <a:pt x="9978" y="14799"/>
                      </a:cubicBezTo>
                      <a:cubicBezTo>
                        <a:pt x="12549" y="12704"/>
                        <a:pt x="12930" y="8132"/>
                        <a:pt x="10835" y="5560"/>
                      </a:cubicBezTo>
                      <a:cubicBezTo>
                        <a:pt x="9978" y="4703"/>
                        <a:pt x="8644" y="3750"/>
                        <a:pt x="7311" y="4226"/>
                      </a:cubicBezTo>
                      <a:cubicBezTo>
                        <a:pt x="7311" y="4226"/>
                        <a:pt x="7215" y="4322"/>
                        <a:pt x="7120" y="4417"/>
                      </a:cubicBezTo>
                      <a:cubicBezTo>
                        <a:pt x="6644" y="5084"/>
                        <a:pt x="5882" y="6036"/>
                        <a:pt x="4644" y="6703"/>
                      </a:cubicBezTo>
                      <a:cubicBezTo>
                        <a:pt x="4644" y="6703"/>
                        <a:pt x="4644" y="6703"/>
                        <a:pt x="4644" y="6703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22" name="任意多边形: 形状 41" descr="aa7ea98f-a69f-4dcc-a0c6-1acc840d7e32"/>
                <p:cNvSpPr/>
                <p:nvPr/>
              </p:nvSpPr>
              <p:spPr>
                <a:xfrm>
                  <a:off x="5770013" y="3277207"/>
                  <a:ext cx="73764" cy="67971"/>
                </a:xfrm>
                <a:custGeom>
                  <a:avLst/>
                  <a:gdLst>
                    <a:gd name="connsiteX0" fmla="*/ 70907 w 73764"/>
                    <a:gd name="connsiteY0" fmla="*/ 30920 h 67971"/>
                    <a:gd name="connsiteX1" fmla="*/ 23758 w 73764"/>
                    <a:gd name="connsiteY1" fmla="*/ 2059 h 67971"/>
                    <a:gd name="connsiteX2" fmla="*/ 9756 w 73764"/>
                    <a:gd name="connsiteY2" fmla="*/ 32444 h 67971"/>
                    <a:gd name="connsiteX3" fmla="*/ 73764 w 73764"/>
                    <a:gd name="connsiteY3" fmla="*/ 67972 h 679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3764" h="67971">
                      <a:moveTo>
                        <a:pt x="70907" y="30920"/>
                      </a:moveTo>
                      <a:cubicBezTo>
                        <a:pt x="62715" y="21966"/>
                        <a:pt x="42046" y="11012"/>
                        <a:pt x="23758" y="2059"/>
                      </a:cubicBezTo>
                      <a:cubicBezTo>
                        <a:pt x="8232" y="-5561"/>
                        <a:pt x="-12532" y="8726"/>
                        <a:pt x="9756" y="32444"/>
                      </a:cubicBezTo>
                      <a:cubicBezTo>
                        <a:pt x="31950" y="56256"/>
                        <a:pt x="73764" y="67972"/>
                        <a:pt x="73764" y="67972"/>
                      </a:cubicBezTo>
                    </a:path>
                  </a:pathLst>
                </a:custGeom>
                <a:solidFill>
                  <a:srgbClr val="F2D2D2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23" name="任意多边形: 形状 42" descr="6639bef0-f927-4217-8c05-4137c7863e52"/>
                <p:cNvSpPr/>
                <p:nvPr/>
              </p:nvSpPr>
              <p:spPr>
                <a:xfrm>
                  <a:off x="5767856" y="3275144"/>
                  <a:ext cx="77933" cy="72226"/>
                </a:xfrm>
                <a:custGeom>
                  <a:avLst/>
                  <a:gdLst>
                    <a:gd name="connsiteX0" fmla="*/ 75826 w 77933"/>
                    <a:gd name="connsiteY0" fmla="*/ 72131 h 72226"/>
                    <a:gd name="connsiteX1" fmla="*/ 75254 w 77933"/>
                    <a:gd name="connsiteY1" fmla="*/ 72131 h 72226"/>
                    <a:gd name="connsiteX2" fmla="*/ 10294 w 77933"/>
                    <a:gd name="connsiteY2" fmla="*/ 36031 h 72226"/>
                    <a:gd name="connsiteX3" fmla="*/ 2864 w 77933"/>
                    <a:gd name="connsiteY3" fmla="*/ 6599 h 72226"/>
                    <a:gd name="connsiteX4" fmla="*/ 26867 w 77933"/>
                    <a:gd name="connsiteY4" fmla="*/ 2313 h 72226"/>
                    <a:gd name="connsiteX5" fmla="*/ 74683 w 77933"/>
                    <a:gd name="connsiteY5" fmla="*/ 31650 h 72226"/>
                    <a:gd name="connsiteX6" fmla="*/ 74588 w 77933"/>
                    <a:gd name="connsiteY6" fmla="*/ 34602 h 72226"/>
                    <a:gd name="connsiteX7" fmla="*/ 71635 w 77933"/>
                    <a:gd name="connsiteY7" fmla="*/ 34507 h 72226"/>
                    <a:gd name="connsiteX8" fmla="*/ 25058 w 77933"/>
                    <a:gd name="connsiteY8" fmla="*/ 6123 h 72226"/>
                    <a:gd name="connsiteX9" fmla="*/ 6293 w 77933"/>
                    <a:gd name="connsiteY9" fmla="*/ 9171 h 72226"/>
                    <a:gd name="connsiteX10" fmla="*/ 13437 w 77933"/>
                    <a:gd name="connsiteY10" fmla="*/ 33269 h 72226"/>
                    <a:gd name="connsiteX11" fmla="*/ 76397 w 77933"/>
                    <a:gd name="connsiteY11" fmla="*/ 68130 h 72226"/>
                    <a:gd name="connsiteX12" fmla="*/ 77826 w 77933"/>
                    <a:gd name="connsiteY12" fmla="*/ 70702 h 72226"/>
                    <a:gd name="connsiteX13" fmla="*/ 75826 w 77933"/>
                    <a:gd name="connsiteY13" fmla="*/ 72226 h 722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77933" h="72226">
                      <a:moveTo>
                        <a:pt x="75826" y="72131"/>
                      </a:moveTo>
                      <a:cubicBezTo>
                        <a:pt x="75826" y="72131"/>
                        <a:pt x="75445" y="72131"/>
                        <a:pt x="75254" y="72131"/>
                      </a:cubicBezTo>
                      <a:cubicBezTo>
                        <a:pt x="73540" y="71655"/>
                        <a:pt x="32678" y="60034"/>
                        <a:pt x="10294" y="36031"/>
                      </a:cubicBezTo>
                      <a:cubicBezTo>
                        <a:pt x="-4470" y="20220"/>
                        <a:pt x="197" y="10218"/>
                        <a:pt x="2864" y="6599"/>
                      </a:cubicBezTo>
                      <a:cubicBezTo>
                        <a:pt x="7817" y="-164"/>
                        <a:pt x="18200" y="-1974"/>
                        <a:pt x="26867" y="2313"/>
                      </a:cubicBezTo>
                      <a:cubicBezTo>
                        <a:pt x="44584" y="10980"/>
                        <a:pt x="66015" y="22125"/>
                        <a:pt x="74683" y="31650"/>
                      </a:cubicBezTo>
                      <a:cubicBezTo>
                        <a:pt x="75445" y="32507"/>
                        <a:pt x="75445" y="33840"/>
                        <a:pt x="74588" y="34602"/>
                      </a:cubicBezTo>
                      <a:cubicBezTo>
                        <a:pt x="73730" y="35364"/>
                        <a:pt x="72397" y="35364"/>
                        <a:pt x="71635" y="34507"/>
                      </a:cubicBezTo>
                      <a:cubicBezTo>
                        <a:pt x="63348" y="25458"/>
                        <a:pt x="41060" y="13933"/>
                        <a:pt x="25058" y="6123"/>
                      </a:cubicBezTo>
                      <a:cubicBezTo>
                        <a:pt x="18295" y="2789"/>
                        <a:pt x="10008" y="4122"/>
                        <a:pt x="6293" y="9171"/>
                      </a:cubicBezTo>
                      <a:cubicBezTo>
                        <a:pt x="2102" y="14886"/>
                        <a:pt x="4769" y="23934"/>
                        <a:pt x="13437" y="33269"/>
                      </a:cubicBezTo>
                      <a:cubicBezTo>
                        <a:pt x="35059" y="56319"/>
                        <a:pt x="76016" y="68035"/>
                        <a:pt x="76397" y="68130"/>
                      </a:cubicBezTo>
                      <a:cubicBezTo>
                        <a:pt x="77540" y="68416"/>
                        <a:pt x="78207" y="69654"/>
                        <a:pt x="77826" y="70702"/>
                      </a:cubicBezTo>
                      <a:cubicBezTo>
                        <a:pt x="77540" y="71655"/>
                        <a:pt x="76683" y="72226"/>
                        <a:pt x="75826" y="72226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grpSp>
              <p:nvGrpSpPr>
                <p:cNvPr id="167" name="图形 2" descr="83c557a0-9a2d-4129-8b01-0dd1ba67056a"/>
                <p:cNvGrpSpPr/>
                <p:nvPr/>
              </p:nvGrpSpPr>
              <p:grpSpPr>
                <a:xfrm>
                  <a:off x="5553053" y="3712998"/>
                  <a:ext cx="608383" cy="272928"/>
                  <a:chOff x="5553053" y="3712998"/>
                  <a:chExt cx="608383" cy="272928"/>
                </a:xfrm>
                <a:solidFill>
                  <a:srgbClr val="DFA93E"/>
                </a:solidFill>
              </p:grpSpPr>
              <p:sp>
                <p:nvSpPr>
                  <p:cNvPr id="1049124" name="任意多边形: 形状 44" descr="450e1df9-8015-4607-ad37-3897c0a34e87"/>
                  <p:cNvSpPr/>
                  <p:nvPr/>
                </p:nvSpPr>
                <p:spPr>
                  <a:xfrm>
                    <a:off x="5554945" y="3715892"/>
                    <a:ext cx="605252" cy="267938"/>
                  </a:xfrm>
                  <a:custGeom>
                    <a:avLst/>
                    <a:gdLst>
                      <a:gd name="connsiteX0" fmla="*/ 584488 w 605252"/>
                      <a:gd name="connsiteY0" fmla="*/ 226409 h 267938"/>
                      <a:gd name="connsiteX1" fmla="*/ 418182 w 605252"/>
                      <a:gd name="connsiteY1" fmla="*/ 226409 h 267938"/>
                      <a:gd name="connsiteX2" fmla="*/ 351221 w 605252"/>
                      <a:gd name="connsiteY2" fmla="*/ 30956 h 267938"/>
                      <a:gd name="connsiteX3" fmla="*/ 307882 w 605252"/>
                      <a:gd name="connsiteY3" fmla="*/ 0 h 267938"/>
                      <a:gd name="connsiteX4" fmla="*/ 23847 w 605252"/>
                      <a:gd name="connsiteY4" fmla="*/ 0 h 267938"/>
                      <a:gd name="connsiteX5" fmla="*/ 1653 w 605252"/>
                      <a:gd name="connsiteY5" fmla="*/ 30956 h 267938"/>
                      <a:gd name="connsiteX6" fmla="*/ 70614 w 605252"/>
                      <a:gd name="connsiteY6" fmla="*/ 232315 h 267938"/>
                      <a:gd name="connsiteX7" fmla="*/ 98618 w 605252"/>
                      <a:gd name="connsiteY7" fmla="*/ 267938 h 267938"/>
                      <a:gd name="connsiteX8" fmla="*/ 584488 w 605252"/>
                      <a:gd name="connsiteY8" fmla="*/ 267938 h 267938"/>
                      <a:gd name="connsiteX9" fmla="*/ 605253 w 605252"/>
                      <a:gd name="connsiteY9" fmla="*/ 247174 h 267938"/>
                      <a:gd name="connsiteX10" fmla="*/ 584488 w 605252"/>
                      <a:gd name="connsiteY10" fmla="*/ 226409 h 26793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605252" h="267938">
                        <a:moveTo>
                          <a:pt x="584488" y="226409"/>
                        </a:moveTo>
                        <a:lnTo>
                          <a:pt x="418182" y="226409"/>
                        </a:lnTo>
                        <a:lnTo>
                          <a:pt x="351221" y="30956"/>
                        </a:lnTo>
                        <a:cubicBezTo>
                          <a:pt x="345411" y="13906"/>
                          <a:pt x="325884" y="0"/>
                          <a:pt x="307882" y="0"/>
                        </a:cubicBezTo>
                        <a:lnTo>
                          <a:pt x="23847" y="0"/>
                        </a:lnTo>
                        <a:cubicBezTo>
                          <a:pt x="5844" y="0"/>
                          <a:pt x="-4157" y="13906"/>
                          <a:pt x="1653" y="30956"/>
                        </a:cubicBezTo>
                        <a:lnTo>
                          <a:pt x="70614" y="232315"/>
                        </a:lnTo>
                        <a:cubicBezTo>
                          <a:pt x="78139" y="251841"/>
                          <a:pt x="78996" y="267938"/>
                          <a:pt x="98618" y="267938"/>
                        </a:cubicBezTo>
                        <a:lnTo>
                          <a:pt x="584488" y="267938"/>
                        </a:lnTo>
                        <a:cubicBezTo>
                          <a:pt x="595918" y="267938"/>
                          <a:pt x="605253" y="258604"/>
                          <a:pt x="605253" y="247174"/>
                        </a:cubicBezTo>
                        <a:cubicBezTo>
                          <a:pt x="605253" y="235744"/>
                          <a:pt x="595918" y="226409"/>
                          <a:pt x="584488" y="226409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l"/>
                    <a:endParaRPr sz="2000"/>
                  </a:p>
                </p:txBody>
              </p:sp>
              <p:sp>
                <p:nvSpPr>
                  <p:cNvPr id="1049125" name="任意多边形: 形状 45" descr="9f2278d5-c53c-41fc-bf42-995c249c78a3"/>
                  <p:cNvSpPr/>
                  <p:nvPr/>
                </p:nvSpPr>
                <p:spPr>
                  <a:xfrm>
                    <a:off x="5553053" y="3712998"/>
                    <a:ext cx="608383" cy="272928"/>
                  </a:xfrm>
                  <a:custGeom>
                    <a:avLst/>
                    <a:gdLst>
                      <a:gd name="connsiteX0" fmla="*/ 586381 w 608383"/>
                      <a:gd name="connsiteY0" fmla="*/ 227208 h 272928"/>
                      <a:gd name="connsiteX1" fmla="*/ 421694 w 608383"/>
                      <a:gd name="connsiteY1" fmla="*/ 227208 h 272928"/>
                      <a:gd name="connsiteX2" fmla="*/ 421694 w 608383"/>
                      <a:gd name="connsiteY2" fmla="*/ 227494 h 272928"/>
                      <a:gd name="connsiteX3" fmla="*/ 414074 w 608383"/>
                      <a:gd name="connsiteY3" fmla="*/ 205301 h 272928"/>
                      <a:gd name="connsiteX4" fmla="*/ 383213 w 608383"/>
                      <a:gd name="connsiteY4" fmla="*/ 115194 h 272928"/>
                      <a:gd name="connsiteX5" fmla="*/ 357305 w 608383"/>
                      <a:gd name="connsiteY5" fmla="*/ 39566 h 272928"/>
                      <a:gd name="connsiteX6" fmla="*/ 307679 w 608383"/>
                      <a:gd name="connsiteY6" fmla="*/ 704 h 272928"/>
                      <a:gd name="connsiteX7" fmla="*/ 58505 w 608383"/>
                      <a:gd name="connsiteY7" fmla="*/ 704 h 272928"/>
                      <a:gd name="connsiteX8" fmla="*/ 11642 w 608383"/>
                      <a:gd name="connsiteY8" fmla="*/ 3942 h 272928"/>
                      <a:gd name="connsiteX9" fmla="*/ 9356 w 608383"/>
                      <a:gd name="connsiteY9" fmla="*/ 57377 h 272928"/>
                      <a:gd name="connsiteX10" fmla="*/ 40027 w 608383"/>
                      <a:gd name="connsiteY10" fmla="*/ 146912 h 272928"/>
                      <a:gd name="connsiteX11" fmla="*/ 67173 w 608383"/>
                      <a:gd name="connsiteY11" fmla="*/ 226160 h 272928"/>
                      <a:gd name="connsiteX12" fmla="*/ 100796 w 608383"/>
                      <a:gd name="connsiteY12" fmla="*/ 272928 h 272928"/>
                      <a:gd name="connsiteX13" fmla="*/ 586190 w 608383"/>
                      <a:gd name="connsiteY13" fmla="*/ 272928 h 272928"/>
                      <a:gd name="connsiteX14" fmla="*/ 586286 w 608383"/>
                      <a:gd name="connsiteY14" fmla="*/ 227208 h 272928"/>
                      <a:gd name="connsiteX15" fmla="*/ 586286 w 608383"/>
                      <a:gd name="connsiteY15" fmla="*/ 231399 h 272928"/>
                      <a:gd name="connsiteX16" fmla="*/ 584285 w 608383"/>
                      <a:gd name="connsiteY16" fmla="*/ 268737 h 272928"/>
                      <a:gd name="connsiteX17" fmla="*/ 101273 w 608383"/>
                      <a:gd name="connsiteY17" fmla="*/ 268737 h 272928"/>
                      <a:gd name="connsiteX18" fmla="*/ 74507 w 608383"/>
                      <a:gd name="connsiteY18" fmla="*/ 234542 h 272928"/>
                      <a:gd name="connsiteX19" fmla="*/ 68792 w 608383"/>
                      <a:gd name="connsiteY19" fmla="*/ 217874 h 272928"/>
                      <a:gd name="connsiteX20" fmla="*/ 10595 w 608383"/>
                      <a:gd name="connsiteY20" fmla="*/ 47852 h 272928"/>
                      <a:gd name="connsiteX21" fmla="*/ 5642 w 608383"/>
                      <a:gd name="connsiteY21" fmla="*/ 33279 h 272928"/>
                      <a:gd name="connsiteX22" fmla="*/ 29645 w 608383"/>
                      <a:gd name="connsiteY22" fmla="*/ 4990 h 272928"/>
                      <a:gd name="connsiteX23" fmla="*/ 282343 w 608383"/>
                      <a:gd name="connsiteY23" fmla="*/ 4990 h 272928"/>
                      <a:gd name="connsiteX24" fmla="*/ 345970 w 608383"/>
                      <a:gd name="connsiteY24" fmla="*/ 24707 h 272928"/>
                      <a:gd name="connsiteX25" fmla="*/ 355114 w 608383"/>
                      <a:gd name="connsiteY25" fmla="*/ 46138 h 272928"/>
                      <a:gd name="connsiteX26" fmla="*/ 367115 w 608383"/>
                      <a:gd name="connsiteY26" fmla="*/ 81095 h 272928"/>
                      <a:gd name="connsiteX27" fmla="*/ 418074 w 608383"/>
                      <a:gd name="connsiteY27" fmla="*/ 229970 h 272928"/>
                      <a:gd name="connsiteX28" fmla="*/ 420074 w 608383"/>
                      <a:gd name="connsiteY28" fmla="*/ 231495 h 272928"/>
                      <a:gd name="connsiteX29" fmla="*/ 586381 w 608383"/>
                      <a:gd name="connsiteY29" fmla="*/ 231495 h 272928"/>
                      <a:gd name="connsiteX30" fmla="*/ 586381 w 608383"/>
                      <a:gd name="connsiteY30" fmla="*/ 227303 h 2729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</a:cxnLst>
                    <a:rect l="l" t="t" r="r" b="b"/>
                    <a:pathLst>
                      <a:path w="608383" h="272928">
                        <a:moveTo>
                          <a:pt x="586381" y="227208"/>
                        </a:moveTo>
                        <a:lnTo>
                          <a:pt x="421694" y="227208"/>
                        </a:lnTo>
                        <a:cubicBezTo>
                          <a:pt x="418455" y="227208"/>
                          <a:pt x="422551" y="230066"/>
                          <a:pt x="421694" y="227494"/>
                        </a:cubicBezTo>
                        <a:cubicBezTo>
                          <a:pt x="419122" y="220064"/>
                          <a:pt x="416645" y="212730"/>
                          <a:pt x="414074" y="205301"/>
                        </a:cubicBezTo>
                        <a:cubicBezTo>
                          <a:pt x="403787" y="175297"/>
                          <a:pt x="393500" y="145293"/>
                          <a:pt x="383213" y="115194"/>
                        </a:cubicBezTo>
                        <a:cubicBezTo>
                          <a:pt x="374545" y="89953"/>
                          <a:pt x="365972" y="64807"/>
                          <a:pt x="357305" y="39566"/>
                        </a:cubicBezTo>
                        <a:cubicBezTo>
                          <a:pt x="349780" y="17468"/>
                          <a:pt x="332349" y="704"/>
                          <a:pt x="307679" y="704"/>
                        </a:cubicBezTo>
                        <a:lnTo>
                          <a:pt x="58505" y="704"/>
                        </a:lnTo>
                        <a:cubicBezTo>
                          <a:pt x="44218" y="704"/>
                          <a:pt x="24977" y="-2249"/>
                          <a:pt x="11642" y="3942"/>
                        </a:cubicBezTo>
                        <a:cubicBezTo>
                          <a:pt x="-9884" y="13943"/>
                          <a:pt x="4022" y="41661"/>
                          <a:pt x="9356" y="57377"/>
                        </a:cubicBezTo>
                        <a:cubicBezTo>
                          <a:pt x="19548" y="87191"/>
                          <a:pt x="29835" y="117099"/>
                          <a:pt x="40027" y="146912"/>
                        </a:cubicBezTo>
                        <a:cubicBezTo>
                          <a:pt x="49076" y="173297"/>
                          <a:pt x="58124" y="199776"/>
                          <a:pt x="67173" y="226160"/>
                        </a:cubicBezTo>
                        <a:cubicBezTo>
                          <a:pt x="73364" y="244258"/>
                          <a:pt x="76984" y="272928"/>
                          <a:pt x="100796" y="272928"/>
                        </a:cubicBezTo>
                        <a:lnTo>
                          <a:pt x="586190" y="272928"/>
                        </a:lnTo>
                        <a:cubicBezTo>
                          <a:pt x="616004" y="272928"/>
                          <a:pt x="615527" y="229113"/>
                          <a:pt x="586286" y="227208"/>
                        </a:cubicBezTo>
                        <a:cubicBezTo>
                          <a:pt x="583523" y="227018"/>
                          <a:pt x="583619" y="231209"/>
                          <a:pt x="586286" y="231399"/>
                        </a:cubicBezTo>
                        <a:cubicBezTo>
                          <a:pt x="612003" y="233114"/>
                          <a:pt x="608955" y="268737"/>
                          <a:pt x="584285" y="268737"/>
                        </a:cubicBezTo>
                        <a:lnTo>
                          <a:pt x="101273" y="268737"/>
                        </a:lnTo>
                        <a:cubicBezTo>
                          <a:pt x="82604" y="268737"/>
                          <a:pt x="79365" y="248830"/>
                          <a:pt x="74507" y="234542"/>
                        </a:cubicBezTo>
                        <a:cubicBezTo>
                          <a:pt x="72602" y="229018"/>
                          <a:pt x="70697" y="223398"/>
                          <a:pt x="68792" y="217874"/>
                        </a:cubicBezTo>
                        <a:cubicBezTo>
                          <a:pt x="49361" y="161200"/>
                          <a:pt x="30026" y="104526"/>
                          <a:pt x="10595" y="47852"/>
                        </a:cubicBezTo>
                        <a:cubicBezTo>
                          <a:pt x="8975" y="42995"/>
                          <a:pt x="7261" y="38137"/>
                          <a:pt x="5642" y="33279"/>
                        </a:cubicBezTo>
                        <a:cubicBezTo>
                          <a:pt x="-645" y="14896"/>
                          <a:pt x="13166" y="4990"/>
                          <a:pt x="29645" y="4990"/>
                        </a:cubicBezTo>
                        <a:lnTo>
                          <a:pt x="282343" y="4990"/>
                        </a:lnTo>
                        <a:cubicBezTo>
                          <a:pt x="306441" y="4990"/>
                          <a:pt x="329015" y="2609"/>
                          <a:pt x="345970" y="24707"/>
                        </a:cubicBezTo>
                        <a:cubicBezTo>
                          <a:pt x="350637" y="30803"/>
                          <a:pt x="352637" y="38994"/>
                          <a:pt x="355114" y="46138"/>
                        </a:cubicBezTo>
                        <a:cubicBezTo>
                          <a:pt x="359114" y="57758"/>
                          <a:pt x="363115" y="69474"/>
                          <a:pt x="367115" y="81095"/>
                        </a:cubicBezTo>
                        <a:cubicBezTo>
                          <a:pt x="384070" y="130720"/>
                          <a:pt x="401120" y="180345"/>
                          <a:pt x="418074" y="229970"/>
                        </a:cubicBezTo>
                        <a:cubicBezTo>
                          <a:pt x="418360" y="230828"/>
                          <a:pt x="419122" y="231495"/>
                          <a:pt x="420074" y="231495"/>
                        </a:cubicBezTo>
                        <a:lnTo>
                          <a:pt x="586381" y="231495"/>
                        </a:lnTo>
                        <a:cubicBezTo>
                          <a:pt x="589143" y="231495"/>
                          <a:pt x="589143" y="227303"/>
                          <a:pt x="586381" y="227303"/>
                        </a:cubicBezTo>
                        <a:close/>
                      </a:path>
                    </a:pathLst>
                  </a:custGeom>
                  <a:solidFill>
                    <a:srgbClr val="DFA93E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l"/>
                    <a:endParaRPr sz="2000"/>
                  </a:p>
                </p:txBody>
              </p:sp>
            </p:grpSp>
            <p:sp>
              <p:nvSpPr>
                <p:cNvPr id="1049126" name="任意多边形: 形状 46" descr="ed177c64-dcbc-4df5-8b3f-19e01c82ffbc"/>
                <p:cNvSpPr/>
                <p:nvPr/>
              </p:nvSpPr>
              <p:spPr>
                <a:xfrm>
                  <a:off x="5625941" y="3947349"/>
                  <a:ext cx="334518" cy="4191"/>
                </a:xfrm>
                <a:custGeom>
                  <a:avLst/>
                  <a:gdLst>
                    <a:gd name="connsiteX0" fmla="*/ 332518 w 334518"/>
                    <a:gd name="connsiteY0" fmla="*/ 4191 h 4191"/>
                    <a:gd name="connsiteX1" fmla="*/ 2095 w 334518"/>
                    <a:gd name="connsiteY1" fmla="*/ 4191 h 4191"/>
                    <a:gd name="connsiteX2" fmla="*/ 0 w 334518"/>
                    <a:gd name="connsiteY2" fmla="*/ 2096 h 4191"/>
                    <a:gd name="connsiteX3" fmla="*/ 2095 w 334518"/>
                    <a:gd name="connsiteY3" fmla="*/ 0 h 4191"/>
                    <a:gd name="connsiteX4" fmla="*/ 332423 w 334518"/>
                    <a:gd name="connsiteY4" fmla="*/ 0 h 4191"/>
                    <a:gd name="connsiteX5" fmla="*/ 334518 w 334518"/>
                    <a:gd name="connsiteY5" fmla="*/ 2096 h 4191"/>
                    <a:gd name="connsiteX6" fmla="*/ 332423 w 334518"/>
                    <a:gd name="connsiteY6" fmla="*/ 4191 h 41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34518" h="4191">
                      <a:moveTo>
                        <a:pt x="332518" y="4191"/>
                      </a:moveTo>
                      <a:lnTo>
                        <a:pt x="2095" y="4191"/>
                      </a:lnTo>
                      <a:cubicBezTo>
                        <a:pt x="952" y="4191"/>
                        <a:pt x="0" y="3239"/>
                        <a:pt x="0" y="2096"/>
                      </a:cubicBezTo>
                      <a:cubicBezTo>
                        <a:pt x="0" y="952"/>
                        <a:pt x="952" y="0"/>
                        <a:pt x="2095" y="0"/>
                      </a:cubicBezTo>
                      <a:lnTo>
                        <a:pt x="332423" y="0"/>
                      </a:lnTo>
                      <a:cubicBezTo>
                        <a:pt x="333565" y="0"/>
                        <a:pt x="334518" y="952"/>
                        <a:pt x="334518" y="2096"/>
                      </a:cubicBezTo>
                      <a:cubicBezTo>
                        <a:pt x="334518" y="3239"/>
                        <a:pt x="333565" y="4191"/>
                        <a:pt x="332423" y="4191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27" name="任意多边形: 形状 47" descr="23c9ddc5-5096-456c-b042-89ec9bcf40e5"/>
                <p:cNvSpPr/>
                <p:nvPr/>
              </p:nvSpPr>
              <p:spPr>
                <a:xfrm>
                  <a:off x="5723191" y="3816762"/>
                  <a:ext cx="56483" cy="64960"/>
                </a:xfrm>
                <a:custGeom>
                  <a:avLst/>
                  <a:gdLst>
                    <a:gd name="connsiteX0" fmla="*/ 36957 w 56483"/>
                    <a:gd name="connsiteY0" fmla="*/ 64960 h 64960"/>
                    <a:gd name="connsiteX1" fmla="*/ 1620 w 56483"/>
                    <a:gd name="connsiteY1" fmla="*/ 33052 h 64960"/>
                    <a:gd name="connsiteX2" fmla="*/ 4572 w 56483"/>
                    <a:gd name="connsiteY2" fmla="*/ 7239 h 64960"/>
                    <a:gd name="connsiteX3" fmla="*/ 19527 w 56483"/>
                    <a:gd name="connsiteY3" fmla="*/ 0 h 64960"/>
                    <a:gd name="connsiteX4" fmla="*/ 54864 w 56483"/>
                    <a:gd name="connsiteY4" fmla="*/ 31909 h 64960"/>
                    <a:gd name="connsiteX5" fmla="*/ 51912 w 56483"/>
                    <a:gd name="connsiteY5" fmla="*/ 57721 h 64960"/>
                    <a:gd name="connsiteX6" fmla="*/ 36957 w 56483"/>
                    <a:gd name="connsiteY6" fmla="*/ 64960 h 64960"/>
                    <a:gd name="connsiteX7" fmla="*/ 19431 w 56483"/>
                    <a:gd name="connsiteY7" fmla="*/ 4286 h 64960"/>
                    <a:gd name="connsiteX8" fmla="*/ 7906 w 56483"/>
                    <a:gd name="connsiteY8" fmla="*/ 9811 h 64960"/>
                    <a:gd name="connsiteX9" fmla="*/ 5715 w 56483"/>
                    <a:gd name="connsiteY9" fmla="*/ 31909 h 64960"/>
                    <a:gd name="connsiteX10" fmla="*/ 37053 w 56483"/>
                    <a:gd name="connsiteY10" fmla="*/ 60769 h 64960"/>
                    <a:gd name="connsiteX11" fmla="*/ 48578 w 56483"/>
                    <a:gd name="connsiteY11" fmla="*/ 55245 h 64960"/>
                    <a:gd name="connsiteX12" fmla="*/ 50769 w 56483"/>
                    <a:gd name="connsiteY12" fmla="*/ 33147 h 64960"/>
                    <a:gd name="connsiteX13" fmla="*/ 19431 w 56483"/>
                    <a:gd name="connsiteY13" fmla="*/ 4286 h 649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56483" h="64960">
                      <a:moveTo>
                        <a:pt x="36957" y="64960"/>
                      </a:moveTo>
                      <a:cubicBezTo>
                        <a:pt x="22575" y="64960"/>
                        <a:pt x="6668" y="50673"/>
                        <a:pt x="1620" y="33052"/>
                      </a:cubicBezTo>
                      <a:cubicBezTo>
                        <a:pt x="-1333" y="22955"/>
                        <a:pt x="-190" y="13621"/>
                        <a:pt x="4572" y="7239"/>
                      </a:cubicBezTo>
                      <a:cubicBezTo>
                        <a:pt x="8097" y="2572"/>
                        <a:pt x="13335" y="0"/>
                        <a:pt x="19527" y="0"/>
                      </a:cubicBezTo>
                      <a:cubicBezTo>
                        <a:pt x="33909" y="0"/>
                        <a:pt x="49816" y="14288"/>
                        <a:pt x="54864" y="31909"/>
                      </a:cubicBezTo>
                      <a:cubicBezTo>
                        <a:pt x="57817" y="42005"/>
                        <a:pt x="56674" y="51340"/>
                        <a:pt x="51912" y="57721"/>
                      </a:cubicBezTo>
                      <a:cubicBezTo>
                        <a:pt x="48387" y="62389"/>
                        <a:pt x="43149" y="64960"/>
                        <a:pt x="36957" y="64960"/>
                      </a:cubicBezTo>
                      <a:close/>
                      <a:moveTo>
                        <a:pt x="19431" y="4286"/>
                      </a:moveTo>
                      <a:cubicBezTo>
                        <a:pt x="14574" y="4286"/>
                        <a:pt x="10573" y="6191"/>
                        <a:pt x="7906" y="9811"/>
                      </a:cubicBezTo>
                      <a:cubicBezTo>
                        <a:pt x="3906" y="15050"/>
                        <a:pt x="3144" y="23146"/>
                        <a:pt x="5715" y="31909"/>
                      </a:cubicBezTo>
                      <a:cubicBezTo>
                        <a:pt x="10287" y="47816"/>
                        <a:pt x="24384" y="60769"/>
                        <a:pt x="37053" y="60769"/>
                      </a:cubicBezTo>
                      <a:cubicBezTo>
                        <a:pt x="41910" y="60769"/>
                        <a:pt x="45911" y="58865"/>
                        <a:pt x="48578" y="55245"/>
                      </a:cubicBezTo>
                      <a:cubicBezTo>
                        <a:pt x="52578" y="50006"/>
                        <a:pt x="53340" y="41910"/>
                        <a:pt x="50769" y="33147"/>
                      </a:cubicBezTo>
                      <a:cubicBezTo>
                        <a:pt x="46197" y="17240"/>
                        <a:pt x="32195" y="4286"/>
                        <a:pt x="19431" y="4286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grpSp>
              <p:nvGrpSpPr>
                <p:cNvPr id="168" name="图形 2" descr="1c286c06-46c5-494c-9006-70ed1ee81ba3"/>
                <p:cNvGrpSpPr/>
                <p:nvPr/>
              </p:nvGrpSpPr>
              <p:grpSpPr>
                <a:xfrm>
                  <a:off x="6097333" y="3123913"/>
                  <a:ext cx="40771" cy="25336"/>
                  <a:chOff x="6097333" y="3123913"/>
                  <a:chExt cx="40771" cy="25336"/>
                </a:xfrm>
                <a:solidFill>
                  <a:srgbClr val="B6366C"/>
                </a:solidFill>
              </p:grpSpPr>
              <p:sp>
                <p:nvSpPr>
                  <p:cNvPr id="1049128" name="任意多边形: 形状 49" descr="37b6092f-8371-41eb-a8f5-b74459a9c699"/>
                  <p:cNvSpPr/>
                  <p:nvPr/>
                </p:nvSpPr>
                <p:spPr>
                  <a:xfrm>
                    <a:off x="6099398" y="3126014"/>
                    <a:ext cx="36607" cy="20984"/>
                  </a:xfrm>
                  <a:custGeom>
                    <a:avLst/>
                    <a:gdLst>
                      <a:gd name="connsiteX0" fmla="*/ 36416 w 36607"/>
                      <a:gd name="connsiteY0" fmla="*/ 20283 h 20984"/>
                      <a:gd name="connsiteX1" fmla="*/ 5555 w 36607"/>
                      <a:gd name="connsiteY1" fmla="*/ 471 h 20984"/>
                      <a:gd name="connsiteX2" fmla="*/ 2507 w 36607"/>
                      <a:gd name="connsiteY2" fmla="*/ 14378 h 20984"/>
                      <a:gd name="connsiteX3" fmla="*/ 22224 w 36607"/>
                      <a:gd name="connsiteY3" fmla="*/ 14568 h 20984"/>
                      <a:gd name="connsiteX4" fmla="*/ 36416 w 36607"/>
                      <a:gd name="connsiteY4" fmla="*/ 20188 h 209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6607" h="20984">
                        <a:moveTo>
                          <a:pt x="36416" y="20283"/>
                        </a:moveTo>
                        <a:cubicBezTo>
                          <a:pt x="26415" y="8187"/>
                          <a:pt x="11556" y="-2386"/>
                          <a:pt x="5555" y="471"/>
                        </a:cubicBezTo>
                        <a:cubicBezTo>
                          <a:pt x="-445" y="3329"/>
                          <a:pt x="-1779" y="12568"/>
                          <a:pt x="2507" y="14378"/>
                        </a:cubicBezTo>
                        <a:cubicBezTo>
                          <a:pt x="6698" y="16283"/>
                          <a:pt x="8318" y="8568"/>
                          <a:pt x="22224" y="14568"/>
                        </a:cubicBezTo>
                        <a:cubicBezTo>
                          <a:pt x="34416" y="19902"/>
                          <a:pt x="37464" y="22379"/>
                          <a:pt x="36416" y="20188"/>
                        </a:cubicBezTo>
                        <a:close/>
                      </a:path>
                    </a:pathLst>
                  </a:custGeom>
                  <a:solidFill>
                    <a:srgbClr val="B6366C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l"/>
                    <a:endParaRPr sz="2000"/>
                  </a:p>
                </p:txBody>
              </p:sp>
              <p:sp>
                <p:nvSpPr>
                  <p:cNvPr id="1049129" name="任意多边形: 形状 50" descr="2ce9bde2-2b87-4797-b7c0-3d5332227de0"/>
                  <p:cNvSpPr/>
                  <p:nvPr/>
                </p:nvSpPr>
                <p:spPr>
                  <a:xfrm>
                    <a:off x="6097333" y="3123913"/>
                    <a:ext cx="40771" cy="25336"/>
                  </a:xfrm>
                  <a:custGeom>
                    <a:avLst/>
                    <a:gdLst>
                      <a:gd name="connsiteX0" fmla="*/ 38386 w 40771"/>
                      <a:gd name="connsiteY0" fmla="*/ 25241 h 25336"/>
                      <a:gd name="connsiteX1" fmla="*/ 38386 w 40771"/>
                      <a:gd name="connsiteY1" fmla="*/ 25241 h 25336"/>
                      <a:gd name="connsiteX2" fmla="*/ 33338 w 40771"/>
                      <a:gd name="connsiteY2" fmla="*/ 23241 h 25336"/>
                      <a:gd name="connsiteX3" fmla="*/ 23431 w 40771"/>
                      <a:gd name="connsiteY3" fmla="*/ 18669 h 25336"/>
                      <a:gd name="connsiteX4" fmla="*/ 14859 w 40771"/>
                      <a:gd name="connsiteY4" fmla="*/ 16478 h 25336"/>
                      <a:gd name="connsiteX5" fmla="*/ 9620 w 40771"/>
                      <a:gd name="connsiteY5" fmla="*/ 17812 h 25336"/>
                      <a:gd name="connsiteX6" fmla="*/ 3715 w 40771"/>
                      <a:gd name="connsiteY6" fmla="*/ 18383 h 25336"/>
                      <a:gd name="connsiteX7" fmla="*/ 0 w 40771"/>
                      <a:gd name="connsiteY7" fmla="*/ 11811 h 25336"/>
                      <a:gd name="connsiteX8" fmla="*/ 6763 w 40771"/>
                      <a:gd name="connsiteY8" fmla="*/ 667 h 25336"/>
                      <a:gd name="connsiteX9" fmla="*/ 10001 w 40771"/>
                      <a:gd name="connsiteY9" fmla="*/ 0 h 25336"/>
                      <a:gd name="connsiteX10" fmla="*/ 40100 w 40771"/>
                      <a:gd name="connsiteY10" fmla="*/ 21050 h 25336"/>
                      <a:gd name="connsiteX11" fmla="*/ 40386 w 40771"/>
                      <a:gd name="connsiteY11" fmla="*/ 21527 h 25336"/>
                      <a:gd name="connsiteX12" fmla="*/ 40386 w 40771"/>
                      <a:gd name="connsiteY12" fmla="*/ 24289 h 25336"/>
                      <a:gd name="connsiteX13" fmla="*/ 38386 w 40771"/>
                      <a:gd name="connsiteY13" fmla="*/ 25336 h 25336"/>
                      <a:gd name="connsiteX14" fmla="*/ 14859 w 40771"/>
                      <a:gd name="connsiteY14" fmla="*/ 12287 h 25336"/>
                      <a:gd name="connsiteX15" fmla="*/ 25146 w 40771"/>
                      <a:gd name="connsiteY15" fmla="*/ 14859 h 25336"/>
                      <a:gd name="connsiteX16" fmla="*/ 31432 w 40771"/>
                      <a:gd name="connsiteY16" fmla="*/ 17717 h 25336"/>
                      <a:gd name="connsiteX17" fmla="*/ 10097 w 40771"/>
                      <a:gd name="connsiteY17" fmla="*/ 4286 h 25336"/>
                      <a:gd name="connsiteX18" fmla="*/ 8668 w 40771"/>
                      <a:gd name="connsiteY18" fmla="*/ 4572 h 25336"/>
                      <a:gd name="connsiteX19" fmla="*/ 4286 w 40771"/>
                      <a:gd name="connsiteY19" fmla="*/ 11906 h 25336"/>
                      <a:gd name="connsiteX20" fmla="*/ 5525 w 40771"/>
                      <a:gd name="connsiteY20" fmla="*/ 14669 h 25336"/>
                      <a:gd name="connsiteX21" fmla="*/ 6001 w 40771"/>
                      <a:gd name="connsiteY21" fmla="*/ 14764 h 25336"/>
                      <a:gd name="connsiteX22" fmla="*/ 7906 w 40771"/>
                      <a:gd name="connsiteY22" fmla="*/ 14097 h 25336"/>
                      <a:gd name="connsiteX23" fmla="*/ 14859 w 40771"/>
                      <a:gd name="connsiteY23" fmla="*/ 12383 h 253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</a:cxnLst>
                    <a:rect l="l" t="t" r="r" b="b"/>
                    <a:pathLst>
                      <a:path w="40771" h="25336">
                        <a:moveTo>
                          <a:pt x="38386" y="25241"/>
                        </a:moveTo>
                        <a:lnTo>
                          <a:pt x="38386" y="25241"/>
                        </a:lnTo>
                        <a:cubicBezTo>
                          <a:pt x="37433" y="25241"/>
                          <a:pt x="36385" y="24765"/>
                          <a:pt x="33338" y="23241"/>
                        </a:cubicBezTo>
                        <a:cubicBezTo>
                          <a:pt x="31052" y="22193"/>
                          <a:pt x="27813" y="20574"/>
                          <a:pt x="23431" y="18669"/>
                        </a:cubicBezTo>
                        <a:cubicBezTo>
                          <a:pt x="20098" y="17240"/>
                          <a:pt x="17240" y="16478"/>
                          <a:pt x="14859" y="16478"/>
                        </a:cubicBezTo>
                        <a:cubicBezTo>
                          <a:pt x="12478" y="16478"/>
                          <a:pt x="11049" y="17145"/>
                          <a:pt x="9620" y="17812"/>
                        </a:cubicBezTo>
                        <a:cubicBezTo>
                          <a:pt x="7906" y="18669"/>
                          <a:pt x="5810" y="19336"/>
                          <a:pt x="3715" y="18383"/>
                        </a:cubicBezTo>
                        <a:cubicBezTo>
                          <a:pt x="1429" y="17336"/>
                          <a:pt x="0" y="14859"/>
                          <a:pt x="0" y="11811"/>
                        </a:cubicBezTo>
                        <a:cubicBezTo>
                          <a:pt x="0" y="8001"/>
                          <a:pt x="2000" y="2858"/>
                          <a:pt x="6763" y="667"/>
                        </a:cubicBezTo>
                        <a:cubicBezTo>
                          <a:pt x="7715" y="191"/>
                          <a:pt x="8858" y="0"/>
                          <a:pt x="10001" y="0"/>
                        </a:cubicBezTo>
                        <a:cubicBezTo>
                          <a:pt x="18288" y="0"/>
                          <a:pt x="31718" y="10859"/>
                          <a:pt x="40100" y="21050"/>
                        </a:cubicBezTo>
                        <a:cubicBezTo>
                          <a:pt x="40196" y="21146"/>
                          <a:pt x="40291" y="21336"/>
                          <a:pt x="40386" y="21527"/>
                        </a:cubicBezTo>
                        <a:cubicBezTo>
                          <a:pt x="40577" y="21908"/>
                          <a:pt x="41148" y="23146"/>
                          <a:pt x="40386" y="24289"/>
                        </a:cubicBezTo>
                        <a:cubicBezTo>
                          <a:pt x="40005" y="24860"/>
                          <a:pt x="39148" y="25336"/>
                          <a:pt x="38386" y="25336"/>
                        </a:cubicBezTo>
                        <a:close/>
                        <a:moveTo>
                          <a:pt x="14859" y="12287"/>
                        </a:moveTo>
                        <a:cubicBezTo>
                          <a:pt x="17812" y="12287"/>
                          <a:pt x="21146" y="13145"/>
                          <a:pt x="25146" y="14859"/>
                        </a:cubicBezTo>
                        <a:cubicBezTo>
                          <a:pt x="27623" y="15907"/>
                          <a:pt x="29718" y="16859"/>
                          <a:pt x="31432" y="17717"/>
                        </a:cubicBezTo>
                        <a:cubicBezTo>
                          <a:pt x="23622" y="9906"/>
                          <a:pt x="14859" y="4286"/>
                          <a:pt x="10097" y="4286"/>
                        </a:cubicBezTo>
                        <a:cubicBezTo>
                          <a:pt x="9525" y="4286"/>
                          <a:pt x="9049" y="4286"/>
                          <a:pt x="8668" y="4572"/>
                        </a:cubicBezTo>
                        <a:cubicBezTo>
                          <a:pt x="5715" y="6001"/>
                          <a:pt x="4286" y="9335"/>
                          <a:pt x="4286" y="11906"/>
                        </a:cubicBezTo>
                        <a:cubicBezTo>
                          <a:pt x="4286" y="12478"/>
                          <a:pt x="4381" y="14192"/>
                          <a:pt x="5525" y="14669"/>
                        </a:cubicBezTo>
                        <a:cubicBezTo>
                          <a:pt x="5810" y="14764"/>
                          <a:pt x="5905" y="14764"/>
                          <a:pt x="6001" y="14764"/>
                        </a:cubicBezTo>
                        <a:cubicBezTo>
                          <a:pt x="6477" y="14764"/>
                          <a:pt x="7144" y="14478"/>
                          <a:pt x="7906" y="14097"/>
                        </a:cubicBezTo>
                        <a:cubicBezTo>
                          <a:pt x="9525" y="13335"/>
                          <a:pt x="11621" y="12383"/>
                          <a:pt x="14859" y="12383"/>
                        </a:cubicBezTo>
                        <a:close/>
                      </a:path>
                    </a:pathLst>
                  </a:custGeom>
                  <a:solidFill>
                    <a:srgbClr val="B6366C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l"/>
                    <a:endParaRPr sz="2000"/>
                  </a:p>
                </p:txBody>
              </p:sp>
            </p:grpSp>
            <p:sp>
              <p:nvSpPr>
                <p:cNvPr id="1049130" name="任意多边形: 形状 51" descr="67bb1877-0a86-4f32-a942-142d77edc7df"/>
                <p:cNvSpPr/>
                <p:nvPr/>
              </p:nvSpPr>
              <p:spPr>
                <a:xfrm>
                  <a:off x="6323552" y="2971016"/>
                  <a:ext cx="28375" cy="60218"/>
                </a:xfrm>
                <a:custGeom>
                  <a:avLst/>
                  <a:gdLst>
                    <a:gd name="connsiteX0" fmla="*/ 16288 w 28375"/>
                    <a:gd name="connsiteY0" fmla="*/ 60219 h 60218"/>
                    <a:gd name="connsiteX1" fmla="*/ 14478 w 28375"/>
                    <a:gd name="connsiteY1" fmla="*/ 59076 h 60218"/>
                    <a:gd name="connsiteX2" fmla="*/ 4858 w 28375"/>
                    <a:gd name="connsiteY2" fmla="*/ 37073 h 60218"/>
                    <a:gd name="connsiteX3" fmla="*/ 0 w 28375"/>
                    <a:gd name="connsiteY3" fmla="*/ 13356 h 60218"/>
                    <a:gd name="connsiteX4" fmla="*/ 6382 w 28375"/>
                    <a:gd name="connsiteY4" fmla="*/ 973 h 60218"/>
                    <a:gd name="connsiteX5" fmla="*/ 17621 w 28375"/>
                    <a:gd name="connsiteY5" fmla="*/ 2688 h 60218"/>
                    <a:gd name="connsiteX6" fmla="*/ 21527 w 28375"/>
                    <a:gd name="connsiteY6" fmla="*/ 57837 h 60218"/>
                    <a:gd name="connsiteX7" fmla="*/ 18764 w 28375"/>
                    <a:gd name="connsiteY7" fmla="*/ 58980 h 60218"/>
                    <a:gd name="connsiteX8" fmla="*/ 18383 w 28375"/>
                    <a:gd name="connsiteY8" fmla="*/ 58790 h 60218"/>
                    <a:gd name="connsiteX9" fmla="*/ 17431 w 28375"/>
                    <a:gd name="connsiteY9" fmla="*/ 59933 h 60218"/>
                    <a:gd name="connsiteX10" fmla="*/ 16478 w 28375"/>
                    <a:gd name="connsiteY10" fmla="*/ 60219 h 60218"/>
                    <a:gd name="connsiteX11" fmla="*/ 10382 w 28375"/>
                    <a:gd name="connsiteY11" fmla="*/ 4212 h 60218"/>
                    <a:gd name="connsiteX12" fmla="*/ 8287 w 28375"/>
                    <a:gd name="connsiteY12" fmla="*/ 4688 h 60218"/>
                    <a:gd name="connsiteX13" fmla="*/ 4286 w 28375"/>
                    <a:gd name="connsiteY13" fmla="*/ 13260 h 60218"/>
                    <a:gd name="connsiteX14" fmla="*/ 8858 w 28375"/>
                    <a:gd name="connsiteY14" fmla="*/ 35739 h 60218"/>
                    <a:gd name="connsiteX15" fmla="*/ 17621 w 28375"/>
                    <a:gd name="connsiteY15" fmla="*/ 56028 h 60218"/>
                    <a:gd name="connsiteX16" fmla="*/ 15050 w 28375"/>
                    <a:gd name="connsiteY16" fmla="*/ 6021 h 60218"/>
                    <a:gd name="connsiteX17" fmla="*/ 10382 w 28375"/>
                    <a:gd name="connsiteY17" fmla="*/ 4212 h 602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28375" h="60218">
                      <a:moveTo>
                        <a:pt x="16288" y="60219"/>
                      </a:moveTo>
                      <a:cubicBezTo>
                        <a:pt x="15526" y="60219"/>
                        <a:pt x="14859" y="59838"/>
                        <a:pt x="14478" y="59076"/>
                      </a:cubicBezTo>
                      <a:cubicBezTo>
                        <a:pt x="10763" y="52122"/>
                        <a:pt x="7048" y="44693"/>
                        <a:pt x="4858" y="37073"/>
                      </a:cubicBezTo>
                      <a:cubicBezTo>
                        <a:pt x="1619" y="27929"/>
                        <a:pt x="0" y="20309"/>
                        <a:pt x="0" y="13356"/>
                      </a:cubicBezTo>
                      <a:cubicBezTo>
                        <a:pt x="0" y="7736"/>
                        <a:pt x="2477" y="2973"/>
                        <a:pt x="6382" y="973"/>
                      </a:cubicBezTo>
                      <a:cubicBezTo>
                        <a:pt x="8382" y="-75"/>
                        <a:pt x="12478" y="-1122"/>
                        <a:pt x="17621" y="2688"/>
                      </a:cubicBezTo>
                      <a:cubicBezTo>
                        <a:pt x="35909" y="16689"/>
                        <a:pt x="26384" y="45931"/>
                        <a:pt x="21527" y="57837"/>
                      </a:cubicBezTo>
                      <a:cubicBezTo>
                        <a:pt x="21050" y="58885"/>
                        <a:pt x="19812" y="59457"/>
                        <a:pt x="18764" y="58980"/>
                      </a:cubicBezTo>
                      <a:cubicBezTo>
                        <a:pt x="18669" y="58980"/>
                        <a:pt x="18479" y="58885"/>
                        <a:pt x="18383" y="58790"/>
                      </a:cubicBezTo>
                      <a:cubicBezTo>
                        <a:pt x="18193" y="59266"/>
                        <a:pt x="17907" y="59647"/>
                        <a:pt x="17431" y="59933"/>
                      </a:cubicBezTo>
                      <a:cubicBezTo>
                        <a:pt x="17145" y="60123"/>
                        <a:pt x="16764" y="60219"/>
                        <a:pt x="16478" y="60219"/>
                      </a:cubicBezTo>
                      <a:close/>
                      <a:moveTo>
                        <a:pt x="10382" y="4212"/>
                      </a:moveTo>
                      <a:cubicBezTo>
                        <a:pt x="9716" y="4212"/>
                        <a:pt x="8954" y="4402"/>
                        <a:pt x="8287" y="4688"/>
                      </a:cubicBezTo>
                      <a:cubicBezTo>
                        <a:pt x="5810" y="5926"/>
                        <a:pt x="4286" y="9260"/>
                        <a:pt x="4286" y="13260"/>
                      </a:cubicBezTo>
                      <a:cubicBezTo>
                        <a:pt x="4286" y="19737"/>
                        <a:pt x="5715" y="26881"/>
                        <a:pt x="8858" y="35739"/>
                      </a:cubicBezTo>
                      <a:cubicBezTo>
                        <a:pt x="10858" y="42788"/>
                        <a:pt x="14192" y="49551"/>
                        <a:pt x="17621" y="56028"/>
                      </a:cubicBezTo>
                      <a:cubicBezTo>
                        <a:pt x="22193" y="44883"/>
                        <a:pt x="30861" y="18213"/>
                        <a:pt x="15050" y="6021"/>
                      </a:cubicBezTo>
                      <a:cubicBezTo>
                        <a:pt x="13811" y="5164"/>
                        <a:pt x="12192" y="4212"/>
                        <a:pt x="10382" y="4212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31" name="任意多边形: 形状 52" descr="bff73880-9d84-437f-8fdf-f3d64978f646"/>
                <p:cNvSpPr/>
                <p:nvPr/>
              </p:nvSpPr>
              <p:spPr>
                <a:xfrm>
                  <a:off x="6337231" y="3016114"/>
                  <a:ext cx="64441" cy="33027"/>
                </a:xfrm>
                <a:custGeom>
                  <a:avLst/>
                  <a:gdLst>
                    <a:gd name="connsiteX0" fmla="*/ 49090 w 64441"/>
                    <a:gd name="connsiteY0" fmla="*/ 33028 h 33027"/>
                    <a:gd name="connsiteX1" fmla="*/ 27373 w 64441"/>
                    <a:gd name="connsiteY1" fmla="*/ 27122 h 33027"/>
                    <a:gd name="connsiteX2" fmla="*/ 24516 w 64441"/>
                    <a:gd name="connsiteY2" fmla="*/ 25979 h 33027"/>
                    <a:gd name="connsiteX3" fmla="*/ 1370 w 64441"/>
                    <a:gd name="connsiteY3" fmla="*/ 16454 h 33027"/>
                    <a:gd name="connsiteX4" fmla="*/ 37 w 64441"/>
                    <a:gd name="connsiteY4" fmla="*/ 14073 h 33027"/>
                    <a:gd name="connsiteX5" fmla="*/ 2132 w 64441"/>
                    <a:gd name="connsiteY5" fmla="*/ 12359 h 33027"/>
                    <a:gd name="connsiteX6" fmla="*/ 2132 w 64441"/>
                    <a:gd name="connsiteY6" fmla="*/ 12359 h 33027"/>
                    <a:gd name="connsiteX7" fmla="*/ 3370 w 64441"/>
                    <a:gd name="connsiteY7" fmla="*/ 10930 h 33027"/>
                    <a:gd name="connsiteX8" fmla="*/ 7656 w 64441"/>
                    <a:gd name="connsiteY8" fmla="*/ 9025 h 33027"/>
                    <a:gd name="connsiteX9" fmla="*/ 30135 w 64441"/>
                    <a:gd name="connsiteY9" fmla="*/ 833 h 33027"/>
                    <a:gd name="connsiteX10" fmla="*/ 62425 w 64441"/>
                    <a:gd name="connsiteY10" fmla="*/ 11882 h 33027"/>
                    <a:gd name="connsiteX11" fmla="*/ 62806 w 64441"/>
                    <a:gd name="connsiteY11" fmla="*/ 25979 h 33027"/>
                    <a:gd name="connsiteX12" fmla="*/ 50710 w 64441"/>
                    <a:gd name="connsiteY12" fmla="*/ 32933 h 33027"/>
                    <a:gd name="connsiteX13" fmla="*/ 49090 w 64441"/>
                    <a:gd name="connsiteY13" fmla="*/ 32933 h 33027"/>
                    <a:gd name="connsiteX14" fmla="*/ 6704 w 64441"/>
                    <a:gd name="connsiteY14" fmla="*/ 14168 h 33027"/>
                    <a:gd name="connsiteX15" fmla="*/ 26040 w 64441"/>
                    <a:gd name="connsiteY15" fmla="*/ 22074 h 33027"/>
                    <a:gd name="connsiteX16" fmla="*/ 28897 w 64441"/>
                    <a:gd name="connsiteY16" fmla="*/ 23217 h 33027"/>
                    <a:gd name="connsiteX17" fmla="*/ 50329 w 64441"/>
                    <a:gd name="connsiteY17" fmla="*/ 28742 h 33027"/>
                    <a:gd name="connsiteX18" fmla="*/ 58996 w 64441"/>
                    <a:gd name="connsiteY18" fmla="*/ 23884 h 33027"/>
                    <a:gd name="connsiteX19" fmla="*/ 58615 w 64441"/>
                    <a:gd name="connsiteY19" fmla="*/ 13883 h 33027"/>
                    <a:gd name="connsiteX20" fmla="*/ 30897 w 64441"/>
                    <a:gd name="connsiteY20" fmla="*/ 4929 h 33027"/>
                    <a:gd name="connsiteX21" fmla="*/ 9276 w 64441"/>
                    <a:gd name="connsiteY21" fmla="*/ 12930 h 33027"/>
                    <a:gd name="connsiteX22" fmla="*/ 6704 w 64441"/>
                    <a:gd name="connsiteY22" fmla="*/ 14073 h 3302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64441" h="33027">
                      <a:moveTo>
                        <a:pt x="49090" y="33028"/>
                      </a:moveTo>
                      <a:cubicBezTo>
                        <a:pt x="41661" y="33028"/>
                        <a:pt x="34136" y="29885"/>
                        <a:pt x="27373" y="27122"/>
                      </a:cubicBezTo>
                      <a:lnTo>
                        <a:pt x="24516" y="25979"/>
                      </a:lnTo>
                      <a:cubicBezTo>
                        <a:pt x="17086" y="22836"/>
                        <a:pt x="9085" y="19598"/>
                        <a:pt x="1370" y="16454"/>
                      </a:cubicBezTo>
                      <a:cubicBezTo>
                        <a:pt x="418" y="16073"/>
                        <a:pt x="-154" y="15121"/>
                        <a:pt x="37" y="14073"/>
                      </a:cubicBezTo>
                      <a:cubicBezTo>
                        <a:pt x="227" y="13121"/>
                        <a:pt x="1084" y="12359"/>
                        <a:pt x="2132" y="12359"/>
                      </a:cubicBezTo>
                      <a:lnTo>
                        <a:pt x="2132" y="12359"/>
                      </a:lnTo>
                      <a:cubicBezTo>
                        <a:pt x="2322" y="11787"/>
                        <a:pt x="2704" y="11216"/>
                        <a:pt x="3370" y="10930"/>
                      </a:cubicBezTo>
                      <a:lnTo>
                        <a:pt x="7656" y="9025"/>
                      </a:lnTo>
                      <a:cubicBezTo>
                        <a:pt x="14705" y="5882"/>
                        <a:pt x="22039" y="2548"/>
                        <a:pt x="30135" y="833"/>
                      </a:cubicBezTo>
                      <a:cubicBezTo>
                        <a:pt x="41089" y="-1357"/>
                        <a:pt x="56043" y="262"/>
                        <a:pt x="62425" y="11882"/>
                      </a:cubicBezTo>
                      <a:cubicBezTo>
                        <a:pt x="64997" y="16740"/>
                        <a:pt x="65092" y="21884"/>
                        <a:pt x="62806" y="25979"/>
                      </a:cubicBezTo>
                      <a:cubicBezTo>
                        <a:pt x="60520" y="30075"/>
                        <a:pt x="56043" y="32647"/>
                        <a:pt x="50710" y="32933"/>
                      </a:cubicBezTo>
                      <a:cubicBezTo>
                        <a:pt x="50233" y="32933"/>
                        <a:pt x="49662" y="32933"/>
                        <a:pt x="49090" y="32933"/>
                      </a:cubicBezTo>
                      <a:close/>
                      <a:moveTo>
                        <a:pt x="6704" y="14168"/>
                      </a:moveTo>
                      <a:cubicBezTo>
                        <a:pt x="13276" y="16835"/>
                        <a:pt x="19849" y="19502"/>
                        <a:pt x="26040" y="22074"/>
                      </a:cubicBezTo>
                      <a:lnTo>
                        <a:pt x="28897" y="23217"/>
                      </a:lnTo>
                      <a:cubicBezTo>
                        <a:pt x="36041" y="26170"/>
                        <a:pt x="43375" y="29218"/>
                        <a:pt x="50329" y="28742"/>
                      </a:cubicBezTo>
                      <a:cubicBezTo>
                        <a:pt x="54234" y="28551"/>
                        <a:pt x="57377" y="26741"/>
                        <a:pt x="58996" y="23884"/>
                      </a:cubicBezTo>
                      <a:cubicBezTo>
                        <a:pt x="60616" y="21026"/>
                        <a:pt x="60425" y="17502"/>
                        <a:pt x="58615" y="13883"/>
                      </a:cubicBezTo>
                      <a:cubicBezTo>
                        <a:pt x="53281" y="4262"/>
                        <a:pt x="40327" y="3024"/>
                        <a:pt x="30897" y="4929"/>
                      </a:cubicBezTo>
                      <a:cubicBezTo>
                        <a:pt x="23277" y="6644"/>
                        <a:pt x="16134" y="9787"/>
                        <a:pt x="9276" y="12930"/>
                      </a:cubicBezTo>
                      <a:lnTo>
                        <a:pt x="6704" y="1407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32" name="任意多边形: 形状 53" descr="ebc2de13-003c-4348-acda-8c32a4c20393"/>
                <p:cNvSpPr/>
                <p:nvPr/>
              </p:nvSpPr>
              <p:spPr>
                <a:xfrm>
                  <a:off x="6313098" y="3006018"/>
                  <a:ext cx="53606" cy="45791"/>
                </a:xfrm>
                <a:custGeom>
                  <a:avLst/>
                  <a:gdLst>
                    <a:gd name="connsiteX0" fmla="*/ 51506 w 53606"/>
                    <a:gd name="connsiteY0" fmla="*/ 45791 h 45791"/>
                    <a:gd name="connsiteX1" fmla="*/ 50268 w 53606"/>
                    <a:gd name="connsiteY1" fmla="*/ 45410 h 45791"/>
                    <a:gd name="connsiteX2" fmla="*/ 44839 w 53606"/>
                    <a:gd name="connsiteY2" fmla="*/ 40743 h 45791"/>
                    <a:gd name="connsiteX3" fmla="*/ 37790 w 53606"/>
                    <a:gd name="connsiteY3" fmla="*/ 34933 h 45791"/>
                    <a:gd name="connsiteX4" fmla="*/ 28551 w 53606"/>
                    <a:gd name="connsiteY4" fmla="*/ 28456 h 45791"/>
                    <a:gd name="connsiteX5" fmla="*/ 23027 w 53606"/>
                    <a:gd name="connsiteY5" fmla="*/ 24360 h 45791"/>
                    <a:gd name="connsiteX6" fmla="*/ 643 w 53606"/>
                    <a:gd name="connsiteY6" fmla="*/ 3596 h 45791"/>
                    <a:gd name="connsiteX7" fmla="*/ 643 w 53606"/>
                    <a:gd name="connsiteY7" fmla="*/ 643 h 45791"/>
                    <a:gd name="connsiteX8" fmla="*/ 3596 w 53606"/>
                    <a:gd name="connsiteY8" fmla="*/ 643 h 45791"/>
                    <a:gd name="connsiteX9" fmla="*/ 25503 w 53606"/>
                    <a:gd name="connsiteY9" fmla="*/ 21026 h 45791"/>
                    <a:gd name="connsiteX10" fmla="*/ 31028 w 53606"/>
                    <a:gd name="connsiteY10" fmla="*/ 25122 h 45791"/>
                    <a:gd name="connsiteX11" fmla="*/ 39981 w 53606"/>
                    <a:gd name="connsiteY11" fmla="*/ 31409 h 45791"/>
                    <a:gd name="connsiteX12" fmla="*/ 47696 w 53606"/>
                    <a:gd name="connsiteY12" fmla="*/ 37695 h 45791"/>
                    <a:gd name="connsiteX13" fmla="*/ 51030 w 53606"/>
                    <a:gd name="connsiteY13" fmla="*/ 40648 h 45791"/>
                    <a:gd name="connsiteX14" fmla="*/ 53602 w 53606"/>
                    <a:gd name="connsiteY14" fmla="*/ 42648 h 45791"/>
                    <a:gd name="connsiteX15" fmla="*/ 53602 w 53606"/>
                    <a:gd name="connsiteY15" fmla="*/ 43696 h 45791"/>
                    <a:gd name="connsiteX16" fmla="*/ 52459 w 53606"/>
                    <a:gd name="connsiteY16" fmla="*/ 45601 h 45791"/>
                    <a:gd name="connsiteX17" fmla="*/ 51506 w 53606"/>
                    <a:gd name="connsiteY17" fmla="*/ 45791 h 457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53606" h="45791">
                      <a:moveTo>
                        <a:pt x="51506" y="45791"/>
                      </a:moveTo>
                      <a:cubicBezTo>
                        <a:pt x="51506" y="45791"/>
                        <a:pt x="50649" y="45696"/>
                        <a:pt x="50268" y="45410"/>
                      </a:cubicBezTo>
                      <a:cubicBezTo>
                        <a:pt x="48363" y="43982"/>
                        <a:pt x="46553" y="42362"/>
                        <a:pt x="44839" y="40743"/>
                      </a:cubicBezTo>
                      <a:cubicBezTo>
                        <a:pt x="42648" y="38743"/>
                        <a:pt x="40267" y="36647"/>
                        <a:pt x="37790" y="34933"/>
                      </a:cubicBezTo>
                      <a:cubicBezTo>
                        <a:pt x="34457" y="32933"/>
                        <a:pt x="31599" y="30742"/>
                        <a:pt x="28551" y="28456"/>
                      </a:cubicBezTo>
                      <a:cubicBezTo>
                        <a:pt x="26741" y="27122"/>
                        <a:pt x="24932" y="25789"/>
                        <a:pt x="23027" y="24360"/>
                      </a:cubicBezTo>
                      <a:cubicBezTo>
                        <a:pt x="14930" y="17883"/>
                        <a:pt x="7977" y="10930"/>
                        <a:pt x="643" y="3596"/>
                      </a:cubicBezTo>
                      <a:cubicBezTo>
                        <a:pt x="-214" y="2738"/>
                        <a:pt x="-214" y="1405"/>
                        <a:pt x="643" y="643"/>
                      </a:cubicBezTo>
                      <a:cubicBezTo>
                        <a:pt x="1500" y="-214"/>
                        <a:pt x="2834" y="-214"/>
                        <a:pt x="3596" y="643"/>
                      </a:cubicBezTo>
                      <a:cubicBezTo>
                        <a:pt x="10835" y="7882"/>
                        <a:pt x="17693" y="14740"/>
                        <a:pt x="25503" y="21026"/>
                      </a:cubicBezTo>
                      <a:cubicBezTo>
                        <a:pt x="27408" y="22360"/>
                        <a:pt x="29218" y="23789"/>
                        <a:pt x="31028" y="25122"/>
                      </a:cubicBezTo>
                      <a:cubicBezTo>
                        <a:pt x="33980" y="27408"/>
                        <a:pt x="36838" y="29504"/>
                        <a:pt x="39981" y="31409"/>
                      </a:cubicBezTo>
                      <a:cubicBezTo>
                        <a:pt x="42934" y="33314"/>
                        <a:pt x="45315" y="35504"/>
                        <a:pt x="47696" y="37695"/>
                      </a:cubicBezTo>
                      <a:cubicBezTo>
                        <a:pt x="48839" y="38743"/>
                        <a:pt x="49982" y="39695"/>
                        <a:pt x="51030" y="40648"/>
                      </a:cubicBezTo>
                      <a:cubicBezTo>
                        <a:pt x="52268" y="40362"/>
                        <a:pt x="53697" y="41315"/>
                        <a:pt x="53602" y="42648"/>
                      </a:cubicBezTo>
                      <a:lnTo>
                        <a:pt x="53602" y="43696"/>
                      </a:lnTo>
                      <a:cubicBezTo>
                        <a:pt x="53602" y="44458"/>
                        <a:pt x="53126" y="45220"/>
                        <a:pt x="52459" y="45601"/>
                      </a:cubicBezTo>
                      <a:cubicBezTo>
                        <a:pt x="52173" y="45791"/>
                        <a:pt x="51792" y="45791"/>
                        <a:pt x="51506" y="45791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</p:grpSp>
          <p:grpSp>
            <p:nvGrpSpPr>
              <p:cNvPr id="169" name="组合 76" descr="b0a76bbd-fbbd-47cd-bc86-3e7eee39379c"/>
              <p:cNvGrpSpPr/>
              <p:nvPr/>
            </p:nvGrpSpPr>
            <p:grpSpPr>
              <a:xfrm>
                <a:off x="11189502" y="1995389"/>
                <a:ext cx="684196" cy="884560"/>
                <a:chOff x="11189502" y="1995389"/>
                <a:chExt cx="684196" cy="884560"/>
              </a:xfrm>
            </p:grpSpPr>
            <p:sp>
              <p:nvSpPr>
                <p:cNvPr id="1049133" name="任意多边形: 形状 62" descr="716033ee-3602-4e39-8761-c054190cb254"/>
                <p:cNvSpPr/>
                <p:nvPr/>
              </p:nvSpPr>
              <p:spPr>
                <a:xfrm rot="1873195">
                  <a:off x="11192144" y="1998542"/>
                  <a:ext cx="678330" cy="877688"/>
                </a:xfrm>
                <a:custGeom>
                  <a:avLst/>
                  <a:gdLst>
                    <a:gd name="connsiteX0" fmla="*/ 427482 w 427481"/>
                    <a:gd name="connsiteY0" fmla="*/ 213741 h 553116"/>
                    <a:gd name="connsiteX1" fmla="*/ 213741 w 427481"/>
                    <a:gd name="connsiteY1" fmla="*/ 0 h 553116"/>
                    <a:gd name="connsiteX2" fmla="*/ 0 w 427481"/>
                    <a:gd name="connsiteY2" fmla="*/ 213741 h 553116"/>
                    <a:gd name="connsiteX3" fmla="*/ 122111 w 427481"/>
                    <a:gd name="connsiteY3" fmla="*/ 406908 h 553116"/>
                    <a:gd name="connsiteX4" fmla="*/ 144494 w 427481"/>
                    <a:gd name="connsiteY4" fmla="*/ 472440 h 553116"/>
                    <a:gd name="connsiteX5" fmla="*/ 154496 w 427481"/>
                    <a:gd name="connsiteY5" fmla="*/ 534162 h 553116"/>
                    <a:gd name="connsiteX6" fmla="*/ 213646 w 427481"/>
                    <a:gd name="connsiteY6" fmla="*/ 553117 h 553116"/>
                    <a:gd name="connsiteX7" fmla="*/ 272796 w 427481"/>
                    <a:gd name="connsiteY7" fmla="*/ 534162 h 553116"/>
                    <a:gd name="connsiteX8" fmla="*/ 282797 w 427481"/>
                    <a:gd name="connsiteY8" fmla="*/ 472440 h 553116"/>
                    <a:gd name="connsiteX9" fmla="*/ 305181 w 427481"/>
                    <a:gd name="connsiteY9" fmla="*/ 406908 h 553116"/>
                    <a:gd name="connsiteX10" fmla="*/ 427387 w 427481"/>
                    <a:gd name="connsiteY10" fmla="*/ 213741 h 5531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27481" h="553116">
                      <a:moveTo>
                        <a:pt x="427482" y="213741"/>
                      </a:moveTo>
                      <a:cubicBezTo>
                        <a:pt x="427482" y="95726"/>
                        <a:pt x="331756" y="0"/>
                        <a:pt x="213741" y="0"/>
                      </a:cubicBezTo>
                      <a:cubicBezTo>
                        <a:pt x="95726" y="0"/>
                        <a:pt x="0" y="95726"/>
                        <a:pt x="0" y="213741"/>
                      </a:cubicBezTo>
                      <a:cubicBezTo>
                        <a:pt x="0" y="298990"/>
                        <a:pt x="49911" y="372618"/>
                        <a:pt x="122111" y="406908"/>
                      </a:cubicBezTo>
                      <a:cubicBezTo>
                        <a:pt x="145447" y="421100"/>
                        <a:pt x="145542" y="439484"/>
                        <a:pt x="144494" y="472440"/>
                      </a:cubicBezTo>
                      <a:cubicBezTo>
                        <a:pt x="143637" y="500158"/>
                        <a:pt x="141732" y="522446"/>
                        <a:pt x="154496" y="534162"/>
                      </a:cubicBezTo>
                      <a:cubicBezTo>
                        <a:pt x="164687" y="545306"/>
                        <a:pt x="187262" y="553117"/>
                        <a:pt x="213646" y="553117"/>
                      </a:cubicBezTo>
                      <a:cubicBezTo>
                        <a:pt x="240030" y="553117"/>
                        <a:pt x="262604" y="545306"/>
                        <a:pt x="272796" y="534162"/>
                      </a:cubicBezTo>
                      <a:cubicBezTo>
                        <a:pt x="285560" y="522446"/>
                        <a:pt x="283655" y="500158"/>
                        <a:pt x="282797" y="472440"/>
                      </a:cubicBezTo>
                      <a:cubicBezTo>
                        <a:pt x="281750" y="439579"/>
                        <a:pt x="281845" y="421100"/>
                        <a:pt x="305181" y="406908"/>
                      </a:cubicBezTo>
                      <a:cubicBezTo>
                        <a:pt x="377381" y="372618"/>
                        <a:pt x="427387" y="298990"/>
                        <a:pt x="427387" y="213741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34" name="任意多边形: 形状 63" descr="5f7b4538-ab6a-4d8d-9cbb-3650ad24cebc"/>
                <p:cNvSpPr/>
                <p:nvPr/>
              </p:nvSpPr>
              <p:spPr>
                <a:xfrm rot="1873195">
                  <a:off x="11189502" y="1995389"/>
                  <a:ext cx="684196" cy="884560"/>
                </a:xfrm>
                <a:custGeom>
                  <a:avLst/>
                  <a:gdLst>
                    <a:gd name="connsiteX0" fmla="*/ 431179 w 431178"/>
                    <a:gd name="connsiteY0" fmla="*/ 215847 h 557447"/>
                    <a:gd name="connsiteX1" fmla="*/ 284018 w 431178"/>
                    <a:gd name="connsiteY1" fmla="*/ 11155 h 557447"/>
                    <a:gd name="connsiteX2" fmla="*/ 41702 w 431178"/>
                    <a:gd name="connsiteY2" fmla="*/ 87640 h 557447"/>
                    <a:gd name="connsiteX3" fmla="*/ 46274 w 431178"/>
                    <a:gd name="connsiteY3" fmla="*/ 349864 h 557447"/>
                    <a:gd name="connsiteX4" fmla="*/ 99233 w 431178"/>
                    <a:gd name="connsiteY4" fmla="*/ 397679 h 557447"/>
                    <a:gd name="connsiteX5" fmla="*/ 130665 w 431178"/>
                    <a:gd name="connsiteY5" fmla="*/ 416539 h 557447"/>
                    <a:gd name="connsiteX6" fmla="*/ 144000 w 431178"/>
                    <a:gd name="connsiteY6" fmla="*/ 447685 h 557447"/>
                    <a:gd name="connsiteX7" fmla="*/ 145905 w 431178"/>
                    <a:gd name="connsiteY7" fmla="*/ 522457 h 557447"/>
                    <a:gd name="connsiteX8" fmla="*/ 190006 w 431178"/>
                    <a:gd name="connsiteY8" fmla="*/ 554651 h 557447"/>
                    <a:gd name="connsiteX9" fmla="*/ 284780 w 431178"/>
                    <a:gd name="connsiteY9" fmla="*/ 522457 h 557447"/>
                    <a:gd name="connsiteX10" fmla="*/ 310688 w 431178"/>
                    <a:gd name="connsiteY10" fmla="*/ 409395 h 557447"/>
                    <a:gd name="connsiteX11" fmla="*/ 431179 w 431178"/>
                    <a:gd name="connsiteY11" fmla="*/ 215752 h 557447"/>
                    <a:gd name="connsiteX12" fmla="*/ 426988 w 431178"/>
                    <a:gd name="connsiteY12" fmla="*/ 215752 h 557447"/>
                    <a:gd name="connsiteX13" fmla="*/ 369933 w 431178"/>
                    <a:gd name="connsiteY13" fmla="*/ 360341 h 557447"/>
                    <a:gd name="connsiteX14" fmla="*/ 308592 w 431178"/>
                    <a:gd name="connsiteY14" fmla="*/ 405775 h 557447"/>
                    <a:gd name="connsiteX15" fmla="*/ 282494 w 431178"/>
                    <a:gd name="connsiteY15" fmla="*/ 447685 h 557447"/>
                    <a:gd name="connsiteX16" fmla="*/ 278303 w 431178"/>
                    <a:gd name="connsiteY16" fmla="*/ 527695 h 557447"/>
                    <a:gd name="connsiteX17" fmla="*/ 200769 w 431178"/>
                    <a:gd name="connsiteY17" fmla="*/ 552175 h 557447"/>
                    <a:gd name="connsiteX18" fmla="*/ 160955 w 431178"/>
                    <a:gd name="connsiteY18" fmla="*/ 537792 h 557447"/>
                    <a:gd name="connsiteX19" fmla="*/ 147715 w 431178"/>
                    <a:gd name="connsiteY19" fmla="*/ 502264 h 557447"/>
                    <a:gd name="connsiteX20" fmla="*/ 145238 w 431178"/>
                    <a:gd name="connsiteY20" fmla="*/ 430921 h 557447"/>
                    <a:gd name="connsiteX21" fmla="*/ 101423 w 431178"/>
                    <a:gd name="connsiteY21" fmla="*/ 394060 h 557447"/>
                    <a:gd name="connsiteX22" fmla="*/ 44273 w 431178"/>
                    <a:gd name="connsiteY22" fmla="*/ 340148 h 557447"/>
                    <a:gd name="connsiteX23" fmla="*/ 5030 w 431178"/>
                    <a:gd name="connsiteY23" fmla="*/ 192415 h 557447"/>
                    <a:gd name="connsiteX24" fmla="*/ 200579 w 431178"/>
                    <a:gd name="connsiteY24" fmla="*/ 4773 h 557447"/>
                    <a:gd name="connsiteX25" fmla="*/ 360027 w 431178"/>
                    <a:gd name="connsiteY25" fmla="*/ 61447 h 557447"/>
                    <a:gd name="connsiteX26" fmla="*/ 426988 w 431178"/>
                    <a:gd name="connsiteY26" fmla="*/ 215847 h 557447"/>
                    <a:gd name="connsiteX27" fmla="*/ 431179 w 431178"/>
                    <a:gd name="connsiteY27" fmla="*/ 215847 h 5574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</a:cxnLst>
                  <a:rect l="l" t="t" r="r" b="b"/>
                  <a:pathLst>
                    <a:path w="431178" h="557447">
                      <a:moveTo>
                        <a:pt x="431179" y="215847"/>
                      </a:moveTo>
                      <a:cubicBezTo>
                        <a:pt x="430512" y="123550"/>
                        <a:pt x="371267" y="41158"/>
                        <a:pt x="284018" y="11155"/>
                      </a:cubicBezTo>
                      <a:cubicBezTo>
                        <a:pt x="195911" y="-19040"/>
                        <a:pt x="97137" y="13917"/>
                        <a:pt x="41702" y="87640"/>
                      </a:cubicBezTo>
                      <a:cubicBezTo>
                        <a:pt x="-16401" y="164983"/>
                        <a:pt x="-12781" y="274330"/>
                        <a:pt x="46274" y="349864"/>
                      </a:cubicBezTo>
                      <a:cubicBezTo>
                        <a:pt x="61037" y="368723"/>
                        <a:pt x="79230" y="384725"/>
                        <a:pt x="99233" y="397679"/>
                      </a:cubicBezTo>
                      <a:cubicBezTo>
                        <a:pt x="109424" y="404347"/>
                        <a:pt x="121426" y="408633"/>
                        <a:pt x="130665" y="416539"/>
                      </a:cubicBezTo>
                      <a:cubicBezTo>
                        <a:pt x="140000" y="424444"/>
                        <a:pt x="143048" y="435970"/>
                        <a:pt x="144000" y="447685"/>
                      </a:cubicBezTo>
                      <a:cubicBezTo>
                        <a:pt x="146096" y="472450"/>
                        <a:pt x="139809" y="498073"/>
                        <a:pt x="145905" y="522457"/>
                      </a:cubicBezTo>
                      <a:cubicBezTo>
                        <a:pt x="150858" y="542173"/>
                        <a:pt x="172194" y="550746"/>
                        <a:pt x="190006" y="554651"/>
                      </a:cubicBezTo>
                      <a:cubicBezTo>
                        <a:pt x="220105" y="561319"/>
                        <a:pt x="273540" y="558080"/>
                        <a:pt x="284780" y="522457"/>
                      </a:cubicBezTo>
                      <a:cubicBezTo>
                        <a:pt x="295829" y="487119"/>
                        <a:pt x="268016" y="430064"/>
                        <a:pt x="310688" y="409395"/>
                      </a:cubicBezTo>
                      <a:cubicBezTo>
                        <a:pt x="384316" y="373771"/>
                        <a:pt x="430607" y="296905"/>
                        <a:pt x="431179" y="215752"/>
                      </a:cubicBezTo>
                      <a:cubicBezTo>
                        <a:pt x="431179" y="212989"/>
                        <a:pt x="426988" y="212989"/>
                        <a:pt x="426988" y="215752"/>
                      </a:cubicBezTo>
                      <a:cubicBezTo>
                        <a:pt x="426607" y="269568"/>
                        <a:pt x="406414" y="320812"/>
                        <a:pt x="369933" y="360341"/>
                      </a:cubicBezTo>
                      <a:cubicBezTo>
                        <a:pt x="352502" y="379201"/>
                        <a:pt x="331452" y="394345"/>
                        <a:pt x="308592" y="405775"/>
                      </a:cubicBezTo>
                      <a:cubicBezTo>
                        <a:pt x="291542" y="414348"/>
                        <a:pt x="284018" y="429207"/>
                        <a:pt x="282494" y="447685"/>
                      </a:cubicBezTo>
                      <a:cubicBezTo>
                        <a:pt x="280303" y="473117"/>
                        <a:pt x="289542" y="503788"/>
                        <a:pt x="278303" y="527695"/>
                      </a:cubicBezTo>
                      <a:cubicBezTo>
                        <a:pt x="266396" y="553127"/>
                        <a:pt x="224105" y="554461"/>
                        <a:pt x="200769" y="552175"/>
                      </a:cubicBezTo>
                      <a:cubicBezTo>
                        <a:pt x="186863" y="550746"/>
                        <a:pt x="172099" y="546555"/>
                        <a:pt x="160955" y="537792"/>
                      </a:cubicBezTo>
                      <a:cubicBezTo>
                        <a:pt x="149810" y="529029"/>
                        <a:pt x="148096" y="515599"/>
                        <a:pt x="147715" y="502264"/>
                      </a:cubicBezTo>
                      <a:cubicBezTo>
                        <a:pt x="146953" y="478927"/>
                        <a:pt x="152477" y="453686"/>
                        <a:pt x="145238" y="430921"/>
                      </a:cubicBezTo>
                      <a:cubicBezTo>
                        <a:pt x="138857" y="410728"/>
                        <a:pt x="117711" y="404347"/>
                        <a:pt x="101423" y="394060"/>
                      </a:cubicBezTo>
                      <a:cubicBezTo>
                        <a:pt x="79135" y="379963"/>
                        <a:pt x="59799" y="361389"/>
                        <a:pt x="44273" y="340148"/>
                      </a:cubicBezTo>
                      <a:cubicBezTo>
                        <a:pt x="12841" y="297857"/>
                        <a:pt x="-304" y="244517"/>
                        <a:pt x="5030" y="192415"/>
                      </a:cubicBezTo>
                      <a:cubicBezTo>
                        <a:pt x="15317" y="91641"/>
                        <a:pt x="100566" y="12202"/>
                        <a:pt x="200579" y="4773"/>
                      </a:cubicBezTo>
                      <a:cubicBezTo>
                        <a:pt x="259062" y="391"/>
                        <a:pt x="317165" y="21727"/>
                        <a:pt x="360027" y="61447"/>
                      </a:cubicBezTo>
                      <a:cubicBezTo>
                        <a:pt x="402794" y="101071"/>
                        <a:pt x="426607" y="157840"/>
                        <a:pt x="426988" y="215847"/>
                      </a:cubicBezTo>
                      <a:cubicBezTo>
                        <a:pt x="426988" y="218609"/>
                        <a:pt x="431179" y="218609"/>
                        <a:pt x="431179" y="215847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grpSp>
              <p:nvGrpSpPr>
                <p:cNvPr id="170" name="图形 59" descr="81d04d09-6d6b-4227-972b-08259f1b4040"/>
                <p:cNvGrpSpPr/>
                <p:nvPr/>
              </p:nvGrpSpPr>
              <p:grpSpPr>
                <a:xfrm rot="1873195">
                  <a:off x="11233960" y="2645995"/>
                  <a:ext cx="229685" cy="182229"/>
                  <a:chOff x="6024215" y="3590393"/>
                  <a:chExt cx="144747" cy="114840"/>
                </a:xfrm>
                <a:solidFill>
                  <a:srgbClr val="2E065B"/>
                </a:solidFill>
              </p:grpSpPr>
              <p:sp>
                <p:nvSpPr>
                  <p:cNvPr id="1049135" name="任意多边形: 形状 65" descr="a277d7f9-4605-416c-9133-d86e015532ce"/>
                  <p:cNvSpPr/>
                  <p:nvPr/>
                </p:nvSpPr>
                <p:spPr>
                  <a:xfrm>
                    <a:off x="6027074" y="3592639"/>
                    <a:ext cx="139565" cy="110585"/>
                  </a:xfrm>
                  <a:custGeom>
                    <a:avLst/>
                    <a:gdLst>
                      <a:gd name="connsiteX0" fmla="*/ 139410 w 139565"/>
                      <a:gd name="connsiteY0" fmla="*/ 0 h 110585"/>
                      <a:gd name="connsiteX1" fmla="*/ 69878 w 139565"/>
                      <a:gd name="connsiteY1" fmla="*/ 7525 h 110585"/>
                      <a:gd name="connsiteX2" fmla="*/ 345 w 139565"/>
                      <a:gd name="connsiteY2" fmla="*/ 0 h 110585"/>
                      <a:gd name="connsiteX3" fmla="*/ 631 w 139565"/>
                      <a:gd name="connsiteY3" fmla="*/ 29908 h 110585"/>
                      <a:gd name="connsiteX4" fmla="*/ 10632 w 139565"/>
                      <a:gd name="connsiteY4" fmla="*/ 91630 h 110585"/>
                      <a:gd name="connsiteX5" fmla="*/ 69783 w 139565"/>
                      <a:gd name="connsiteY5" fmla="*/ 110585 h 110585"/>
                      <a:gd name="connsiteX6" fmla="*/ 128933 w 139565"/>
                      <a:gd name="connsiteY6" fmla="*/ 91630 h 110585"/>
                      <a:gd name="connsiteX7" fmla="*/ 138934 w 139565"/>
                      <a:gd name="connsiteY7" fmla="*/ 29908 h 110585"/>
                      <a:gd name="connsiteX8" fmla="*/ 139220 w 139565"/>
                      <a:gd name="connsiteY8" fmla="*/ 0 h 1105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39565" h="110585">
                        <a:moveTo>
                          <a:pt x="139410" y="0"/>
                        </a:moveTo>
                        <a:cubicBezTo>
                          <a:pt x="117217" y="4953"/>
                          <a:pt x="93881" y="7525"/>
                          <a:pt x="69878" y="7525"/>
                        </a:cubicBezTo>
                        <a:cubicBezTo>
                          <a:pt x="45875" y="7525"/>
                          <a:pt x="22634" y="4858"/>
                          <a:pt x="345" y="0"/>
                        </a:cubicBezTo>
                        <a:cubicBezTo>
                          <a:pt x="1203" y="8477"/>
                          <a:pt x="1012" y="18288"/>
                          <a:pt x="631" y="29908"/>
                        </a:cubicBezTo>
                        <a:cubicBezTo>
                          <a:pt x="-226" y="57626"/>
                          <a:pt x="-2131" y="79915"/>
                          <a:pt x="10632" y="91630"/>
                        </a:cubicBezTo>
                        <a:cubicBezTo>
                          <a:pt x="20824" y="102775"/>
                          <a:pt x="43398" y="110585"/>
                          <a:pt x="69783" y="110585"/>
                        </a:cubicBezTo>
                        <a:cubicBezTo>
                          <a:pt x="96167" y="110585"/>
                          <a:pt x="118741" y="102775"/>
                          <a:pt x="128933" y="91630"/>
                        </a:cubicBezTo>
                        <a:cubicBezTo>
                          <a:pt x="141696" y="79915"/>
                          <a:pt x="139791" y="57626"/>
                          <a:pt x="138934" y="29908"/>
                        </a:cubicBezTo>
                        <a:cubicBezTo>
                          <a:pt x="138553" y="18288"/>
                          <a:pt x="138363" y="8477"/>
                          <a:pt x="139220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l"/>
                    <a:endParaRPr sz="2000"/>
                  </a:p>
                </p:txBody>
              </p:sp>
              <p:sp>
                <p:nvSpPr>
                  <p:cNvPr id="1049136" name="任意多边形: 形状 66" descr="cf8afd2c-c016-45a0-b828-1cda18dad47f"/>
                  <p:cNvSpPr/>
                  <p:nvPr/>
                </p:nvSpPr>
                <p:spPr>
                  <a:xfrm>
                    <a:off x="6024215" y="3590393"/>
                    <a:ext cx="144747" cy="114840"/>
                  </a:xfrm>
                  <a:custGeom>
                    <a:avLst/>
                    <a:gdLst>
                      <a:gd name="connsiteX0" fmla="*/ 141697 w 144747"/>
                      <a:gd name="connsiteY0" fmla="*/ 150 h 114840"/>
                      <a:gd name="connsiteX1" fmla="*/ 3871 w 144747"/>
                      <a:gd name="connsiteY1" fmla="*/ 150 h 114840"/>
                      <a:gd name="connsiteX2" fmla="*/ 1204 w 144747"/>
                      <a:gd name="connsiteY2" fmla="*/ 2150 h 114840"/>
                      <a:gd name="connsiteX3" fmla="*/ 6252 w 144747"/>
                      <a:gd name="connsiteY3" fmla="*/ 87399 h 114840"/>
                      <a:gd name="connsiteX4" fmla="*/ 72832 w 144747"/>
                      <a:gd name="connsiteY4" fmla="*/ 114831 h 114840"/>
                      <a:gd name="connsiteX5" fmla="*/ 139411 w 144747"/>
                      <a:gd name="connsiteY5" fmla="*/ 87399 h 114840"/>
                      <a:gd name="connsiteX6" fmla="*/ 144745 w 144747"/>
                      <a:gd name="connsiteY6" fmla="*/ 53395 h 114840"/>
                      <a:gd name="connsiteX7" fmla="*/ 144460 w 144747"/>
                      <a:gd name="connsiteY7" fmla="*/ 2150 h 114840"/>
                      <a:gd name="connsiteX8" fmla="*/ 140269 w 144747"/>
                      <a:gd name="connsiteY8" fmla="*/ 2150 h 114840"/>
                      <a:gd name="connsiteX9" fmla="*/ 138268 w 144747"/>
                      <a:gd name="connsiteY9" fmla="*/ 78922 h 114840"/>
                      <a:gd name="connsiteX10" fmla="*/ 72927 w 144747"/>
                      <a:gd name="connsiteY10" fmla="*/ 110545 h 114840"/>
                      <a:gd name="connsiteX11" fmla="*/ 7585 w 144747"/>
                      <a:gd name="connsiteY11" fmla="*/ 78922 h 114840"/>
                      <a:gd name="connsiteX12" fmla="*/ 5490 w 144747"/>
                      <a:gd name="connsiteY12" fmla="*/ 43012 h 114840"/>
                      <a:gd name="connsiteX13" fmla="*/ 5490 w 144747"/>
                      <a:gd name="connsiteY13" fmla="*/ 2150 h 114840"/>
                      <a:gd name="connsiteX14" fmla="*/ 2823 w 144747"/>
                      <a:gd name="connsiteY14" fmla="*/ 4150 h 114840"/>
                      <a:gd name="connsiteX15" fmla="*/ 142936 w 144747"/>
                      <a:gd name="connsiteY15" fmla="*/ 4150 h 114840"/>
                      <a:gd name="connsiteX16" fmla="*/ 141793 w 144747"/>
                      <a:gd name="connsiteY16" fmla="*/ 55 h 11484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</a:cxnLst>
                    <a:rect l="l" t="t" r="r" b="b"/>
                    <a:pathLst>
                      <a:path w="144747" h="114840">
                        <a:moveTo>
                          <a:pt x="141697" y="150"/>
                        </a:moveTo>
                        <a:cubicBezTo>
                          <a:pt x="96168" y="9961"/>
                          <a:pt x="49305" y="9961"/>
                          <a:pt x="3871" y="150"/>
                        </a:cubicBezTo>
                        <a:cubicBezTo>
                          <a:pt x="2632" y="-136"/>
                          <a:pt x="1108" y="721"/>
                          <a:pt x="1204" y="2150"/>
                        </a:cubicBezTo>
                        <a:cubicBezTo>
                          <a:pt x="3680" y="29392"/>
                          <a:pt x="-5750" y="61777"/>
                          <a:pt x="6252" y="87399"/>
                        </a:cubicBezTo>
                        <a:cubicBezTo>
                          <a:pt x="16920" y="110068"/>
                          <a:pt x="51210" y="114450"/>
                          <a:pt x="72832" y="114831"/>
                        </a:cubicBezTo>
                        <a:cubicBezTo>
                          <a:pt x="95882" y="115117"/>
                          <a:pt x="126934" y="109306"/>
                          <a:pt x="139411" y="87399"/>
                        </a:cubicBezTo>
                        <a:cubicBezTo>
                          <a:pt x="145031" y="77493"/>
                          <a:pt x="144745" y="64348"/>
                          <a:pt x="144745" y="53395"/>
                        </a:cubicBezTo>
                        <a:cubicBezTo>
                          <a:pt x="144745" y="36345"/>
                          <a:pt x="142936" y="19200"/>
                          <a:pt x="144460" y="2150"/>
                        </a:cubicBezTo>
                        <a:cubicBezTo>
                          <a:pt x="144745" y="-517"/>
                          <a:pt x="140459" y="-517"/>
                          <a:pt x="140269" y="2150"/>
                        </a:cubicBezTo>
                        <a:cubicBezTo>
                          <a:pt x="137983" y="27487"/>
                          <a:pt x="144460" y="54157"/>
                          <a:pt x="138268" y="78922"/>
                        </a:cubicBezTo>
                        <a:cubicBezTo>
                          <a:pt x="131696" y="105115"/>
                          <a:pt x="95120" y="110259"/>
                          <a:pt x="72927" y="110545"/>
                        </a:cubicBezTo>
                        <a:cubicBezTo>
                          <a:pt x="49591" y="110830"/>
                          <a:pt x="15586" y="104544"/>
                          <a:pt x="7585" y="78922"/>
                        </a:cubicBezTo>
                        <a:cubicBezTo>
                          <a:pt x="4061" y="67682"/>
                          <a:pt x="5109" y="54633"/>
                          <a:pt x="5490" y="43012"/>
                        </a:cubicBezTo>
                        <a:cubicBezTo>
                          <a:pt x="5871" y="29392"/>
                          <a:pt x="6728" y="15771"/>
                          <a:pt x="5490" y="2150"/>
                        </a:cubicBezTo>
                        <a:cubicBezTo>
                          <a:pt x="4633" y="2817"/>
                          <a:pt x="3680" y="3484"/>
                          <a:pt x="2823" y="4150"/>
                        </a:cubicBezTo>
                        <a:cubicBezTo>
                          <a:pt x="49019" y="14152"/>
                          <a:pt x="96644" y="14152"/>
                          <a:pt x="142936" y="4150"/>
                        </a:cubicBezTo>
                        <a:cubicBezTo>
                          <a:pt x="145603" y="3579"/>
                          <a:pt x="144460" y="-517"/>
                          <a:pt x="141793" y="55"/>
                        </a:cubicBezTo>
                        <a:close/>
                      </a:path>
                    </a:pathLst>
                  </a:custGeom>
                  <a:solidFill>
                    <a:srgbClr val="2E065B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l"/>
                    <a:endParaRPr sz="2000"/>
                  </a:p>
                </p:txBody>
              </p:sp>
            </p:grpSp>
            <p:sp>
              <p:nvSpPr>
                <p:cNvPr id="1049137" name="任意多边形: 形状 67" descr="948b5ca4-b585-48d6-a948-87251e1ae8ae"/>
                <p:cNvSpPr/>
                <p:nvPr/>
              </p:nvSpPr>
              <p:spPr>
                <a:xfrm rot="1873195">
                  <a:off x="11290235" y="2235029"/>
                  <a:ext cx="434899" cy="481724"/>
                </a:xfrm>
                <a:custGeom>
                  <a:avLst/>
                  <a:gdLst>
                    <a:gd name="connsiteX0" fmla="*/ 112238 w 274072"/>
                    <a:gd name="connsiteY0" fmla="*/ 303581 h 303581"/>
                    <a:gd name="connsiteX1" fmla="*/ 112048 w 274072"/>
                    <a:gd name="connsiteY1" fmla="*/ 303581 h 303581"/>
                    <a:gd name="connsiteX2" fmla="*/ 107952 w 274072"/>
                    <a:gd name="connsiteY2" fmla="*/ 299200 h 303581"/>
                    <a:gd name="connsiteX3" fmla="*/ 88902 w 274072"/>
                    <a:gd name="connsiteY3" fmla="*/ 168707 h 303581"/>
                    <a:gd name="connsiteX4" fmla="*/ 75281 w 274072"/>
                    <a:gd name="connsiteY4" fmla="*/ 169279 h 303581"/>
                    <a:gd name="connsiteX5" fmla="*/ 3082 w 274072"/>
                    <a:gd name="connsiteY5" fmla="*/ 128321 h 303581"/>
                    <a:gd name="connsiteX6" fmla="*/ 5463 w 274072"/>
                    <a:gd name="connsiteY6" fmla="*/ 99079 h 303581"/>
                    <a:gd name="connsiteX7" fmla="*/ 39944 w 274072"/>
                    <a:gd name="connsiteY7" fmla="*/ 94984 h 303581"/>
                    <a:gd name="connsiteX8" fmla="*/ 94427 w 274072"/>
                    <a:gd name="connsiteY8" fmla="*/ 159087 h 303581"/>
                    <a:gd name="connsiteX9" fmla="*/ 132622 w 274072"/>
                    <a:gd name="connsiteY9" fmla="*/ 138418 h 303581"/>
                    <a:gd name="connsiteX10" fmla="*/ 94712 w 274072"/>
                    <a:gd name="connsiteY10" fmla="*/ 53740 h 303581"/>
                    <a:gd name="connsiteX11" fmla="*/ 130812 w 274072"/>
                    <a:gd name="connsiteY11" fmla="*/ 496 h 303581"/>
                    <a:gd name="connsiteX12" fmla="*/ 175961 w 274072"/>
                    <a:gd name="connsiteY12" fmla="*/ 28594 h 303581"/>
                    <a:gd name="connsiteX13" fmla="*/ 148148 w 274072"/>
                    <a:gd name="connsiteY13" fmla="*/ 133655 h 303581"/>
                    <a:gd name="connsiteX14" fmla="*/ 144623 w 274072"/>
                    <a:gd name="connsiteY14" fmla="*/ 137941 h 303581"/>
                    <a:gd name="connsiteX15" fmla="*/ 157863 w 274072"/>
                    <a:gd name="connsiteY15" fmla="*/ 147085 h 303581"/>
                    <a:gd name="connsiteX16" fmla="*/ 173294 w 274072"/>
                    <a:gd name="connsiteY16" fmla="*/ 153467 h 303581"/>
                    <a:gd name="connsiteX17" fmla="*/ 223681 w 274072"/>
                    <a:gd name="connsiteY17" fmla="*/ 79172 h 303581"/>
                    <a:gd name="connsiteX18" fmla="*/ 259209 w 274072"/>
                    <a:gd name="connsiteY18" fmla="*/ 76696 h 303581"/>
                    <a:gd name="connsiteX19" fmla="*/ 274068 w 274072"/>
                    <a:gd name="connsiteY19" fmla="*/ 101270 h 303581"/>
                    <a:gd name="connsiteX20" fmla="*/ 233587 w 274072"/>
                    <a:gd name="connsiteY20" fmla="*/ 152324 h 303581"/>
                    <a:gd name="connsiteX21" fmla="*/ 179199 w 274072"/>
                    <a:gd name="connsiteY21" fmla="*/ 163468 h 303581"/>
                    <a:gd name="connsiteX22" fmla="*/ 165388 w 274072"/>
                    <a:gd name="connsiteY22" fmla="*/ 292056 h 303581"/>
                    <a:gd name="connsiteX23" fmla="*/ 161292 w 274072"/>
                    <a:gd name="connsiteY23" fmla="*/ 296342 h 303581"/>
                    <a:gd name="connsiteX24" fmla="*/ 157006 w 274072"/>
                    <a:gd name="connsiteY24" fmla="*/ 292246 h 303581"/>
                    <a:gd name="connsiteX25" fmla="*/ 170722 w 274072"/>
                    <a:gd name="connsiteY25" fmla="*/ 161468 h 303581"/>
                    <a:gd name="connsiteX26" fmla="*/ 153767 w 274072"/>
                    <a:gd name="connsiteY26" fmla="*/ 154420 h 303581"/>
                    <a:gd name="connsiteX27" fmla="*/ 138813 w 274072"/>
                    <a:gd name="connsiteY27" fmla="*/ 144037 h 303581"/>
                    <a:gd name="connsiteX28" fmla="*/ 97284 w 274072"/>
                    <a:gd name="connsiteY28" fmla="*/ 166993 h 303581"/>
                    <a:gd name="connsiteX29" fmla="*/ 116334 w 274072"/>
                    <a:gd name="connsiteY29" fmla="*/ 299200 h 303581"/>
                    <a:gd name="connsiteX30" fmla="*/ 112143 w 274072"/>
                    <a:gd name="connsiteY30" fmla="*/ 303295 h 303581"/>
                    <a:gd name="connsiteX31" fmla="*/ 23561 w 274072"/>
                    <a:gd name="connsiteY31" fmla="*/ 100603 h 303581"/>
                    <a:gd name="connsiteX32" fmla="*/ 11750 w 274072"/>
                    <a:gd name="connsiteY32" fmla="*/ 104890 h 303581"/>
                    <a:gd name="connsiteX33" fmla="*/ 10892 w 274072"/>
                    <a:gd name="connsiteY33" fmla="*/ 125083 h 303581"/>
                    <a:gd name="connsiteX34" fmla="*/ 75567 w 274072"/>
                    <a:gd name="connsiteY34" fmla="*/ 160897 h 303581"/>
                    <a:gd name="connsiteX35" fmla="*/ 85854 w 274072"/>
                    <a:gd name="connsiteY35" fmla="*/ 160611 h 303581"/>
                    <a:gd name="connsiteX36" fmla="*/ 37372 w 274072"/>
                    <a:gd name="connsiteY36" fmla="*/ 103175 h 303581"/>
                    <a:gd name="connsiteX37" fmla="*/ 23561 w 274072"/>
                    <a:gd name="connsiteY37" fmla="*/ 100603 h 303581"/>
                    <a:gd name="connsiteX38" fmla="*/ 181961 w 274072"/>
                    <a:gd name="connsiteY38" fmla="*/ 155563 h 303581"/>
                    <a:gd name="connsiteX39" fmla="*/ 229491 w 274072"/>
                    <a:gd name="connsiteY39" fmla="*/ 145276 h 303581"/>
                    <a:gd name="connsiteX40" fmla="*/ 265686 w 274072"/>
                    <a:gd name="connsiteY40" fmla="*/ 101556 h 303581"/>
                    <a:gd name="connsiteX41" fmla="*/ 255209 w 274072"/>
                    <a:gd name="connsiteY41" fmla="*/ 84316 h 303581"/>
                    <a:gd name="connsiteX42" fmla="*/ 228253 w 274072"/>
                    <a:gd name="connsiteY42" fmla="*/ 86506 h 303581"/>
                    <a:gd name="connsiteX43" fmla="*/ 181961 w 274072"/>
                    <a:gd name="connsiteY43" fmla="*/ 155563 h 303581"/>
                    <a:gd name="connsiteX44" fmla="*/ 137099 w 274072"/>
                    <a:gd name="connsiteY44" fmla="*/ 8687 h 303581"/>
                    <a:gd name="connsiteX45" fmla="*/ 132241 w 274072"/>
                    <a:gd name="connsiteY45" fmla="*/ 9068 h 303581"/>
                    <a:gd name="connsiteX46" fmla="*/ 103285 w 274072"/>
                    <a:gd name="connsiteY46" fmla="*/ 53645 h 303581"/>
                    <a:gd name="connsiteX47" fmla="*/ 138527 w 274072"/>
                    <a:gd name="connsiteY47" fmla="*/ 132512 h 303581"/>
                    <a:gd name="connsiteX48" fmla="*/ 141671 w 274072"/>
                    <a:gd name="connsiteY48" fmla="*/ 128702 h 303581"/>
                    <a:gd name="connsiteX49" fmla="*/ 167960 w 274072"/>
                    <a:gd name="connsiteY49" fmla="*/ 31071 h 303581"/>
                    <a:gd name="connsiteX50" fmla="*/ 137099 w 274072"/>
                    <a:gd name="connsiteY50" fmla="*/ 8687 h 3035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</a:cxnLst>
                  <a:rect l="l" t="t" r="r" b="b"/>
                  <a:pathLst>
                    <a:path w="274072" h="303581">
                      <a:moveTo>
                        <a:pt x="112238" y="303581"/>
                      </a:moveTo>
                      <a:cubicBezTo>
                        <a:pt x="112238" y="303581"/>
                        <a:pt x="112143" y="303581"/>
                        <a:pt x="112048" y="303581"/>
                      </a:cubicBezTo>
                      <a:cubicBezTo>
                        <a:pt x="109762" y="303581"/>
                        <a:pt x="107857" y="301581"/>
                        <a:pt x="107952" y="299200"/>
                      </a:cubicBezTo>
                      <a:cubicBezTo>
                        <a:pt x="109286" y="260719"/>
                        <a:pt x="103380" y="209474"/>
                        <a:pt x="88902" y="168707"/>
                      </a:cubicBezTo>
                      <a:cubicBezTo>
                        <a:pt x="84425" y="169279"/>
                        <a:pt x="79949" y="169469"/>
                        <a:pt x="75281" y="169279"/>
                      </a:cubicBezTo>
                      <a:cubicBezTo>
                        <a:pt x="34229" y="168040"/>
                        <a:pt x="10702" y="146514"/>
                        <a:pt x="3082" y="128321"/>
                      </a:cubicBezTo>
                      <a:cubicBezTo>
                        <a:pt x="-1776" y="116891"/>
                        <a:pt x="-823" y="106033"/>
                        <a:pt x="5463" y="99079"/>
                      </a:cubicBezTo>
                      <a:cubicBezTo>
                        <a:pt x="9464" y="94698"/>
                        <a:pt x="19370" y="88316"/>
                        <a:pt x="39944" y="94984"/>
                      </a:cubicBezTo>
                      <a:cubicBezTo>
                        <a:pt x="64899" y="103080"/>
                        <a:pt x="82520" y="128226"/>
                        <a:pt x="94427" y="159087"/>
                      </a:cubicBezTo>
                      <a:cubicBezTo>
                        <a:pt x="110714" y="155658"/>
                        <a:pt x="123287" y="147371"/>
                        <a:pt x="132622" y="138418"/>
                      </a:cubicBezTo>
                      <a:cubicBezTo>
                        <a:pt x="110810" y="116891"/>
                        <a:pt x="95855" y="84697"/>
                        <a:pt x="94712" y="53740"/>
                      </a:cubicBezTo>
                      <a:cubicBezTo>
                        <a:pt x="93474" y="18688"/>
                        <a:pt x="112524" y="3258"/>
                        <a:pt x="130812" y="496"/>
                      </a:cubicBezTo>
                      <a:cubicBezTo>
                        <a:pt x="151386" y="-2648"/>
                        <a:pt x="170817" y="9449"/>
                        <a:pt x="175961" y="28594"/>
                      </a:cubicBezTo>
                      <a:cubicBezTo>
                        <a:pt x="182723" y="53645"/>
                        <a:pt x="173198" y="101842"/>
                        <a:pt x="148148" y="133655"/>
                      </a:cubicBezTo>
                      <a:cubicBezTo>
                        <a:pt x="147005" y="135179"/>
                        <a:pt x="145766" y="136608"/>
                        <a:pt x="144623" y="137941"/>
                      </a:cubicBezTo>
                      <a:cubicBezTo>
                        <a:pt x="148814" y="141466"/>
                        <a:pt x="153291" y="144514"/>
                        <a:pt x="157863" y="147085"/>
                      </a:cubicBezTo>
                      <a:cubicBezTo>
                        <a:pt x="162911" y="149848"/>
                        <a:pt x="168055" y="152038"/>
                        <a:pt x="173294" y="153467"/>
                      </a:cubicBezTo>
                      <a:cubicBezTo>
                        <a:pt x="188629" y="107176"/>
                        <a:pt x="211013" y="87173"/>
                        <a:pt x="223681" y="79172"/>
                      </a:cubicBezTo>
                      <a:cubicBezTo>
                        <a:pt x="235206" y="71838"/>
                        <a:pt x="248446" y="70885"/>
                        <a:pt x="259209" y="76696"/>
                      </a:cubicBezTo>
                      <a:cubicBezTo>
                        <a:pt x="268353" y="81649"/>
                        <a:pt x="273973" y="90793"/>
                        <a:pt x="274068" y="101270"/>
                      </a:cubicBezTo>
                      <a:cubicBezTo>
                        <a:pt x="274259" y="111557"/>
                        <a:pt x="269115" y="131845"/>
                        <a:pt x="233587" y="152324"/>
                      </a:cubicBezTo>
                      <a:cubicBezTo>
                        <a:pt x="213013" y="164135"/>
                        <a:pt x="194534" y="166040"/>
                        <a:pt x="179199" y="163468"/>
                      </a:cubicBezTo>
                      <a:cubicBezTo>
                        <a:pt x="170055" y="193948"/>
                        <a:pt x="163864" y="235573"/>
                        <a:pt x="165388" y="292056"/>
                      </a:cubicBezTo>
                      <a:cubicBezTo>
                        <a:pt x="165388" y="294342"/>
                        <a:pt x="163578" y="296342"/>
                        <a:pt x="161292" y="296342"/>
                      </a:cubicBezTo>
                      <a:cubicBezTo>
                        <a:pt x="159006" y="296342"/>
                        <a:pt x="157006" y="294532"/>
                        <a:pt x="157006" y="292246"/>
                      </a:cubicBezTo>
                      <a:cubicBezTo>
                        <a:pt x="155482" y="235192"/>
                        <a:pt x="161483" y="192901"/>
                        <a:pt x="170722" y="161468"/>
                      </a:cubicBezTo>
                      <a:cubicBezTo>
                        <a:pt x="164340" y="159658"/>
                        <a:pt x="158625" y="157087"/>
                        <a:pt x="153767" y="154420"/>
                      </a:cubicBezTo>
                      <a:cubicBezTo>
                        <a:pt x="148529" y="151562"/>
                        <a:pt x="143576" y="148038"/>
                        <a:pt x="138813" y="144037"/>
                      </a:cubicBezTo>
                      <a:cubicBezTo>
                        <a:pt x="126716" y="155753"/>
                        <a:pt x="112715" y="163564"/>
                        <a:pt x="97284" y="166993"/>
                      </a:cubicBezTo>
                      <a:cubicBezTo>
                        <a:pt x="112810" y="211951"/>
                        <a:pt x="117477" y="266529"/>
                        <a:pt x="116334" y="299200"/>
                      </a:cubicBezTo>
                      <a:cubicBezTo>
                        <a:pt x="116334" y="301486"/>
                        <a:pt x="114429" y="303295"/>
                        <a:pt x="112143" y="303295"/>
                      </a:cubicBezTo>
                      <a:close/>
                      <a:moveTo>
                        <a:pt x="23561" y="100603"/>
                      </a:moveTo>
                      <a:cubicBezTo>
                        <a:pt x="18322" y="100603"/>
                        <a:pt x="14321" y="102032"/>
                        <a:pt x="11750" y="104890"/>
                      </a:cubicBezTo>
                      <a:cubicBezTo>
                        <a:pt x="7749" y="109271"/>
                        <a:pt x="7463" y="116796"/>
                        <a:pt x="10892" y="125083"/>
                      </a:cubicBezTo>
                      <a:cubicBezTo>
                        <a:pt x="17560" y="140894"/>
                        <a:pt x="38515" y="159754"/>
                        <a:pt x="75567" y="160897"/>
                      </a:cubicBezTo>
                      <a:cubicBezTo>
                        <a:pt x="79091" y="160992"/>
                        <a:pt x="82520" y="160897"/>
                        <a:pt x="85854" y="160611"/>
                      </a:cubicBezTo>
                      <a:cubicBezTo>
                        <a:pt x="74424" y="132131"/>
                        <a:pt x="58517" y="110033"/>
                        <a:pt x="37372" y="103175"/>
                      </a:cubicBezTo>
                      <a:cubicBezTo>
                        <a:pt x="32228" y="101461"/>
                        <a:pt x="27561" y="100603"/>
                        <a:pt x="23561" y="100603"/>
                      </a:cubicBezTo>
                      <a:close/>
                      <a:moveTo>
                        <a:pt x="181961" y="155563"/>
                      </a:moveTo>
                      <a:cubicBezTo>
                        <a:pt x="197582" y="157849"/>
                        <a:pt x="213680" y="154420"/>
                        <a:pt x="229491" y="145276"/>
                      </a:cubicBezTo>
                      <a:cubicBezTo>
                        <a:pt x="252732" y="131845"/>
                        <a:pt x="265877" y="115939"/>
                        <a:pt x="265686" y="101556"/>
                      </a:cubicBezTo>
                      <a:cubicBezTo>
                        <a:pt x="265591" y="94126"/>
                        <a:pt x="261781" y="87840"/>
                        <a:pt x="255209" y="84316"/>
                      </a:cubicBezTo>
                      <a:cubicBezTo>
                        <a:pt x="247208" y="80029"/>
                        <a:pt x="237111" y="80791"/>
                        <a:pt x="228253" y="86506"/>
                      </a:cubicBezTo>
                      <a:cubicBezTo>
                        <a:pt x="218918" y="92412"/>
                        <a:pt x="197201" y="110414"/>
                        <a:pt x="181961" y="155563"/>
                      </a:cubicBezTo>
                      <a:close/>
                      <a:moveTo>
                        <a:pt x="137099" y="8687"/>
                      </a:moveTo>
                      <a:cubicBezTo>
                        <a:pt x="135479" y="8687"/>
                        <a:pt x="133765" y="8782"/>
                        <a:pt x="132241" y="9068"/>
                      </a:cubicBezTo>
                      <a:cubicBezTo>
                        <a:pt x="117572" y="11259"/>
                        <a:pt x="102237" y="24213"/>
                        <a:pt x="103285" y="53645"/>
                      </a:cubicBezTo>
                      <a:cubicBezTo>
                        <a:pt x="104333" y="82506"/>
                        <a:pt x="118239" y="112605"/>
                        <a:pt x="138527" y="132512"/>
                      </a:cubicBezTo>
                      <a:cubicBezTo>
                        <a:pt x="139670" y="131179"/>
                        <a:pt x="140718" y="129940"/>
                        <a:pt x="141671" y="128702"/>
                      </a:cubicBezTo>
                      <a:cubicBezTo>
                        <a:pt x="167293" y="96222"/>
                        <a:pt x="173389" y="51073"/>
                        <a:pt x="167960" y="31071"/>
                      </a:cubicBezTo>
                      <a:cubicBezTo>
                        <a:pt x="163864" y="15926"/>
                        <a:pt x="149862" y="8687"/>
                        <a:pt x="137099" y="8687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  <p:sp>
              <p:nvSpPr>
                <p:cNvPr id="1049138" name="任意多边形: 形状 68" descr="73c0d8d1-44cf-4731-b9e2-f7106c93b780"/>
                <p:cNvSpPr/>
                <p:nvPr/>
              </p:nvSpPr>
              <p:spPr>
                <a:xfrm rot="1873195">
                  <a:off x="11276508" y="2691187"/>
                  <a:ext cx="180471" cy="18101"/>
                </a:xfrm>
                <a:custGeom>
                  <a:avLst/>
                  <a:gdLst>
                    <a:gd name="connsiteX0" fmla="*/ 57509 w 113732"/>
                    <a:gd name="connsiteY0" fmla="*/ 11408 h 11407"/>
                    <a:gd name="connsiteX1" fmla="*/ 1502 w 113732"/>
                    <a:gd name="connsiteY1" fmla="*/ 4073 h 11407"/>
                    <a:gd name="connsiteX2" fmla="*/ 73 w 113732"/>
                    <a:gd name="connsiteY2" fmla="*/ 1502 h 11407"/>
                    <a:gd name="connsiteX3" fmla="*/ 2645 w 113732"/>
                    <a:gd name="connsiteY3" fmla="*/ 73 h 11407"/>
                    <a:gd name="connsiteX4" fmla="*/ 111325 w 113732"/>
                    <a:gd name="connsiteY4" fmla="*/ 3121 h 11407"/>
                    <a:gd name="connsiteX5" fmla="*/ 113706 w 113732"/>
                    <a:gd name="connsiteY5" fmla="*/ 4931 h 11407"/>
                    <a:gd name="connsiteX6" fmla="*/ 111896 w 113732"/>
                    <a:gd name="connsiteY6" fmla="*/ 7312 h 11407"/>
                    <a:gd name="connsiteX7" fmla="*/ 57413 w 113732"/>
                    <a:gd name="connsiteY7" fmla="*/ 11408 h 114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13732" h="11407">
                      <a:moveTo>
                        <a:pt x="57509" y="11408"/>
                      </a:moveTo>
                      <a:cubicBezTo>
                        <a:pt x="39030" y="11408"/>
                        <a:pt x="20075" y="9503"/>
                        <a:pt x="1502" y="4073"/>
                      </a:cubicBezTo>
                      <a:cubicBezTo>
                        <a:pt x="359" y="3788"/>
                        <a:pt x="-213" y="2549"/>
                        <a:pt x="73" y="1502"/>
                      </a:cubicBezTo>
                      <a:cubicBezTo>
                        <a:pt x="359" y="359"/>
                        <a:pt x="1597" y="-213"/>
                        <a:pt x="2645" y="73"/>
                      </a:cubicBezTo>
                      <a:cubicBezTo>
                        <a:pt x="39316" y="10836"/>
                        <a:pt x="77987" y="7312"/>
                        <a:pt x="111325" y="3121"/>
                      </a:cubicBezTo>
                      <a:cubicBezTo>
                        <a:pt x="112373" y="2930"/>
                        <a:pt x="113516" y="3788"/>
                        <a:pt x="113706" y="4931"/>
                      </a:cubicBezTo>
                      <a:cubicBezTo>
                        <a:pt x="113897" y="6074"/>
                        <a:pt x="113039" y="7121"/>
                        <a:pt x="111896" y="7312"/>
                      </a:cubicBezTo>
                      <a:cubicBezTo>
                        <a:pt x="94847" y="9407"/>
                        <a:pt x="76368" y="11408"/>
                        <a:pt x="57413" y="11408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l"/>
                  <a:endParaRPr sz="2000"/>
                </a:p>
              </p:txBody>
            </p:sp>
          </p:grpSp>
        </p:grpSp>
        <p:grpSp>
          <p:nvGrpSpPr>
            <p:cNvPr id="171" name="组合 125" descr="9f74bda3-df54-43e7-a5a8-739c7823de43"/>
            <p:cNvGrpSpPr/>
            <p:nvPr/>
          </p:nvGrpSpPr>
          <p:grpSpPr>
            <a:xfrm>
              <a:off x="943054" y="2147963"/>
              <a:ext cx="2487487" cy="1757832"/>
              <a:chOff x="943054" y="1653803"/>
              <a:chExt cx="2487487" cy="1757832"/>
            </a:xfrm>
          </p:grpSpPr>
          <p:sp>
            <p:nvSpPr>
              <p:cNvPr id="1049139" name="Text1" descr="3343e0dc-0acc-4ba0-943a-4e654d8cc61a"/>
              <p:cNvSpPr txBox="1"/>
              <p:nvPr/>
            </p:nvSpPr>
            <p:spPr>
              <a:xfrm>
                <a:off x="943054" y="2467748"/>
                <a:ext cx="2487487" cy="943887"/>
              </a:xfrm>
              <a:prstGeom prst="rect">
                <a:avLst/>
              </a:prstGeom>
              <a:noFill/>
            </p:spPr>
            <p:txBody>
              <a:bodyPr wrap="square" rtlCol="0" anchor="t" anchorCtr="0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政府加大投入，鼓励科研，建立推广体系，提升农业生产效率。</a:t>
                </a:r>
              </a:p>
            </p:txBody>
          </p:sp>
          <p:sp>
            <p:nvSpPr>
              <p:cNvPr id="1049140" name="Bullet1" descr="79da75b8-ea93-4e55-a34e-182ad0ab0bfc"/>
              <p:cNvSpPr txBox="1"/>
              <p:nvPr/>
            </p:nvSpPr>
            <p:spPr>
              <a:xfrm>
                <a:off x="943054" y="1653803"/>
                <a:ext cx="2487487" cy="752926"/>
              </a:xfrm>
              <a:prstGeom prst="rect">
                <a:avLst/>
              </a:prstGeom>
              <a:noFill/>
            </p:spPr>
            <p:txBody>
              <a:bodyPr wrap="square" rtlCol="0" anchor="b" anchorCtr="0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>
                  <a:lnSpc>
                    <a:spcPct val="100000"/>
                  </a:lnSpc>
                </a:pPr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加强农业科技创新</a:t>
                </a:r>
              </a:p>
            </p:txBody>
          </p:sp>
        </p:grpSp>
        <p:grpSp>
          <p:nvGrpSpPr>
            <p:cNvPr id="172" name="组合 126" descr="b3d08933-969f-4c52-9589-a83ac75952c1"/>
            <p:cNvGrpSpPr/>
            <p:nvPr/>
          </p:nvGrpSpPr>
          <p:grpSpPr>
            <a:xfrm>
              <a:off x="2395420" y="4020466"/>
              <a:ext cx="2334806" cy="2113634"/>
              <a:chOff x="1095735" y="3160903"/>
              <a:chExt cx="2334806" cy="2113634"/>
            </a:xfrm>
          </p:grpSpPr>
          <p:sp>
            <p:nvSpPr>
              <p:cNvPr id="1049141" name="Text2" descr="156cee52-5210-4603-b172-8c814847f48d"/>
              <p:cNvSpPr txBox="1"/>
              <p:nvPr/>
            </p:nvSpPr>
            <p:spPr>
              <a:xfrm>
                <a:off x="1095735" y="3974848"/>
                <a:ext cx="2334806" cy="1299689"/>
              </a:xfrm>
              <a:prstGeom prst="rect">
                <a:avLst/>
              </a:prstGeom>
              <a:noFill/>
            </p:spPr>
            <p:txBody>
              <a:bodyPr wrap="square" rtlCol="0" anchor="t" anchorCtr="0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加大对交通、水电等建设投入，为农村发展提供基础保障。</a:t>
                </a:r>
              </a:p>
            </p:txBody>
          </p:sp>
          <p:sp>
            <p:nvSpPr>
              <p:cNvPr id="1049142" name="Bullet2" descr="60eaca57-0088-46a9-8b02-9721e8143e2d"/>
              <p:cNvSpPr txBox="1"/>
              <p:nvPr/>
            </p:nvSpPr>
            <p:spPr>
              <a:xfrm>
                <a:off x="1095735" y="3160903"/>
                <a:ext cx="2334806" cy="752926"/>
              </a:xfrm>
              <a:prstGeom prst="rect">
                <a:avLst/>
              </a:prstGeom>
              <a:noFill/>
            </p:spPr>
            <p:txBody>
              <a:bodyPr wrap="square" rtlCol="0" anchor="b" anchorCtr="0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>
                  <a:lnSpc>
                    <a:spcPct val="100000"/>
                  </a:lnSpc>
                </a:pPr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改善农村基础设施</a:t>
                </a:r>
              </a:p>
            </p:txBody>
          </p:sp>
        </p:grpSp>
        <p:grpSp>
          <p:nvGrpSpPr>
            <p:cNvPr id="173" name="组合 127" descr="ed2bfb63-3e60-4d7f-baa6-96b614b321bf"/>
            <p:cNvGrpSpPr/>
            <p:nvPr/>
          </p:nvGrpSpPr>
          <p:grpSpPr>
            <a:xfrm>
              <a:off x="3546220" y="2147963"/>
              <a:ext cx="2487487" cy="1757832"/>
              <a:chOff x="3546220" y="1653803"/>
              <a:chExt cx="2487487" cy="1757832"/>
            </a:xfrm>
          </p:grpSpPr>
          <p:sp>
            <p:nvSpPr>
              <p:cNvPr id="1049143" name="Text3" descr="322821c3-70e2-437b-a94b-ef793e829faf"/>
              <p:cNvSpPr txBox="1"/>
              <p:nvPr/>
            </p:nvSpPr>
            <p:spPr>
              <a:xfrm>
                <a:off x="3546220" y="2467748"/>
                <a:ext cx="2487487" cy="943887"/>
              </a:xfrm>
              <a:prstGeom prst="rect">
                <a:avLst/>
              </a:prstGeom>
              <a:noFill/>
            </p:spPr>
            <p:txBody>
              <a:bodyPr wrap="square" rtlCol="0" anchor="t" anchorCtr="0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增加资源投入，改善硬件，加强职业教育，培养新型农民。</a:t>
                </a:r>
              </a:p>
            </p:txBody>
          </p:sp>
          <p:sp>
            <p:nvSpPr>
              <p:cNvPr id="1049144" name="Bullet3" descr="ef69803c-378d-4694-b84f-2edf8391f4a4"/>
              <p:cNvSpPr txBox="1"/>
              <p:nvPr/>
            </p:nvSpPr>
            <p:spPr>
              <a:xfrm>
                <a:off x="3546220" y="1653803"/>
                <a:ext cx="2487487" cy="752926"/>
              </a:xfrm>
              <a:prstGeom prst="rect">
                <a:avLst/>
              </a:prstGeom>
              <a:noFill/>
            </p:spPr>
            <p:txBody>
              <a:bodyPr wrap="square" rtlCol="0" anchor="b" anchorCtr="0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>
                  <a:lnSpc>
                    <a:spcPct val="100000"/>
                  </a:lnSpc>
                </a:pPr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推进农村教育改革</a:t>
                </a:r>
              </a:p>
            </p:txBody>
          </p:sp>
        </p:grpSp>
        <p:grpSp>
          <p:nvGrpSpPr>
            <p:cNvPr id="174" name="组合 128" descr="fa07f807-6894-4a7a-b98e-4bf444ef1aa3"/>
            <p:cNvGrpSpPr/>
            <p:nvPr/>
          </p:nvGrpSpPr>
          <p:grpSpPr>
            <a:xfrm>
              <a:off x="4998587" y="4020466"/>
              <a:ext cx="2334806" cy="2113634"/>
              <a:chOff x="3698901" y="3160903"/>
              <a:chExt cx="2334806" cy="2113634"/>
            </a:xfrm>
          </p:grpSpPr>
          <p:sp>
            <p:nvSpPr>
              <p:cNvPr id="1049145" name="Text4" descr="2e4ee989-00cd-4f86-b776-2d6fb8d7f83a"/>
              <p:cNvSpPr txBox="1"/>
              <p:nvPr/>
            </p:nvSpPr>
            <p:spPr>
              <a:xfrm>
                <a:off x="3698901" y="3974848"/>
                <a:ext cx="2334806" cy="1299689"/>
              </a:xfrm>
              <a:prstGeom prst="rect">
                <a:avLst/>
              </a:prstGeom>
              <a:noFill/>
            </p:spPr>
            <p:txBody>
              <a:bodyPr wrap="square" rtlCol="0" anchor="t" anchorCtr="0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推广生态农业，减少污染，保护农村生态环境，实现协调发展。</a:t>
                </a:r>
              </a:p>
            </p:txBody>
          </p:sp>
          <p:sp>
            <p:nvSpPr>
              <p:cNvPr id="1049146" name="Bullet4" descr="a9a93728-d66d-4f3f-91cb-eb32b4045553"/>
              <p:cNvSpPr txBox="1"/>
              <p:nvPr/>
            </p:nvSpPr>
            <p:spPr>
              <a:xfrm>
                <a:off x="3698901" y="3160903"/>
                <a:ext cx="2334806" cy="752926"/>
              </a:xfrm>
              <a:prstGeom prst="rect">
                <a:avLst/>
              </a:prstGeom>
              <a:noFill/>
            </p:spPr>
            <p:txBody>
              <a:bodyPr wrap="square" rtlCol="0" anchor="b" anchorCtr="0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>
                  <a:lnSpc>
                    <a:spcPct val="100000"/>
                  </a:lnSpc>
                </a:pPr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促进农业可持续发展</a:t>
                </a:r>
              </a:p>
            </p:txBody>
          </p:sp>
        </p:grpSp>
        <p:grpSp>
          <p:nvGrpSpPr>
            <p:cNvPr id="175" name="组合 129" descr="3a2d0181-78b8-4455-8325-dc0138f69b07"/>
            <p:cNvGrpSpPr/>
            <p:nvPr/>
          </p:nvGrpSpPr>
          <p:grpSpPr>
            <a:xfrm>
              <a:off x="6149388" y="2147963"/>
              <a:ext cx="2487487" cy="1757832"/>
              <a:chOff x="6149388" y="1653803"/>
              <a:chExt cx="2487487" cy="1757832"/>
            </a:xfrm>
          </p:grpSpPr>
          <p:sp>
            <p:nvSpPr>
              <p:cNvPr id="1049147" name="Text5" descr="3381acf3-4f83-4af0-9ad9-1a3e998b9b50"/>
              <p:cNvSpPr txBox="1"/>
              <p:nvPr/>
            </p:nvSpPr>
            <p:spPr>
              <a:xfrm>
                <a:off x="6149388" y="2467748"/>
                <a:ext cx="2487487" cy="943887"/>
              </a:xfrm>
              <a:prstGeom prst="rect">
                <a:avLst/>
              </a:prstGeom>
              <a:noFill/>
            </p:spPr>
            <p:txBody>
              <a:bodyPr wrap="square" rtlCol="0" anchor="t" anchorCtr="0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完善金融体系，创新产品，降低门槛，解决农民贷款难题。</a:t>
                </a:r>
              </a:p>
            </p:txBody>
          </p:sp>
          <p:sp>
            <p:nvSpPr>
              <p:cNvPr id="1049148" name="Bullet5" descr="6b96902b-3cc7-4c9f-bd59-3a08d56bfe24"/>
              <p:cNvSpPr txBox="1"/>
              <p:nvPr/>
            </p:nvSpPr>
            <p:spPr>
              <a:xfrm>
                <a:off x="6149388" y="1653803"/>
                <a:ext cx="2487487" cy="752926"/>
              </a:xfrm>
              <a:prstGeom prst="rect">
                <a:avLst/>
              </a:prstGeom>
              <a:noFill/>
            </p:spPr>
            <p:txBody>
              <a:bodyPr wrap="square" rtlCol="0" anchor="b" anchorCtr="0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>
                  <a:lnSpc>
                    <a:spcPct val="100000"/>
                  </a:lnSpc>
                </a:pPr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加强农村金融支持</a:t>
                </a:r>
              </a:p>
            </p:txBody>
          </p:sp>
        </p:grpSp>
        <p:grpSp>
          <p:nvGrpSpPr>
            <p:cNvPr id="176" name="组合 130" descr="2102ac3a-7d1f-4866-ad68-39d0e18fad99"/>
            <p:cNvGrpSpPr/>
            <p:nvPr/>
          </p:nvGrpSpPr>
          <p:grpSpPr>
            <a:xfrm>
              <a:off x="7601754" y="4020466"/>
              <a:ext cx="2334806" cy="2113634"/>
              <a:chOff x="6302069" y="3160903"/>
              <a:chExt cx="2334806" cy="2113634"/>
            </a:xfrm>
          </p:grpSpPr>
          <p:sp>
            <p:nvSpPr>
              <p:cNvPr id="1049149" name="Text6" descr="4e34469f-98b7-4a71-8449-482272990bc4"/>
              <p:cNvSpPr txBox="1"/>
              <p:nvPr/>
            </p:nvSpPr>
            <p:spPr>
              <a:xfrm>
                <a:off x="6302069" y="3974848"/>
                <a:ext cx="2334806" cy="1299689"/>
              </a:xfrm>
              <a:prstGeom prst="rect">
                <a:avLst/>
              </a:prstGeom>
              <a:noFill/>
            </p:spPr>
            <p:txBody>
              <a:bodyPr wrap="square" rtlCol="0" anchor="t" anchorCtr="0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完善医疗、养老等保障体系，提高保障水平，改善农民生活。</a:t>
                </a:r>
              </a:p>
            </p:txBody>
          </p:sp>
          <p:sp>
            <p:nvSpPr>
              <p:cNvPr id="1049150" name="Bullet6" descr="86304453-b7f1-43e5-b4f5-0988be2e5ddb"/>
              <p:cNvSpPr txBox="1"/>
              <p:nvPr/>
            </p:nvSpPr>
            <p:spPr>
              <a:xfrm>
                <a:off x="6302069" y="3160903"/>
                <a:ext cx="2334806" cy="752926"/>
              </a:xfrm>
              <a:prstGeom prst="rect">
                <a:avLst/>
              </a:prstGeom>
              <a:noFill/>
            </p:spPr>
            <p:txBody>
              <a:bodyPr wrap="square" rtlCol="0" anchor="b" anchorCtr="0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>
                  <a:lnSpc>
                    <a:spcPct val="100000"/>
                  </a:lnSpc>
                </a:pPr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强化农村社会保障</a:t>
                </a:r>
              </a:p>
            </p:txBody>
          </p:sp>
        </p:grpSp>
        <p:grpSp>
          <p:nvGrpSpPr>
            <p:cNvPr id="177" name="组合 131" descr="3066fa1b-7e8a-4a32-8d6c-9e965be9cc33"/>
            <p:cNvGrpSpPr/>
            <p:nvPr/>
          </p:nvGrpSpPr>
          <p:grpSpPr>
            <a:xfrm>
              <a:off x="8752555" y="2147963"/>
              <a:ext cx="2487487" cy="1757832"/>
              <a:chOff x="8752555" y="1653803"/>
              <a:chExt cx="2487487" cy="1757832"/>
            </a:xfrm>
          </p:grpSpPr>
          <p:sp>
            <p:nvSpPr>
              <p:cNvPr id="1049151" name="Text7" descr="0715cce2-c1b2-4a77-b96b-b308e4ece175"/>
              <p:cNvSpPr txBox="1"/>
              <p:nvPr/>
            </p:nvSpPr>
            <p:spPr>
              <a:xfrm>
                <a:off x="8752555" y="2467748"/>
                <a:ext cx="2487487" cy="943887"/>
              </a:xfrm>
              <a:prstGeom prst="rect">
                <a:avLst/>
              </a:prstGeom>
              <a:noFill/>
            </p:spPr>
            <p:txBody>
              <a:bodyPr wrap="square" rtlCol="0" anchor="t" anchorCtr="0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加强组织建设，选优配强干部，完善制度，促进农村和谐稳定。</a:t>
                </a:r>
              </a:p>
            </p:txBody>
          </p:sp>
          <p:sp>
            <p:nvSpPr>
              <p:cNvPr id="1049152" name="Bullet7" descr="11c7902f-10d8-4d10-a929-3d4708e7d23e"/>
              <p:cNvSpPr txBox="1"/>
              <p:nvPr/>
            </p:nvSpPr>
            <p:spPr>
              <a:xfrm>
                <a:off x="8752555" y="1653803"/>
                <a:ext cx="2487487" cy="752926"/>
              </a:xfrm>
              <a:prstGeom prst="rect">
                <a:avLst/>
              </a:prstGeom>
              <a:noFill/>
            </p:spPr>
            <p:txBody>
              <a:bodyPr wrap="square" rtlCol="0" anchor="b" anchorCtr="0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>
                  <a:lnSpc>
                    <a:spcPct val="100000"/>
                  </a:lnSpc>
                </a:pPr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提升农村基层治理</a:t>
                </a:r>
              </a:p>
            </p:txBody>
          </p:sp>
        </p:grpSp>
      </p:grp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53" name="标题 1049152" descr="3da62bd3-8b2e-43c3-ab94-4f90df700a1f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sz="8000" b="1" i="0" u="none">
                <a:solidFill>
                  <a:srgbClr val="2F2F2F"/>
                </a:solidFill>
                <a:ea typeface="微软雅黑"/>
              </a:rPr>
              <a:t>成功案例分享</a:t>
            </a:r>
          </a:p>
        </p:txBody>
      </p:sp>
      <p:sp>
        <p:nvSpPr>
          <p:cNvPr id="1049154" name="文本占位符 1049153" descr="cc1af634-09d8-496b-9d60-42647fcb3b6c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algn="ctr">
              <a:lnSpc>
                <a:spcPct val="120000"/>
              </a:lnSpc>
              <a:spcBef>
                <a:spcPts val="1000"/>
              </a:spcBef>
            </a:pPr>
            <a:r>
              <a:rPr lang="en-US" sz="2800" b="0" i="0" u="none">
                <a:solidFill>
                  <a:srgbClr val="2F2F2F"/>
                </a:solidFill>
                <a:ea typeface="微软雅黑"/>
              </a:rPr>
              <a:t>借鉴国内外的成功经验</a:t>
            </a:r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zh-CN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55" name="标题 1049154" descr="0d0c025c-f983-4e5a-837c-37bea7bc505f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sz="4000" b="1" i="0" u="none">
                <a:solidFill>
                  <a:srgbClr val="2F2F2F"/>
                </a:solidFill>
                <a:ea typeface="微软雅黑"/>
              </a:rPr>
              <a:t>国外案例</a:t>
            </a:r>
          </a:p>
        </p:txBody>
      </p:sp>
      <p:grpSp>
        <p:nvGrpSpPr>
          <p:cNvPr id="180" name="192f4f48-23b1-4b8a-ae71-5352d7d44b32.source.6.zh-Hans.pptx" descr="944d8b6c-3709-4a0a-87bd-726437a80bf5"/>
          <p:cNvGrpSpPr/>
          <p:nvPr/>
        </p:nvGrpSpPr>
        <p:grpSpPr>
          <a:xfrm>
            <a:off x="660400" y="1130299"/>
            <a:ext cx="10860087" cy="4733798"/>
            <a:chOff x="660400" y="1130299"/>
            <a:chExt cx="10860087" cy="4733798"/>
          </a:xfrm>
        </p:grpSpPr>
        <p:sp>
          <p:nvSpPr>
            <p:cNvPr id="1049156" name="Title" descr="5af69c9c-9373-47f2-9031-6f2640b3818b"/>
            <p:cNvSpPr/>
            <p:nvPr/>
          </p:nvSpPr>
          <p:spPr>
            <a:xfrm>
              <a:off x="660400" y="1130299"/>
              <a:ext cx="5040889" cy="1051023"/>
            </a:xfrm>
            <a:prstGeom prst="rect">
              <a:avLst/>
            </a:prstGeom>
          </p:spPr>
          <p:txBody>
            <a:bodyPr wrap="square" lIns="91440" tIns="45720" rIns="91440" bIns="45720" anchor="t" anchorCtr="0">
              <a:noAutofit/>
            </a:bodyPr>
            <a:lstStyle/>
            <a:p>
              <a:pPr algn="l"/>
              <a:r>
                <a:rPr lang="en-US" sz="2800" b="1" i="0" u="none">
                  <a:solidFill>
                    <a:srgbClr val="2F2F2F"/>
                  </a:solidFill>
                  <a:ea typeface="微软雅黑"/>
                </a:rPr>
                <a:t>学习国外解决三农问题的经验</a:t>
              </a:r>
            </a:p>
          </p:txBody>
        </p:sp>
        <p:grpSp>
          <p:nvGrpSpPr>
            <p:cNvPr id="181" name="组合 43" descr="455107cb-8413-4e3f-8637-79098b06ac5c"/>
            <p:cNvGrpSpPr/>
            <p:nvPr/>
          </p:nvGrpSpPr>
          <p:grpSpPr>
            <a:xfrm>
              <a:off x="5898833" y="1655810"/>
              <a:ext cx="5621654" cy="1193765"/>
              <a:chOff x="5898833" y="1655810"/>
              <a:chExt cx="5621654" cy="1193765"/>
            </a:xfrm>
          </p:grpSpPr>
          <p:sp>
            <p:nvSpPr>
              <p:cNvPr id="1049157" name="IconBackground1" descr="87a84bc2-7117-4b1b-ad4e-912711dee3cb"/>
              <p:cNvSpPr/>
              <p:nvPr/>
            </p:nvSpPr>
            <p:spPr bwMode="auto">
              <a:xfrm>
                <a:off x="5898833" y="1655810"/>
                <a:ext cx="1243328" cy="1193765"/>
              </a:xfrm>
              <a:prstGeom prst="diamond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 sz="2000"/>
              </a:p>
            </p:txBody>
          </p:sp>
          <p:sp>
            <p:nvSpPr>
              <p:cNvPr id="1049158" name="Icon1" descr="1573a900-5795-4da9-b357-7d2731a12cfd"/>
              <p:cNvSpPr/>
              <p:nvPr/>
            </p:nvSpPr>
            <p:spPr bwMode="auto">
              <a:xfrm>
                <a:off x="6313748" y="2102290"/>
                <a:ext cx="413499" cy="300805"/>
              </a:xfrm>
              <a:custGeom>
                <a:avLst/>
                <a:gdLst>
                  <a:gd name="T0" fmla="*/ 5633 w 5757"/>
                  <a:gd name="T1" fmla="*/ 1244 h 4194"/>
                  <a:gd name="T2" fmla="*/ 5210 w 5757"/>
                  <a:gd name="T3" fmla="*/ 1244 h 4194"/>
                  <a:gd name="T4" fmla="*/ 5124 w 5757"/>
                  <a:gd name="T5" fmla="*/ 1278 h 4194"/>
                  <a:gd name="T6" fmla="*/ 5034 w 5757"/>
                  <a:gd name="T7" fmla="*/ 1365 h 4194"/>
                  <a:gd name="T8" fmla="*/ 4370 w 5757"/>
                  <a:gd name="T9" fmla="*/ 306 h 4194"/>
                  <a:gd name="T10" fmla="*/ 3724 w 5757"/>
                  <a:gd name="T11" fmla="*/ 0 h 4194"/>
                  <a:gd name="T12" fmla="*/ 2033 w 5757"/>
                  <a:gd name="T13" fmla="*/ 0 h 4194"/>
                  <a:gd name="T14" fmla="*/ 1388 w 5757"/>
                  <a:gd name="T15" fmla="*/ 306 h 4194"/>
                  <a:gd name="T16" fmla="*/ 722 w 5757"/>
                  <a:gd name="T17" fmla="*/ 1364 h 4194"/>
                  <a:gd name="T18" fmla="*/ 633 w 5757"/>
                  <a:gd name="T19" fmla="*/ 1278 h 4194"/>
                  <a:gd name="T20" fmla="*/ 547 w 5757"/>
                  <a:gd name="T21" fmla="*/ 1244 h 4194"/>
                  <a:gd name="T22" fmla="*/ 125 w 5757"/>
                  <a:gd name="T23" fmla="*/ 1244 h 4194"/>
                  <a:gd name="T24" fmla="*/ 0 w 5757"/>
                  <a:gd name="T25" fmla="*/ 1368 h 4194"/>
                  <a:gd name="T26" fmla="*/ 0 w 5757"/>
                  <a:gd name="T27" fmla="*/ 1657 h 4194"/>
                  <a:gd name="T28" fmla="*/ 117 w 5757"/>
                  <a:gd name="T29" fmla="*/ 1782 h 4194"/>
                  <a:gd name="T30" fmla="*/ 551 w 5757"/>
                  <a:gd name="T31" fmla="*/ 1809 h 4194"/>
                  <a:gd name="T32" fmla="*/ 434 w 5757"/>
                  <a:gd name="T33" fmla="*/ 2689 h 4194"/>
                  <a:gd name="T34" fmla="*/ 625 w 5757"/>
                  <a:gd name="T35" fmla="*/ 3416 h 4194"/>
                  <a:gd name="T36" fmla="*/ 625 w 5757"/>
                  <a:gd name="T37" fmla="*/ 4089 h 4194"/>
                  <a:gd name="T38" fmla="*/ 730 w 5757"/>
                  <a:gd name="T39" fmla="*/ 4194 h 4194"/>
                  <a:gd name="T40" fmla="*/ 1210 w 5757"/>
                  <a:gd name="T41" fmla="*/ 4194 h 4194"/>
                  <a:gd name="T42" fmla="*/ 1315 w 5757"/>
                  <a:gd name="T43" fmla="*/ 4089 h 4194"/>
                  <a:gd name="T44" fmla="*/ 1315 w 5757"/>
                  <a:gd name="T45" fmla="*/ 3671 h 4194"/>
                  <a:gd name="T46" fmla="*/ 4443 w 5757"/>
                  <a:gd name="T47" fmla="*/ 3671 h 4194"/>
                  <a:gd name="T48" fmla="*/ 4443 w 5757"/>
                  <a:gd name="T49" fmla="*/ 4089 h 4194"/>
                  <a:gd name="T50" fmla="*/ 4547 w 5757"/>
                  <a:gd name="T51" fmla="*/ 4194 h 4194"/>
                  <a:gd name="T52" fmla="*/ 5027 w 5757"/>
                  <a:gd name="T53" fmla="*/ 4194 h 4194"/>
                  <a:gd name="T54" fmla="*/ 5132 w 5757"/>
                  <a:gd name="T55" fmla="*/ 4089 h 4194"/>
                  <a:gd name="T56" fmla="*/ 5132 w 5757"/>
                  <a:gd name="T57" fmla="*/ 3416 h 4194"/>
                  <a:gd name="T58" fmla="*/ 5323 w 5757"/>
                  <a:gd name="T59" fmla="*/ 2689 h 4194"/>
                  <a:gd name="T60" fmla="*/ 5206 w 5757"/>
                  <a:gd name="T61" fmla="*/ 1809 h 4194"/>
                  <a:gd name="T62" fmla="*/ 5640 w 5757"/>
                  <a:gd name="T63" fmla="*/ 1782 h 4194"/>
                  <a:gd name="T64" fmla="*/ 5757 w 5757"/>
                  <a:gd name="T65" fmla="*/ 1657 h 4194"/>
                  <a:gd name="T66" fmla="*/ 5757 w 5757"/>
                  <a:gd name="T67" fmla="*/ 1368 h 4194"/>
                  <a:gd name="T68" fmla="*/ 5633 w 5757"/>
                  <a:gd name="T69" fmla="*/ 1244 h 4194"/>
                  <a:gd name="T70" fmla="*/ 1744 w 5757"/>
                  <a:gd name="T71" fmla="*/ 597 h 4194"/>
                  <a:gd name="T72" fmla="*/ 2033 w 5757"/>
                  <a:gd name="T73" fmla="*/ 460 h 4194"/>
                  <a:gd name="T74" fmla="*/ 3724 w 5757"/>
                  <a:gd name="T75" fmla="*/ 460 h 4194"/>
                  <a:gd name="T76" fmla="*/ 4013 w 5757"/>
                  <a:gd name="T77" fmla="*/ 597 h 4194"/>
                  <a:gd name="T78" fmla="*/ 4507 w 5757"/>
                  <a:gd name="T79" fmla="*/ 1330 h 4194"/>
                  <a:gd name="T80" fmla="*/ 1247 w 5757"/>
                  <a:gd name="T81" fmla="*/ 1331 h 4194"/>
                  <a:gd name="T82" fmla="*/ 1744 w 5757"/>
                  <a:gd name="T83" fmla="*/ 597 h 4194"/>
                  <a:gd name="T84" fmla="*/ 1389 w 5757"/>
                  <a:gd name="T85" fmla="*/ 3161 h 4194"/>
                  <a:gd name="T86" fmla="*/ 956 w 5757"/>
                  <a:gd name="T87" fmla="*/ 2893 h 4194"/>
                  <a:gd name="T88" fmla="*/ 1265 w 5757"/>
                  <a:gd name="T89" fmla="*/ 2550 h 4194"/>
                  <a:gd name="T90" fmla="*/ 1822 w 5757"/>
                  <a:gd name="T91" fmla="*/ 2893 h 4194"/>
                  <a:gd name="T92" fmla="*/ 1389 w 5757"/>
                  <a:gd name="T93" fmla="*/ 3161 h 4194"/>
                  <a:gd name="T94" fmla="*/ 3332 w 5757"/>
                  <a:gd name="T95" fmla="*/ 3121 h 4194"/>
                  <a:gd name="T96" fmla="*/ 2425 w 5757"/>
                  <a:gd name="T97" fmla="*/ 3121 h 4194"/>
                  <a:gd name="T98" fmla="*/ 2177 w 5757"/>
                  <a:gd name="T99" fmla="*/ 2873 h 4194"/>
                  <a:gd name="T100" fmla="*/ 2246 w 5757"/>
                  <a:gd name="T101" fmla="*/ 2803 h 4194"/>
                  <a:gd name="T102" fmla="*/ 3511 w 5757"/>
                  <a:gd name="T103" fmla="*/ 2803 h 4194"/>
                  <a:gd name="T104" fmla="*/ 3581 w 5757"/>
                  <a:gd name="T105" fmla="*/ 2873 h 4194"/>
                  <a:gd name="T106" fmla="*/ 3332 w 5757"/>
                  <a:gd name="T107" fmla="*/ 3121 h 4194"/>
                  <a:gd name="T108" fmla="*/ 4368 w 5757"/>
                  <a:gd name="T109" fmla="*/ 3161 h 4194"/>
                  <a:gd name="T110" fmla="*/ 3936 w 5757"/>
                  <a:gd name="T111" fmla="*/ 2893 h 4194"/>
                  <a:gd name="T112" fmla="*/ 4492 w 5757"/>
                  <a:gd name="T113" fmla="*/ 2550 h 4194"/>
                  <a:gd name="T114" fmla="*/ 4801 w 5757"/>
                  <a:gd name="T115" fmla="*/ 2893 h 4194"/>
                  <a:gd name="T116" fmla="*/ 4368 w 5757"/>
                  <a:gd name="T117" fmla="*/ 3161 h 4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5757" h="4194">
                    <a:moveTo>
                      <a:pt x="5633" y="1244"/>
                    </a:moveTo>
                    <a:lnTo>
                      <a:pt x="5210" y="1244"/>
                    </a:lnTo>
                    <a:cubicBezTo>
                      <a:pt x="5178" y="1244"/>
                      <a:pt x="5147" y="1256"/>
                      <a:pt x="5124" y="1278"/>
                    </a:cubicBezTo>
                    <a:lnTo>
                      <a:pt x="5034" y="1365"/>
                    </a:lnTo>
                    <a:cubicBezTo>
                      <a:pt x="4882" y="1013"/>
                      <a:pt x="4664" y="666"/>
                      <a:pt x="4370" y="306"/>
                    </a:cubicBezTo>
                    <a:cubicBezTo>
                      <a:pt x="4210" y="111"/>
                      <a:pt x="3975" y="0"/>
                      <a:pt x="3724" y="0"/>
                    </a:cubicBezTo>
                    <a:lnTo>
                      <a:pt x="2033" y="0"/>
                    </a:lnTo>
                    <a:cubicBezTo>
                      <a:pt x="1782" y="0"/>
                      <a:pt x="1547" y="111"/>
                      <a:pt x="1388" y="306"/>
                    </a:cubicBezTo>
                    <a:cubicBezTo>
                      <a:pt x="1084" y="677"/>
                      <a:pt x="870" y="1016"/>
                      <a:pt x="722" y="1364"/>
                    </a:cubicBezTo>
                    <a:lnTo>
                      <a:pt x="633" y="1278"/>
                    </a:lnTo>
                    <a:cubicBezTo>
                      <a:pt x="610" y="1256"/>
                      <a:pt x="579" y="1244"/>
                      <a:pt x="547" y="1244"/>
                    </a:cubicBezTo>
                    <a:lnTo>
                      <a:pt x="125" y="1244"/>
                    </a:lnTo>
                    <a:cubicBezTo>
                      <a:pt x="56" y="1244"/>
                      <a:pt x="0" y="1300"/>
                      <a:pt x="0" y="1368"/>
                    </a:cubicBezTo>
                    <a:lnTo>
                      <a:pt x="0" y="1657"/>
                    </a:lnTo>
                    <a:cubicBezTo>
                      <a:pt x="0" y="1723"/>
                      <a:pt x="51" y="1777"/>
                      <a:pt x="117" y="1782"/>
                    </a:cubicBezTo>
                    <a:lnTo>
                      <a:pt x="551" y="1809"/>
                    </a:lnTo>
                    <a:cubicBezTo>
                      <a:pt x="485" y="2001"/>
                      <a:pt x="434" y="2286"/>
                      <a:pt x="434" y="2689"/>
                    </a:cubicBezTo>
                    <a:cubicBezTo>
                      <a:pt x="434" y="3038"/>
                      <a:pt x="504" y="3268"/>
                      <a:pt x="625" y="3416"/>
                    </a:cubicBezTo>
                    <a:lnTo>
                      <a:pt x="625" y="4089"/>
                    </a:lnTo>
                    <a:cubicBezTo>
                      <a:pt x="625" y="4147"/>
                      <a:pt x="672" y="4194"/>
                      <a:pt x="730" y="4194"/>
                    </a:cubicBezTo>
                    <a:lnTo>
                      <a:pt x="1210" y="4194"/>
                    </a:lnTo>
                    <a:cubicBezTo>
                      <a:pt x="1268" y="4194"/>
                      <a:pt x="1315" y="4147"/>
                      <a:pt x="1315" y="4089"/>
                    </a:cubicBezTo>
                    <a:lnTo>
                      <a:pt x="1315" y="3671"/>
                    </a:lnTo>
                    <a:lnTo>
                      <a:pt x="4443" y="3671"/>
                    </a:lnTo>
                    <a:lnTo>
                      <a:pt x="4443" y="4089"/>
                    </a:lnTo>
                    <a:cubicBezTo>
                      <a:pt x="4443" y="4147"/>
                      <a:pt x="4489" y="4194"/>
                      <a:pt x="4547" y="4194"/>
                    </a:cubicBezTo>
                    <a:lnTo>
                      <a:pt x="5027" y="4194"/>
                    </a:lnTo>
                    <a:cubicBezTo>
                      <a:pt x="5085" y="4194"/>
                      <a:pt x="5132" y="4147"/>
                      <a:pt x="5132" y="4089"/>
                    </a:cubicBezTo>
                    <a:lnTo>
                      <a:pt x="5132" y="3416"/>
                    </a:lnTo>
                    <a:cubicBezTo>
                      <a:pt x="5253" y="3268"/>
                      <a:pt x="5323" y="3038"/>
                      <a:pt x="5323" y="2689"/>
                    </a:cubicBezTo>
                    <a:cubicBezTo>
                      <a:pt x="5323" y="2286"/>
                      <a:pt x="5272" y="2001"/>
                      <a:pt x="5206" y="1809"/>
                    </a:cubicBezTo>
                    <a:lnTo>
                      <a:pt x="5640" y="1782"/>
                    </a:lnTo>
                    <a:cubicBezTo>
                      <a:pt x="5706" y="1777"/>
                      <a:pt x="5757" y="1723"/>
                      <a:pt x="5757" y="1657"/>
                    </a:cubicBezTo>
                    <a:lnTo>
                      <a:pt x="5757" y="1368"/>
                    </a:lnTo>
                    <a:cubicBezTo>
                      <a:pt x="5757" y="1300"/>
                      <a:pt x="5701" y="1244"/>
                      <a:pt x="5633" y="1244"/>
                    </a:cubicBezTo>
                    <a:close/>
                    <a:moveTo>
                      <a:pt x="1744" y="597"/>
                    </a:moveTo>
                    <a:cubicBezTo>
                      <a:pt x="1815" y="510"/>
                      <a:pt x="1921" y="460"/>
                      <a:pt x="2033" y="460"/>
                    </a:cubicBezTo>
                    <a:lnTo>
                      <a:pt x="3724" y="460"/>
                    </a:lnTo>
                    <a:cubicBezTo>
                      <a:pt x="3836" y="460"/>
                      <a:pt x="3942" y="510"/>
                      <a:pt x="4013" y="597"/>
                    </a:cubicBezTo>
                    <a:cubicBezTo>
                      <a:pt x="4219" y="849"/>
                      <a:pt x="4382" y="1090"/>
                      <a:pt x="4507" y="1330"/>
                    </a:cubicBezTo>
                    <a:lnTo>
                      <a:pt x="1247" y="1331"/>
                    </a:lnTo>
                    <a:cubicBezTo>
                      <a:pt x="1370" y="1096"/>
                      <a:pt x="1533" y="855"/>
                      <a:pt x="1744" y="597"/>
                    </a:cubicBezTo>
                    <a:close/>
                    <a:moveTo>
                      <a:pt x="1389" y="3161"/>
                    </a:moveTo>
                    <a:cubicBezTo>
                      <a:pt x="1150" y="3161"/>
                      <a:pt x="956" y="3082"/>
                      <a:pt x="956" y="2893"/>
                    </a:cubicBezTo>
                    <a:cubicBezTo>
                      <a:pt x="956" y="2704"/>
                      <a:pt x="1026" y="2550"/>
                      <a:pt x="1265" y="2550"/>
                    </a:cubicBezTo>
                    <a:cubicBezTo>
                      <a:pt x="1504" y="2550"/>
                      <a:pt x="1822" y="2704"/>
                      <a:pt x="1822" y="2893"/>
                    </a:cubicBezTo>
                    <a:cubicBezTo>
                      <a:pt x="1822" y="3082"/>
                      <a:pt x="1628" y="3161"/>
                      <a:pt x="1389" y="3161"/>
                    </a:cubicBezTo>
                    <a:close/>
                    <a:moveTo>
                      <a:pt x="3332" y="3121"/>
                    </a:moveTo>
                    <a:lnTo>
                      <a:pt x="2425" y="3121"/>
                    </a:lnTo>
                    <a:cubicBezTo>
                      <a:pt x="2288" y="3121"/>
                      <a:pt x="2177" y="3010"/>
                      <a:pt x="2177" y="2873"/>
                    </a:cubicBezTo>
                    <a:cubicBezTo>
                      <a:pt x="2177" y="2835"/>
                      <a:pt x="2208" y="2803"/>
                      <a:pt x="2246" y="2803"/>
                    </a:cubicBezTo>
                    <a:lnTo>
                      <a:pt x="3511" y="2803"/>
                    </a:lnTo>
                    <a:cubicBezTo>
                      <a:pt x="3549" y="2803"/>
                      <a:pt x="3581" y="2835"/>
                      <a:pt x="3581" y="2873"/>
                    </a:cubicBezTo>
                    <a:cubicBezTo>
                      <a:pt x="3581" y="3010"/>
                      <a:pt x="3469" y="3121"/>
                      <a:pt x="3332" y="3121"/>
                    </a:cubicBezTo>
                    <a:close/>
                    <a:moveTo>
                      <a:pt x="4368" y="3161"/>
                    </a:moveTo>
                    <a:cubicBezTo>
                      <a:pt x="4129" y="3161"/>
                      <a:pt x="3936" y="3082"/>
                      <a:pt x="3936" y="2893"/>
                    </a:cubicBezTo>
                    <a:cubicBezTo>
                      <a:pt x="3936" y="2704"/>
                      <a:pt x="4253" y="2550"/>
                      <a:pt x="4492" y="2550"/>
                    </a:cubicBezTo>
                    <a:cubicBezTo>
                      <a:pt x="4731" y="2550"/>
                      <a:pt x="4801" y="2704"/>
                      <a:pt x="4801" y="2893"/>
                    </a:cubicBezTo>
                    <a:cubicBezTo>
                      <a:pt x="4801" y="3082"/>
                      <a:pt x="4608" y="3161"/>
                      <a:pt x="4368" y="31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txBody>
              <a:bodyPr wrap="square" lIns="91440" tIns="45720" rIns="91440" bIns="45720" anchor="ctr">
                <a:normAutofit fontScale="850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 sz="2000"/>
              </a:p>
            </p:txBody>
          </p:sp>
          <p:sp>
            <p:nvSpPr>
              <p:cNvPr id="1049159" name="Bullet1" descr="318020df-400c-4b19-9899-ac6d58199e06"/>
              <p:cNvSpPr txBox="1"/>
              <p:nvPr/>
            </p:nvSpPr>
            <p:spPr bwMode="auto">
              <a:xfrm>
                <a:off x="7142156" y="1782603"/>
                <a:ext cx="4378331" cy="47863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b" anchorCtr="0">
                <a:normAutofit/>
              </a:bodyPr>
              <a:lstStyle/>
              <a:p>
                <a:pPr algn="l">
                  <a:spcBef>
                    <a:spcPct val="0"/>
                  </a:spcBef>
                </a:pPr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日本农业现代化经验</a:t>
                </a:r>
              </a:p>
            </p:txBody>
          </p:sp>
          <p:sp>
            <p:nvSpPr>
              <p:cNvPr id="1049160" name="Text1" descr="c219da2a-cb16-422f-918c-dcf07013fd19"/>
              <p:cNvSpPr txBox="1"/>
              <p:nvPr/>
            </p:nvSpPr>
            <p:spPr bwMode="auto">
              <a:xfrm>
                <a:off x="7142156" y="2261233"/>
                <a:ext cx="4378331" cy="47863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日本通过精细化管理和科技应用，提高农业生产效率和产品质量。</a:t>
                </a:r>
              </a:p>
            </p:txBody>
          </p:sp>
        </p:grpSp>
        <p:grpSp>
          <p:nvGrpSpPr>
            <p:cNvPr id="182" name="组合 44" descr="7b48512e-93e7-430d-b5bb-f34308c1d006"/>
            <p:cNvGrpSpPr/>
            <p:nvPr/>
          </p:nvGrpSpPr>
          <p:grpSpPr>
            <a:xfrm>
              <a:off x="669925" y="2252692"/>
              <a:ext cx="5859777" cy="1193765"/>
              <a:chOff x="669925" y="2252692"/>
              <a:chExt cx="5859777" cy="1193765"/>
            </a:xfrm>
          </p:grpSpPr>
          <p:sp>
            <p:nvSpPr>
              <p:cNvPr id="1049161" name="IconBackground2" descr="bf6bab3f-0503-4606-90f0-da036e3f3be7"/>
              <p:cNvSpPr/>
              <p:nvPr/>
            </p:nvSpPr>
            <p:spPr bwMode="auto">
              <a:xfrm>
                <a:off x="5286374" y="2252692"/>
                <a:ext cx="1243328" cy="1193765"/>
              </a:xfrm>
              <a:prstGeom prst="diamond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 sz="2000"/>
              </a:p>
            </p:txBody>
          </p:sp>
          <p:sp>
            <p:nvSpPr>
              <p:cNvPr id="1049162" name="Icon2" descr="cafc2568-824b-48f0-b638-2a0814f1ed18"/>
              <p:cNvSpPr/>
              <p:nvPr/>
            </p:nvSpPr>
            <p:spPr bwMode="auto">
              <a:xfrm>
                <a:off x="5701289" y="2705020"/>
                <a:ext cx="413499" cy="289109"/>
              </a:xfrm>
              <a:custGeom>
                <a:avLst/>
                <a:gdLst>
                  <a:gd name="connsiteX0" fmla="*/ 427673 w 608989"/>
                  <a:gd name="connsiteY0" fmla="*/ 323983 h 425792"/>
                  <a:gd name="connsiteX1" fmla="*/ 393797 w 608989"/>
                  <a:gd name="connsiteY1" fmla="*/ 357812 h 425792"/>
                  <a:gd name="connsiteX2" fmla="*/ 427673 w 608989"/>
                  <a:gd name="connsiteY2" fmla="*/ 391641 h 425792"/>
                  <a:gd name="connsiteX3" fmla="*/ 461549 w 608989"/>
                  <a:gd name="connsiteY3" fmla="*/ 357812 h 425792"/>
                  <a:gd name="connsiteX4" fmla="*/ 427673 w 608989"/>
                  <a:gd name="connsiteY4" fmla="*/ 323983 h 425792"/>
                  <a:gd name="connsiteX5" fmla="*/ 149568 w 608989"/>
                  <a:gd name="connsiteY5" fmla="*/ 323983 h 425792"/>
                  <a:gd name="connsiteX6" fmla="*/ 115692 w 608989"/>
                  <a:gd name="connsiteY6" fmla="*/ 357812 h 425792"/>
                  <a:gd name="connsiteX7" fmla="*/ 149568 w 608989"/>
                  <a:gd name="connsiteY7" fmla="*/ 391641 h 425792"/>
                  <a:gd name="connsiteX8" fmla="*/ 183444 w 608989"/>
                  <a:gd name="connsiteY8" fmla="*/ 357812 h 425792"/>
                  <a:gd name="connsiteX9" fmla="*/ 149568 w 608989"/>
                  <a:gd name="connsiteY9" fmla="*/ 323983 h 425792"/>
                  <a:gd name="connsiteX10" fmla="*/ 413316 w 608989"/>
                  <a:gd name="connsiteY10" fmla="*/ 145978 h 425792"/>
                  <a:gd name="connsiteX11" fmla="*/ 413316 w 608989"/>
                  <a:gd name="connsiteY11" fmla="*/ 220563 h 425792"/>
                  <a:gd name="connsiteX12" fmla="*/ 477196 w 608989"/>
                  <a:gd name="connsiteY12" fmla="*/ 220563 h 425792"/>
                  <a:gd name="connsiteX13" fmla="*/ 483971 w 608989"/>
                  <a:gd name="connsiteY13" fmla="*/ 207354 h 425792"/>
                  <a:gd name="connsiteX14" fmla="*/ 449611 w 608989"/>
                  <a:gd name="connsiteY14" fmla="*/ 159188 h 425792"/>
                  <a:gd name="connsiteX15" fmla="*/ 424124 w 608989"/>
                  <a:gd name="connsiteY15" fmla="*/ 145978 h 425792"/>
                  <a:gd name="connsiteX16" fmla="*/ 231999 w 608989"/>
                  <a:gd name="connsiteY16" fmla="*/ 145978 h 425792"/>
                  <a:gd name="connsiteX17" fmla="*/ 205705 w 608989"/>
                  <a:gd name="connsiteY17" fmla="*/ 158543 h 425792"/>
                  <a:gd name="connsiteX18" fmla="*/ 165860 w 608989"/>
                  <a:gd name="connsiteY18" fmla="*/ 207998 h 425792"/>
                  <a:gd name="connsiteX19" fmla="*/ 171990 w 608989"/>
                  <a:gd name="connsiteY19" fmla="*/ 220563 h 425792"/>
                  <a:gd name="connsiteX20" fmla="*/ 374439 w 608989"/>
                  <a:gd name="connsiteY20" fmla="*/ 220563 h 425792"/>
                  <a:gd name="connsiteX21" fmla="*/ 374439 w 608989"/>
                  <a:gd name="connsiteY21" fmla="*/ 145978 h 425792"/>
                  <a:gd name="connsiteX22" fmla="*/ 324754 w 608989"/>
                  <a:gd name="connsiteY22" fmla="*/ 64144 h 425792"/>
                  <a:gd name="connsiteX23" fmla="*/ 378472 w 608989"/>
                  <a:gd name="connsiteY23" fmla="*/ 113599 h 425792"/>
                  <a:gd name="connsiteX24" fmla="*/ 442030 w 608989"/>
                  <a:gd name="connsiteY24" fmla="*/ 113599 h 425792"/>
                  <a:gd name="connsiteX25" fmla="*/ 477196 w 608989"/>
                  <a:gd name="connsiteY25" fmla="*/ 131802 h 425792"/>
                  <a:gd name="connsiteX26" fmla="*/ 524783 w 608989"/>
                  <a:gd name="connsiteY26" fmla="*/ 199460 h 425792"/>
                  <a:gd name="connsiteX27" fmla="*/ 544625 w 608989"/>
                  <a:gd name="connsiteY27" fmla="*/ 209126 h 425792"/>
                  <a:gd name="connsiteX28" fmla="*/ 550594 w 608989"/>
                  <a:gd name="connsiteY28" fmla="*/ 208320 h 425792"/>
                  <a:gd name="connsiteX29" fmla="*/ 586728 w 608989"/>
                  <a:gd name="connsiteY29" fmla="*/ 197044 h 425792"/>
                  <a:gd name="connsiteX30" fmla="*/ 605118 w 608989"/>
                  <a:gd name="connsiteY30" fmla="*/ 200910 h 425792"/>
                  <a:gd name="connsiteX31" fmla="*/ 608828 w 608989"/>
                  <a:gd name="connsiteY31" fmla="*/ 215569 h 425792"/>
                  <a:gd name="connsiteX32" fmla="*/ 590438 w 608989"/>
                  <a:gd name="connsiteY32" fmla="*/ 353140 h 425792"/>
                  <a:gd name="connsiteX33" fmla="*/ 563337 w 608989"/>
                  <a:gd name="connsiteY33" fmla="*/ 376821 h 425792"/>
                  <a:gd name="connsiteX34" fmla="*/ 493166 w 608989"/>
                  <a:gd name="connsiteY34" fmla="*/ 376821 h 425792"/>
                  <a:gd name="connsiteX35" fmla="*/ 427673 w 608989"/>
                  <a:gd name="connsiteY35" fmla="*/ 425792 h 425792"/>
                  <a:gd name="connsiteX36" fmla="*/ 362341 w 608989"/>
                  <a:gd name="connsiteY36" fmla="*/ 376821 h 425792"/>
                  <a:gd name="connsiteX37" fmla="*/ 215061 w 608989"/>
                  <a:gd name="connsiteY37" fmla="*/ 376821 h 425792"/>
                  <a:gd name="connsiteX38" fmla="*/ 149568 w 608989"/>
                  <a:gd name="connsiteY38" fmla="*/ 425792 h 425792"/>
                  <a:gd name="connsiteX39" fmla="*/ 84074 w 608989"/>
                  <a:gd name="connsiteY39" fmla="*/ 376821 h 425792"/>
                  <a:gd name="connsiteX40" fmla="*/ 21485 w 608989"/>
                  <a:gd name="connsiteY40" fmla="*/ 376821 h 425792"/>
                  <a:gd name="connsiteX41" fmla="*/ 4869 w 608989"/>
                  <a:gd name="connsiteY41" fmla="*/ 369411 h 425792"/>
                  <a:gd name="connsiteX42" fmla="*/ 352 w 608989"/>
                  <a:gd name="connsiteY42" fmla="*/ 352013 h 425792"/>
                  <a:gd name="connsiteX43" fmla="*/ 15516 w 608989"/>
                  <a:gd name="connsiteY43" fmla="*/ 260513 h 425792"/>
                  <a:gd name="connsiteX44" fmla="*/ 41649 w 608989"/>
                  <a:gd name="connsiteY44" fmla="*/ 232806 h 425792"/>
                  <a:gd name="connsiteX45" fmla="*/ 95850 w 608989"/>
                  <a:gd name="connsiteY45" fmla="*/ 220402 h 425792"/>
                  <a:gd name="connsiteX46" fmla="*/ 125532 w 608989"/>
                  <a:gd name="connsiteY46" fmla="*/ 201877 h 425792"/>
                  <a:gd name="connsiteX47" fmla="*/ 181992 w 608989"/>
                  <a:gd name="connsiteY47" fmla="*/ 130836 h 425792"/>
                  <a:gd name="connsiteX48" fmla="*/ 217965 w 608989"/>
                  <a:gd name="connsiteY48" fmla="*/ 113599 h 425792"/>
                  <a:gd name="connsiteX49" fmla="*/ 271037 w 608989"/>
                  <a:gd name="connsiteY49" fmla="*/ 113599 h 425792"/>
                  <a:gd name="connsiteX50" fmla="*/ 324754 w 608989"/>
                  <a:gd name="connsiteY50" fmla="*/ 64144 h 425792"/>
                  <a:gd name="connsiteX51" fmla="*/ 387520 w 608989"/>
                  <a:gd name="connsiteY51" fmla="*/ 28830 h 425792"/>
                  <a:gd name="connsiteX52" fmla="*/ 399145 w 608989"/>
                  <a:gd name="connsiteY52" fmla="*/ 31087 h 425792"/>
                  <a:gd name="connsiteX53" fmla="*/ 396885 w 608989"/>
                  <a:gd name="connsiteY53" fmla="*/ 42857 h 425792"/>
                  <a:gd name="connsiteX54" fmla="*/ 375734 w 608989"/>
                  <a:gd name="connsiteY54" fmla="*/ 57047 h 425792"/>
                  <a:gd name="connsiteX55" fmla="*/ 371052 w 608989"/>
                  <a:gd name="connsiteY55" fmla="*/ 58498 h 425792"/>
                  <a:gd name="connsiteX56" fmla="*/ 363948 w 608989"/>
                  <a:gd name="connsiteY56" fmla="*/ 54789 h 425792"/>
                  <a:gd name="connsiteX57" fmla="*/ 366370 w 608989"/>
                  <a:gd name="connsiteY57" fmla="*/ 43019 h 425792"/>
                  <a:gd name="connsiteX58" fmla="*/ 261676 w 608989"/>
                  <a:gd name="connsiteY58" fmla="*/ 28830 h 425792"/>
                  <a:gd name="connsiteX59" fmla="*/ 282789 w 608989"/>
                  <a:gd name="connsiteY59" fmla="*/ 43019 h 425792"/>
                  <a:gd name="connsiteX60" fmla="*/ 285045 w 608989"/>
                  <a:gd name="connsiteY60" fmla="*/ 54789 h 425792"/>
                  <a:gd name="connsiteX61" fmla="*/ 277954 w 608989"/>
                  <a:gd name="connsiteY61" fmla="*/ 58498 h 425792"/>
                  <a:gd name="connsiteX62" fmla="*/ 273280 w 608989"/>
                  <a:gd name="connsiteY62" fmla="*/ 57047 h 425792"/>
                  <a:gd name="connsiteX63" fmla="*/ 252166 w 608989"/>
                  <a:gd name="connsiteY63" fmla="*/ 42857 h 425792"/>
                  <a:gd name="connsiteX64" fmla="*/ 249910 w 608989"/>
                  <a:gd name="connsiteY64" fmla="*/ 31087 h 425792"/>
                  <a:gd name="connsiteX65" fmla="*/ 261676 w 608989"/>
                  <a:gd name="connsiteY65" fmla="*/ 28830 h 425792"/>
                  <a:gd name="connsiteX66" fmla="*/ 324611 w 608989"/>
                  <a:gd name="connsiteY66" fmla="*/ 0 h 425792"/>
                  <a:gd name="connsiteX67" fmla="*/ 332998 w 608989"/>
                  <a:gd name="connsiteY67" fmla="*/ 8381 h 425792"/>
                  <a:gd name="connsiteX68" fmla="*/ 332998 w 608989"/>
                  <a:gd name="connsiteY68" fmla="*/ 35298 h 425792"/>
                  <a:gd name="connsiteX69" fmla="*/ 324611 w 608989"/>
                  <a:gd name="connsiteY69" fmla="*/ 43680 h 425792"/>
                  <a:gd name="connsiteX70" fmla="*/ 316062 w 608989"/>
                  <a:gd name="connsiteY70" fmla="*/ 35298 h 425792"/>
                  <a:gd name="connsiteX71" fmla="*/ 316062 w 608989"/>
                  <a:gd name="connsiteY71" fmla="*/ 8381 h 425792"/>
                  <a:gd name="connsiteX72" fmla="*/ 324611 w 608989"/>
                  <a:gd name="connsiteY72" fmla="*/ 0 h 4257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</a:cxnLst>
                <a:rect l="l" t="t" r="r" b="b"/>
                <a:pathLst>
                  <a:path w="608989" h="425792">
                    <a:moveTo>
                      <a:pt x="427673" y="323983"/>
                    </a:moveTo>
                    <a:cubicBezTo>
                      <a:pt x="408960" y="323983"/>
                      <a:pt x="393797" y="339126"/>
                      <a:pt x="393797" y="357812"/>
                    </a:cubicBezTo>
                    <a:cubicBezTo>
                      <a:pt x="393797" y="376499"/>
                      <a:pt x="408960" y="391641"/>
                      <a:pt x="427673" y="391641"/>
                    </a:cubicBezTo>
                    <a:cubicBezTo>
                      <a:pt x="446385" y="391641"/>
                      <a:pt x="461549" y="376499"/>
                      <a:pt x="461549" y="357812"/>
                    </a:cubicBezTo>
                    <a:cubicBezTo>
                      <a:pt x="461549" y="339126"/>
                      <a:pt x="446385" y="323983"/>
                      <a:pt x="427673" y="323983"/>
                    </a:cubicBezTo>
                    <a:close/>
                    <a:moveTo>
                      <a:pt x="149568" y="323983"/>
                    </a:moveTo>
                    <a:cubicBezTo>
                      <a:pt x="130855" y="323983"/>
                      <a:pt x="115692" y="339126"/>
                      <a:pt x="115692" y="357812"/>
                    </a:cubicBezTo>
                    <a:cubicBezTo>
                      <a:pt x="115692" y="376499"/>
                      <a:pt x="130855" y="391641"/>
                      <a:pt x="149568" y="391641"/>
                    </a:cubicBezTo>
                    <a:cubicBezTo>
                      <a:pt x="168280" y="391641"/>
                      <a:pt x="183444" y="376499"/>
                      <a:pt x="183444" y="357812"/>
                    </a:cubicBezTo>
                    <a:cubicBezTo>
                      <a:pt x="183444" y="339126"/>
                      <a:pt x="168280" y="323983"/>
                      <a:pt x="149568" y="323983"/>
                    </a:cubicBezTo>
                    <a:close/>
                    <a:moveTo>
                      <a:pt x="413316" y="145978"/>
                    </a:moveTo>
                    <a:lnTo>
                      <a:pt x="413316" y="220563"/>
                    </a:lnTo>
                    <a:lnTo>
                      <a:pt x="477196" y="220563"/>
                    </a:lnTo>
                    <a:cubicBezTo>
                      <a:pt x="486068" y="220563"/>
                      <a:pt x="489133" y="214603"/>
                      <a:pt x="483971" y="207354"/>
                    </a:cubicBezTo>
                    <a:lnTo>
                      <a:pt x="449611" y="159188"/>
                    </a:lnTo>
                    <a:cubicBezTo>
                      <a:pt x="444449" y="151939"/>
                      <a:pt x="432996" y="145978"/>
                      <a:pt x="424124" y="145978"/>
                    </a:cubicBezTo>
                    <a:close/>
                    <a:moveTo>
                      <a:pt x="231999" y="145978"/>
                    </a:moveTo>
                    <a:cubicBezTo>
                      <a:pt x="223127" y="145978"/>
                      <a:pt x="211351" y="151616"/>
                      <a:pt x="205705" y="158543"/>
                    </a:cubicBezTo>
                    <a:lnTo>
                      <a:pt x="165860" y="207998"/>
                    </a:lnTo>
                    <a:cubicBezTo>
                      <a:pt x="160376" y="214925"/>
                      <a:pt x="163118" y="220563"/>
                      <a:pt x="171990" y="220563"/>
                    </a:cubicBezTo>
                    <a:lnTo>
                      <a:pt x="374439" y="220563"/>
                    </a:lnTo>
                    <a:lnTo>
                      <a:pt x="374439" y="145978"/>
                    </a:lnTo>
                    <a:close/>
                    <a:moveTo>
                      <a:pt x="324754" y="64144"/>
                    </a:moveTo>
                    <a:cubicBezTo>
                      <a:pt x="352984" y="64144"/>
                      <a:pt x="376214" y="85891"/>
                      <a:pt x="378472" y="113599"/>
                    </a:cubicBezTo>
                    <a:lnTo>
                      <a:pt x="442030" y="113599"/>
                    </a:lnTo>
                    <a:cubicBezTo>
                      <a:pt x="454612" y="113599"/>
                      <a:pt x="470098" y="121654"/>
                      <a:pt x="477196" y="131802"/>
                    </a:cubicBezTo>
                    <a:lnTo>
                      <a:pt x="524783" y="199460"/>
                    </a:lnTo>
                    <a:cubicBezTo>
                      <a:pt x="528816" y="205259"/>
                      <a:pt x="536882" y="209126"/>
                      <a:pt x="544625" y="209126"/>
                    </a:cubicBezTo>
                    <a:cubicBezTo>
                      <a:pt x="546883" y="209126"/>
                      <a:pt x="548819" y="208803"/>
                      <a:pt x="550594" y="208320"/>
                    </a:cubicBezTo>
                    <a:lnTo>
                      <a:pt x="586728" y="197044"/>
                    </a:lnTo>
                    <a:cubicBezTo>
                      <a:pt x="593987" y="194627"/>
                      <a:pt x="600924" y="196238"/>
                      <a:pt x="605118" y="200910"/>
                    </a:cubicBezTo>
                    <a:cubicBezTo>
                      <a:pt x="608183" y="204454"/>
                      <a:pt x="609473" y="209770"/>
                      <a:pt x="608828" y="215569"/>
                    </a:cubicBezTo>
                    <a:lnTo>
                      <a:pt x="590438" y="353140"/>
                    </a:lnTo>
                    <a:cubicBezTo>
                      <a:pt x="588664" y="366189"/>
                      <a:pt x="576565" y="376821"/>
                      <a:pt x="563337" y="376821"/>
                    </a:cubicBezTo>
                    <a:lnTo>
                      <a:pt x="493166" y="376821"/>
                    </a:lnTo>
                    <a:cubicBezTo>
                      <a:pt x="484939" y="405012"/>
                      <a:pt x="458806" y="425792"/>
                      <a:pt x="427673" y="425792"/>
                    </a:cubicBezTo>
                    <a:cubicBezTo>
                      <a:pt x="396700" y="425792"/>
                      <a:pt x="370568" y="405012"/>
                      <a:pt x="362341" y="376821"/>
                    </a:cubicBezTo>
                    <a:lnTo>
                      <a:pt x="215061" y="376821"/>
                    </a:lnTo>
                    <a:cubicBezTo>
                      <a:pt x="206834" y="405012"/>
                      <a:pt x="180540" y="425792"/>
                      <a:pt x="149568" y="425792"/>
                    </a:cubicBezTo>
                    <a:cubicBezTo>
                      <a:pt x="118595" y="425792"/>
                      <a:pt x="92301" y="405012"/>
                      <a:pt x="84074" y="376821"/>
                    </a:cubicBezTo>
                    <a:lnTo>
                      <a:pt x="21485" y="376821"/>
                    </a:lnTo>
                    <a:cubicBezTo>
                      <a:pt x="14871" y="376821"/>
                      <a:pt x="8902" y="374082"/>
                      <a:pt x="4869" y="369411"/>
                    </a:cubicBezTo>
                    <a:cubicBezTo>
                      <a:pt x="836" y="364739"/>
                      <a:pt x="-777" y="358456"/>
                      <a:pt x="352" y="352013"/>
                    </a:cubicBezTo>
                    <a:lnTo>
                      <a:pt x="15516" y="260513"/>
                    </a:lnTo>
                    <a:cubicBezTo>
                      <a:pt x="17613" y="247787"/>
                      <a:pt x="29066" y="235544"/>
                      <a:pt x="41649" y="232806"/>
                    </a:cubicBezTo>
                    <a:lnTo>
                      <a:pt x="95850" y="220402"/>
                    </a:lnTo>
                    <a:cubicBezTo>
                      <a:pt x="105690" y="218147"/>
                      <a:pt x="119241" y="209770"/>
                      <a:pt x="125532" y="201877"/>
                    </a:cubicBezTo>
                    <a:lnTo>
                      <a:pt x="181992" y="130836"/>
                    </a:lnTo>
                    <a:cubicBezTo>
                      <a:pt x="189735" y="121170"/>
                      <a:pt x="205544" y="113599"/>
                      <a:pt x="217965" y="113599"/>
                    </a:cubicBezTo>
                    <a:lnTo>
                      <a:pt x="271037" y="113599"/>
                    </a:lnTo>
                    <a:cubicBezTo>
                      <a:pt x="273295" y="85891"/>
                      <a:pt x="296525" y="64144"/>
                      <a:pt x="324754" y="64144"/>
                    </a:cubicBezTo>
                    <a:close/>
                    <a:moveTo>
                      <a:pt x="387520" y="28830"/>
                    </a:moveTo>
                    <a:cubicBezTo>
                      <a:pt x="391395" y="26250"/>
                      <a:pt x="396562" y="27217"/>
                      <a:pt x="399145" y="31087"/>
                    </a:cubicBezTo>
                    <a:cubicBezTo>
                      <a:pt x="401728" y="34957"/>
                      <a:pt x="400760" y="40278"/>
                      <a:pt x="396885" y="42857"/>
                    </a:cubicBezTo>
                    <a:lnTo>
                      <a:pt x="375734" y="57047"/>
                    </a:lnTo>
                    <a:cubicBezTo>
                      <a:pt x="374281" y="58014"/>
                      <a:pt x="372667" y="58498"/>
                      <a:pt x="371052" y="58498"/>
                    </a:cubicBezTo>
                    <a:cubicBezTo>
                      <a:pt x="368308" y="58498"/>
                      <a:pt x="365724" y="57208"/>
                      <a:pt x="363948" y="54789"/>
                    </a:cubicBezTo>
                    <a:cubicBezTo>
                      <a:pt x="361365" y="50919"/>
                      <a:pt x="362495" y="45599"/>
                      <a:pt x="366370" y="43019"/>
                    </a:cubicBezTo>
                    <a:close/>
                    <a:moveTo>
                      <a:pt x="261676" y="28830"/>
                    </a:moveTo>
                    <a:lnTo>
                      <a:pt x="282789" y="43019"/>
                    </a:lnTo>
                    <a:cubicBezTo>
                      <a:pt x="286657" y="45599"/>
                      <a:pt x="287624" y="50919"/>
                      <a:pt x="285045" y="54789"/>
                    </a:cubicBezTo>
                    <a:cubicBezTo>
                      <a:pt x="283434" y="57208"/>
                      <a:pt x="280694" y="58498"/>
                      <a:pt x="277954" y="58498"/>
                    </a:cubicBezTo>
                    <a:cubicBezTo>
                      <a:pt x="276342" y="58498"/>
                      <a:pt x="274730" y="58014"/>
                      <a:pt x="273280" y="57047"/>
                    </a:cubicBezTo>
                    <a:lnTo>
                      <a:pt x="252166" y="42857"/>
                    </a:lnTo>
                    <a:cubicBezTo>
                      <a:pt x="248298" y="40278"/>
                      <a:pt x="247331" y="34957"/>
                      <a:pt x="249910" y="31087"/>
                    </a:cubicBezTo>
                    <a:cubicBezTo>
                      <a:pt x="252489" y="27217"/>
                      <a:pt x="257807" y="26250"/>
                      <a:pt x="261676" y="28830"/>
                    </a:cubicBezTo>
                    <a:close/>
                    <a:moveTo>
                      <a:pt x="324611" y="0"/>
                    </a:moveTo>
                    <a:cubicBezTo>
                      <a:pt x="329288" y="0"/>
                      <a:pt x="332998" y="3707"/>
                      <a:pt x="332998" y="8381"/>
                    </a:cubicBezTo>
                    <a:lnTo>
                      <a:pt x="332998" y="35298"/>
                    </a:lnTo>
                    <a:cubicBezTo>
                      <a:pt x="332998" y="39973"/>
                      <a:pt x="329288" y="43680"/>
                      <a:pt x="324611" y="43680"/>
                    </a:cubicBezTo>
                    <a:cubicBezTo>
                      <a:pt x="319933" y="43680"/>
                      <a:pt x="316062" y="39973"/>
                      <a:pt x="316062" y="35298"/>
                    </a:cubicBezTo>
                    <a:lnTo>
                      <a:pt x="316062" y="8381"/>
                    </a:lnTo>
                    <a:cubicBezTo>
                      <a:pt x="316062" y="3707"/>
                      <a:pt x="319933" y="0"/>
                      <a:pt x="32461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txBody>
              <a:bodyPr wrap="square" lIns="91440" tIns="45720" rIns="91440" bIns="45720" anchor="ctr">
                <a:normAutofit fontScale="775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 sz="2000"/>
              </a:p>
            </p:txBody>
          </p:sp>
          <p:sp>
            <p:nvSpPr>
              <p:cNvPr id="1049163" name="Bullet2" descr="adf5c2d7-25dd-4cc3-adf8-f6d3e0fd8877"/>
              <p:cNvSpPr txBox="1"/>
              <p:nvPr/>
            </p:nvSpPr>
            <p:spPr bwMode="auto">
              <a:xfrm>
                <a:off x="669925" y="2334370"/>
                <a:ext cx="4605122" cy="47863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b" anchorCtr="0">
                <a:normAutofit/>
              </a:bodyPr>
              <a:lstStyle/>
              <a:p>
                <a:pPr algn="r">
                  <a:spcBef>
                    <a:spcPct val="0"/>
                  </a:spcBef>
                </a:pPr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荷兰高效农业模式</a:t>
                </a:r>
              </a:p>
            </p:txBody>
          </p:sp>
          <p:sp>
            <p:nvSpPr>
              <p:cNvPr id="1049164" name="Text2" descr="3967632b-cc53-40e4-a9a3-f49308aa747c"/>
              <p:cNvSpPr txBox="1"/>
              <p:nvPr/>
            </p:nvSpPr>
            <p:spPr bwMode="auto">
              <a:xfrm>
                <a:off x="669925" y="2813000"/>
                <a:ext cx="4605122" cy="47863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荷兰凭借先进设施和科技创新，实现高产量、高品质农产品生产。</a:t>
                </a:r>
              </a:p>
            </p:txBody>
          </p:sp>
        </p:grpSp>
        <p:grpSp>
          <p:nvGrpSpPr>
            <p:cNvPr id="183" name="组合 45" descr="602ff78f-c592-4998-9f23-2c7829b7676b"/>
            <p:cNvGrpSpPr/>
            <p:nvPr/>
          </p:nvGrpSpPr>
          <p:grpSpPr>
            <a:xfrm>
              <a:off x="5898833" y="2862850"/>
              <a:ext cx="5621654" cy="1193765"/>
              <a:chOff x="5898833" y="2862850"/>
              <a:chExt cx="5621654" cy="1193765"/>
            </a:xfrm>
          </p:grpSpPr>
          <p:sp>
            <p:nvSpPr>
              <p:cNvPr id="1049165" name="IconBackground3" descr="28fbb028-c57b-4372-bcb2-753e99c61283"/>
              <p:cNvSpPr/>
              <p:nvPr/>
            </p:nvSpPr>
            <p:spPr bwMode="auto">
              <a:xfrm>
                <a:off x="5898833" y="2862850"/>
                <a:ext cx="1243328" cy="1193765"/>
              </a:xfrm>
              <a:prstGeom prst="diamond">
                <a:avLst/>
              </a:prstGeom>
              <a:solidFill>
                <a:schemeClr val="accent3"/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 sz="2000"/>
              </a:p>
            </p:txBody>
          </p:sp>
          <p:sp>
            <p:nvSpPr>
              <p:cNvPr id="1049166" name="Icon3" descr="7a37fb2d-90cd-4891-abb4-44eaa1f37f00"/>
              <p:cNvSpPr/>
              <p:nvPr/>
            </p:nvSpPr>
            <p:spPr bwMode="auto">
              <a:xfrm>
                <a:off x="6313748" y="3288878"/>
                <a:ext cx="413499" cy="341708"/>
              </a:xfrm>
              <a:custGeom>
                <a:avLst/>
                <a:gdLst>
                  <a:gd name="T0" fmla="*/ 4165 w 4165"/>
                  <a:gd name="T1" fmla="*/ 1138 h 3447"/>
                  <a:gd name="T2" fmla="*/ 3540 w 4165"/>
                  <a:gd name="T3" fmla="*/ 1138 h 3447"/>
                  <a:gd name="T4" fmla="*/ 3509 w 4165"/>
                  <a:gd name="T5" fmla="*/ 1429 h 3447"/>
                  <a:gd name="T6" fmla="*/ 3373 w 4165"/>
                  <a:gd name="T7" fmla="*/ 801 h 3447"/>
                  <a:gd name="T8" fmla="*/ 2821 w 4165"/>
                  <a:gd name="T9" fmla="*/ 250 h 3447"/>
                  <a:gd name="T10" fmla="*/ 2587 w 4165"/>
                  <a:gd name="T11" fmla="*/ 250 h 3447"/>
                  <a:gd name="T12" fmla="*/ 2587 w 4165"/>
                  <a:gd name="T13" fmla="*/ 0 h 3447"/>
                  <a:gd name="T14" fmla="*/ 1561 w 4165"/>
                  <a:gd name="T15" fmla="*/ 0 h 3447"/>
                  <a:gd name="T16" fmla="*/ 1561 w 4165"/>
                  <a:gd name="T17" fmla="*/ 250 h 3447"/>
                  <a:gd name="T18" fmla="*/ 1368 w 4165"/>
                  <a:gd name="T19" fmla="*/ 250 h 3447"/>
                  <a:gd name="T20" fmla="*/ 817 w 4165"/>
                  <a:gd name="T21" fmla="*/ 795 h 3447"/>
                  <a:gd name="T22" fmla="*/ 656 w 4165"/>
                  <a:gd name="T23" fmla="*/ 1431 h 3447"/>
                  <a:gd name="T24" fmla="*/ 625 w 4165"/>
                  <a:gd name="T25" fmla="*/ 1138 h 3447"/>
                  <a:gd name="T26" fmla="*/ 0 w 4165"/>
                  <a:gd name="T27" fmla="*/ 1138 h 3447"/>
                  <a:gd name="T28" fmla="*/ 0 w 4165"/>
                  <a:gd name="T29" fmla="*/ 1483 h 3447"/>
                  <a:gd name="T30" fmla="*/ 545 w 4165"/>
                  <a:gd name="T31" fmla="*/ 1514 h 3447"/>
                  <a:gd name="T32" fmla="*/ 405 w 4165"/>
                  <a:gd name="T33" fmla="*/ 1822 h 3447"/>
                  <a:gd name="T34" fmla="*/ 405 w 4165"/>
                  <a:gd name="T35" fmla="*/ 2420 h 3447"/>
                  <a:gd name="T36" fmla="*/ 627 w 4165"/>
                  <a:gd name="T37" fmla="*/ 2788 h 3447"/>
                  <a:gd name="T38" fmla="*/ 627 w 4165"/>
                  <a:gd name="T39" fmla="*/ 3177 h 3447"/>
                  <a:gd name="T40" fmla="*/ 933 w 4165"/>
                  <a:gd name="T41" fmla="*/ 3447 h 3447"/>
                  <a:gd name="T42" fmla="*/ 1262 w 4165"/>
                  <a:gd name="T43" fmla="*/ 3177 h 3447"/>
                  <a:gd name="T44" fmla="*/ 1262 w 4165"/>
                  <a:gd name="T45" fmla="*/ 2869 h 3447"/>
                  <a:gd name="T46" fmla="*/ 2843 w 4165"/>
                  <a:gd name="T47" fmla="*/ 2869 h 3447"/>
                  <a:gd name="T48" fmla="*/ 2843 w 4165"/>
                  <a:gd name="T49" fmla="*/ 3177 h 3447"/>
                  <a:gd name="T50" fmla="*/ 3172 w 4165"/>
                  <a:gd name="T51" fmla="*/ 3447 h 3447"/>
                  <a:gd name="T52" fmla="*/ 3478 w 4165"/>
                  <a:gd name="T53" fmla="*/ 3177 h 3447"/>
                  <a:gd name="T54" fmla="*/ 3478 w 4165"/>
                  <a:gd name="T55" fmla="*/ 2869 h 3447"/>
                  <a:gd name="T56" fmla="*/ 3478 w 4165"/>
                  <a:gd name="T57" fmla="*/ 2822 h 3447"/>
                  <a:gd name="T58" fmla="*/ 3478 w 4165"/>
                  <a:gd name="T59" fmla="*/ 2819 h 3447"/>
                  <a:gd name="T60" fmla="*/ 3761 w 4165"/>
                  <a:gd name="T61" fmla="*/ 2420 h 3447"/>
                  <a:gd name="T62" fmla="*/ 3761 w 4165"/>
                  <a:gd name="T63" fmla="*/ 1822 h 3447"/>
                  <a:gd name="T64" fmla="*/ 3620 w 4165"/>
                  <a:gd name="T65" fmla="*/ 1514 h 3447"/>
                  <a:gd name="T66" fmla="*/ 4165 w 4165"/>
                  <a:gd name="T67" fmla="*/ 1483 h 3447"/>
                  <a:gd name="T68" fmla="*/ 4165 w 4165"/>
                  <a:gd name="T69" fmla="*/ 1138 h 3447"/>
                  <a:gd name="T70" fmla="*/ 1027 w 4165"/>
                  <a:gd name="T71" fmla="*/ 798 h 3447"/>
                  <a:gd name="T72" fmla="*/ 1367 w 4165"/>
                  <a:gd name="T73" fmla="*/ 461 h 3447"/>
                  <a:gd name="T74" fmla="*/ 2821 w 4165"/>
                  <a:gd name="T75" fmla="*/ 461 h 3447"/>
                  <a:gd name="T76" fmla="*/ 3162 w 4165"/>
                  <a:gd name="T77" fmla="*/ 801 h 3447"/>
                  <a:gd name="T78" fmla="*/ 3309 w 4165"/>
                  <a:gd name="T79" fmla="*/ 1426 h 3447"/>
                  <a:gd name="T80" fmla="*/ 3271 w 4165"/>
                  <a:gd name="T81" fmla="*/ 1424 h 3447"/>
                  <a:gd name="T82" fmla="*/ 3253 w 4165"/>
                  <a:gd name="T83" fmla="*/ 1423 h 3447"/>
                  <a:gd name="T84" fmla="*/ 913 w 4165"/>
                  <a:gd name="T85" fmla="*/ 1423 h 3447"/>
                  <a:gd name="T86" fmla="*/ 894 w 4165"/>
                  <a:gd name="T87" fmla="*/ 1424 h 3447"/>
                  <a:gd name="T88" fmla="*/ 854 w 4165"/>
                  <a:gd name="T89" fmla="*/ 1426 h 3447"/>
                  <a:gd name="T90" fmla="*/ 1027 w 4165"/>
                  <a:gd name="T91" fmla="*/ 798 h 3447"/>
                  <a:gd name="T92" fmla="*/ 1441 w 4165"/>
                  <a:gd name="T93" fmla="*/ 2398 h 3447"/>
                  <a:gd name="T94" fmla="*/ 757 w 4165"/>
                  <a:gd name="T95" fmla="*/ 2398 h 3447"/>
                  <a:gd name="T96" fmla="*/ 757 w 4165"/>
                  <a:gd name="T97" fmla="*/ 1888 h 3447"/>
                  <a:gd name="T98" fmla="*/ 1441 w 4165"/>
                  <a:gd name="T99" fmla="*/ 1888 h 3447"/>
                  <a:gd name="T100" fmla="*/ 1441 w 4165"/>
                  <a:gd name="T101" fmla="*/ 2398 h 3447"/>
                  <a:gd name="T102" fmla="*/ 2675 w 4165"/>
                  <a:gd name="T103" fmla="*/ 2208 h 3447"/>
                  <a:gd name="T104" fmla="*/ 1584 w 4165"/>
                  <a:gd name="T105" fmla="*/ 2208 h 3447"/>
                  <a:gd name="T106" fmla="*/ 1584 w 4165"/>
                  <a:gd name="T107" fmla="*/ 2068 h 3447"/>
                  <a:gd name="T108" fmla="*/ 2675 w 4165"/>
                  <a:gd name="T109" fmla="*/ 2068 h 3447"/>
                  <a:gd name="T110" fmla="*/ 2675 w 4165"/>
                  <a:gd name="T111" fmla="*/ 2208 h 3447"/>
                  <a:gd name="T112" fmla="*/ 2675 w 4165"/>
                  <a:gd name="T113" fmla="*/ 2208 h 3447"/>
                  <a:gd name="T114" fmla="*/ 3497 w 4165"/>
                  <a:gd name="T115" fmla="*/ 2398 h 3447"/>
                  <a:gd name="T116" fmla="*/ 2812 w 4165"/>
                  <a:gd name="T117" fmla="*/ 2398 h 3447"/>
                  <a:gd name="T118" fmla="*/ 2812 w 4165"/>
                  <a:gd name="T119" fmla="*/ 1888 h 3447"/>
                  <a:gd name="T120" fmla="*/ 3497 w 4165"/>
                  <a:gd name="T121" fmla="*/ 1888 h 3447"/>
                  <a:gd name="T122" fmla="*/ 3497 w 4165"/>
                  <a:gd name="T123" fmla="*/ 2398 h 3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165" h="3447">
                    <a:moveTo>
                      <a:pt x="4165" y="1138"/>
                    </a:moveTo>
                    <a:lnTo>
                      <a:pt x="3540" y="1138"/>
                    </a:lnTo>
                    <a:lnTo>
                      <a:pt x="3509" y="1429"/>
                    </a:lnTo>
                    <a:lnTo>
                      <a:pt x="3373" y="801"/>
                    </a:lnTo>
                    <a:cubicBezTo>
                      <a:pt x="3373" y="497"/>
                      <a:pt x="3125" y="250"/>
                      <a:pt x="2821" y="250"/>
                    </a:cubicBezTo>
                    <a:lnTo>
                      <a:pt x="2587" y="250"/>
                    </a:lnTo>
                    <a:lnTo>
                      <a:pt x="2587" y="0"/>
                    </a:lnTo>
                    <a:lnTo>
                      <a:pt x="1561" y="0"/>
                    </a:lnTo>
                    <a:lnTo>
                      <a:pt x="1561" y="250"/>
                    </a:lnTo>
                    <a:lnTo>
                      <a:pt x="1368" y="250"/>
                    </a:lnTo>
                    <a:cubicBezTo>
                      <a:pt x="1063" y="250"/>
                      <a:pt x="816" y="497"/>
                      <a:pt x="817" y="795"/>
                    </a:cubicBezTo>
                    <a:lnTo>
                      <a:pt x="656" y="1431"/>
                    </a:lnTo>
                    <a:lnTo>
                      <a:pt x="625" y="1138"/>
                    </a:lnTo>
                    <a:lnTo>
                      <a:pt x="0" y="1138"/>
                    </a:lnTo>
                    <a:lnTo>
                      <a:pt x="0" y="1483"/>
                    </a:lnTo>
                    <a:lnTo>
                      <a:pt x="545" y="1514"/>
                    </a:lnTo>
                    <a:cubicBezTo>
                      <a:pt x="455" y="1597"/>
                      <a:pt x="405" y="1706"/>
                      <a:pt x="405" y="1822"/>
                    </a:cubicBezTo>
                    <a:lnTo>
                      <a:pt x="405" y="2420"/>
                    </a:lnTo>
                    <a:cubicBezTo>
                      <a:pt x="405" y="2568"/>
                      <a:pt x="488" y="2705"/>
                      <a:pt x="627" y="2788"/>
                    </a:cubicBezTo>
                    <a:lnTo>
                      <a:pt x="627" y="3177"/>
                    </a:lnTo>
                    <a:cubicBezTo>
                      <a:pt x="627" y="3307"/>
                      <a:pt x="707" y="3447"/>
                      <a:pt x="933" y="3447"/>
                    </a:cubicBezTo>
                    <a:cubicBezTo>
                      <a:pt x="1127" y="3447"/>
                      <a:pt x="1262" y="3336"/>
                      <a:pt x="1262" y="3177"/>
                    </a:cubicBezTo>
                    <a:lnTo>
                      <a:pt x="1262" y="2869"/>
                    </a:lnTo>
                    <a:lnTo>
                      <a:pt x="2843" y="2869"/>
                    </a:lnTo>
                    <a:lnTo>
                      <a:pt x="2843" y="3177"/>
                    </a:lnTo>
                    <a:cubicBezTo>
                      <a:pt x="2843" y="3336"/>
                      <a:pt x="2978" y="3447"/>
                      <a:pt x="3172" y="3447"/>
                    </a:cubicBezTo>
                    <a:cubicBezTo>
                      <a:pt x="3398" y="3447"/>
                      <a:pt x="3478" y="3307"/>
                      <a:pt x="3478" y="3177"/>
                    </a:cubicBezTo>
                    <a:lnTo>
                      <a:pt x="3478" y="2869"/>
                    </a:lnTo>
                    <a:lnTo>
                      <a:pt x="3478" y="2822"/>
                    </a:lnTo>
                    <a:lnTo>
                      <a:pt x="3478" y="2819"/>
                    </a:lnTo>
                    <a:cubicBezTo>
                      <a:pt x="3650" y="2745"/>
                      <a:pt x="3761" y="2589"/>
                      <a:pt x="3761" y="2420"/>
                    </a:cubicBezTo>
                    <a:lnTo>
                      <a:pt x="3761" y="1822"/>
                    </a:lnTo>
                    <a:cubicBezTo>
                      <a:pt x="3761" y="1706"/>
                      <a:pt x="3710" y="1597"/>
                      <a:pt x="3620" y="1514"/>
                    </a:cubicBezTo>
                    <a:lnTo>
                      <a:pt x="4165" y="1483"/>
                    </a:lnTo>
                    <a:lnTo>
                      <a:pt x="4165" y="1138"/>
                    </a:lnTo>
                    <a:close/>
                    <a:moveTo>
                      <a:pt x="1027" y="798"/>
                    </a:moveTo>
                    <a:cubicBezTo>
                      <a:pt x="1029" y="612"/>
                      <a:pt x="1181" y="461"/>
                      <a:pt x="1367" y="461"/>
                    </a:cubicBezTo>
                    <a:lnTo>
                      <a:pt x="2821" y="461"/>
                    </a:lnTo>
                    <a:cubicBezTo>
                      <a:pt x="3009" y="461"/>
                      <a:pt x="3162" y="614"/>
                      <a:pt x="3162" y="801"/>
                    </a:cubicBezTo>
                    <a:lnTo>
                      <a:pt x="3309" y="1426"/>
                    </a:lnTo>
                    <a:lnTo>
                      <a:pt x="3271" y="1424"/>
                    </a:lnTo>
                    <a:cubicBezTo>
                      <a:pt x="3265" y="1424"/>
                      <a:pt x="3259" y="1423"/>
                      <a:pt x="3253" y="1423"/>
                    </a:cubicBezTo>
                    <a:lnTo>
                      <a:pt x="913" y="1423"/>
                    </a:lnTo>
                    <a:cubicBezTo>
                      <a:pt x="906" y="1423"/>
                      <a:pt x="900" y="1424"/>
                      <a:pt x="894" y="1424"/>
                    </a:cubicBezTo>
                    <a:lnTo>
                      <a:pt x="854" y="1426"/>
                    </a:lnTo>
                    <a:lnTo>
                      <a:pt x="1027" y="798"/>
                    </a:lnTo>
                    <a:close/>
                    <a:moveTo>
                      <a:pt x="1441" y="2398"/>
                    </a:moveTo>
                    <a:lnTo>
                      <a:pt x="757" y="2398"/>
                    </a:lnTo>
                    <a:lnTo>
                      <a:pt x="757" y="1888"/>
                    </a:lnTo>
                    <a:lnTo>
                      <a:pt x="1441" y="1888"/>
                    </a:lnTo>
                    <a:lnTo>
                      <a:pt x="1441" y="2398"/>
                    </a:lnTo>
                    <a:close/>
                    <a:moveTo>
                      <a:pt x="2675" y="2208"/>
                    </a:moveTo>
                    <a:lnTo>
                      <a:pt x="1584" y="2208"/>
                    </a:lnTo>
                    <a:lnTo>
                      <a:pt x="1584" y="2068"/>
                    </a:lnTo>
                    <a:lnTo>
                      <a:pt x="2675" y="2068"/>
                    </a:lnTo>
                    <a:lnTo>
                      <a:pt x="2675" y="2208"/>
                    </a:lnTo>
                    <a:lnTo>
                      <a:pt x="2675" y="2208"/>
                    </a:lnTo>
                    <a:close/>
                    <a:moveTo>
                      <a:pt x="3497" y="2398"/>
                    </a:moveTo>
                    <a:lnTo>
                      <a:pt x="2812" y="2398"/>
                    </a:lnTo>
                    <a:lnTo>
                      <a:pt x="2812" y="1888"/>
                    </a:lnTo>
                    <a:lnTo>
                      <a:pt x="3497" y="1888"/>
                    </a:lnTo>
                    <a:lnTo>
                      <a:pt x="3497" y="23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txBody>
              <a:bodyPr wrap="square" lIns="91440" tIns="45720" rIns="91440" bIns="45720" anchor="ctr">
                <a:normAutofit fontScale="925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 sz="2000"/>
              </a:p>
            </p:txBody>
          </p:sp>
          <p:sp>
            <p:nvSpPr>
              <p:cNvPr id="1049167" name="Bullet3" descr="e49fbc29-ac93-477c-8706-befcdfcb12ed"/>
              <p:cNvSpPr txBox="1"/>
              <p:nvPr/>
            </p:nvSpPr>
            <p:spPr bwMode="auto">
              <a:xfrm>
                <a:off x="7142156" y="2968865"/>
                <a:ext cx="4378331" cy="47863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b" anchorCtr="0">
                <a:normAutofit/>
              </a:bodyPr>
              <a:lstStyle/>
              <a:p>
                <a:pPr algn="l">
                  <a:spcBef>
                    <a:spcPct val="0"/>
                  </a:spcBef>
                </a:pPr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美国农业合作社模式</a:t>
                </a:r>
              </a:p>
            </p:txBody>
          </p:sp>
          <p:sp>
            <p:nvSpPr>
              <p:cNvPr id="1049168" name="Text3" descr="dc05a00b-7b83-4de3-9a27-47a164f2d00a"/>
              <p:cNvSpPr txBox="1"/>
              <p:nvPr/>
            </p:nvSpPr>
            <p:spPr bwMode="auto">
              <a:xfrm>
                <a:off x="7142156" y="3447495"/>
                <a:ext cx="4378331" cy="47863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美国农业合作社帮助农民整合资源，降低成本，提高市场竞争力。</a:t>
                </a:r>
              </a:p>
            </p:txBody>
          </p:sp>
        </p:grpSp>
        <p:grpSp>
          <p:nvGrpSpPr>
            <p:cNvPr id="184" name="组合 46" descr="cb67fa87-3f0b-4d82-89e2-18c0c306cd4a"/>
            <p:cNvGrpSpPr/>
            <p:nvPr/>
          </p:nvGrpSpPr>
          <p:grpSpPr>
            <a:xfrm>
              <a:off x="669925" y="3473007"/>
              <a:ext cx="5859777" cy="1193765"/>
              <a:chOff x="669925" y="3473007"/>
              <a:chExt cx="5859777" cy="1193765"/>
            </a:xfrm>
          </p:grpSpPr>
          <p:sp>
            <p:nvSpPr>
              <p:cNvPr id="1049169" name="IconBackground4" descr="37832bc6-625a-4c0f-aa61-c2b12eac848d"/>
              <p:cNvSpPr/>
              <p:nvPr/>
            </p:nvSpPr>
            <p:spPr bwMode="auto">
              <a:xfrm>
                <a:off x="5286374" y="3473007"/>
                <a:ext cx="1243328" cy="1193765"/>
              </a:xfrm>
              <a:prstGeom prst="diamond">
                <a:avLst/>
              </a:prstGeom>
              <a:solidFill>
                <a:schemeClr val="accent4"/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 sz="2000"/>
              </a:p>
            </p:txBody>
          </p:sp>
          <p:sp>
            <p:nvSpPr>
              <p:cNvPr id="1049170" name="Icon4" descr="91f09227-14de-49c5-8d2f-e7322deaabf5"/>
              <p:cNvSpPr/>
              <p:nvPr/>
            </p:nvSpPr>
            <p:spPr bwMode="auto">
              <a:xfrm flipH="1">
                <a:off x="5701289" y="3877248"/>
                <a:ext cx="413499" cy="385283"/>
              </a:xfrm>
              <a:custGeom>
                <a:avLst/>
                <a:gdLst>
                  <a:gd name="connsiteX0" fmla="*/ 484855 w 606016"/>
                  <a:gd name="connsiteY0" fmla="*/ 473988 h 564664"/>
                  <a:gd name="connsiteX1" fmla="*/ 505037 w 606016"/>
                  <a:gd name="connsiteY1" fmla="*/ 494170 h 564664"/>
                  <a:gd name="connsiteX2" fmla="*/ 484855 w 606016"/>
                  <a:gd name="connsiteY2" fmla="*/ 514352 h 564664"/>
                  <a:gd name="connsiteX3" fmla="*/ 464673 w 606016"/>
                  <a:gd name="connsiteY3" fmla="*/ 494170 h 564664"/>
                  <a:gd name="connsiteX4" fmla="*/ 484855 w 606016"/>
                  <a:gd name="connsiteY4" fmla="*/ 473988 h 564664"/>
                  <a:gd name="connsiteX5" fmla="*/ 121232 w 606016"/>
                  <a:gd name="connsiteY5" fmla="*/ 473988 h 564664"/>
                  <a:gd name="connsiteX6" fmla="*/ 141414 w 606016"/>
                  <a:gd name="connsiteY6" fmla="*/ 494170 h 564664"/>
                  <a:gd name="connsiteX7" fmla="*/ 121232 w 606016"/>
                  <a:gd name="connsiteY7" fmla="*/ 514352 h 564664"/>
                  <a:gd name="connsiteX8" fmla="*/ 101050 w 606016"/>
                  <a:gd name="connsiteY8" fmla="*/ 494170 h 564664"/>
                  <a:gd name="connsiteX9" fmla="*/ 121232 w 606016"/>
                  <a:gd name="connsiteY9" fmla="*/ 473988 h 564664"/>
                  <a:gd name="connsiteX10" fmla="*/ 484813 w 606016"/>
                  <a:gd name="connsiteY10" fmla="*/ 443658 h 564664"/>
                  <a:gd name="connsiteX11" fmla="*/ 434364 w 606016"/>
                  <a:gd name="connsiteY11" fmla="*/ 494115 h 564664"/>
                  <a:gd name="connsiteX12" fmla="*/ 484813 w 606016"/>
                  <a:gd name="connsiteY12" fmla="*/ 544482 h 564664"/>
                  <a:gd name="connsiteX13" fmla="*/ 535352 w 606016"/>
                  <a:gd name="connsiteY13" fmla="*/ 494115 h 564664"/>
                  <a:gd name="connsiteX14" fmla="*/ 484813 w 606016"/>
                  <a:gd name="connsiteY14" fmla="*/ 443658 h 564664"/>
                  <a:gd name="connsiteX15" fmla="*/ 121293 w 606016"/>
                  <a:gd name="connsiteY15" fmla="*/ 443658 h 564664"/>
                  <a:gd name="connsiteX16" fmla="*/ 70755 w 606016"/>
                  <a:gd name="connsiteY16" fmla="*/ 494115 h 564664"/>
                  <a:gd name="connsiteX17" fmla="*/ 121293 w 606016"/>
                  <a:gd name="connsiteY17" fmla="*/ 544482 h 564664"/>
                  <a:gd name="connsiteX18" fmla="*/ 171742 w 606016"/>
                  <a:gd name="connsiteY18" fmla="*/ 494115 h 564664"/>
                  <a:gd name="connsiteX19" fmla="*/ 121293 w 606016"/>
                  <a:gd name="connsiteY19" fmla="*/ 443658 h 564664"/>
                  <a:gd name="connsiteX20" fmla="*/ 303053 w 606016"/>
                  <a:gd name="connsiteY20" fmla="*/ 373109 h 564664"/>
                  <a:gd name="connsiteX21" fmla="*/ 292945 w 606016"/>
                  <a:gd name="connsiteY21" fmla="*/ 383200 h 564664"/>
                  <a:gd name="connsiteX22" fmla="*/ 303053 w 606016"/>
                  <a:gd name="connsiteY22" fmla="*/ 393292 h 564664"/>
                  <a:gd name="connsiteX23" fmla="*/ 343484 w 606016"/>
                  <a:gd name="connsiteY23" fmla="*/ 393292 h 564664"/>
                  <a:gd name="connsiteX24" fmla="*/ 343484 w 606016"/>
                  <a:gd name="connsiteY24" fmla="*/ 403383 h 564664"/>
                  <a:gd name="connsiteX25" fmla="*/ 353592 w 606016"/>
                  <a:gd name="connsiteY25" fmla="*/ 413474 h 564664"/>
                  <a:gd name="connsiteX26" fmla="*/ 363610 w 606016"/>
                  <a:gd name="connsiteY26" fmla="*/ 403383 h 564664"/>
                  <a:gd name="connsiteX27" fmla="*/ 363610 w 606016"/>
                  <a:gd name="connsiteY27" fmla="*/ 383200 h 564664"/>
                  <a:gd name="connsiteX28" fmla="*/ 353592 w 606016"/>
                  <a:gd name="connsiteY28" fmla="*/ 373109 h 564664"/>
                  <a:gd name="connsiteX29" fmla="*/ 313169 w 606016"/>
                  <a:gd name="connsiteY29" fmla="*/ 282403 h 564664"/>
                  <a:gd name="connsiteX30" fmla="*/ 447018 w 606016"/>
                  <a:gd name="connsiteY30" fmla="*/ 282403 h 564664"/>
                  <a:gd name="connsiteX31" fmla="*/ 465069 w 606016"/>
                  <a:gd name="connsiteY31" fmla="*/ 311699 h 564664"/>
                  <a:gd name="connsiteX32" fmla="*/ 473282 w 606016"/>
                  <a:gd name="connsiteY32" fmla="*/ 322696 h 564664"/>
                  <a:gd name="connsiteX33" fmla="*/ 313169 w 606016"/>
                  <a:gd name="connsiteY33" fmla="*/ 322696 h 564664"/>
                  <a:gd name="connsiteX34" fmla="*/ 161665 w 606016"/>
                  <a:gd name="connsiteY34" fmla="*/ 282403 h 564664"/>
                  <a:gd name="connsiteX35" fmla="*/ 292917 w 606016"/>
                  <a:gd name="connsiteY35" fmla="*/ 282403 h 564664"/>
                  <a:gd name="connsiteX36" fmla="*/ 292917 w 606016"/>
                  <a:gd name="connsiteY36" fmla="*/ 322696 h 564664"/>
                  <a:gd name="connsiteX37" fmla="*/ 161665 w 606016"/>
                  <a:gd name="connsiteY37" fmla="*/ 322696 h 564664"/>
                  <a:gd name="connsiteX38" fmla="*/ 191958 w 606016"/>
                  <a:gd name="connsiteY38" fmla="*/ 0 h 564664"/>
                  <a:gd name="connsiteX39" fmla="*/ 202066 w 606016"/>
                  <a:gd name="connsiteY39" fmla="*/ 10092 h 564664"/>
                  <a:gd name="connsiteX40" fmla="*/ 202066 w 606016"/>
                  <a:gd name="connsiteY40" fmla="*/ 40366 h 564664"/>
                  <a:gd name="connsiteX41" fmla="*/ 222281 w 606016"/>
                  <a:gd name="connsiteY41" fmla="*/ 40366 h 564664"/>
                  <a:gd name="connsiteX42" fmla="*/ 222281 w 606016"/>
                  <a:gd name="connsiteY42" fmla="*/ 10092 h 564664"/>
                  <a:gd name="connsiteX43" fmla="*/ 232389 w 606016"/>
                  <a:gd name="connsiteY43" fmla="*/ 0 h 564664"/>
                  <a:gd name="connsiteX44" fmla="*/ 242406 w 606016"/>
                  <a:gd name="connsiteY44" fmla="*/ 10092 h 564664"/>
                  <a:gd name="connsiteX45" fmla="*/ 242406 w 606016"/>
                  <a:gd name="connsiteY45" fmla="*/ 40366 h 564664"/>
                  <a:gd name="connsiteX46" fmla="*/ 252514 w 606016"/>
                  <a:gd name="connsiteY46" fmla="*/ 50457 h 564664"/>
                  <a:gd name="connsiteX47" fmla="*/ 252514 w 606016"/>
                  <a:gd name="connsiteY47" fmla="*/ 100823 h 564664"/>
                  <a:gd name="connsiteX48" fmla="*/ 242406 w 606016"/>
                  <a:gd name="connsiteY48" fmla="*/ 110915 h 564664"/>
                  <a:gd name="connsiteX49" fmla="*/ 221379 w 606016"/>
                  <a:gd name="connsiteY49" fmla="*/ 110915 h 564664"/>
                  <a:gd name="connsiteX50" fmla="*/ 161634 w 606016"/>
                  <a:gd name="connsiteY50" fmla="*/ 161371 h 564664"/>
                  <a:gd name="connsiteX51" fmla="*/ 101078 w 606016"/>
                  <a:gd name="connsiteY51" fmla="*/ 100823 h 564664"/>
                  <a:gd name="connsiteX52" fmla="*/ 60647 w 606016"/>
                  <a:gd name="connsiteY52" fmla="*/ 60548 h 564664"/>
                  <a:gd name="connsiteX53" fmla="*/ 20216 w 606016"/>
                  <a:gd name="connsiteY53" fmla="*/ 100823 h 564664"/>
                  <a:gd name="connsiteX54" fmla="*/ 20216 w 606016"/>
                  <a:gd name="connsiteY54" fmla="*/ 231921 h 564664"/>
                  <a:gd name="connsiteX55" fmla="*/ 80862 w 606016"/>
                  <a:gd name="connsiteY55" fmla="*/ 292469 h 564664"/>
                  <a:gd name="connsiteX56" fmla="*/ 82126 w 606016"/>
                  <a:gd name="connsiteY56" fmla="*/ 292649 h 564664"/>
                  <a:gd name="connsiteX57" fmla="*/ 105229 w 606016"/>
                  <a:gd name="connsiteY57" fmla="*/ 255167 h 564664"/>
                  <a:gd name="connsiteX58" fmla="*/ 164883 w 606016"/>
                  <a:gd name="connsiteY58" fmla="*/ 221829 h 564664"/>
                  <a:gd name="connsiteX59" fmla="*/ 370559 w 606016"/>
                  <a:gd name="connsiteY59" fmla="*/ 221829 h 564664"/>
                  <a:gd name="connsiteX60" fmla="*/ 430213 w 606016"/>
                  <a:gd name="connsiteY60" fmla="*/ 255077 h 564664"/>
                  <a:gd name="connsiteX61" fmla="*/ 434545 w 606016"/>
                  <a:gd name="connsiteY61" fmla="*/ 262195 h 564664"/>
                  <a:gd name="connsiteX62" fmla="*/ 159920 w 606016"/>
                  <a:gd name="connsiteY62" fmla="*/ 262195 h 564664"/>
                  <a:gd name="connsiteX63" fmla="*/ 141419 w 606016"/>
                  <a:gd name="connsiteY63" fmla="*/ 280575 h 564664"/>
                  <a:gd name="connsiteX64" fmla="*/ 141419 w 606016"/>
                  <a:gd name="connsiteY64" fmla="*/ 324455 h 564664"/>
                  <a:gd name="connsiteX65" fmla="*/ 159920 w 606016"/>
                  <a:gd name="connsiteY65" fmla="*/ 342835 h 564664"/>
                  <a:gd name="connsiteX66" fmla="*/ 498801 w 606016"/>
                  <a:gd name="connsiteY66" fmla="*/ 342835 h 564664"/>
                  <a:gd name="connsiteX67" fmla="*/ 538962 w 606016"/>
                  <a:gd name="connsiteY67" fmla="*/ 352926 h 564664"/>
                  <a:gd name="connsiteX68" fmla="*/ 580566 w 606016"/>
                  <a:gd name="connsiteY68" fmla="*/ 352926 h 564664"/>
                  <a:gd name="connsiteX69" fmla="*/ 606016 w 606016"/>
                  <a:gd name="connsiteY69" fmla="*/ 378335 h 564664"/>
                  <a:gd name="connsiteX70" fmla="*/ 606016 w 606016"/>
                  <a:gd name="connsiteY70" fmla="*/ 403383 h 564664"/>
                  <a:gd name="connsiteX71" fmla="*/ 555567 w 606016"/>
                  <a:gd name="connsiteY71" fmla="*/ 403383 h 564664"/>
                  <a:gd name="connsiteX72" fmla="*/ 545460 w 606016"/>
                  <a:gd name="connsiteY72" fmla="*/ 413474 h 564664"/>
                  <a:gd name="connsiteX73" fmla="*/ 555567 w 606016"/>
                  <a:gd name="connsiteY73" fmla="*/ 423476 h 564664"/>
                  <a:gd name="connsiteX74" fmla="*/ 606016 w 606016"/>
                  <a:gd name="connsiteY74" fmla="*/ 423476 h 564664"/>
                  <a:gd name="connsiteX75" fmla="*/ 606016 w 606016"/>
                  <a:gd name="connsiteY75" fmla="*/ 463391 h 564664"/>
                  <a:gd name="connsiteX76" fmla="*/ 565224 w 606016"/>
                  <a:gd name="connsiteY76" fmla="*/ 504206 h 564664"/>
                  <a:gd name="connsiteX77" fmla="*/ 554755 w 606016"/>
                  <a:gd name="connsiteY77" fmla="*/ 504206 h 564664"/>
                  <a:gd name="connsiteX78" fmla="*/ 484813 w 606016"/>
                  <a:gd name="connsiteY78" fmla="*/ 564664 h 564664"/>
                  <a:gd name="connsiteX79" fmla="*/ 414961 w 606016"/>
                  <a:gd name="connsiteY79" fmla="*/ 504206 h 564664"/>
                  <a:gd name="connsiteX80" fmla="*/ 191145 w 606016"/>
                  <a:gd name="connsiteY80" fmla="*/ 504206 h 564664"/>
                  <a:gd name="connsiteX81" fmla="*/ 121293 w 606016"/>
                  <a:gd name="connsiteY81" fmla="*/ 564664 h 564664"/>
                  <a:gd name="connsiteX82" fmla="*/ 51351 w 606016"/>
                  <a:gd name="connsiteY82" fmla="*/ 504206 h 564664"/>
                  <a:gd name="connsiteX83" fmla="*/ 35377 w 606016"/>
                  <a:gd name="connsiteY83" fmla="*/ 504206 h 564664"/>
                  <a:gd name="connsiteX84" fmla="*/ 90 w 606016"/>
                  <a:gd name="connsiteY84" fmla="*/ 468977 h 564664"/>
                  <a:gd name="connsiteX85" fmla="*/ 0 w 606016"/>
                  <a:gd name="connsiteY85" fmla="*/ 423476 h 564664"/>
                  <a:gd name="connsiteX86" fmla="*/ 50539 w 606016"/>
                  <a:gd name="connsiteY86" fmla="*/ 423476 h 564664"/>
                  <a:gd name="connsiteX87" fmla="*/ 60647 w 606016"/>
                  <a:gd name="connsiteY87" fmla="*/ 413474 h 564664"/>
                  <a:gd name="connsiteX88" fmla="*/ 50539 w 606016"/>
                  <a:gd name="connsiteY88" fmla="*/ 403383 h 564664"/>
                  <a:gd name="connsiteX89" fmla="*/ 0 w 606016"/>
                  <a:gd name="connsiteY89" fmla="*/ 403383 h 564664"/>
                  <a:gd name="connsiteX90" fmla="*/ 0 w 606016"/>
                  <a:gd name="connsiteY90" fmla="*/ 378335 h 564664"/>
                  <a:gd name="connsiteX91" fmla="*/ 7400 w 606016"/>
                  <a:gd name="connsiteY91" fmla="*/ 360405 h 564664"/>
                  <a:gd name="connsiteX92" fmla="*/ 25540 w 606016"/>
                  <a:gd name="connsiteY92" fmla="*/ 352926 h 564664"/>
                  <a:gd name="connsiteX93" fmla="*/ 54961 w 606016"/>
                  <a:gd name="connsiteY93" fmla="*/ 336798 h 564664"/>
                  <a:gd name="connsiteX94" fmla="*/ 70303 w 606016"/>
                  <a:gd name="connsiteY94" fmla="*/ 311840 h 564664"/>
                  <a:gd name="connsiteX95" fmla="*/ 90 w 606016"/>
                  <a:gd name="connsiteY95" fmla="*/ 231921 h 564664"/>
                  <a:gd name="connsiteX96" fmla="*/ 90 w 606016"/>
                  <a:gd name="connsiteY96" fmla="*/ 100823 h 564664"/>
                  <a:gd name="connsiteX97" fmla="*/ 60647 w 606016"/>
                  <a:gd name="connsiteY97" fmla="*/ 40366 h 564664"/>
                  <a:gd name="connsiteX98" fmla="*/ 121293 w 606016"/>
                  <a:gd name="connsiteY98" fmla="*/ 100823 h 564664"/>
                  <a:gd name="connsiteX99" fmla="*/ 161634 w 606016"/>
                  <a:gd name="connsiteY99" fmla="*/ 141189 h 564664"/>
                  <a:gd name="connsiteX100" fmla="*/ 200622 w 606016"/>
                  <a:gd name="connsiteY100" fmla="*/ 110915 h 564664"/>
                  <a:gd name="connsiteX101" fmla="*/ 181850 w 606016"/>
                  <a:gd name="connsiteY101" fmla="*/ 110915 h 564664"/>
                  <a:gd name="connsiteX102" fmla="*/ 171742 w 606016"/>
                  <a:gd name="connsiteY102" fmla="*/ 100823 h 564664"/>
                  <a:gd name="connsiteX103" fmla="*/ 171742 w 606016"/>
                  <a:gd name="connsiteY103" fmla="*/ 50457 h 564664"/>
                  <a:gd name="connsiteX104" fmla="*/ 181850 w 606016"/>
                  <a:gd name="connsiteY104" fmla="*/ 40366 h 564664"/>
                  <a:gd name="connsiteX105" fmla="*/ 181850 w 606016"/>
                  <a:gd name="connsiteY105" fmla="*/ 10092 h 564664"/>
                  <a:gd name="connsiteX106" fmla="*/ 191958 w 606016"/>
                  <a:gd name="connsiteY106" fmla="*/ 0 h 5646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</a:cxnLst>
                <a:rect l="l" t="t" r="r" b="b"/>
                <a:pathLst>
                  <a:path w="606016" h="564664">
                    <a:moveTo>
                      <a:pt x="484855" y="473988"/>
                    </a:moveTo>
                    <a:cubicBezTo>
                      <a:pt x="496001" y="473988"/>
                      <a:pt x="505037" y="483024"/>
                      <a:pt x="505037" y="494170"/>
                    </a:cubicBezTo>
                    <a:cubicBezTo>
                      <a:pt x="505037" y="505316"/>
                      <a:pt x="496001" y="514352"/>
                      <a:pt x="484855" y="514352"/>
                    </a:cubicBezTo>
                    <a:cubicBezTo>
                      <a:pt x="473709" y="514352"/>
                      <a:pt x="464673" y="505316"/>
                      <a:pt x="464673" y="494170"/>
                    </a:cubicBezTo>
                    <a:cubicBezTo>
                      <a:pt x="464673" y="483024"/>
                      <a:pt x="473709" y="473988"/>
                      <a:pt x="484855" y="473988"/>
                    </a:cubicBezTo>
                    <a:close/>
                    <a:moveTo>
                      <a:pt x="121232" y="473988"/>
                    </a:moveTo>
                    <a:cubicBezTo>
                      <a:pt x="132378" y="473988"/>
                      <a:pt x="141414" y="483024"/>
                      <a:pt x="141414" y="494170"/>
                    </a:cubicBezTo>
                    <a:cubicBezTo>
                      <a:pt x="141414" y="505316"/>
                      <a:pt x="132378" y="514352"/>
                      <a:pt x="121232" y="514352"/>
                    </a:cubicBezTo>
                    <a:cubicBezTo>
                      <a:pt x="110086" y="514352"/>
                      <a:pt x="101050" y="505316"/>
                      <a:pt x="101050" y="494170"/>
                    </a:cubicBezTo>
                    <a:cubicBezTo>
                      <a:pt x="101050" y="483024"/>
                      <a:pt x="110086" y="473988"/>
                      <a:pt x="121232" y="473988"/>
                    </a:cubicBezTo>
                    <a:close/>
                    <a:moveTo>
                      <a:pt x="484813" y="443658"/>
                    </a:moveTo>
                    <a:cubicBezTo>
                      <a:pt x="457016" y="443658"/>
                      <a:pt x="434364" y="466274"/>
                      <a:pt x="434364" y="494115"/>
                    </a:cubicBezTo>
                    <a:cubicBezTo>
                      <a:pt x="434364" y="521866"/>
                      <a:pt x="457016" y="544482"/>
                      <a:pt x="484813" y="544482"/>
                    </a:cubicBezTo>
                    <a:cubicBezTo>
                      <a:pt x="512699" y="544482"/>
                      <a:pt x="535352" y="521866"/>
                      <a:pt x="535352" y="494115"/>
                    </a:cubicBezTo>
                    <a:cubicBezTo>
                      <a:pt x="535352" y="466274"/>
                      <a:pt x="512699" y="443658"/>
                      <a:pt x="484813" y="443658"/>
                    </a:cubicBezTo>
                    <a:close/>
                    <a:moveTo>
                      <a:pt x="121293" y="443658"/>
                    </a:moveTo>
                    <a:cubicBezTo>
                      <a:pt x="93407" y="443658"/>
                      <a:pt x="70755" y="466274"/>
                      <a:pt x="70755" y="494115"/>
                    </a:cubicBezTo>
                    <a:cubicBezTo>
                      <a:pt x="70755" y="521866"/>
                      <a:pt x="93407" y="544482"/>
                      <a:pt x="121293" y="544482"/>
                    </a:cubicBezTo>
                    <a:cubicBezTo>
                      <a:pt x="149090" y="544482"/>
                      <a:pt x="171742" y="521866"/>
                      <a:pt x="171742" y="494115"/>
                    </a:cubicBezTo>
                    <a:cubicBezTo>
                      <a:pt x="171742" y="466274"/>
                      <a:pt x="149090" y="443658"/>
                      <a:pt x="121293" y="443658"/>
                    </a:cubicBezTo>
                    <a:close/>
                    <a:moveTo>
                      <a:pt x="303053" y="373109"/>
                    </a:moveTo>
                    <a:cubicBezTo>
                      <a:pt x="297458" y="373109"/>
                      <a:pt x="292945" y="377614"/>
                      <a:pt x="292945" y="383200"/>
                    </a:cubicBezTo>
                    <a:cubicBezTo>
                      <a:pt x="292945" y="388787"/>
                      <a:pt x="297458" y="393292"/>
                      <a:pt x="303053" y="393292"/>
                    </a:cubicBezTo>
                    <a:lnTo>
                      <a:pt x="343484" y="393292"/>
                    </a:lnTo>
                    <a:lnTo>
                      <a:pt x="343484" y="403383"/>
                    </a:lnTo>
                    <a:cubicBezTo>
                      <a:pt x="343484" y="408879"/>
                      <a:pt x="347997" y="413474"/>
                      <a:pt x="353592" y="413474"/>
                    </a:cubicBezTo>
                    <a:cubicBezTo>
                      <a:pt x="359097" y="413474"/>
                      <a:pt x="363610" y="408969"/>
                      <a:pt x="363610" y="403383"/>
                    </a:cubicBezTo>
                    <a:lnTo>
                      <a:pt x="363610" y="383200"/>
                    </a:lnTo>
                    <a:cubicBezTo>
                      <a:pt x="363610" y="377614"/>
                      <a:pt x="359097" y="373109"/>
                      <a:pt x="353592" y="373109"/>
                    </a:cubicBezTo>
                    <a:close/>
                    <a:moveTo>
                      <a:pt x="313169" y="282403"/>
                    </a:moveTo>
                    <a:lnTo>
                      <a:pt x="447018" y="282403"/>
                    </a:lnTo>
                    <a:lnTo>
                      <a:pt x="465069" y="311699"/>
                    </a:lnTo>
                    <a:cubicBezTo>
                      <a:pt x="467506" y="315665"/>
                      <a:pt x="470304" y="319271"/>
                      <a:pt x="473282" y="322696"/>
                    </a:cubicBezTo>
                    <a:lnTo>
                      <a:pt x="313169" y="322696"/>
                    </a:lnTo>
                    <a:close/>
                    <a:moveTo>
                      <a:pt x="161665" y="282403"/>
                    </a:moveTo>
                    <a:lnTo>
                      <a:pt x="292917" y="282403"/>
                    </a:lnTo>
                    <a:lnTo>
                      <a:pt x="292917" y="322696"/>
                    </a:lnTo>
                    <a:lnTo>
                      <a:pt x="161665" y="322696"/>
                    </a:lnTo>
                    <a:close/>
                    <a:moveTo>
                      <a:pt x="191958" y="0"/>
                    </a:moveTo>
                    <a:cubicBezTo>
                      <a:pt x="197553" y="0"/>
                      <a:pt x="202066" y="4505"/>
                      <a:pt x="202066" y="10092"/>
                    </a:cubicBezTo>
                    <a:lnTo>
                      <a:pt x="202066" y="40366"/>
                    </a:lnTo>
                    <a:lnTo>
                      <a:pt x="222281" y="40366"/>
                    </a:lnTo>
                    <a:lnTo>
                      <a:pt x="222281" y="10092"/>
                    </a:lnTo>
                    <a:cubicBezTo>
                      <a:pt x="222281" y="4505"/>
                      <a:pt x="226793" y="0"/>
                      <a:pt x="232389" y="0"/>
                    </a:cubicBezTo>
                    <a:cubicBezTo>
                      <a:pt x="237894" y="0"/>
                      <a:pt x="242406" y="4505"/>
                      <a:pt x="242406" y="10092"/>
                    </a:cubicBezTo>
                    <a:lnTo>
                      <a:pt x="242406" y="40366"/>
                    </a:lnTo>
                    <a:cubicBezTo>
                      <a:pt x="248002" y="40366"/>
                      <a:pt x="252514" y="44871"/>
                      <a:pt x="252514" y="50457"/>
                    </a:cubicBezTo>
                    <a:lnTo>
                      <a:pt x="252514" y="100823"/>
                    </a:lnTo>
                    <a:cubicBezTo>
                      <a:pt x="252514" y="106410"/>
                      <a:pt x="248002" y="110915"/>
                      <a:pt x="242406" y="110915"/>
                    </a:cubicBezTo>
                    <a:lnTo>
                      <a:pt x="221379" y="110915"/>
                    </a:lnTo>
                    <a:cubicBezTo>
                      <a:pt x="216505" y="139477"/>
                      <a:pt x="191597" y="161371"/>
                      <a:pt x="161634" y="161371"/>
                    </a:cubicBezTo>
                    <a:cubicBezTo>
                      <a:pt x="128243" y="161371"/>
                      <a:pt x="101078" y="134251"/>
                      <a:pt x="101078" y="100823"/>
                    </a:cubicBezTo>
                    <a:cubicBezTo>
                      <a:pt x="101078" y="78568"/>
                      <a:pt x="82938" y="60548"/>
                      <a:pt x="60647" y="60548"/>
                    </a:cubicBezTo>
                    <a:cubicBezTo>
                      <a:pt x="38355" y="60548"/>
                      <a:pt x="20216" y="78568"/>
                      <a:pt x="20216" y="100823"/>
                    </a:cubicBezTo>
                    <a:lnTo>
                      <a:pt x="20216" y="231921"/>
                    </a:lnTo>
                    <a:cubicBezTo>
                      <a:pt x="20216" y="265258"/>
                      <a:pt x="47470" y="292469"/>
                      <a:pt x="80862" y="292469"/>
                    </a:cubicBezTo>
                    <a:cubicBezTo>
                      <a:pt x="81314" y="292469"/>
                      <a:pt x="81675" y="292649"/>
                      <a:pt x="82126" y="292649"/>
                    </a:cubicBezTo>
                    <a:lnTo>
                      <a:pt x="105229" y="255167"/>
                    </a:lnTo>
                    <a:cubicBezTo>
                      <a:pt x="117864" y="234624"/>
                      <a:pt x="140697" y="221829"/>
                      <a:pt x="164883" y="221829"/>
                    </a:cubicBezTo>
                    <a:lnTo>
                      <a:pt x="370559" y="221829"/>
                    </a:lnTo>
                    <a:cubicBezTo>
                      <a:pt x="394655" y="221829"/>
                      <a:pt x="417578" y="234624"/>
                      <a:pt x="430213" y="255077"/>
                    </a:cubicBezTo>
                    <a:lnTo>
                      <a:pt x="434545" y="262195"/>
                    </a:lnTo>
                    <a:lnTo>
                      <a:pt x="159920" y="262195"/>
                    </a:lnTo>
                    <a:cubicBezTo>
                      <a:pt x="149722" y="262195"/>
                      <a:pt x="141419" y="270484"/>
                      <a:pt x="141419" y="280575"/>
                    </a:cubicBezTo>
                    <a:lnTo>
                      <a:pt x="141419" y="324455"/>
                    </a:lnTo>
                    <a:cubicBezTo>
                      <a:pt x="141419" y="334546"/>
                      <a:pt x="149722" y="342835"/>
                      <a:pt x="159920" y="342835"/>
                    </a:cubicBezTo>
                    <a:lnTo>
                      <a:pt x="498801" y="342835"/>
                    </a:lnTo>
                    <a:cubicBezTo>
                      <a:pt x="511075" y="349322"/>
                      <a:pt x="524793" y="352926"/>
                      <a:pt x="538962" y="352926"/>
                    </a:cubicBezTo>
                    <a:lnTo>
                      <a:pt x="580566" y="352926"/>
                    </a:lnTo>
                    <a:cubicBezTo>
                      <a:pt x="594645" y="352926"/>
                      <a:pt x="606016" y="364369"/>
                      <a:pt x="606016" y="378335"/>
                    </a:cubicBezTo>
                    <a:lnTo>
                      <a:pt x="606016" y="403383"/>
                    </a:lnTo>
                    <a:lnTo>
                      <a:pt x="555567" y="403383"/>
                    </a:lnTo>
                    <a:cubicBezTo>
                      <a:pt x="549972" y="403383"/>
                      <a:pt x="545460" y="407888"/>
                      <a:pt x="545460" y="413474"/>
                    </a:cubicBezTo>
                    <a:cubicBezTo>
                      <a:pt x="545460" y="418971"/>
                      <a:pt x="549972" y="423476"/>
                      <a:pt x="555567" y="423476"/>
                    </a:cubicBezTo>
                    <a:lnTo>
                      <a:pt x="606016" y="423476"/>
                    </a:lnTo>
                    <a:lnTo>
                      <a:pt x="606016" y="463391"/>
                    </a:lnTo>
                    <a:cubicBezTo>
                      <a:pt x="606016" y="485916"/>
                      <a:pt x="587696" y="504206"/>
                      <a:pt x="565224" y="504206"/>
                    </a:cubicBezTo>
                    <a:lnTo>
                      <a:pt x="554755" y="504206"/>
                    </a:lnTo>
                    <a:cubicBezTo>
                      <a:pt x="549791" y="538355"/>
                      <a:pt x="520371" y="564664"/>
                      <a:pt x="484813" y="564664"/>
                    </a:cubicBezTo>
                    <a:cubicBezTo>
                      <a:pt x="449345" y="564664"/>
                      <a:pt x="419924" y="538355"/>
                      <a:pt x="414961" y="504206"/>
                    </a:cubicBezTo>
                    <a:lnTo>
                      <a:pt x="191145" y="504206"/>
                    </a:lnTo>
                    <a:cubicBezTo>
                      <a:pt x="186182" y="538355"/>
                      <a:pt x="156761" y="564664"/>
                      <a:pt x="121293" y="564664"/>
                    </a:cubicBezTo>
                    <a:cubicBezTo>
                      <a:pt x="85736" y="564664"/>
                      <a:pt x="56315" y="538355"/>
                      <a:pt x="51351" y="504206"/>
                    </a:cubicBezTo>
                    <a:lnTo>
                      <a:pt x="35377" y="504206"/>
                    </a:lnTo>
                    <a:cubicBezTo>
                      <a:pt x="15884" y="504206"/>
                      <a:pt x="90" y="488349"/>
                      <a:pt x="90" y="468977"/>
                    </a:cubicBezTo>
                    <a:lnTo>
                      <a:pt x="0" y="423476"/>
                    </a:lnTo>
                    <a:lnTo>
                      <a:pt x="50539" y="423476"/>
                    </a:lnTo>
                    <a:cubicBezTo>
                      <a:pt x="56134" y="423476"/>
                      <a:pt x="60647" y="418971"/>
                      <a:pt x="60647" y="413474"/>
                    </a:cubicBezTo>
                    <a:cubicBezTo>
                      <a:pt x="60647" y="407888"/>
                      <a:pt x="56134" y="403383"/>
                      <a:pt x="50539" y="403383"/>
                    </a:cubicBezTo>
                    <a:lnTo>
                      <a:pt x="0" y="403383"/>
                    </a:lnTo>
                    <a:lnTo>
                      <a:pt x="0" y="378335"/>
                    </a:lnTo>
                    <a:cubicBezTo>
                      <a:pt x="0" y="371577"/>
                      <a:pt x="2617" y="365180"/>
                      <a:pt x="7400" y="360405"/>
                    </a:cubicBezTo>
                    <a:cubicBezTo>
                      <a:pt x="12274" y="355630"/>
                      <a:pt x="18681" y="352926"/>
                      <a:pt x="25540" y="352926"/>
                    </a:cubicBezTo>
                    <a:cubicBezTo>
                      <a:pt x="37814" y="352926"/>
                      <a:pt x="48824" y="346710"/>
                      <a:pt x="54961" y="336798"/>
                    </a:cubicBezTo>
                    <a:lnTo>
                      <a:pt x="70303" y="311840"/>
                    </a:lnTo>
                    <a:cubicBezTo>
                      <a:pt x="30775" y="306614"/>
                      <a:pt x="90" y="272827"/>
                      <a:pt x="90" y="231921"/>
                    </a:cubicBezTo>
                    <a:lnTo>
                      <a:pt x="90" y="100823"/>
                    </a:lnTo>
                    <a:cubicBezTo>
                      <a:pt x="90" y="67486"/>
                      <a:pt x="27255" y="40366"/>
                      <a:pt x="60647" y="40366"/>
                    </a:cubicBezTo>
                    <a:cubicBezTo>
                      <a:pt x="94039" y="40366"/>
                      <a:pt x="121293" y="67486"/>
                      <a:pt x="121293" y="100823"/>
                    </a:cubicBezTo>
                    <a:cubicBezTo>
                      <a:pt x="121293" y="123078"/>
                      <a:pt x="139343" y="141189"/>
                      <a:pt x="161634" y="141189"/>
                    </a:cubicBezTo>
                    <a:cubicBezTo>
                      <a:pt x="180406" y="141189"/>
                      <a:pt x="196109" y="128304"/>
                      <a:pt x="200622" y="110915"/>
                    </a:cubicBezTo>
                    <a:lnTo>
                      <a:pt x="181850" y="110915"/>
                    </a:lnTo>
                    <a:cubicBezTo>
                      <a:pt x="176255" y="110915"/>
                      <a:pt x="171742" y="106410"/>
                      <a:pt x="171742" y="100823"/>
                    </a:cubicBezTo>
                    <a:lnTo>
                      <a:pt x="171742" y="50457"/>
                    </a:lnTo>
                    <a:cubicBezTo>
                      <a:pt x="171742" y="44871"/>
                      <a:pt x="176255" y="40366"/>
                      <a:pt x="181850" y="40366"/>
                    </a:cubicBezTo>
                    <a:lnTo>
                      <a:pt x="181850" y="10092"/>
                    </a:lnTo>
                    <a:cubicBezTo>
                      <a:pt x="181850" y="4505"/>
                      <a:pt x="186362" y="0"/>
                      <a:pt x="19195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txBody>
              <a:bodyPr wrap="square" lIns="91440" tIns="45720" rIns="91440" bIns="45720" anchor="ctr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 sz="2000"/>
              </a:p>
            </p:txBody>
          </p:sp>
          <p:sp>
            <p:nvSpPr>
              <p:cNvPr id="1049171" name="Bullet4" descr="391da0d3-6534-4cbb-9110-0b639d1ecb12"/>
              <p:cNvSpPr txBox="1"/>
              <p:nvPr/>
            </p:nvSpPr>
            <p:spPr bwMode="auto">
              <a:xfrm>
                <a:off x="669925" y="3565747"/>
                <a:ext cx="4605122" cy="47863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b" anchorCtr="0">
                <a:normAutofit/>
              </a:bodyPr>
              <a:lstStyle/>
              <a:p>
                <a:pPr algn="r">
                  <a:spcBef>
                    <a:spcPct val="0"/>
                  </a:spcBef>
                </a:pPr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巴西农业科技推广</a:t>
                </a:r>
              </a:p>
            </p:txBody>
          </p:sp>
          <p:sp>
            <p:nvSpPr>
              <p:cNvPr id="1049172" name="Text4" descr="4a560902-a9a4-4a87-814e-536826e0b42a"/>
              <p:cNvSpPr txBox="1"/>
              <p:nvPr/>
            </p:nvSpPr>
            <p:spPr bwMode="auto">
              <a:xfrm>
                <a:off x="669925" y="4044377"/>
                <a:ext cx="4605122" cy="47863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巴西建立完善推广体系，将先进技术推广到农村，促进农业发展。</a:t>
                </a:r>
              </a:p>
            </p:txBody>
          </p:sp>
        </p:grpSp>
        <p:grpSp>
          <p:nvGrpSpPr>
            <p:cNvPr id="185" name="组合 47" descr="0931a0ab-d8d3-4b8d-b6a1-22cd80d566b8"/>
            <p:cNvGrpSpPr/>
            <p:nvPr/>
          </p:nvGrpSpPr>
          <p:grpSpPr>
            <a:xfrm>
              <a:off x="5898833" y="4083164"/>
              <a:ext cx="5621654" cy="1193765"/>
              <a:chOff x="5898833" y="4083164"/>
              <a:chExt cx="5621654" cy="1193765"/>
            </a:xfrm>
          </p:grpSpPr>
          <p:sp>
            <p:nvSpPr>
              <p:cNvPr id="1049173" name="IconBackground5" descr="49b43224-124c-4333-86f2-211332c334a8"/>
              <p:cNvSpPr/>
              <p:nvPr/>
            </p:nvSpPr>
            <p:spPr bwMode="auto">
              <a:xfrm>
                <a:off x="5898833" y="4083164"/>
                <a:ext cx="1243328" cy="1193765"/>
              </a:xfrm>
              <a:prstGeom prst="diamond">
                <a:avLst/>
              </a:prstGeom>
              <a:solidFill>
                <a:schemeClr val="accent5"/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 sz="2000"/>
              </a:p>
            </p:txBody>
          </p:sp>
          <p:sp>
            <p:nvSpPr>
              <p:cNvPr id="1049174" name="Icon5" descr="8e71205b-be27-476b-92cf-eccb1a9e9e8c"/>
              <p:cNvSpPr/>
              <p:nvPr/>
            </p:nvSpPr>
            <p:spPr bwMode="auto">
              <a:xfrm>
                <a:off x="6313748" y="4498626"/>
                <a:ext cx="413499" cy="362841"/>
              </a:xfrm>
              <a:custGeom>
                <a:avLst/>
                <a:gdLst>
                  <a:gd name="T0" fmla="*/ 5585 w 6104"/>
                  <a:gd name="T1" fmla="*/ 1195 h 5364"/>
                  <a:gd name="T2" fmla="*/ 5585 w 6104"/>
                  <a:gd name="T3" fmla="*/ 1887 h 5364"/>
                  <a:gd name="T4" fmla="*/ 5309 w 6104"/>
                  <a:gd name="T5" fmla="*/ 1887 h 5364"/>
                  <a:gd name="T6" fmla="*/ 5309 w 6104"/>
                  <a:gd name="T7" fmla="*/ 358 h 5364"/>
                  <a:gd name="T8" fmla="*/ 4951 w 6104"/>
                  <a:gd name="T9" fmla="*/ 0 h 5364"/>
                  <a:gd name="T10" fmla="*/ 1154 w 6104"/>
                  <a:gd name="T11" fmla="*/ 0 h 5364"/>
                  <a:gd name="T12" fmla="*/ 795 w 6104"/>
                  <a:gd name="T13" fmla="*/ 358 h 5364"/>
                  <a:gd name="T14" fmla="*/ 795 w 6104"/>
                  <a:gd name="T15" fmla="*/ 1887 h 5364"/>
                  <a:gd name="T16" fmla="*/ 519 w 6104"/>
                  <a:gd name="T17" fmla="*/ 1887 h 5364"/>
                  <a:gd name="T18" fmla="*/ 519 w 6104"/>
                  <a:gd name="T19" fmla="*/ 1195 h 5364"/>
                  <a:gd name="T20" fmla="*/ 0 w 6104"/>
                  <a:gd name="T21" fmla="*/ 1195 h 5364"/>
                  <a:gd name="T22" fmla="*/ 0 w 6104"/>
                  <a:gd name="T23" fmla="*/ 1887 h 5364"/>
                  <a:gd name="T24" fmla="*/ 0 w 6104"/>
                  <a:gd name="T25" fmla="*/ 2084 h 5364"/>
                  <a:gd name="T26" fmla="*/ 519 w 6104"/>
                  <a:gd name="T27" fmla="*/ 2084 h 5364"/>
                  <a:gd name="T28" fmla="*/ 630 w 6104"/>
                  <a:gd name="T29" fmla="*/ 2084 h 5364"/>
                  <a:gd name="T30" fmla="*/ 71 w 6104"/>
                  <a:gd name="T31" fmla="*/ 2630 h 5364"/>
                  <a:gd name="T32" fmla="*/ 71 w 6104"/>
                  <a:gd name="T33" fmla="*/ 4314 h 5364"/>
                  <a:gd name="T34" fmla="*/ 266 w 6104"/>
                  <a:gd name="T35" fmla="*/ 4314 h 5364"/>
                  <a:gd name="T36" fmla="*/ 266 w 6104"/>
                  <a:gd name="T37" fmla="*/ 5364 h 5364"/>
                  <a:gd name="T38" fmla="*/ 1212 w 6104"/>
                  <a:gd name="T39" fmla="*/ 5364 h 5364"/>
                  <a:gd name="T40" fmla="*/ 1212 w 6104"/>
                  <a:gd name="T41" fmla="*/ 4314 h 5364"/>
                  <a:gd name="T42" fmla="*/ 4893 w 6104"/>
                  <a:gd name="T43" fmla="*/ 4314 h 5364"/>
                  <a:gd name="T44" fmla="*/ 4893 w 6104"/>
                  <a:gd name="T45" fmla="*/ 5364 h 5364"/>
                  <a:gd name="T46" fmla="*/ 5838 w 6104"/>
                  <a:gd name="T47" fmla="*/ 5364 h 5364"/>
                  <a:gd name="T48" fmla="*/ 5838 w 6104"/>
                  <a:gd name="T49" fmla="*/ 4314 h 5364"/>
                  <a:gd name="T50" fmla="*/ 6024 w 6104"/>
                  <a:gd name="T51" fmla="*/ 4314 h 5364"/>
                  <a:gd name="T52" fmla="*/ 6024 w 6104"/>
                  <a:gd name="T53" fmla="*/ 2630 h 5364"/>
                  <a:gd name="T54" fmla="*/ 5466 w 6104"/>
                  <a:gd name="T55" fmla="*/ 2084 h 5364"/>
                  <a:gd name="T56" fmla="*/ 5585 w 6104"/>
                  <a:gd name="T57" fmla="*/ 2084 h 5364"/>
                  <a:gd name="T58" fmla="*/ 6104 w 6104"/>
                  <a:gd name="T59" fmla="*/ 2084 h 5364"/>
                  <a:gd name="T60" fmla="*/ 6104 w 6104"/>
                  <a:gd name="T61" fmla="*/ 1887 h 5364"/>
                  <a:gd name="T62" fmla="*/ 6104 w 6104"/>
                  <a:gd name="T63" fmla="*/ 1195 h 5364"/>
                  <a:gd name="T64" fmla="*/ 5585 w 6104"/>
                  <a:gd name="T65" fmla="*/ 1195 h 5364"/>
                  <a:gd name="T66" fmla="*/ 1512 w 6104"/>
                  <a:gd name="T67" fmla="*/ 717 h 5364"/>
                  <a:gd name="T68" fmla="*/ 4592 w 6104"/>
                  <a:gd name="T69" fmla="*/ 717 h 5364"/>
                  <a:gd name="T70" fmla="*/ 4592 w 6104"/>
                  <a:gd name="T71" fmla="*/ 1899 h 5364"/>
                  <a:gd name="T72" fmla="*/ 1512 w 6104"/>
                  <a:gd name="T73" fmla="*/ 1899 h 5364"/>
                  <a:gd name="T74" fmla="*/ 1512 w 6104"/>
                  <a:gd name="T75" fmla="*/ 717 h 5364"/>
                  <a:gd name="T76" fmla="*/ 1712 w 6104"/>
                  <a:gd name="T77" fmla="*/ 3683 h 5364"/>
                  <a:gd name="T78" fmla="*/ 732 w 6104"/>
                  <a:gd name="T79" fmla="*/ 3683 h 5364"/>
                  <a:gd name="T80" fmla="*/ 732 w 6104"/>
                  <a:gd name="T81" fmla="*/ 3071 h 5364"/>
                  <a:gd name="T82" fmla="*/ 1712 w 6104"/>
                  <a:gd name="T83" fmla="*/ 3071 h 5364"/>
                  <a:gd name="T84" fmla="*/ 1712 w 6104"/>
                  <a:gd name="T85" fmla="*/ 3683 h 5364"/>
                  <a:gd name="T86" fmla="*/ 1712 w 6104"/>
                  <a:gd name="T87" fmla="*/ 3683 h 5364"/>
                  <a:gd name="T88" fmla="*/ 3872 w 6104"/>
                  <a:gd name="T89" fmla="*/ 3771 h 5364"/>
                  <a:gd name="T90" fmla="*/ 2232 w 6104"/>
                  <a:gd name="T91" fmla="*/ 3771 h 5364"/>
                  <a:gd name="T92" fmla="*/ 2232 w 6104"/>
                  <a:gd name="T93" fmla="*/ 2891 h 5364"/>
                  <a:gd name="T94" fmla="*/ 3872 w 6104"/>
                  <a:gd name="T95" fmla="*/ 2891 h 5364"/>
                  <a:gd name="T96" fmla="*/ 3872 w 6104"/>
                  <a:gd name="T97" fmla="*/ 3771 h 5364"/>
                  <a:gd name="T98" fmla="*/ 5372 w 6104"/>
                  <a:gd name="T99" fmla="*/ 3683 h 5364"/>
                  <a:gd name="T100" fmla="*/ 4392 w 6104"/>
                  <a:gd name="T101" fmla="*/ 3683 h 5364"/>
                  <a:gd name="T102" fmla="*/ 4392 w 6104"/>
                  <a:gd name="T103" fmla="*/ 3071 h 5364"/>
                  <a:gd name="T104" fmla="*/ 5372 w 6104"/>
                  <a:gd name="T105" fmla="*/ 3071 h 5364"/>
                  <a:gd name="T106" fmla="*/ 5372 w 6104"/>
                  <a:gd name="T107" fmla="*/ 3683 h 5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104" h="5364">
                    <a:moveTo>
                      <a:pt x="5585" y="1195"/>
                    </a:moveTo>
                    <a:lnTo>
                      <a:pt x="5585" y="1887"/>
                    </a:lnTo>
                    <a:lnTo>
                      <a:pt x="5309" y="1887"/>
                    </a:lnTo>
                    <a:lnTo>
                      <a:pt x="5309" y="358"/>
                    </a:lnTo>
                    <a:lnTo>
                      <a:pt x="4951" y="0"/>
                    </a:lnTo>
                    <a:lnTo>
                      <a:pt x="1154" y="0"/>
                    </a:lnTo>
                    <a:lnTo>
                      <a:pt x="795" y="358"/>
                    </a:lnTo>
                    <a:lnTo>
                      <a:pt x="795" y="1887"/>
                    </a:lnTo>
                    <a:lnTo>
                      <a:pt x="519" y="1887"/>
                    </a:lnTo>
                    <a:lnTo>
                      <a:pt x="519" y="1195"/>
                    </a:lnTo>
                    <a:lnTo>
                      <a:pt x="0" y="1195"/>
                    </a:lnTo>
                    <a:lnTo>
                      <a:pt x="0" y="1887"/>
                    </a:lnTo>
                    <a:lnTo>
                      <a:pt x="0" y="2084"/>
                    </a:lnTo>
                    <a:lnTo>
                      <a:pt x="519" y="2084"/>
                    </a:lnTo>
                    <a:lnTo>
                      <a:pt x="630" y="2084"/>
                    </a:lnTo>
                    <a:lnTo>
                      <a:pt x="71" y="2630"/>
                    </a:lnTo>
                    <a:lnTo>
                      <a:pt x="71" y="4314"/>
                    </a:lnTo>
                    <a:lnTo>
                      <a:pt x="266" y="4314"/>
                    </a:lnTo>
                    <a:lnTo>
                      <a:pt x="266" y="5364"/>
                    </a:lnTo>
                    <a:lnTo>
                      <a:pt x="1212" y="5364"/>
                    </a:lnTo>
                    <a:lnTo>
                      <a:pt x="1212" y="4314"/>
                    </a:lnTo>
                    <a:lnTo>
                      <a:pt x="4893" y="4314"/>
                    </a:lnTo>
                    <a:lnTo>
                      <a:pt x="4893" y="5364"/>
                    </a:lnTo>
                    <a:lnTo>
                      <a:pt x="5838" y="5364"/>
                    </a:lnTo>
                    <a:lnTo>
                      <a:pt x="5838" y="4314"/>
                    </a:lnTo>
                    <a:lnTo>
                      <a:pt x="6024" y="4314"/>
                    </a:lnTo>
                    <a:lnTo>
                      <a:pt x="6024" y="2630"/>
                    </a:lnTo>
                    <a:lnTo>
                      <a:pt x="5466" y="2084"/>
                    </a:lnTo>
                    <a:lnTo>
                      <a:pt x="5585" y="2084"/>
                    </a:lnTo>
                    <a:lnTo>
                      <a:pt x="6104" y="2084"/>
                    </a:lnTo>
                    <a:lnTo>
                      <a:pt x="6104" y="1887"/>
                    </a:lnTo>
                    <a:lnTo>
                      <a:pt x="6104" y="1195"/>
                    </a:lnTo>
                    <a:lnTo>
                      <a:pt x="5585" y="1195"/>
                    </a:lnTo>
                    <a:close/>
                    <a:moveTo>
                      <a:pt x="1512" y="717"/>
                    </a:moveTo>
                    <a:lnTo>
                      <a:pt x="4592" y="717"/>
                    </a:lnTo>
                    <a:lnTo>
                      <a:pt x="4592" y="1899"/>
                    </a:lnTo>
                    <a:lnTo>
                      <a:pt x="1512" y="1899"/>
                    </a:lnTo>
                    <a:lnTo>
                      <a:pt x="1512" y="717"/>
                    </a:lnTo>
                    <a:close/>
                    <a:moveTo>
                      <a:pt x="1712" y="3683"/>
                    </a:moveTo>
                    <a:lnTo>
                      <a:pt x="732" y="3683"/>
                    </a:lnTo>
                    <a:lnTo>
                      <a:pt x="732" y="3071"/>
                    </a:lnTo>
                    <a:lnTo>
                      <a:pt x="1712" y="3071"/>
                    </a:lnTo>
                    <a:lnTo>
                      <a:pt x="1712" y="3683"/>
                    </a:lnTo>
                    <a:lnTo>
                      <a:pt x="1712" y="3683"/>
                    </a:lnTo>
                    <a:close/>
                    <a:moveTo>
                      <a:pt x="3872" y="3771"/>
                    </a:moveTo>
                    <a:lnTo>
                      <a:pt x="2232" y="3771"/>
                    </a:lnTo>
                    <a:lnTo>
                      <a:pt x="2232" y="2891"/>
                    </a:lnTo>
                    <a:lnTo>
                      <a:pt x="3872" y="2891"/>
                    </a:lnTo>
                    <a:lnTo>
                      <a:pt x="3872" y="3771"/>
                    </a:lnTo>
                    <a:close/>
                    <a:moveTo>
                      <a:pt x="5372" y="3683"/>
                    </a:moveTo>
                    <a:lnTo>
                      <a:pt x="4392" y="3683"/>
                    </a:lnTo>
                    <a:lnTo>
                      <a:pt x="4392" y="3071"/>
                    </a:lnTo>
                    <a:lnTo>
                      <a:pt x="5372" y="3071"/>
                    </a:lnTo>
                    <a:lnTo>
                      <a:pt x="5372" y="36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txBody>
              <a:bodyPr wrap="square" lIns="91440" tIns="45720" rIns="91440" bIns="45720" anchor="ctr">
                <a:normAutofit fontScale="92500"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 sz="2000"/>
              </a:p>
            </p:txBody>
          </p:sp>
          <p:sp>
            <p:nvSpPr>
              <p:cNvPr id="1049175" name="Bullet5" descr="beafbe0b-121e-459b-9960-5a565f35f236"/>
              <p:cNvSpPr txBox="1"/>
              <p:nvPr/>
            </p:nvSpPr>
            <p:spPr bwMode="auto">
              <a:xfrm>
                <a:off x="7142156" y="4155127"/>
                <a:ext cx="4378331" cy="47863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b" anchorCtr="0">
                <a:normAutofit/>
              </a:bodyPr>
              <a:lstStyle/>
              <a:p>
                <a:pPr algn="l">
                  <a:spcBef>
                    <a:spcPct val="0"/>
                  </a:spcBef>
                </a:pPr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印度农村金融改革</a:t>
                </a:r>
              </a:p>
            </p:txBody>
          </p:sp>
          <p:sp>
            <p:nvSpPr>
              <p:cNvPr id="1049176" name="Text5" descr="1f197def-a458-43cd-ac0c-7dd2dd3a027a"/>
              <p:cNvSpPr txBox="1"/>
              <p:nvPr/>
            </p:nvSpPr>
            <p:spPr bwMode="auto">
              <a:xfrm>
                <a:off x="7142156" y="4633757"/>
                <a:ext cx="4378331" cy="47863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印度通过金融改革，建立多层次体系，为农村提供信贷支持。</a:t>
                </a:r>
              </a:p>
            </p:txBody>
          </p:sp>
        </p:grpSp>
        <p:grpSp>
          <p:nvGrpSpPr>
            <p:cNvPr id="186" name="组合 48" descr="2c5092f6-fb9f-4cdc-bdf1-f5e202bae525"/>
            <p:cNvGrpSpPr/>
            <p:nvPr/>
          </p:nvGrpSpPr>
          <p:grpSpPr>
            <a:xfrm>
              <a:off x="669925" y="4670332"/>
              <a:ext cx="5859777" cy="1193765"/>
              <a:chOff x="669925" y="4670332"/>
              <a:chExt cx="5859777" cy="1193765"/>
            </a:xfrm>
          </p:grpSpPr>
          <p:sp>
            <p:nvSpPr>
              <p:cNvPr id="1049177" name="IconBackground6" descr="dd445649-5526-49c2-bc52-9409d5848106"/>
              <p:cNvSpPr/>
              <p:nvPr/>
            </p:nvSpPr>
            <p:spPr bwMode="auto">
              <a:xfrm>
                <a:off x="5286374" y="4670332"/>
                <a:ext cx="1243328" cy="1193765"/>
              </a:xfrm>
              <a:prstGeom prst="diamond">
                <a:avLst/>
              </a:prstGeom>
              <a:solidFill>
                <a:schemeClr val="accent6"/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 sz="2000"/>
              </a:p>
            </p:txBody>
          </p:sp>
          <p:sp>
            <p:nvSpPr>
              <p:cNvPr id="1049178" name="Icon6" descr="ca55df78-0961-4c91-aa6e-a6daa57d1e74"/>
              <p:cNvSpPr/>
              <p:nvPr/>
            </p:nvSpPr>
            <p:spPr bwMode="auto">
              <a:xfrm>
                <a:off x="5692367" y="5109874"/>
                <a:ext cx="431342" cy="314680"/>
              </a:xfrm>
              <a:custGeom>
                <a:avLst/>
                <a:gdLst>
                  <a:gd name="T0" fmla="*/ 3299 w 3460"/>
                  <a:gd name="T1" fmla="*/ 0 h 2528"/>
                  <a:gd name="T2" fmla="*/ 1721 w 3460"/>
                  <a:gd name="T3" fmla="*/ 0 h 2528"/>
                  <a:gd name="T4" fmla="*/ 1560 w 3460"/>
                  <a:gd name="T5" fmla="*/ 161 h 2528"/>
                  <a:gd name="T6" fmla="*/ 1560 w 3460"/>
                  <a:gd name="T7" fmla="*/ 496 h 2528"/>
                  <a:gd name="T8" fmla="*/ 1089 w 3460"/>
                  <a:gd name="T9" fmla="*/ 496 h 2528"/>
                  <a:gd name="T10" fmla="*/ 858 w 3460"/>
                  <a:gd name="T11" fmla="*/ 608 h 2528"/>
                  <a:gd name="T12" fmla="*/ 542 w 3460"/>
                  <a:gd name="T13" fmla="*/ 1009 h 2528"/>
                  <a:gd name="T14" fmla="*/ 355 w 3460"/>
                  <a:gd name="T15" fmla="*/ 1157 h 2528"/>
                  <a:gd name="T16" fmla="*/ 133 w 3460"/>
                  <a:gd name="T17" fmla="*/ 1259 h 2528"/>
                  <a:gd name="T18" fmla="*/ 0 w 3460"/>
                  <a:gd name="T19" fmla="*/ 1468 h 2528"/>
                  <a:gd name="T20" fmla="*/ 0 w 3460"/>
                  <a:gd name="T21" fmla="*/ 2054 h 2528"/>
                  <a:gd name="T22" fmla="*/ 157 w 3460"/>
                  <a:gd name="T23" fmla="*/ 2211 h 2528"/>
                  <a:gd name="T24" fmla="*/ 227 w 3460"/>
                  <a:gd name="T25" fmla="*/ 2211 h 2528"/>
                  <a:gd name="T26" fmla="*/ 648 w 3460"/>
                  <a:gd name="T27" fmla="*/ 2528 h 2528"/>
                  <a:gd name="T28" fmla="*/ 1070 w 3460"/>
                  <a:gd name="T29" fmla="*/ 2211 h 2528"/>
                  <a:gd name="T30" fmla="*/ 2142 w 3460"/>
                  <a:gd name="T31" fmla="*/ 2211 h 2528"/>
                  <a:gd name="T32" fmla="*/ 2564 w 3460"/>
                  <a:gd name="T33" fmla="*/ 2528 h 2528"/>
                  <a:gd name="T34" fmla="*/ 2985 w 3460"/>
                  <a:gd name="T35" fmla="*/ 2211 h 2528"/>
                  <a:gd name="T36" fmla="*/ 3303 w 3460"/>
                  <a:gd name="T37" fmla="*/ 2211 h 2528"/>
                  <a:gd name="T38" fmla="*/ 3460 w 3460"/>
                  <a:gd name="T39" fmla="*/ 2054 h 2528"/>
                  <a:gd name="T40" fmla="*/ 3460 w 3460"/>
                  <a:gd name="T41" fmla="*/ 1216 h 2528"/>
                  <a:gd name="T42" fmla="*/ 3460 w 3460"/>
                  <a:gd name="T43" fmla="*/ 653 h 2528"/>
                  <a:gd name="T44" fmla="*/ 3460 w 3460"/>
                  <a:gd name="T45" fmla="*/ 161 h 2528"/>
                  <a:gd name="T46" fmla="*/ 3299 w 3460"/>
                  <a:gd name="T47" fmla="*/ 0 h 2528"/>
                  <a:gd name="T48" fmla="*/ 648 w 3460"/>
                  <a:gd name="T49" fmla="*/ 2307 h 2528"/>
                  <a:gd name="T50" fmla="*/ 430 w 3460"/>
                  <a:gd name="T51" fmla="*/ 2089 h 2528"/>
                  <a:gd name="T52" fmla="*/ 648 w 3460"/>
                  <a:gd name="T53" fmla="*/ 1871 h 2528"/>
                  <a:gd name="T54" fmla="*/ 866 w 3460"/>
                  <a:gd name="T55" fmla="*/ 2089 h 2528"/>
                  <a:gd name="T56" fmla="*/ 648 w 3460"/>
                  <a:gd name="T57" fmla="*/ 2307 h 2528"/>
                  <a:gd name="T58" fmla="*/ 1555 w 3460"/>
                  <a:gd name="T59" fmla="*/ 1112 h 2528"/>
                  <a:gd name="T60" fmla="*/ 1451 w 3460"/>
                  <a:gd name="T61" fmla="*/ 1215 h 2528"/>
                  <a:gd name="T62" fmla="*/ 793 w 3460"/>
                  <a:gd name="T63" fmla="*/ 1206 h 2528"/>
                  <a:gd name="T64" fmla="*/ 752 w 3460"/>
                  <a:gd name="T65" fmla="*/ 1122 h 2528"/>
                  <a:gd name="T66" fmla="*/ 1011 w 3460"/>
                  <a:gd name="T67" fmla="*/ 787 h 2528"/>
                  <a:gd name="T68" fmla="*/ 1179 w 3460"/>
                  <a:gd name="T69" fmla="*/ 704 h 2528"/>
                  <a:gd name="T70" fmla="*/ 1451 w 3460"/>
                  <a:gd name="T71" fmla="*/ 704 h 2528"/>
                  <a:gd name="T72" fmla="*/ 1555 w 3460"/>
                  <a:gd name="T73" fmla="*/ 809 h 2528"/>
                  <a:gd name="T74" fmla="*/ 1555 w 3460"/>
                  <a:gd name="T75" fmla="*/ 1112 h 2528"/>
                  <a:gd name="T76" fmla="*/ 2564 w 3460"/>
                  <a:gd name="T77" fmla="*/ 2307 h 2528"/>
                  <a:gd name="T78" fmla="*/ 2346 w 3460"/>
                  <a:gd name="T79" fmla="*/ 2089 h 2528"/>
                  <a:gd name="T80" fmla="*/ 2564 w 3460"/>
                  <a:gd name="T81" fmla="*/ 1871 h 2528"/>
                  <a:gd name="T82" fmla="*/ 2782 w 3460"/>
                  <a:gd name="T83" fmla="*/ 2089 h 2528"/>
                  <a:gd name="T84" fmla="*/ 2564 w 3460"/>
                  <a:gd name="T85" fmla="*/ 2307 h 25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460" h="2528">
                    <a:moveTo>
                      <a:pt x="3299" y="0"/>
                    </a:moveTo>
                    <a:lnTo>
                      <a:pt x="1721" y="0"/>
                    </a:lnTo>
                    <a:cubicBezTo>
                      <a:pt x="1632" y="0"/>
                      <a:pt x="1560" y="72"/>
                      <a:pt x="1560" y="161"/>
                    </a:cubicBezTo>
                    <a:lnTo>
                      <a:pt x="1560" y="496"/>
                    </a:lnTo>
                    <a:lnTo>
                      <a:pt x="1089" y="496"/>
                    </a:lnTo>
                    <a:cubicBezTo>
                      <a:pt x="1009" y="496"/>
                      <a:pt x="907" y="545"/>
                      <a:pt x="858" y="608"/>
                    </a:cubicBezTo>
                    <a:lnTo>
                      <a:pt x="542" y="1009"/>
                    </a:lnTo>
                    <a:cubicBezTo>
                      <a:pt x="501" y="1061"/>
                      <a:pt x="415" y="1129"/>
                      <a:pt x="355" y="1157"/>
                    </a:cubicBezTo>
                    <a:lnTo>
                      <a:pt x="133" y="1259"/>
                    </a:lnTo>
                    <a:cubicBezTo>
                      <a:pt x="59" y="1294"/>
                      <a:pt x="0" y="1385"/>
                      <a:pt x="0" y="1468"/>
                    </a:cubicBezTo>
                    <a:lnTo>
                      <a:pt x="0" y="2054"/>
                    </a:lnTo>
                    <a:cubicBezTo>
                      <a:pt x="0" y="2141"/>
                      <a:pt x="70" y="2211"/>
                      <a:pt x="157" y="2211"/>
                    </a:cubicBezTo>
                    <a:lnTo>
                      <a:pt x="227" y="2211"/>
                    </a:lnTo>
                    <a:cubicBezTo>
                      <a:pt x="280" y="2394"/>
                      <a:pt x="449" y="2528"/>
                      <a:pt x="648" y="2528"/>
                    </a:cubicBezTo>
                    <a:cubicBezTo>
                      <a:pt x="848" y="2528"/>
                      <a:pt x="1017" y="2394"/>
                      <a:pt x="1070" y="2211"/>
                    </a:cubicBezTo>
                    <a:lnTo>
                      <a:pt x="2142" y="2211"/>
                    </a:lnTo>
                    <a:cubicBezTo>
                      <a:pt x="2195" y="2394"/>
                      <a:pt x="2364" y="2528"/>
                      <a:pt x="2564" y="2528"/>
                    </a:cubicBezTo>
                    <a:cubicBezTo>
                      <a:pt x="2763" y="2528"/>
                      <a:pt x="2932" y="2394"/>
                      <a:pt x="2985" y="2211"/>
                    </a:cubicBezTo>
                    <a:lnTo>
                      <a:pt x="3303" y="2211"/>
                    </a:lnTo>
                    <a:cubicBezTo>
                      <a:pt x="3389" y="2211"/>
                      <a:pt x="3460" y="2141"/>
                      <a:pt x="3460" y="2054"/>
                    </a:cubicBezTo>
                    <a:lnTo>
                      <a:pt x="3460" y="1216"/>
                    </a:lnTo>
                    <a:lnTo>
                      <a:pt x="3460" y="653"/>
                    </a:lnTo>
                    <a:lnTo>
                      <a:pt x="3460" y="161"/>
                    </a:lnTo>
                    <a:cubicBezTo>
                      <a:pt x="3460" y="72"/>
                      <a:pt x="3387" y="0"/>
                      <a:pt x="3299" y="0"/>
                    </a:cubicBezTo>
                    <a:close/>
                    <a:moveTo>
                      <a:pt x="648" y="2307"/>
                    </a:moveTo>
                    <a:cubicBezTo>
                      <a:pt x="528" y="2307"/>
                      <a:pt x="430" y="2209"/>
                      <a:pt x="430" y="2089"/>
                    </a:cubicBezTo>
                    <a:cubicBezTo>
                      <a:pt x="430" y="1968"/>
                      <a:pt x="528" y="1871"/>
                      <a:pt x="648" y="1871"/>
                    </a:cubicBezTo>
                    <a:cubicBezTo>
                      <a:pt x="769" y="1871"/>
                      <a:pt x="866" y="1968"/>
                      <a:pt x="866" y="2089"/>
                    </a:cubicBezTo>
                    <a:cubicBezTo>
                      <a:pt x="866" y="2209"/>
                      <a:pt x="769" y="2307"/>
                      <a:pt x="648" y="2307"/>
                    </a:cubicBezTo>
                    <a:close/>
                    <a:moveTo>
                      <a:pt x="1555" y="1112"/>
                    </a:moveTo>
                    <a:cubicBezTo>
                      <a:pt x="1555" y="1169"/>
                      <a:pt x="1508" y="1216"/>
                      <a:pt x="1451" y="1215"/>
                    </a:cubicBezTo>
                    <a:lnTo>
                      <a:pt x="793" y="1206"/>
                    </a:lnTo>
                    <a:cubicBezTo>
                      <a:pt x="735" y="1205"/>
                      <a:pt x="717" y="1167"/>
                      <a:pt x="752" y="1122"/>
                    </a:cubicBezTo>
                    <a:lnTo>
                      <a:pt x="1011" y="787"/>
                    </a:lnTo>
                    <a:cubicBezTo>
                      <a:pt x="1046" y="741"/>
                      <a:pt x="1122" y="704"/>
                      <a:pt x="1179" y="704"/>
                    </a:cubicBezTo>
                    <a:lnTo>
                      <a:pt x="1451" y="704"/>
                    </a:lnTo>
                    <a:cubicBezTo>
                      <a:pt x="1508" y="704"/>
                      <a:pt x="1555" y="751"/>
                      <a:pt x="1555" y="809"/>
                    </a:cubicBezTo>
                    <a:lnTo>
                      <a:pt x="1555" y="1112"/>
                    </a:lnTo>
                    <a:close/>
                    <a:moveTo>
                      <a:pt x="2564" y="2307"/>
                    </a:moveTo>
                    <a:cubicBezTo>
                      <a:pt x="2443" y="2307"/>
                      <a:pt x="2346" y="2209"/>
                      <a:pt x="2346" y="2089"/>
                    </a:cubicBezTo>
                    <a:cubicBezTo>
                      <a:pt x="2346" y="1968"/>
                      <a:pt x="2443" y="1871"/>
                      <a:pt x="2564" y="1871"/>
                    </a:cubicBezTo>
                    <a:cubicBezTo>
                      <a:pt x="2684" y="1871"/>
                      <a:pt x="2782" y="1968"/>
                      <a:pt x="2782" y="2089"/>
                    </a:cubicBezTo>
                    <a:cubicBezTo>
                      <a:pt x="2782" y="2209"/>
                      <a:pt x="2684" y="2307"/>
                      <a:pt x="2564" y="230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txBody>
              <a:bodyPr wrap="square" lIns="91440" tIns="45720" rIns="91440" bIns="45720" anchor="ctr">
                <a:normAutofit fontScale="850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 sz="2000"/>
              </a:p>
            </p:txBody>
          </p:sp>
          <p:sp>
            <p:nvSpPr>
              <p:cNvPr id="1049179" name="Bullet6" descr="a94b6b1c-5cc4-4a71-890e-fb984526be0b"/>
              <p:cNvSpPr txBox="1"/>
              <p:nvPr/>
            </p:nvSpPr>
            <p:spPr bwMode="auto">
              <a:xfrm>
                <a:off x="669925" y="4797124"/>
                <a:ext cx="4605122" cy="47863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b" anchorCtr="0">
                <a:normAutofit/>
              </a:bodyPr>
              <a:lstStyle/>
              <a:p>
                <a:pPr algn="r">
                  <a:spcBef>
                    <a:spcPct val="0"/>
                  </a:spcBef>
                </a:pPr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韩国新村运动</a:t>
                </a:r>
              </a:p>
            </p:txBody>
          </p:sp>
          <p:sp>
            <p:nvSpPr>
              <p:cNvPr id="1049180" name="Text6" descr="df78a133-69ab-41c4-b4f3-6b196682e9b3"/>
              <p:cNvSpPr txBox="1"/>
              <p:nvPr/>
            </p:nvSpPr>
            <p:spPr bwMode="auto">
              <a:xfrm>
                <a:off x="669925" y="5275754"/>
                <a:ext cx="4605122" cy="47863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anchor="t" anchorCtr="0">
                <a:no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韩国开展新村运动，改善农村基础设施，提高农民生活水平。</a:t>
                </a:r>
              </a:p>
            </p:txBody>
          </p:sp>
        </p:grpSp>
      </p:grp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81" name="标题 1049180" descr="0d0c025c-f983-4e5a-837c-37bea7bc505f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sz="4000" b="1" i="0" u="none">
                <a:solidFill>
                  <a:srgbClr val="2F2F2F"/>
                </a:solidFill>
                <a:ea typeface="微软雅黑"/>
              </a:rPr>
              <a:t>国内案例</a:t>
            </a:r>
          </a:p>
        </p:txBody>
      </p:sp>
      <p:grpSp>
        <p:nvGrpSpPr>
          <p:cNvPr id="188" name="63b35e94-360c-452c-b732-c5a2e2f80547.source.4.zh-Hans.pptx" descr="cfffa5b3-8ef6-4495-a78a-46e07ed13ee3"/>
          <p:cNvGrpSpPr/>
          <p:nvPr/>
        </p:nvGrpSpPr>
        <p:grpSpPr>
          <a:xfrm>
            <a:off x="673100" y="1088102"/>
            <a:ext cx="10845800" cy="5424632"/>
            <a:chOff x="673100" y="1088102"/>
            <a:chExt cx="10845800" cy="5424632"/>
          </a:xfrm>
        </p:grpSpPr>
        <p:sp>
          <p:nvSpPr>
            <p:cNvPr id="1049182" name="椭圆 10" descr="73899ac3-95f5-422c-bcfd-b9abd68af403"/>
            <p:cNvSpPr/>
            <p:nvPr/>
          </p:nvSpPr>
          <p:spPr>
            <a:xfrm>
              <a:off x="4898119" y="1088102"/>
              <a:ext cx="3918858" cy="3918858"/>
            </a:xfrm>
            <a:prstGeom prst="ellipse">
              <a:avLst/>
            </a:prstGeom>
            <a:ln>
              <a:noFill/>
            </a:ln>
            <a:effectLst>
              <a:softEdge rad="1143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000"/>
            </a:p>
          </p:txBody>
        </p:sp>
        <p:sp>
          <p:nvSpPr>
            <p:cNvPr id="1049183" name="弧形 16" descr="1eb0777a-4963-4a4d-bd22-3f0e581a009b"/>
            <p:cNvSpPr/>
            <p:nvPr/>
          </p:nvSpPr>
          <p:spPr>
            <a:xfrm>
              <a:off x="3800475" y="1921684"/>
              <a:ext cx="4591050" cy="4591050"/>
            </a:xfrm>
            <a:prstGeom prst="arc">
              <a:avLst>
                <a:gd name="adj1" fmla="val 19079939"/>
                <a:gd name="adj2" fmla="val 0"/>
              </a:avLst>
            </a:prstGeom>
            <a:ln w="9525">
              <a:solidFill>
                <a:schemeClr val="tx1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sz="2000"/>
            </a:p>
          </p:txBody>
        </p:sp>
        <p:grpSp>
          <p:nvGrpSpPr>
            <p:cNvPr id="189" name="组合 37" descr="57652dc7-c680-4769-99db-76ab082425c7"/>
            <p:cNvGrpSpPr/>
            <p:nvPr/>
          </p:nvGrpSpPr>
          <p:grpSpPr>
            <a:xfrm>
              <a:off x="990994" y="2640330"/>
              <a:ext cx="6789540" cy="2009428"/>
              <a:chOff x="990994" y="2640330"/>
              <a:chExt cx="6789540" cy="2009428"/>
            </a:xfrm>
          </p:grpSpPr>
          <p:sp>
            <p:nvSpPr>
              <p:cNvPr id="1049184" name="Bullet1" descr="9205d54a-6280-404d-ba7e-50b14b7cc6b1"/>
              <p:cNvSpPr txBox="1"/>
              <p:nvPr/>
            </p:nvSpPr>
            <p:spPr>
              <a:xfrm>
                <a:off x="990994" y="4086581"/>
                <a:ext cx="2505813" cy="563177"/>
              </a:xfrm>
              <a:prstGeom prst="rect">
                <a:avLst/>
              </a:prstGeom>
              <a:noFill/>
            </p:spPr>
            <p:txBody>
              <a:bodyPr wrap="square" rtlCol="0" anchor="t" anchorCtr="0">
                <a:noAutofit/>
              </a:bodyPr>
              <a:lstStyle/>
              <a:p>
                <a:pPr algn="l"/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中国农村电商发展</a:t>
                </a:r>
              </a:p>
            </p:txBody>
          </p:sp>
          <p:sp>
            <p:nvSpPr>
              <p:cNvPr id="1049185" name="Text1" descr="54a9c56f-ccd6-4c19-8163-28d1c1097c9e"/>
              <p:cNvSpPr txBox="1"/>
              <p:nvPr/>
            </p:nvSpPr>
            <p:spPr>
              <a:xfrm>
                <a:off x="990995" y="3503129"/>
                <a:ext cx="2505814" cy="612155"/>
              </a:xfrm>
              <a:prstGeom prst="rect">
                <a:avLst/>
              </a:prstGeom>
              <a:noFill/>
            </p:spPr>
            <p:txBody>
              <a:bodyPr wrap="square" rtlCol="0" anchor="b" anchorCtr="0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l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农村电商拓宽农产品销售渠道，增加农民收入，促进相关产业发展。</a:t>
                </a:r>
              </a:p>
            </p:txBody>
          </p:sp>
          <p:sp>
            <p:nvSpPr>
              <p:cNvPr id="1049186" name="PictureMisc" descr="0b61a853-945d-4857-b5c4-a58f5571a6de"/>
              <p:cNvSpPr/>
              <p:nvPr/>
            </p:nvSpPr>
            <p:spPr>
              <a:xfrm flipV="1">
                <a:off x="4463680" y="2640330"/>
                <a:ext cx="3316854" cy="1725596"/>
              </a:xfrm>
              <a:custGeom>
                <a:avLst/>
                <a:gdLst>
                  <a:gd name="connsiteX0" fmla="*/ 0 w 3316853"/>
                  <a:gd name="connsiteY0" fmla="*/ 0 h 1377657"/>
                  <a:gd name="connsiteX1" fmla="*/ 3316853 w 3316853"/>
                  <a:gd name="connsiteY1" fmla="*/ 0 h 1377657"/>
                  <a:gd name="connsiteX2" fmla="*/ 3312321 w 3316853"/>
                  <a:gd name="connsiteY2" fmla="*/ 29694 h 1377657"/>
                  <a:gd name="connsiteX3" fmla="*/ 1658426 w 3316853"/>
                  <a:gd name="connsiteY3" fmla="*/ 1377657 h 1377657"/>
                  <a:gd name="connsiteX4" fmla="*/ 4532 w 3316853"/>
                  <a:gd name="connsiteY4" fmla="*/ 29694 h 1377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16853" h="1377657">
                    <a:moveTo>
                      <a:pt x="0" y="0"/>
                    </a:moveTo>
                    <a:lnTo>
                      <a:pt x="3316853" y="0"/>
                    </a:lnTo>
                    <a:lnTo>
                      <a:pt x="3312321" y="29694"/>
                    </a:lnTo>
                    <a:cubicBezTo>
                      <a:pt x="3154903" y="798975"/>
                      <a:pt x="2474244" y="1377657"/>
                      <a:pt x="1658426" y="1377657"/>
                    </a:cubicBezTo>
                    <a:cubicBezTo>
                      <a:pt x="842609" y="1377657"/>
                      <a:pt x="161949" y="798975"/>
                      <a:pt x="4532" y="29694"/>
                    </a:cubicBezTo>
                    <a:close/>
                  </a:path>
                </a:pathLst>
              </a:custGeom>
              <a:blipFill rotWithShape="1">
                <a:blip r:embed="rId2"/>
                <a:stretch>
                  <a:fillRect l="515" t="-11137" r="-515" b="-13211"/>
                </a:stretch>
              </a:blipFill>
              <a:ln w="762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000"/>
              </a:p>
            </p:txBody>
          </p:sp>
        </p:grpSp>
        <p:sp>
          <p:nvSpPr>
            <p:cNvPr id="1049187" name="弧形 18" descr="ae56ff71-3ea3-4d36-8015-4f70edea20ea"/>
            <p:cNvSpPr/>
            <p:nvPr/>
          </p:nvSpPr>
          <p:spPr>
            <a:xfrm flipH="1">
              <a:off x="3800475" y="1921684"/>
              <a:ext cx="4591050" cy="4591050"/>
            </a:xfrm>
            <a:prstGeom prst="arc">
              <a:avLst>
                <a:gd name="adj1" fmla="val 19079939"/>
                <a:gd name="adj2" fmla="val 0"/>
              </a:avLst>
            </a:prstGeom>
            <a:ln w="9525">
              <a:solidFill>
                <a:schemeClr val="tx1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sz="2000"/>
            </a:p>
          </p:txBody>
        </p:sp>
        <p:grpSp>
          <p:nvGrpSpPr>
            <p:cNvPr id="190" name="组合 38" descr="913bcf7a-6a07-4b5c-8bc1-e915d40169ac"/>
            <p:cNvGrpSpPr/>
            <p:nvPr/>
          </p:nvGrpSpPr>
          <p:grpSpPr>
            <a:xfrm>
              <a:off x="1635435" y="1880613"/>
              <a:ext cx="2505815" cy="1146629"/>
              <a:chOff x="1635435" y="1880613"/>
              <a:chExt cx="2505815" cy="1146629"/>
            </a:xfrm>
          </p:grpSpPr>
          <p:sp>
            <p:nvSpPr>
              <p:cNvPr id="1049188" name="Bullet2" descr="9231113d-aff7-42cc-8861-c7e21a5014b5"/>
              <p:cNvSpPr txBox="1"/>
              <p:nvPr/>
            </p:nvSpPr>
            <p:spPr>
              <a:xfrm>
                <a:off x="1635435" y="2464065"/>
                <a:ext cx="2505813" cy="563177"/>
              </a:xfrm>
              <a:prstGeom prst="rect">
                <a:avLst/>
              </a:prstGeom>
              <a:noFill/>
            </p:spPr>
            <p:txBody>
              <a:bodyPr wrap="square" rtlCol="0" anchor="t" anchorCtr="0">
                <a:normAutofit/>
              </a:bodyPr>
              <a:lstStyle/>
              <a:p>
                <a:pPr algn="l"/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具体案例介绍</a:t>
                </a:r>
              </a:p>
            </p:txBody>
          </p:sp>
          <p:sp>
            <p:nvSpPr>
              <p:cNvPr id="1049189" name="Text2" descr="ce8630bf-fb22-43bd-a576-a02573eb19f0"/>
              <p:cNvSpPr txBox="1"/>
              <p:nvPr/>
            </p:nvSpPr>
            <p:spPr>
              <a:xfrm>
                <a:off x="1635436" y="1880613"/>
                <a:ext cx="2505814" cy="612155"/>
              </a:xfrm>
              <a:prstGeom prst="rect">
                <a:avLst/>
              </a:prstGeom>
              <a:noFill/>
            </p:spPr>
            <p:txBody>
              <a:bodyPr wrap="square" rtlCol="0" anchor="b" anchorCtr="0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l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如某地农民通过电商销售农产品，减少中间环节，提高收益。</a:t>
                </a:r>
              </a:p>
            </p:txBody>
          </p:sp>
        </p:grpSp>
        <p:sp>
          <p:nvSpPr>
            <p:cNvPr id="1049190" name="弧形 20" descr="732f780f-01df-41d8-8df3-f7269243f993"/>
            <p:cNvSpPr/>
            <p:nvPr/>
          </p:nvSpPr>
          <p:spPr>
            <a:xfrm flipH="1">
              <a:off x="3800475" y="1921684"/>
              <a:ext cx="4591050" cy="4591050"/>
            </a:xfrm>
            <a:prstGeom prst="arc">
              <a:avLst>
                <a:gd name="adj1" fmla="val 16195568"/>
                <a:gd name="adj2" fmla="val 19083193"/>
              </a:avLst>
            </a:prstGeom>
            <a:ln w="9525">
              <a:solidFill>
                <a:schemeClr val="tx1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sz="2000"/>
            </a:p>
          </p:txBody>
        </p:sp>
        <p:sp>
          <p:nvSpPr>
            <p:cNvPr id="1049191" name="弧形 22" descr="5e1a4e41-1030-4690-9105-069be0dbfab1"/>
            <p:cNvSpPr/>
            <p:nvPr/>
          </p:nvSpPr>
          <p:spPr>
            <a:xfrm>
              <a:off x="3800475" y="1921684"/>
              <a:ext cx="4591050" cy="4591050"/>
            </a:xfrm>
            <a:prstGeom prst="arc">
              <a:avLst>
                <a:gd name="adj1" fmla="val 16202712"/>
                <a:gd name="adj2" fmla="val 19083193"/>
              </a:avLst>
            </a:prstGeom>
            <a:ln w="9525">
              <a:solidFill>
                <a:schemeClr val="tx1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sz="2000"/>
            </a:p>
          </p:txBody>
        </p:sp>
        <p:grpSp>
          <p:nvGrpSpPr>
            <p:cNvPr id="191" name="组合 39" descr="2c4268a0-954d-4f7e-98de-1bc600df17d5"/>
            <p:cNvGrpSpPr/>
            <p:nvPr/>
          </p:nvGrpSpPr>
          <p:grpSpPr>
            <a:xfrm>
              <a:off x="8050749" y="1880613"/>
              <a:ext cx="2505815" cy="1146629"/>
              <a:chOff x="8050749" y="1880613"/>
              <a:chExt cx="2505815" cy="1146629"/>
            </a:xfrm>
          </p:grpSpPr>
          <p:sp>
            <p:nvSpPr>
              <p:cNvPr id="1049192" name="Bullet3" descr="450a3d9d-3ffb-4b2f-9135-1d6516998875"/>
              <p:cNvSpPr txBox="1"/>
              <p:nvPr/>
            </p:nvSpPr>
            <p:spPr>
              <a:xfrm>
                <a:off x="8050749" y="2464065"/>
                <a:ext cx="2505813" cy="563177"/>
              </a:xfrm>
              <a:prstGeom prst="rect">
                <a:avLst/>
              </a:prstGeom>
              <a:noFill/>
            </p:spPr>
            <p:txBody>
              <a:bodyPr wrap="square" rtlCol="0" anchor="t" anchorCtr="0">
                <a:normAutofit/>
              </a:bodyPr>
              <a:lstStyle/>
              <a:p>
                <a:pPr algn="r"/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电商发展意义</a:t>
                </a:r>
              </a:p>
            </p:txBody>
          </p:sp>
          <p:sp>
            <p:nvSpPr>
              <p:cNvPr id="1049193" name="Text3" descr="bff7fe7c-3693-4b60-bcc0-5bf980512618"/>
              <p:cNvSpPr txBox="1"/>
              <p:nvPr/>
            </p:nvSpPr>
            <p:spPr>
              <a:xfrm>
                <a:off x="8050750" y="1880613"/>
                <a:ext cx="2505814" cy="612155"/>
              </a:xfrm>
              <a:prstGeom prst="rect">
                <a:avLst/>
              </a:prstGeom>
              <a:noFill/>
            </p:spPr>
            <p:txBody>
              <a:bodyPr wrap="square" rtlCol="0" anchor="b" anchorCtr="0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电商发展打破地域限制，让农产品走向更广阔的市场。</a:t>
                </a:r>
              </a:p>
            </p:txBody>
          </p:sp>
        </p:grpSp>
        <p:grpSp>
          <p:nvGrpSpPr>
            <p:cNvPr id="192" name="组合 40" descr="fcbd7310-9441-43f6-8951-9513893662c7"/>
            <p:cNvGrpSpPr/>
            <p:nvPr/>
          </p:nvGrpSpPr>
          <p:grpSpPr>
            <a:xfrm>
              <a:off x="8656552" y="3503129"/>
              <a:ext cx="2505815" cy="1146629"/>
              <a:chOff x="8656552" y="3503129"/>
              <a:chExt cx="2505815" cy="1146629"/>
            </a:xfrm>
          </p:grpSpPr>
          <p:sp>
            <p:nvSpPr>
              <p:cNvPr id="1049194" name="Bullet4" descr="60aa4ec2-55b6-4eb2-8495-f2c0e95773cb"/>
              <p:cNvSpPr txBox="1"/>
              <p:nvPr/>
            </p:nvSpPr>
            <p:spPr>
              <a:xfrm>
                <a:off x="8656552" y="4086581"/>
                <a:ext cx="2505813" cy="563177"/>
              </a:xfrm>
              <a:prstGeom prst="rect">
                <a:avLst/>
              </a:prstGeom>
              <a:noFill/>
            </p:spPr>
            <p:txBody>
              <a:bodyPr wrap="square" rtlCol="0" anchor="t" anchorCtr="0">
                <a:normAutofit/>
              </a:bodyPr>
              <a:lstStyle/>
              <a:p>
                <a:pPr algn="r"/>
                <a:r>
                  <a:rPr lang="en-US" sz="2000" b="1" i="0" u="none">
                    <a:solidFill>
                      <a:srgbClr val="2F2F2F"/>
                    </a:solidFill>
                    <a:ea typeface="微软雅黑"/>
                  </a:rPr>
                  <a:t>促进产业发展</a:t>
                </a:r>
              </a:p>
            </p:txBody>
          </p:sp>
          <p:sp>
            <p:nvSpPr>
              <p:cNvPr id="1049195" name="Text4" descr="e45ec036-64d2-494a-b22b-839397fd3c41"/>
              <p:cNvSpPr txBox="1"/>
              <p:nvPr/>
            </p:nvSpPr>
            <p:spPr>
              <a:xfrm>
                <a:off x="8656553" y="3503129"/>
                <a:ext cx="2505814" cy="612155"/>
              </a:xfrm>
              <a:prstGeom prst="rect">
                <a:avLst/>
              </a:prstGeom>
              <a:noFill/>
            </p:spPr>
            <p:txBody>
              <a:bodyPr wrap="square" rtlCol="0" anchor="b" anchorCtr="0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lnSpc>
                    <a:spcPct val="120000"/>
                  </a:lnSpc>
                </a:pPr>
                <a:r>
                  <a:rPr lang="en-US" sz="1400" b="0" i="0" u="none">
                    <a:solidFill>
                      <a:srgbClr val="2F2F2F"/>
                    </a:solidFill>
                    <a:ea typeface="微软雅黑"/>
                  </a:rPr>
                  <a:t>农村电商带动了农村物流、包装等相关产业的兴起和发展。</a:t>
                </a:r>
              </a:p>
            </p:txBody>
          </p:sp>
        </p:grpSp>
        <p:sp>
          <p:nvSpPr>
            <p:cNvPr id="1049196" name="Title" descr="2f48b01d-89fc-43db-b142-53b4e9ba91f3"/>
            <p:cNvSpPr txBox="1"/>
            <p:nvPr/>
          </p:nvSpPr>
          <p:spPr>
            <a:xfrm>
              <a:off x="673100" y="5209828"/>
              <a:ext cx="10845800" cy="924272"/>
            </a:xfrm>
            <a:prstGeom prst="rect">
              <a:avLst/>
            </a:prstGeom>
            <a:noFill/>
          </p:spPr>
          <p:txBody>
            <a:bodyPr vert="horz" wrap="square" rtlCol="0" anchor="b" anchorCtr="1">
              <a:normAutofit/>
            </a:bodyPr>
            <a:lstStyle/>
            <a:p>
              <a:pPr algn="ctr"/>
              <a:r>
                <a:rPr lang="en-US" sz="2800" b="1" i="0" u="none">
                  <a:solidFill>
                    <a:srgbClr val="2F2F2F"/>
                  </a:solidFill>
                  <a:ea typeface="微软雅黑"/>
                </a:rPr>
                <a:t>了解国内解决三农问题的成功做法</a:t>
              </a:r>
            </a:p>
          </p:txBody>
        </p:sp>
      </p:grp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制作时间：</a:t>
            </a:r>
            <a:r>
              <a:rPr lang="en-US" altLang="zh-CN" smtClean="0"/>
              <a:t>2025.4.20</a:t>
            </a:r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07" name="标题 1049206" descr="659c932d-81fb-4227-bf33-a354434e4ba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sz="9600" b="1" i="0" u="none">
                <a:solidFill>
                  <a:srgbClr val="2F2F2F"/>
                </a:solidFill>
                <a:ea typeface="微软雅黑"/>
              </a:rPr>
              <a:t>谢谢观看</a:t>
            </a:r>
          </a:p>
        </p:txBody>
      </p:sp>
      <p:sp>
        <p:nvSpPr>
          <p:cNvPr id="1049208" name="文本占位符 1049207" descr="93c0efeb-373e-4f3d-9e22-388b39dbd9c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spcBef>
                <a:spcPts val="1000"/>
              </a:spcBef>
            </a:pPr>
            <a:endParaRPr/>
          </a:p>
        </p:txBody>
      </p:sp>
      <p:sp>
        <p:nvSpPr>
          <p:cNvPr id="1049209" name="文本占位符 1049208" descr="0731e23a-cd14-4cd1-919a-2c2cb313123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fontScale="95000"/>
          </a:bodyPr>
          <a:lstStyle/>
          <a:p>
            <a:pPr algn="ctr">
              <a:lnSpc>
                <a:spcPct val="100000"/>
              </a:lnSpc>
              <a:spcBef>
                <a:spcPts val="1000"/>
              </a:spcBef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de Master">
  <a:themeElements>
    <a:clrScheme name="iSlide">
      <a:dk1>
        <a:srgbClr val="2F2F2F"/>
      </a:dk1>
      <a:lt1>
        <a:srgbClr val="FFFFFF"/>
      </a:lt1>
      <a:dk2>
        <a:srgbClr val="778495"/>
      </a:dk2>
      <a:lt2>
        <a:srgbClr val="F0F0F0"/>
      </a:lt2>
      <a:accent1>
        <a:srgbClr val="DF422B"/>
      </a:accent1>
      <a:accent2>
        <a:srgbClr val="FF6219"/>
      </a:accent2>
      <a:accent3>
        <a:srgbClr val="FFBD41"/>
      </a:accent3>
      <a:accent4>
        <a:srgbClr val="E83B25"/>
      </a:accent4>
      <a:accent5>
        <a:srgbClr val="FFC552"/>
      </a:accent5>
      <a:accent6>
        <a:srgbClr val="848484"/>
      </a:accent6>
      <a:hlink>
        <a:srgbClr val="F84D4D"/>
      </a:hlink>
      <a:folHlink>
        <a:srgbClr val="979797"/>
      </a:folHlink>
    </a:clrScheme>
    <a:fontScheme name="iSlide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iSlid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626</Words>
  <Application>Microsoft Office PowerPoint</Application>
  <PresentationFormat>自定义</PresentationFormat>
  <Paragraphs>222</Paragraphs>
  <Slides>23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Slide Master</vt:lpstr>
      <vt:lpstr>三农问题：挑战与对策</vt:lpstr>
      <vt:lpstr>目录</vt:lpstr>
      <vt:lpstr>三农问题概述</vt:lpstr>
      <vt:lpstr>基本定义与发展背景</vt:lpstr>
      <vt:lpstr>农业现状</vt:lpstr>
      <vt:lpstr>农村现状</vt:lpstr>
      <vt:lpstr>农民现状</vt:lpstr>
      <vt:lpstr>其他现状</vt:lpstr>
      <vt:lpstr>三农问题的现状与挑战</vt:lpstr>
      <vt:lpstr>农业技术落后</vt:lpstr>
      <vt:lpstr>农业市场信息不对称</vt:lpstr>
      <vt:lpstr>农村基础设施薄弱</vt:lpstr>
      <vt:lpstr>农村生态环境恶化</vt:lpstr>
      <vt:lpstr>农村金融体系不完善</vt:lpstr>
      <vt:lpstr>农民教育水平低</vt:lpstr>
      <vt:lpstr>农村社会保障不足</vt:lpstr>
      <vt:lpstr>农村基层组织弱化</vt:lpstr>
      <vt:lpstr>解决三农问题的对策</vt:lpstr>
      <vt:lpstr>政策与措施</vt:lpstr>
      <vt:lpstr>成功案例分享</vt:lpstr>
      <vt:lpstr>国外案例</vt:lpstr>
      <vt:lpstr>国内案例</vt:lpstr>
      <vt:lpstr>谢谢观看</vt:lpstr>
    </vt:vector>
  </TitlesOfParts>
  <Manager>iSlide</Manager>
  <Company>iSlide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三农问题：挑战与对策</dc:title>
  <dc:creator>iSlide</dc:creator>
  <cp:lastModifiedBy>随风起</cp:lastModifiedBy>
  <cp:revision>3</cp:revision>
  <dcterms:created xsi:type="dcterms:W3CDTF">2024-06-30T08:00:00Z</dcterms:created>
  <dcterms:modified xsi:type="dcterms:W3CDTF">2025-04-22T14:45:15Z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SLIDE.THEME">
    <vt:lpwstr>5c1a7831-e34a-4350-bf22-2607f8326372</vt:lpwstr>
  </property>
  <property fmtid="{D5CDD505-2E9C-101B-9397-08002B2CF9AE}" pid="3" name="ICV">
    <vt:lpwstr>c233260c45c94d27b22ecd24d6cad0ee</vt:lpwstr>
  </property>
</Properties>
</file>