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ppt/tags/tag28.xml" ContentType="application/vnd.openxmlformats-officedocument.presentationml.tags+xml"/>
  <Override PartName="/ppt/tags/tag29.xml" ContentType="application/vnd.openxmlformats-officedocument.presentationml.tags+xml"/>
  <Override PartName="/ppt/tags/tag30.xml" ContentType="application/vnd.openxmlformats-officedocument.presentationml.tags+xml"/>
  <Override PartName="/ppt/tags/tag31.xml" ContentType="application/vnd.openxmlformats-officedocument.presentationml.tags+xml"/>
  <Override PartName="/ppt/tags/tag32.xml" ContentType="application/vnd.openxmlformats-officedocument.presentationml.tags+xml"/>
  <Override PartName="/ppt/tags/tag33.xml" ContentType="application/vnd.openxmlformats-officedocument.presentationml.tags+xml"/>
  <Override PartName="/ppt/tags/tag34.xml" ContentType="application/vnd.openxmlformats-officedocument.presentationml.tags+xml"/>
  <Override PartName="/ppt/tags/tag35.xml" ContentType="application/vnd.openxmlformats-officedocument.presentationml.tags+xml"/>
  <Override PartName="/ppt/tags/tag36.xml" ContentType="application/vnd.openxmlformats-officedocument.presentationml.tags+xml"/>
  <Override PartName="/ppt/tags/tag37.xml" ContentType="application/vnd.openxmlformats-officedocument.presentationml.tags+xml"/>
  <Override PartName="/ppt/tags/tag38.xml" ContentType="application/vnd.openxmlformats-officedocument.presentationml.tags+xml"/>
  <Override PartName="/ppt/tags/tag39.xml" ContentType="application/vnd.openxmlformats-officedocument.presentationml.tags+xml"/>
  <Override PartName="/ppt/tags/tag40.xml" ContentType="application/vnd.openxmlformats-officedocument.presentationml.tags+xml"/>
  <Override PartName="/ppt/tags/tag41.xml" ContentType="application/vnd.openxmlformats-officedocument.presentationml.tags+xml"/>
  <Override PartName="/ppt/tags/tag42.xml" ContentType="application/vnd.openxmlformats-officedocument.presentationml.tags+xml"/>
  <Override PartName="/ppt/tags/tag43.xml" ContentType="application/vnd.openxmlformats-officedocument.presentationml.tags+xml"/>
  <Override PartName="/ppt/tags/tag44.xml" ContentType="application/vnd.openxmlformats-officedocument.presentationml.tags+xml"/>
  <Override PartName="/ppt/tags/tag45.xml" ContentType="application/vnd.openxmlformats-officedocument.presentationml.tags+xml"/>
  <Override PartName="/ppt/tags/tag46.xml" ContentType="application/vnd.openxmlformats-officedocument.presentationml.tags+xml"/>
  <Override PartName="/ppt/tags/tag47.xml" ContentType="application/vnd.openxmlformats-officedocument.presentationml.tags+xml"/>
  <Override PartName="/ppt/tags/tag48.xml" ContentType="application/vnd.openxmlformats-officedocument.presentationml.tags+xml"/>
  <Override PartName="/ppt/tags/tag49.xml" ContentType="application/vnd.openxmlformats-officedocument.presentationml.tags+xml"/>
  <Override PartName="/ppt/tags/tag50.xml" ContentType="application/vnd.openxmlformats-officedocument.presentationml.tags+xml"/>
  <Override PartName="/ppt/tags/tag51.xml" ContentType="application/vnd.openxmlformats-officedocument.presentationml.tags+xml"/>
  <Override PartName="/ppt/tags/tag52.xml" ContentType="application/vnd.openxmlformats-officedocument.presentationml.tags+xml"/>
  <Override PartName="/ppt/tags/tag53.xml" ContentType="application/vnd.openxmlformats-officedocument.presentationml.tags+xml"/>
  <Override PartName="/ppt/tags/tag54.xml" ContentType="application/vnd.openxmlformats-officedocument.presentationml.tags+xml"/>
  <Override PartName="/ppt/tags/tag55.xml" ContentType="application/vnd.openxmlformats-officedocument.presentationml.tags+xml"/>
  <Override PartName="/ppt/tags/tag56.xml" ContentType="application/vnd.openxmlformats-officedocument.presentationml.tags+xml"/>
  <Override PartName="/ppt/tags/tag57.xml" ContentType="application/vnd.openxmlformats-officedocument.presentationml.tags+xml"/>
  <Override PartName="/ppt/tags/tag58.xml" ContentType="application/vnd.openxmlformats-officedocument.presentationml.tags+xml"/>
  <Override PartName="/ppt/tags/tag59.xml" ContentType="application/vnd.openxmlformats-officedocument.presentationml.tags+xml"/>
  <Override PartName="/ppt/tags/tag60.xml" ContentType="application/vnd.openxmlformats-officedocument.presentationml.tags+xml"/>
  <Override PartName="/ppt/tags/tag61.xml" ContentType="application/vnd.openxmlformats-officedocument.presentationml.tags+xml"/>
  <Override PartName="/ppt/tags/tag62.xml" ContentType="application/vnd.openxmlformats-officedocument.presentationml.tags+xml"/>
  <Override PartName="/ppt/tags/tag63.xml" ContentType="application/vnd.openxmlformats-officedocument.presentationml.tags+xml"/>
  <Override PartName="/ppt/tags/tag64.xml" ContentType="application/vnd.openxmlformats-officedocument.presentationml.tags+xml"/>
  <Override PartName="/ppt/tags/tag65.xml" ContentType="application/vnd.openxmlformats-officedocument.presentationml.tags+xml"/>
  <Override PartName="/ppt/tags/tag66.xml" ContentType="application/vnd.openxmlformats-officedocument.presentationml.tags+xml"/>
  <Override PartName="/ppt/tags/tag67.xml" ContentType="application/vnd.openxmlformats-officedocument.presentationml.tags+xml"/>
  <Override PartName="/ppt/tags/tag68.xml" ContentType="application/vnd.openxmlformats-officedocument.presentationml.tags+xml"/>
  <Override PartName="/ppt/tags/tag69.xml" ContentType="application/vnd.openxmlformats-officedocument.presentationml.tags+xml"/>
  <Override PartName="/ppt/tags/tag70.xml" ContentType="application/vnd.openxmlformats-officedocument.presentationml.tags+xml"/>
  <Override PartName="/ppt/tags/tag71.xml" ContentType="application/vnd.openxmlformats-officedocument.presentationml.tags+xml"/>
  <Override PartName="/ppt/tags/tag72.xml" ContentType="application/vnd.openxmlformats-officedocument.presentationml.tags+xml"/>
  <Override PartName="/ppt/tags/tag73.xml" ContentType="application/vnd.openxmlformats-officedocument.presentationml.tags+xml"/>
  <Override PartName="/ppt/tags/tag74.xml" ContentType="application/vnd.openxmlformats-officedocument.presentationml.tags+xml"/>
  <Override PartName="/ppt/tags/tag75.xml" ContentType="application/vnd.openxmlformats-officedocument.presentationml.tags+xml"/>
  <Override PartName="/ppt/tags/tag76.xml" ContentType="application/vnd.openxmlformats-officedocument.presentationml.tags+xml"/>
  <Override PartName="/ppt/tags/tag77.xml" ContentType="application/vnd.openxmlformats-officedocument.presentationml.tags+xml"/>
  <Override PartName="/ppt/tags/tag78.xml" ContentType="application/vnd.openxmlformats-officedocument.presentationml.tags+xml"/>
  <Override PartName="/ppt/tags/tag79.xml" ContentType="application/vnd.openxmlformats-officedocument.presentationml.tags+xml"/>
  <Override PartName="/ppt/tags/tag80.xml" ContentType="application/vnd.openxmlformats-officedocument.presentationml.tags+xml"/>
  <Override PartName="/ppt/tags/tag81.xml" ContentType="application/vnd.openxmlformats-officedocument.presentationml.tags+xml"/>
  <Override PartName="/ppt/tags/tag82.xml" ContentType="application/vnd.openxmlformats-officedocument.presentationml.tags+xml"/>
  <Override PartName="/ppt/tags/tag83.xml" ContentType="application/vnd.openxmlformats-officedocument.presentationml.tags+xml"/>
  <Override PartName="/ppt/slideLayouts/slideLayout23.xml" ContentType="application/vnd.openxmlformats-officedocument.presentationml.slideLayout+xml"/>
  <Override PartName="/ppt/theme/theme3.xml" ContentType="application/vnd.openxmlformats-officedocument.theme+xml"/>
  <Override PartName="/ppt/tags/tag84.xml" ContentType="application/vnd.openxmlformats-officedocument.presentationml.tags+xml"/>
  <Override PartName="/ppt/tags/tag85.xml" ContentType="application/vnd.openxmlformats-officedocument.presentationml.tags+xml"/>
  <Override PartName="/ppt/tags/tag86.xml" ContentType="application/vnd.openxmlformats-officedocument.presentationml.tags+xml"/>
  <Override PartName="/ppt/tags/tag87.xml" ContentType="application/vnd.openxmlformats-officedocument.presentationml.tags+xml"/>
  <Override PartName="/ppt/tags/tag88.xml" ContentType="application/vnd.openxmlformats-officedocument.presentationml.tags+xml"/>
  <Override PartName="/ppt/tags/tag89.xml" ContentType="application/vnd.openxmlformats-officedocument.presentationml.tags+xml"/>
  <Override PartName="/ppt/tags/tag90.xml" ContentType="application/vnd.openxmlformats-officedocument.presentationml.tags+xml"/>
  <Override PartName="/ppt/tags/tag91.xml" ContentType="application/vnd.openxmlformats-officedocument.presentationml.tags+xml"/>
  <Override PartName="/ppt/tags/tag92.xml" ContentType="application/vnd.openxmlformats-officedocument.presentationml.tags+xml"/>
  <Override PartName="/ppt/tags/tag93.xml" ContentType="application/vnd.openxmlformats-officedocument.presentationml.tags+xml"/>
  <Override PartName="/ppt/tags/tag94.xml" ContentType="application/vnd.openxmlformats-officedocument.presentationml.tags+xml"/>
  <Override PartName="/ppt/tags/tag95.xml" ContentType="application/vnd.openxmlformats-officedocument.presentationml.tags+xml"/>
  <Override PartName="/ppt/tags/tag96.xml" ContentType="application/vnd.openxmlformats-officedocument.presentationml.tags+xml"/>
  <Override PartName="/ppt/tags/tag97.xml" ContentType="application/vnd.openxmlformats-officedocument.presentationml.tags+xml"/>
  <Override PartName="/ppt/slideLayouts/slideLayout24.xml" ContentType="application/vnd.openxmlformats-officedocument.presentationml.slideLayout+xml"/>
  <Override PartName="/ppt/theme/theme4.xml" ContentType="application/vnd.openxmlformats-officedocument.theme+xml"/>
  <Override PartName="/ppt/tags/tag98.xml" ContentType="application/vnd.openxmlformats-officedocument.presentationml.tags+xml"/>
  <Override PartName="/ppt/tags/tag99.xml" ContentType="application/vnd.openxmlformats-officedocument.presentationml.tags+xml"/>
  <Override PartName="/ppt/tags/tag100.xml" ContentType="application/vnd.openxmlformats-officedocument.presentationml.tags+xml"/>
  <Override PartName="/ppt/tags/tag101.xml" ContentType="application/vnd.openxmlformats-officedocument.presentationml.tags+xml"/>
  <Override PartName="/ppt/tags/tag102.xml" ContentType="application/vnd.openxmlformats-officedocument.presentationml.tags+xml"/>
  <Override PartName="/ppt/tags/tag103.xml" ContentType="application/vnd.openxmlformats-officedocument.presentationml.tags+xml"/>
  <Override PartName="/ppt/tags/tag104.xml" ContentType="application/vnd.openxmlformats-officedocument.presentationml.tags+xml"/>
  <Override PartName="/ppt/tags/tag105.xml" ContentType="application/vnd.openxmlformats-officedocument.presentationml.tags+xml"/>
  <Override PartName="/ppt/tags/tag106.xml" ContentType="application/vnd.openxmlformats-officedocument.presentationml.tags+xml"/>
  <Override PartName="/ppt/tags/tag107.xml" ContentType="application/vnd.openxmlformats-officedocument.presentationml.tags+xml"/>
  <Override PartName="/ppt/tags/tag108.xml" ContentType="application/vnd.openxmlformats-officedocument.presentationml.tags+xml"/>
  <Override PartName="/ppt/tags/tag109.xml" ContentType="application/vnd.openxmlformats-officedocument.presentationml.tags+xml"/>
  <Override PartName="/ppt/tags/tag110.xml" ContentType="application/vnd.openxmlformats-officedocument.presentationml.tags+xml"/>
  <Override PartName="/ppt/tags/tag111.xml" ContentType="application/vnd.openxmlformats-officedocument.presentationml.tags+xml"/>
  <Override PartName="/ppt/theme/theme5.xml" ContentType="application/vnd.openxmlformats-officedocument.theme+xml"/>
  <Override PartName="/ppt/tags/tag112.xml" ContentType="application/vnd.openxmlformats-officedocument.presentationml.tags+xml"/>
  <Override PartName="/ppt/tags/tag113.xml" ContentType="application/vnd.openxmlformats-officedocument.presentationml.tags+xml"/>
  <Override PartName="/ppt/tags/tag114.xml" ContentType="application/vnd.openxmlformats-officedocument.presentationml.tags+xml"/>
  <Override PartName="/ppt/tags/tag115.xml" ContentType="application/vnd.openxmlformats-officedocument.presentationml.tags+xml"/>
  <Override PartName="/ppt/tags/tag116.xml" ContentType="application/vnd.openxmlformats-officedocument.presentationml.tags+xml"/>
  <Override PartName="/ppt/tags/tag117.xml" ContentType="application/vnd.openxmlformats-officedocument.presentationml.tags+xml"/>
  <Override PartName="/ppt/tags/tag118.xml" ContentType="application/vnd.openxmlformats-officedocument.presentationml.tags+xml"/>
  <Override PartName="/ppt/tags/tag119.xml" ContentType="application/vnd.openxmlformats-officedocument.presentationml.tags+xml"/>
  <Override PartName="/ppt/tags/tag120.xml" ContentType="application/vnd.openxmlformats-officedocument.presentationml.tags+xml"/>
  <Override PartName="/ppt/tags/tag121.xml" ContentType="application/vnd.openxmlformats-officedocument.presentationml.tags+xml"/>
  <Override PartName="/ppt/tags/tag122.xml" ContentType="application/vnd.openxmlformats-officedocument.presentationml.tags+xml"/>
  <Override PartName="/ppt/tags/tag123.xml" ContentType="application/vnd.openxmlformats-officedocument.presentationml.tags+xml"/>
  <Override PartName="/ppt/tags/tag124.xml" ContentType="application/vnd.openxmlformats-officedocument.presentationml.tags+xml"/>
  <Override PartName="/ppt/tags/tag125.xml" ContentType="application/vnd.openxmlformats-officedocument.presentationml.tags+xml"/>
  <Override PartName="/ppt/tags/tag126.xml" ContentType="application/vnd.openxmlformats-officedocument.presentationml.tags+xml"/>
  <Override PartName="/ppt/tags/tag127.xml" ContentType="application/vnd.openxmlformats-officedocument.presentationml.tags+xml"/>
  <Override PartName="/ppt/tags/tag128.xml" ContentType="application/vnd.openxmlformats-officedocument.presentationml.tags+xml"/>
  <Override PartName="/ppt/tags/tag129.xml" ContentType="application/vnd.openxmlformats-officedocument.presentationml.tags+xml"/>
  <Override PartName="/ppt/tags/tag130.xml" ContentType="application/vnd.openxmlformats-officedocument.presentationml.tags+xml"/>
  <Override PartName="/ppt/tags/tag131.xml" ContentType="application/vnd.openxmlformats-officedocument.presentationml.tags+xml"/>
  <Override PartName="/ppt/tags/tag132.xml" ContentType="application/vnd.openxmlformats-officedocument.presentationml.tags+xml"/>
  <Override PartName="/ppt/tags/tag133.xml" ContentType="application/vnd.openxmlformats-officedocument.presentationml.tags+xml"/>
  <Override PartName="/ppt/tags/tag134.xml" ContentType="application/vnd.openxmlformats-officedocument.presentationml.tags+xml"/>
  <Override PartName="/ppt/tags/tag135.xml" ContentType="application/vnd.openxmlformats-officedocument.presentationml.tags+xml"/>
  <Override PartName="/ppt/tags/tag136.xml" ContentType="application/vnd.openxmlformats-officedocument.presentationml.tags+xml"/>
  <Override PartName="/ppt/tags/tag137.xml" ContentType="application/vnd.openxmlformats-officedocument.presentationml.tags+xml"/>
  <Override PartName="/ppt/tags/tag138.xml" ContentType="application/vnd.openxmlformats-officedocument.presentationml.tags+xml"/>
  <Override PartName="/ppt/tags/tag139.xml" ContentType="application/vnd.openxmlformats-officedocument.presentationml.tags+xml"/>
  <Override PartName="/ppt/tags/tag140.xml" ContentType="application/vnd.openxmlformats-officedocument.presentationml.tags+xml"/>
  <Override PartName="/ppt/tags/tag141.xml" ContentType="application/vnd.openxmlformats-officedocument.presentationml.tags+xml"/>
  <Override PartName="/ppt/tags/tag142.xml" ContentType="application/vnd.openxmlformats-officedocument.presentationml.tags+xml"/>
  <Override PartName="/ppt/tags/tag143.xml" ContentType="application/vnd.openxmlformats-officedocument.presentationml.tags+xml"/>
  <Override PartName="/ppt/notesSlides/notesSlide1.xml" ContentType="application/vnd.openxmlformats-officedocument.presentationml.notesSlide+xml"/>
  <Override PartName="/ppt/tags/tag144.xml" ContentType="application/vnd.openxmlformats-officedocument.presentationml.tags+xml"/>
  <Override PartName="/ppt/tags/tag145.xml" ContentType="application/vnd.openxmlformats-officedocument.presentationml.tags+xml"/>
  <Override PartName="/ppt/tags/tag146.xml" ContentType="application/vnd.openxmlformats-officedocument.presentationml.tags+xml"/>
  <Override PartName="/ppt/tags/tag147.xml" ContentType="application/vnd.openxmlformats-officedocument.presentationml.tags+xml"/>
  <Override PartName="/ppt/tags/tag148.xml" ContentType="application/vnd.openxmlformats-officedocument.presentationml.tags+xml"/>
  <Override PartName="/ppt/tags/tag149.xml" ContentType="application/vnd.openxmlformats-officedocument.presentationml.tags+xml"/>
  <Override PartName="/ppt/tags/tag150.xml" ContentType="application/vnd.openxmlformats-officedocument.presentationml.tags+xml"/>
  <Override PartName="/ppt/tags/tag151.xml" ContentType="application/vnd.openxmlformats-officedocument.presentationml.tags+xml"/>
  <Override PartName="/ppt/tags/tag152.xml" ContentType="application/vnd.openxmlformats-officedocument.presentationml.tags+xml"/>
  <Override PartName="/ppt/tags/tag153.xml" ContentType="application/vnd.openxmlformats-officedocument.presentationml.tags+xml"/>
  <Override PartName="/ppt/tags/tag154.xml" ContentType="application/vnd.openxmlformats-officedocument.presentationml.tags+xml"/>
  <Override PartName="/ppt/notesSlides/notesSlide2.xml" ContentType="application/vnd.openxmlformats-officedocument.presentationml.notesSlide+xml"/>
  <Override PartName="/ppt/tags/tag155.xml" ContentType="application/vnd.openxmlformats-officedocument.presentationml.tags+xml"/>
  <Override PartName="/ppt/tags/tag156.xml" ContentType="application/vnd.openxmlformats-officedocument.presentationml.tags+xml"/>
  <Override PartName="/ppt/tags/tag157.xml" ContentType="application/vnd.openxmlformats-officedocument.presentationml.tags+xml"/>
  <Override PartName="/ppt/tags/tag158.xml" ContentType="application/vnd.openxmlformats-officedocument.presentationml.tags+xml"/>
  <Override PartName="/ppt/tags/tag159.xml" ContentType="application/vnd.openxmlformats-officedocument.presentationml.tags+xml"/>
  <Override PartName="/ppt/tags/tag160.xml" ContentType="application/vnd.openxmlformats-officedocument.presentationml.tags+xml"/>
  <Override PartName="/ppt/tags/tag161.xml" ContentType="application/vnd.openxmlformats-officedocument.presentationml.tags+xml"/>
  <Override PartName="/ppt/tags/tag162.xml" ContentType="application/vnd.openxmlformats-officedocument.presentationml.tags+xml"/>
  <Override PartName="/ppt/tags/tag163.xml" ContentType="application/vnd.openxmlformats-officedocument.presentationml.tags+xml"/>
  <Override PartName="/ppt/tags/tag164.xml" ContentType="application/vnd.openxmlformats-officedocument.presentationml.tags+xml"/>
  <Override PartName="/ppt/tags/tag165.xml" ContentType="application/vnd.openxmlformats-officedocument.presentationml.tags+xml"/>
  <Override PartName="/ppt/tags/tag166.xml" ContentType="application/vnd.openxmlformats-officedocument.presentationml.tags+xml"/>
  <Override PartName="/ppt/tags/tag167.xml" ContentType="application/vnd.openxmlformats-officedocument.presentationml.tags+xml"/>
  <Override PartName="/ppt/tags/tag168.xml" ContentType="application/vnd.openxmlformats-officedocument.presentationml.tags+xml"/>
  <Override PartName="/ppt/tags/tag169.xml" ContentType="application/vnd.openxmlformats-officedocument.presentationml.tags+xml"/>
  <Override PartName="/ppt/tags/tag170.xml" ContentType="application/vnd.openxmlformats-officedocument.presentationml.tags+xml"/>
  <Override PartName="/ppt/tags/tag171.xml" ContentType="application/vnd.openxmlformats-officedocument.presentationml.tags+xml"/>
  <Override PartName="/ppt/tags/tag172.xml" ContentType="application/vnd.openxmlformats-officedocument.presentationml.tags+xml"/>
  <Override PartName="/ppt/tags/tag173.xml" ContentType="application/vnd.openxmlformats-officedocument.presentationml.tags+xml"/>
  <Override PartName="/ppt/tags/tag174.xml" ContentType="application/vnd.openxmlformats-officedocument.presentationml.tags+xml"/>
  <Override PartName="/ppt/tags/tag175.xml" ContentType="application/vnd.openxmlformats-officedocument.presentationml.tags+xml"/>
  <Override PartName="/ppt/tags/tag176.xml" ContentType="application/vnd.openxmlformats-officedocument.presentationml.tags+xml"/>
  <Override PartName="/ppt/tags/tag177.xml" ContentType="application/vnd.openxmlformats-officedocument.presentationml.tags+xml"/>
  <Override PartName="/ppt/tags/tag178.xml" ContentType="application/vnd.openxmlformats-officedocument.presentationml.tags+xml"/>
  <Override PartName="/ppt/tags/tag179.xml" ContentType="application/vnd.openxmlformats-officedocument.presentationml.tags+xml"/>
  <Override PartName="/ppt/tags/tag180.xml" ContentType="application/vnd.openxmlformats-officedocument.presentationml.tags+xml"/>
  <Override PartName="/ppt/tags/tag181.xml" ContentType="application/vnd.openxmlformats-officedocument.presentationml.tags+xml"/>
  <Override PartName="/ppt/tags/tag182.xml" ContentType="application/vnd.openxmlformats-officedocument.presentationml.tags+xml"/>
  <Override PartName="/ppt/notesSlides/notesSlide3.xml" ContentType="application/vnd.openxmlformats-officedocument.presentationml.notesSlide+xml"/>
  <Override PartName="/ppt/tags/tag183.xml" ContentType="application/vnd.openxmlformats-officedocument.presentationml.tags+xml"/>
  <Override PartName="/ppt/tags/tag184.xml" ContentType="application/vnd.openxmlformats-officedocument.presentationml.tags+xml"/>
  <Override PartName="/ppt/tags/tag185.xml" ContentType="application/vnd.openxmlformats-officedocument.presentationml.tags+xml"/>
  <Override PartName="/ppt/tags/tag186.xml" ContentType="application/vnd.openxmlformats-officedocument.presentationml.tags+xml"/>
  <Override PartName="/ppt/tags/tag187.xml" ContentType="application/vnd.openxmlformats-officedocument.presentationml.tags+xml"/>
  <Override PartName="/ppt/tags/tag188.xml" ContentType="application/vnd.openxmlformats-officedocument.presentationml.tags+xml"/>
  <Override PartName="/ppt/tags/tag189.xml" ContentType="application/vnd.openxmlformats-officedocument.presentationml.tags+xml"/>
  <Override PartName="/ppt/tags/tag190.xml" ContentType="application/vnd.openxmlformats-officedocument.presentationml.tags+xml"/>
  <Override PartName="/ppt/tags/tag191.xml" ContentType="application/vnd.openxmlformats-officedocument.presentationml.tags+xml"/>
  <Override PartName="/ppt/tags/tag192.xml" ContentType="application/vnd.openxmlformats-officedocument.presentationml.tags+xml"/>
  <Override PartName="/ppt/tags/tag193.xml" ContentType="application/vnd.openxmlformats-officedocument.presentationml.tags+xml"/>
  <Override PartName="/ppt/tags/tag194.xml" ContentType="application/vnd.openxmlformats-officedocument.presentationml.tags+xml"/>
  <Override PartName="/ppt/tags/tag195.xml" ContentType="application/vnd.openxmlformats-officedocument.presentationml.tags+xml"/>
  <Override PartName="/ppt/tags/tag196.xml" ContentType="application/vnd.openxmlformats-officedocument.presentationml.tags+xml"/>
  <Override PartName="/ppt/tags/tag197.xml" ContentType="application/vnd.openxmlformats-officedocument.presentationml.tags+xml"/>
  <Override PartName="/ppt/tags/tag198.xml" ContentType="application/vnd.openxmlformats-officedocument.presentationml.tags+xml"/>
  <Override PartName="/ppt/tags/tag199.xml" ContentType="application/vnd.openxmlformats-officedocument.presentationml.tags+xml"/>
  <Override PartName="/ppt/tags/tag200.xml" ContentType="application/vnd.openxmlformats-officedocument.presentationml.tags+xml"/>
  <Override PartName="/ppt/tags/tag201.xml" ContentType="application/vnd.openxmlformats-officedocument.presentationml.tags+xml"/>
  <Override PartName="/ppt/tags/tag202.xml" ContentType="application/vnd.openxmlformats-officedocument.presentationml.tags+xml"/>
  <Override PartName="/ppt/tags/tag203.xml" ContentType="application/vnd.openxmlformats-officedocument.presentationml.tags+xml"/>
  <Override PartName="/ppt/tags/tag204.xml" ContentType="application/vnd.openxmlformats-officedocument.presentationml.tags+xml"/>
  <Override PartName="/ppt/tags/tag205.xml" ContentType="application/vnd.openxmlformats-officedocument.presentationml.tags+xml"/>
  <Override PartName="/ppt/tags/tag206.xml" ContentType="application/vnd.openxmlformats-officedocument.presentationml.tags+xml"/>
  <Override PartName="/ppt/tags/tag207.xml" ContentType="application/vnd.openxmlformats-officedocument.presentationml.tags+xml"/>
  <Override PartName="/ppt/tags/tag208.xml" ContentType="application/vnd.openxmlformats-officedocument.presentationml.tags+xml"/>
  <Override PartName="/ppt/tags/tag209.xml" ContentType="application/vnd.openxmlformats-officedocument.presentationml.tags+xml"/>
  <Override PartName="/ppt/tags/tag210.xml" ContentType="application/vnd.openxmlformats-officedocument.presentationml.tags+xml"/>
  <Override PartName="/ppt/tags/tag211.xml" ContentType="application/vnd.openxmlformats-officedocument.presentationml.tags+xml"/>
  <Override PartName="/ppt/tags/tag212.xml" ContentType="application/vnd.openxmlformats-officedocument.presentationml.tags+xml"/>
  <Override PartName="/ppt/tags/tag213.xml" ContentType="application/vnd.openxmlformats-officedocument.presentationml.tags+xml"/>
  <Override PartName="/ppt/tags/tag214.xml" ContentType="application/vnd.openxmlformats-officedocument.presentationml.tags+xml"/>
  <Override PartName="/ppt/tags/tag215.xml" ContentType="application/vnd.openxmlformats-officedocument.presentationml.tags+xml"/>
  <Override PartName="/ppt/tags/tag216.xml" ContentType="application/vnd.openxmlformats-officedocument.presentationml.tags+xml"/>
  <Override PartName="/ppt/tags/tag217.xml" ContentType="application/vnd.openxmlformats-officedocument.presentationml.tags+xml"/>
  <Override PartName="/ppt/tags/tag218.xml" ContentType="application/vnd.openxmlformats-officedocument.presentationml.tags+xml"/>
  <Override PartName="/ppt/tags/tag219.xml" ContentType="application/vnd.openxmlformats-officedocument.presentationml.tags+xml"/>
  <Override PartName="/ppt/tags/tag220.xml" ContentType="application/vnd.openxmlformats-officedocument.presentationml.tags+xml"/>
  <Override PartName="/ppt/tags/tag221.xml" ContentType="application/vnd.openxmlformats-officedocument.presentationml.tags+xml"/>
  <Override PartName="/ppt/tags/tag222.xml" ContentType="application/vnd.openxmlformats-officedocument.presentationml.tags+xml"/>
  <Override PartName="/ppt/tags/tag223.xml" ContentType="application/vnd.openxmlformats-officedocument.presentationml.tags+xml"/>
  <Override PartName="/ppt/tags/tag224.xml" ContentType="application/vnd.openxmlformats-officedocument.presentationml.tags+xml"/>
  <Override PartName="/ppt/tags/tag225.xml" ContentType="application/vnd.openxmlformats-officedocument.presentationml.tags+xml"/>
  <Override PartName="/ppt/tags/tag226.xml" ContentType="application/vnd.openxmlformats-officedocument.presentationml.tags+xml"/>
  <Override PartName="/ppt/tags/tag227.xml" ContentType="application/vnd.openxmlformats-officedocument.presentationml.tags+xml"/>
  <Override PartName="/ppt/tags/tag228.xml" ContentType="application/vnd.openxmlformats-officedocument.presentationml.tags+xml"/>
  <Override PartName="/ppt/tags/tag229.xml" ContentType="application/vnd.openxmlformats-officedocument.presentationml.tags+xml"/>
  <Override PartName="/ppt/tags/tag230.xml" ContentType="application/vnd.openxmlformats-officedocument.presentationml.tags+xml"/>
  <Override PartName="/ppt/tags/tag231.xml" ContentType="application/vnd.openxmlformats-officedocument.presentationml.tags+xml"/>
  <Override PartName="/ppt/tags/tag232.xml" ContentType="application/vnd.openxmlformats-officedocument.presentationml.tags+xml"/>
  <Override PartName="/ppt/tags/tag233.xml" ContentType="application/vnd.openxmlformats-officedocument.presentationml.tags+xml"/>
  <Override PartName="/ppt/tags/tag234.xml" ContentType="application/vnd.openxmlformats-officedocument.presentationml.tags+xml"/>
  <Override PartName="/ppt/tags/tag235.xml" ContentType="application/vnd.openxmlformats-officedocument.presentationml.tags+xml"/>
  <Override PartName="/ppt/tags/tag236.xml" ContentType="application/vnd.openxmlformats-officedocument.presentationml.tags+xml"/>
  <Override PartName="/ppt/tags/tag237.xml" ContentType="application/vnd.openxmlformats-officedocument.presentationml.tags+xml"/>
  <Override PartName="/ppt/tags/tag238.xml" ContentType="application/vnd.openxmlformats-officedocument.presentationml.tags+xml"/>
  <Override PartName="/ppt/tags/tag239.xml" ContentType="application/vnd.openxmlformats-officedocument.presentationml.tags+xml"/>
  <Override PartName="/ppt/tags/tag240.xml" ContentType="application/vnd.openxmlformats-officedocument.presentationml.tags+xml"/>
  <Override PartName="/ppt/tags/tag241.xml" ContentType="application/vnd.openxmlformats-officedocument.presentationml.tags+xml"/>
  <Override PartName="/ppt/tags/tag242.xml" ContentType="application/vnd.openxmlformats-officedocument.presentationml.tags+xml"/>
  <Override PartName="/ppt/tags/tag243.xml" ContentType="application/vnd.openxmlformats-officedocument.presentationml.tags+xml"/>
  <Override PartName="/ppt/tags/tag244.xml" ContentType="application/vnd.openxmlformats-officedocument.presentationml.tags+xml"/>
  <Override PartName="/ppt/tags/tag245.xml" ContentType="application/vnd.openxmlformats-officedocument.presentationml.tags+xml"/>
  <Override PartName="/ppt/tags/tag246.xml" ContentType="application/vnd.openxmlformats-officedocument.presentationml.tags+xml"/>
  <Override PartName="/ppt/tags/tag247.xml" ContentType="application/vnd.openxmlformats-officedocument.presentationml.tags+xml"/>
  <Override PartName="/ppt/tags/tag248.xml" ContentType="application/vnd.openxmlformats-officedocument.presentationml.tags+xml"/>
  <Override PartName="/ppt/tags/tag249.xml" ContentType="application/vnd.openxmlformats-officedocument.presentationml.tags+xml"/>
  <Override PartName="/ppt/tags/tag250.xml" ContentType="application/vnd.openxmlformats-officedocument.presentationml.tags+xml"/>
  <Override PartName="/ppt/tags/tag251.xml" ContentType="application/vnd.openxmlformats-officedocument.presentationml.tags+xml"/>
  <Override PartName="/ppt/tags/tag252.xml" ContentType="application/vnd.openxmlformats-officedocument.presentationml.tags+xml"/>
  <Override PartName="/ppt/tags/tag253.xml" ContentType="application/vnd.openxmlformats-officedocument.presentationml.tags+xml"/>
  <Override PartName="/ppt/tags/tag254.xml" ContentType="application/vnd.openxmlformats-officedocument.presentationml.tags+xml"/>
  <Override PartName="/ppt/tags/tag255.xml" ContentType="application/vnd.openxmlformats-officedocument.presentationml.tags+xml"/>
  <Override PartName="/ppt/tags/tag256.xml" ContentType="application/vnd.openxmlformats-officedocument.presentationml.tags+xml"/>
  <Override PartName="/ppt/tags/tag257.xml" ContentType="application/vnd.openxmlformats-officedocument.presentationml.tags+xml"/>
  <Override PartName="/ppt/tags/tag258.xml" ContentType="application/vnd.openxmlformats-officedocument.presentationml.tags+xml"/>
  <Override PartName="/ppt/tags/tag259.xml" ContentType="application/vnd.openxmlformats-officedocument.presentationml.tags+xml"/>
  <Override PartName="/ppt/tags/tag260.xml" ContentType="application/vnd.openxmlformats-officedocument.presentationml.tags+xml"/>
  <Override PartName="/ppt/tags/tag261.xml" ContentType="application/vnd.openxmlformats-officedocument.presentationml.tags+xml"/>
  <Override PartName="/ppt/tags/tag262.xml" ContentType="application/vnd.openxmlformats-officedocument.presentationml.tags+xml"/>
  <Override PartName="/ppt/tags/tag263.xml" ContentType="application/vnd.openxmlformats-officedocument.presentationml.tags+xml"/>
  <Override PartName="/ppt/tags/tag264.xml" ContentType="application/vnd.openxmlformats-officedocument.presentationml.tags+xml"/>
  <Override PartName="/ppt/tags/tag265.xml" ContentType="application/vnd.openxmlformats-officedocument.presentationml.tags+xml"/>
  <Override PartName="/ppt/tags/tag266.xml" ContentType="application/vnd.openxmlformats-officedocument.presentationml.tags+xml"/>
  <Override PartName="/ppt/tags/tag267.xml" ContentType="application/vnd.openxmlformats-officedocument.presentationml.tags+xml"/>
  <Override PartName="/ppt/tags/tag268.xml" ContentType="application/vnd.openxmlformats-officedocument.presentationml.tags+xml"/>
  <Override PartName="/ppt/tags/tag269.xml" ContentType="application/vnd.openxmlformats-officedocument.presentationml.tags+xml"/>
  <Override PartName="/ppt/tags/tag270.xml" ContentType="application/vnd.openxmlformats-officedocument.presentationml.tags+xml"/>
  <Override PartName="/ppt/tags/tag271.xml" ContentType="application/vnd.openxmlformats-officedocument.presentationml.tags+xml"/>
  <Override PartName="/ppt/tags/tag272.xml" ContentType="application/vnd.openxmlformats-officedocument.presentationml.tags+xml"/>
  <Override PartName="/ppt/tags/tag273.xml" ContentType="application/vnd.openxmlformats-officedocument.presentationml.tags+xml"/>
  <Override PartName="/ppt/tags/tag274.xml" ContentType="application/vnd.openxmlformats-officedocument.presentationml.tags+xml"/>
  <Override PartName="/ppt/tags/tag275.xml" ContentType="application/vnd.openxmlformats-officedocument.presentationml.tags+xml"/>
  <Override PartName="/ppt/tags/tag276.xml" ContentType="application/vnd.openxmlformats-officedocument.presentationml.tags+xml"/>
  <Override PartName="/ppt/tags/tag277.xml" ContentType="application/vnd.openxmlformats-officedocument.presentationml.tags+xml"/>
  <Override PartName="/ppt/tags/tag278.xml" ContentType="application/vnd.openxmlformats-officedocument.presentationml.tags+xml"/>
  <Override PartName="/ppt/tags/tag279.xml" ContentType="application/vnd.openxmlformats-officedocument.presentationml.tags+xml"/>
  <Override PartName="/ppt/tags/tag280.xml" ContentType="application/vnd.openxmlformats-officedocument.presentationml.tags+xml"/>
  <Override PartName="/ppt/tags/tag281.xml" ContentType="application/vnd.openxmlformats-officedocument.presentationml.tags+xml"/>
  <Override PartName="/ppt/tags/tag282.xml" ContentType="application/vnd.openxmlformats-officedocument.presentationml.tags+xml"/>
  <Override PartName="/ppt/tags/tag283.xml" ContentType="application/vnd.openxmlformats-officedocument.presentationml.tags+xml"/>
  <Override PartName="/ppt/notesSlides/notesSlide4.xml" ContentType="application/vnd.openxmlformats-officedocument.presentationml.notesSlide+xml"/>
  <Override PartName="/ppt/tags/tag284.xml" ContentType="application/vnd.openxmlformats-officedocument.presentationml.tags+xml"/>
  <Override PartName="/ppt/tags/tag285.xml" ContentType="application/vnd.openxmlformats-officedocument.presentationml.tags+xml"/>
  <Override PartName="/ppt/tags/tag286.xml" ContentType="application/vnd.openxmlformats-officedocument.presentationml.tags+xml"/>
  <Override PartName="/ppt/tags/tag287.xml" ContentType="application/vnd.openxmlformats-officedocument.presentationml.tags+xml"/>
  <Override PartName="/ppt/tags/tag288.xml" ContentType="application/vnd.openxmlformats-officedocument.presentationml.tags+xml"/>
  <Override PartName="/ppt/tags/tag289.xml" ContentType="application/vnd.openxmlformats-officedocument.presentationml.tags+xml"/>
  <Override PartName="/ppt/tags/tag290.xml" ContentType="application/vnd.openxmlformats-officedocument.presentationml.tags+xml"/>
  <Override PartName="/ppt/tags/tag291.xml" ContentType="application/vnd.openxmlformats-officedocument.presentationml.tags+xml"/>
  <Override PartName="/ppt/tags/tag292.xml" ContentType="application/vnd.openxmlformats-officedocument.presentationml.tags+xml"/>
  <Override PartName="/ppt/tags/tag293.xml" ContentType="application/vnd.openxmlformats-officedocument.presentationml.tags+xml"/>
  <Override PartName="/ppt/tags/tag294.xml" ContentType="application/vnd.openxmlformats-officedocument.presentationml.tags+xml"/>
  <Override PartName="/ppt/tags/tag295.xml" ContentType="application/vnd.openxmlformats-officedocument.presentationml.tags+xml"/>
  <Override PartName="/ppt/tags/tag296.xml" ContentType="application/vnd.openxmlformats-officedocument.presentationml.tags+xml"/>
  <Override PartName="/ppt/tags/tag297.xml" ContentType="application/vnd.openxmlformats-officedocument.presentationml.tags+xml"/>
  <Override PartName="/ppt/tags/tag298.xml" ContentType="application/vnd.openxmlformats-officedocument.presentationml.tags+xml"/>
  <Override PartName="/ppt/tags/tag299.xml" ContentType="application/vnd.openxmlformats-officedocument.presentationml.tags+xml"/>
  <Override PartName="/ppt/tags/tag300.xml" ContentType="application/vnd.openxmlformats-officedocument.presentationml.tags+xml"/>
  <Override PartName="/ppt/tags/tag301.xml" ContentType="application/vnd.openxmlformats-officedocument.presentationml.tags+xml"/>
  <Override PartName="/ppt/tags/tag302.xml" ContentType="application/vnd.openxmlformats-officedocument.presentationml.tags+xml"/>
  <Override PartName="/ppt/tags/tag303.xml" ContentType="application/vnd.openxmlformats-officedocument.presentationml.tags+xml"/>
  <Override PartName="/ppt/tags/tag304.xml" ContentType="application/vnd.openxmlformats-officedocument.presentationml.tags+xml"/>
  <Override PartName="/ppt/tags/tag305.xml" ContentType="application/vnd.openxmlformats-officedocument.presentationml.tags+xml"/>
  <Override PartName="/ppt/notesSlides/notesSlide5.xml" ContentType="application/vnd.openxmlformats-officedocument.presentationml.notesSlide+xml"/>
  <Override PartName="/ppt/tags/tag306.xml" ContentType="application/vnd.openxmlformats-officedocument.presentationml.tags+xml"/>
  <Override PartName="/ppt/tags/tag307.xml" ContentType="application/vnd.openxmlformats-officedocument.presentationml.tags+xml"/>
  <Override PartName="/ppt/tags/tag308.xml" ContentType="application/vnd.openxmlformats-officedocument.presentationml.tags+xml"/>
  <Override PartName="/ppt/tags/tag309.xml" ContentType="application/vnd.openxmlformats-officedocument.presentationml.tags+xml"/>
  <Override PartName="/ppt/tags/tag310.xml" ContentType="application/vnd.openxmlformats-officedocument.presentationml.tags+xml"/>
  <Override PartName="/ppt/tags/tag311.xml" ContentType="application/vnd.openxmlformats-officedocument.presentationml.tags+xml"/>
  <Override PartName="/ppt/tags/tag312.xml" ContentType="application/vnd.openxmlformats-officedocument.presentationml.tags+xml"/>
  <Override PartName="/ppt/tags/tag313.xml" ContentType="application/vnd.openxmlformats-officedocument.presentationml.tags+xml"/>
  <Override PartName="/ppt/tags/tag314.xml" ContentType="application/vnd.openxmlformats-officedocument.presentationml.tags+xml"/>
  <Override PartName="/ppt/tags/tag315.xml" ContentType="application/vnd.openxmlformats-officedocument.presentationml.tags+xml"/>
  <Override PartName="/ppt/tags/tag316.xml" ContentType="application/vnd.openxmlformats-officedocument.presentationml.tags+xml"/>
  <Override PartName="/ppt/tags/tag317.xml" ContentType="application/vnd.openxmlformats-officedocument.presentationml.tags+xml"/>
  <Override PartName="/ppt/tags/tag318.xml" ContentType="application/vnd.openxmlformats-officedocument.presentationml.tags+xml"/>
  <Override PartName="/ppt/tags/tag319.xml" ContentType="application/vnd.openxmlformats-officedocument.presentationml.tags+xml"/>
  <Override PartName="/ppt/tags/tag320.xml" ContentType="application/vnd.openxmlformats-officedocument.presentationml.tags+xml"/>
  <Override PartName="/ppt/tags/tag321.xml" ContentType="application/vnd.openxmlformats-officedocument.presentationml.tags+xml"/>
  <Override PartName="/ppt/tags/tag322.xml" ContentType="application/vnd.openxmlformats-officedocument.presentationml.tags+xml"/>
  <Override PartName="/ppt/tags/tag323.xml" ContentType="application/vnd.openxmlformats-officedocument.presentationml.tags+xml"/>
  <Override PartName="/ppt/tags/tag324.xml" ContentType="application/vnd.openxmlformats-officedocument.presentationml.tags+xml"/>
  <Override PartName="/ppt/tags/tag325.xml" ContentType="application/vnd.openxmlformats-officedocument.presentationml.tags+xml"/>
  <Override PartName="/ppt/tags/tag326.xml" ContentType="application/vnd.openxmlformats-officedocument.presentationml.tags+xml"/>
  <Override PartName="/ppt/tags/tag327.xml" ContentType="application/vnd.openxmlformats-officedocument.presentationml.tags+xml"/>
  <Override PartName="/ppt/tags/tag328.xml" ContentType="application/vnd.openxmlformats-officedocument.presentationml.tags+xml"/>
  <Override PartName="/ppt/tags/tag329.xml" ContentType="application/vnd.openxmlformats-officedocument.presentationml.tags+xml"/>
  <Override PartName="/ppt/tags/tag330.xml" ContentType="application/vnd.openxmlformats-officedocument.presentationml.tags+xml"/>
  <Override PartName="/ppt/tags/tag331.xml" ContentType="application/vnd.openxmlformats-officedocument.presentationml.tags+xml"/>
  <Override PartName="/ppt/tags/tag332.xml" ContentType="application/vnd.openxmlformats-officedocument.presentationml.tags+xml"/>
  <Override PartName="/ppt/tags/tag333.xml" ContentType="application/vnd.openxmlformats-officedocument.presentationml.tags+xml"/>
  <Override PartName="/ppt/tags/tag334.xml" ContentType="application/vnd.openxmlformats-officedocument.presentationml.tags+xml"/>
  <Override PartName="/ppt/tags/tag335.xml" ContentType="application/vnd.openxmlformats-officedocument.presentationml.tags+xml"/>
  <Override PartName="/ppt/tags/tag336.xml" ContentType="application/vnd.openxmlformats-officedocument.presentationml.tags+xml"/>
  <Override PartName="/ppt/tags/tag337.xml" ContentType="application/vnd.openxmlformats-officedocument.presentationml.tags+xml"/>
  <Override PartName="/ppt/tags/tag338.xml" ContentType="application/vnd.openxmlformats-officedocument.presentationml.tags+xml"/>
  <Override PartName="/ppt/tags/tag339.xml" ContentType="application/vnd.openxmlformats-officedocument.presentationml.tags+xml"/>
  <Override PartName="/ppt/tags/tag340.xml" ContentType="application/vnd.openxmlformats-officedocument.presentationml.tags+xml"/>
  <Override PartName="/ppt/tags/tag341.xml" ContentType="application/vnd.openxmlformats-officedocument.presentationml.tags+xml"/>
  <Override PartName="/ppt/tags/tag342.xml" ContentType="application/vnd.openxmlformats-officedocument.presentationml.tags+xml"/>
  <Override PartName="/ppt/tags/tag343.xml" ContentType="application/vnd.openxmlformats-officedocument.presentationml.tags+xml"/>
  <Override PartName="/ppt/tags/tag344.xml" ContentType="application/vnd.openxmlformats-officedocument.presentationml.tags+xml"/>
  <Override PartName="/ppt/tags/tag345.xml" ContentType="application/vnd.openxmlformats-officedocument.presentationml.tags+xml"/>
  <Override PartName="/ppt/tags/tag346.xml" ContentType="application/vnd.openxmlformats-officedocument.presentationml.tags+xml"/>
  <Override PartName="/ppt/tags/tag347.xml" ContentType="application/vnd.openxmlformats-officedocument.presentationml.tags+xml"/>
  <Override PartName="/ppt/tags/tag348.xml" ContentType="application/vnd.openxmlformats-officedocument.presentationml.tags+xml"/>
  <Override PartName="/ppt/tags/tag349.xml" ContentType="application/vnd.openxmlformats-officedocument.presentationml.tags+xml"/>
  <Override PartName="/ppt/tags/tag350.xml" ContentType="application/vnd.openxmlformats-officedocument.presentationml.tags+xml"/>
  <Override PartName="/ppt/tags/tag351.xml" ContentType="application/vnd.openxmlformats-officedocument.presentationml.tags+xml"/>
  <Override PartName="/ppt/tags/tag352.xml" ContentType="application/vnd.openxmlformats-officedocument.presentationml.tags+xml"/>
  <Override PartName="/ppt/tags/tag353.xml" ContentType="application/vnd.openxmlformats-officedocument.presentationml.tags+xml"/>
  <Override PartName="/ppt/tags/tag354.xml" ContentType="application/vnd.openxmlformats-officedocument.presentationml.tags+xml"/>
  <Override PartName="/ppt/tags/tag355.xml" ContentType="application/vnd.openxmlformats-officedocument.presentationml.tags+xml"/>
  <Override PartName="/ppt/tags/tag356.xml" ContentType="application/vnd.openxmlformats-officedocument.presentationml.tags+xml"/>
  <Override PartName="/ppt/tags/tag357.xml" ContentType="application/vnd.openxmlformats-officedocument.presentationml.tags+xml"/>
  <Override PartName="/ppt/tags/tag358.xml" ContentType="application/vnd.openxmlformats-officedocument.presentationml.tags+xml"/>
  <Override PartName="/ppt/tags/tag359.xml" ContentType="application/vnd.openxmlformats-officedocument.presentationml.tags+xml"/>
  <Override PartName="/ppt/tags/tag360.xml" ContentType="application/vnd.openxmlformats-officedocument.presentationml.tags+xml"/>
  <Override PartName="/ppt/tags/tag361.xml" ContentType="application/vnd.openxmlformats-officedocument.presentationml.tags+xml"/>
  <Override PartName="/ppt/tags/tag362.xml" ContentType="application/vnd.openxmlformats-officedocument.presentationml.tags+xml"/>
  <Override PartName="/ppt/tags/tag363.xml" ContentType="application/vnd.openxmlformats-officedocument.presentationml.tags+xml"/>
  <Override PartName="/ppt/tags/tag364.xml" ContentType="application/vnd.openxmlformats-officedocument.presentationml.tags+xml"/>
  <Override PartName="/ppt/tags/tag365.xml" ContentType="application/vnd.openxmlformats-officedocument.presentationml.tags+xml"/>
  <Override PartName="/ppt/tags/tag366.xml" ContentType="application/vnd.openxmlformats-officedocument.presentationml.tags+xml"/>
  <Override PartName="/ppt/tags/tag367.xml" ContentType="application/vnd.openxmlformats-officedocument.presentationml.tags+xml"/>
  <Override PartName="/ppt/tags/tag368.xml" ContentType="application/vnd.openxmlformats-officedocument.presentationml.tags+xml"/>
  <Override PartName="/ppt/tags/tag369.xml" ContentType="application/vnd.openxmlformats-officedocument.presentationml.tags+xml"/>
  <Override PartName="/ppt/tags/tag370.xml" ContentType="application/vnd.openxmlformats-officedocument.presentationml.tags+xml"/>
  <Override PartName="/ppt/notesSlides/notesSlide6.xml" ContentType="application/vnd.openxmlformats-officedocument.presentationml.notesSlide+xml"/>
  <Override PartName="/ppt/tags/tag371.xml" ContentType="application/vnd.openxmlformats-officedocument.presentationml.tags+xml"/>
  <Override PartName="/ppt/tags/tag372.xml" ContentType="application/vnd.openxmlformats-officedocument.presentationml.tags+xml"/>
  <Override PartName="/ppt/tags/tag373.xml" ContentType="application/vnd.openxmlformats-officedocument.presentationml.tags+xml"/>
  <Override PartName="/ppt/tags/tag374.xml" ContentType="application/vnd.openxmlformats-officedocument.presentationml.tags+xml"/>
  <Override PartName="/ppt/tags/tag375.xml" ContentType="application/vnd.openxmlformats-officedocument.presentationml.tags+xml"/>
  <Override PartName="/ppt/tags/tag376.xml" ContentType="application/vnd.openxmlformats-officedocument.presentationml.tags+xml"/>
  <Override PartName="/ppt/tags/tag377.xml" ContentType="application/vnd.openxmlformats-officedocument.presentationml.tags+xml"/>
  <Override PartName="/ppt/tags/tag378.xml" ContentType="application/vnd.openxmlformats-officedocument.presentationml.tags+xml"/>
  <Override PartName="/ppt/notesSlides/notesSlide7.xml" ContentType="application/vnd.openxmlformats-officedocument.presentationml.notesSlide+xml"/>
  <Override PartName="/ppt/tags/tag379.xml" ContentType="application/vnd.openxmlformats-officedocument.presentationml.tags+xml"/>
  <Override PartName="/ppt/tags/tag380.xml" ContentType="application/vnd.openxmlformats-officedocument.presentationml.tags+xml"/>
  <Override PartName="/ppt/tags/tag381.xml" ContentType="application/vnd.openxmlformats-officedocument.presentationml.tags+xml"/>
  <Override PartName="/ppt/tags/tag382.xml" ContentType="application/vnd.openxmlformats-officedocument.presentationml.tags+xml"/>
  <Override PartName="/ppt/tags/tag383.xml" ContentType="application/vnd.openxmlformats-officedocument.presentationml.tags+xml"/>
  <Override PartName="/ppt/tags/tag384.xml" ContentType="application/vnd.openxmlformats-officedocument.presentationml.tags+xml"/>
  <Override PartName="/ppt/tags/tag385.xml" ContentType="application/vnd.openxmlformats-officedocument.presentationml.tags+xml"/>
  <Override PartName="/ppt/tags/tag386.xml" ContentType="application/vnd.openxmlformats-officedocument.presentationml.tags+xml"/>
  <Override PartName="/ppt/tags/tag387.xml" ContentType="application/vnd.openxmlformats-officedocument.presentationml.tags+xml"/>
  <Override PartName="/ppt/tags/tag388.xml" ContentType="application/vnd.openxmlformats-officedocument.presentationml.tags+xml"/>
  <Override PartName="/ppt/tags/tag389.xml" ContentType="application/vnd.openxmlformats-officedocument.presentationml.tags+xml"/>
  <Override PartName="/ppt/tags/tag390.xml" ContentType="application/vnd.openxmlformats-officedocument.presentationml.tags+xml"/>
  <Override PartName="/ppt/tags/tag391.xml" ContentType="application/vnd.openxmlformats-officedocument.presentationml.tags+xml"/>
  <Override PartName="/ppt/tags/tag392.xml" ContentType="application/vnd.openxmlformats-officedocument.presentationml.tags+xml"/>
  <Override PartName="/ppt/tags/tag393.xml" ContentType="application/vnd.openxmlformats-officedocument.presentationml.tags+xml"/>
  <Override PartName="/ppt/tags/tag394.xml" ContentType="application/vnd.openxmlformats-officedocument.presentationml.tags+xml"/>
  <Override PartName="/ppt/tags/tag395.xml" ContentType="application/vnd.openxmlformats-officedocument.presentationml.tags+xml"/>
  <Override PartName="/ppt/tags/tag396.xml" ContentType="application/vnd.openxmlformats-officedocument.presentationml.tags+xml"/>
  <Override PartName="/ppt/tags/tag397.xml" ContentType="application/vnd.openxmlformats-officedocument.presentationml.tags+xml"/>
  <Override PartName="/ppt/tags/tag398.xml" ContentType="application/vnd.openxmlformats-officedocument.presentationml.tags+xml"/>
  <Override PartName="/ppt/notesSlides/notesSlide8.xml" ContentType="application/vnd.openxmlformats-officedocument.presentationml.notesSlide+xml"/>
  <Override PartName="/ppt/tags/tag399.xml" ContentType="application/vnd.openxmlformats-officedocument.presentationml.tags+xml"/>
  <Override PartName="/ppt/tags/tag400.xml" ContentType="application/vnd.openxmlformats-officedocument.presentationml.tags+xml"/>
  <Override PartName="/ppt/tags/tag401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60" r:id="rId2"/>
    <p:sldMasterId id="2147483672" r:id="rId3"/>
    <p:sldMasterId id="2147483674" r:id="rId4"/>
  </p:sldMasterIdLst>
  <p:notesMasterIdLst>
    <p:notesMasterId r:id="rId32"/>
  </p:notesMasterIdLst>
  <p:sldIdLst>
    <p:sldId id="262" r:id="rId5"/>
    <p:sldId id="265" r:id="rId6"/>
    <p:sldId id="268" r:id="rId7"/>
    <p:sldId id="272" r:id="rId8"/>
    <p:sldId id="277" r:id="rId9"/>
    <p:sldId id="281" r:id="rId10"/>
    <p:sldId id="284" r:id="rId11"/>
    <p:sldId id="288" r:id="rId12"/>
    <p:sldId id="292" r:id="rId13"/>
    <p:sldId id="295" r:id="rId14"/>
    <p:sldId id="298" r:id="rId15"/>
    <p:sldId id="301" r:id="rId16"/>
    <p:sldId id="304" r:id="rId17"/>
    <p:sldId id="307" r:id="rId18"/>
    <p:sldId id="310" r:id="rId19"/>
    <p:sldId id="313" r:id="rId20"/>
    <p:sldId id="317" r:id="rId21"/>
    <p:sldId id="322" r:id="rId22"/>
    <p:sldId id="326" r:id="rId23"/>
    <p:sldId id="329" r:id="rId24"/>
    <p:sldId id="332" r:id="rId25"/>
    <p:sldId id="335" r:id="rId26"/>
    <p:sldId id="338" r:id="rId27"/>
    <p:sldId id="342" r:id="rId28"/>
    <p:sldId id="347" r:id="rId29"/>
    <p:sldId id="352" r:id="rId30"/>
    <p:sldId id="356" r:id="rId31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69" d="100"/>
          <a:sy n="69" d="100"/>
        </p:scale>
        <p:origin x="182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7.xml"/><Relationship Id="rId34" Type="http://schemas.openxmlformats.org/officeDocument/2006/relationships/viewProps" Target="viewProp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slide" Target="slides/slide25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notesMaster" Target="notesMasters/notesMaster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tableStyles" Target="tableStyle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theme" Target="theme/theme1.xml"/><Relationship Id="rId8" Type="http://schemas.openxmlformats.org/officeDocument/2006/relationships/slide" Target="slides/slide4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41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2" y="1"/>
            <a:ext cx="3076575" cy="512763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92" tIns="45745" rIns="91492" bIns="45745" numCol="1" anchor="t" anchorCtr="0" compatLnSpc="1"/>
          <a:lstStyle>
            <a:lvl1pPr algn="l">
              <a:defRPr sz="1100"/>
            </a:lvl1pPr>
          </a:lstStyle>
          <a:p>
            <a:endParaRPr lang="en-US"/>
          </a:p>
        </p:txBody>
      </p:sp>
      <p:sp>
        <p:nvSpPr>
          <p:cNvPr id="1048642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4021139" y="1"/>
            <a:ext cx="3076575" cy="512763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92" tIns="45745" rIns="91492" bIns="45745" numCol="1" anchor="t" anchorCtr="0" compatLnSpc="1"/>
          <a:lstStyle>
            <a:lvl1pPr algn="r">
              <a:defRPr sz="1100"/>
            </a:lvl1pPr>
          </a:lstStyle>
          <a:p>
            <a:endParaRPr lang="en-US"/>
          </a:p>
        </p:txBody>
      </p:sp>
      <p:sp>
        <p:nvSpPr>
          <p:cNvPr id="1048643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990600" y="766763"/>
            <a:ext cx="5118100" cy="3838575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</a:ln>
          <a:effectLst/>
        </p:spPr>
      </p:sp>
      <p:sp>
        <p:nvSpPr>
          <p:cNvPr id="1048644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709614" y="4862514"/>
            <a:ext cx="5680075" cy="4605337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92" tIns="45745" rIns="91492" bIns="45745" numCol="1" anchor="t" anchorCtr="0" compatLnSpc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048645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2" y="9720264"/>
            <a:ext cx="3076575" cy="512762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92" tIns="45745" rIns="91492" bIns="45745" numCol="1" anchor="b" anchorCtr="0" compatLnSpc="1"/>
          <a:lstStyle>
            <a:lvl1pPr algn="l">
              <a:defRPr sz="1100"/>
            </a:lvl1pPr>
          </a:lstStyle>
          <a:p>
            <a:endParaRPr lang="en-US"/>
          </a:p>
        </p:txBody>
      </p:sp>
      <p:sp>
        <p:nvSpPr>
          <p:cNvPr id="1048646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4021139" y="9720264"/>
            <a:ext cx="3076575" cy="512762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92" tIns="45745" rIns="91492" bIns="45745" numCol="1" anchor="b" anchorCtr="0" compatLnSpc="1"/>
          <a:lstStyle>
            <a:lvl1pPr algn="r">
              <a:defRPr sz="1100"/>
            </a:lvl1pPr>
          </a:lstStyle>
          <a:p>
            <a:fld id="{A9A0EA98-5831-4853-B862-C702E6EB345C}" type="slidenum">
              <a:rPr lang="en-US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09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1048611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1048613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5D0DACE-38E0-42D2-9336-2B707D34BC6D}" type="slidenum">
              <a:rPr lang="zh-CN" altLang="en-US" smtClean="0"/>
              <a:t>4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14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1048616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1048618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5D0DACE-38E0-42D2-9336-2B707D34BC6D}" type="slidenum">
              <a:rPr lang="zh-CN" altLang="en-US" smtClean="0"/>
              <a:t>5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1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1048614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1048616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5D0DACE-38E0-42D2-9336-2B707D34BC6D}" type="slidenum">
              <a:rPr lang="zh-CN" altLang="en-US" smtClean="0"/>
              <a:t>8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21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104862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1048625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5D0DACE-38E0-42D2-9336-2B707D34BC6D}" type="slidenum">
              <a:rPr lang="zh-CN" altLang="en-US" smtClean="0"/>
              <a:t>17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21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104862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1048625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5D0DACE-38E0-42D2-9336-2B707D34BC6D}" type="slidenum">
              <a:rPr lang="zh-CN" altLang="en-US" smtClean="0"/>
              <a:t>18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14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1048616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1048618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5D0DACE-38E0-42D2-9336-2B707D34BC6D}" type="slidenum">
              <a:rPr lang="zh-CN" altLang="en-US" smtClean="0"/>
              <a:t>24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11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104861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1048615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5D0DACE-38E0-42D2-9336-2B707D34BC6D}" type="slidenum">
              <a:rPr lang="zh-CN" altLang="en-US" smtClean="0"/>
              <a:t>25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20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1048622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104862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5D0DACE-38E0-42D2-9336-2B707D34BC6D}" type="slidenum">
              <a:rPr lang="zh-CN" altLang="en-US" smtClean="0"/>
              <a:t>26</a:t>
            </a:fld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8" Type="http://schemas.openxmlformats.org/officeDocument/2006/relationships/tags" Target="../tags/tag18.xml"/><Relationship Id="rId3" Type="http://schemas.openxmlformats.org/officeDocument/2006/relationships/tags" Target="../tags/tag13.xml"/><Relationship Id="rId7" Type="http://schemas.openxmlformats.org/officeDocument/2006/relationships/tags" Target="../tags/tag17.xml"/><Relationship Id="rId12" Type="http://schemas.openxmlformats.org/officeDocument/2006/relationships/slideMaster" Target="../slideMasters/slideMaster2.xml"/><Relationship Id="rId2" Type="http://schemas.openxmlformats.org/officeDocument/2006/relationships/tags" Target="../tags/tag12.xml"/><Relationship Id="rId1" Type="http://schemas.openxmlformats.org/officeDocument/2006/relationships/tags" Target="../tags/tag11.xml"/><Relationship Id="rId6" Type="http://schemas.openxmlformats.org/officeDocument/2006/relationships/tags" Target="../tags/tag16.xml"/><Relationship Id="rId11" Type="http://schemas.openxmlformats.org/officeDocument/2006/relationships/tags" Target="../tags/tag21.xml"/><Relationship Id="rId5" Type="http://schemas.openxmlformats.org/officeDocument/2006/relationships/tags" Target="../tags/tag15.xml"/><Relationship Id="rId10" Type="http://schemas.openxmlformats.org/officeDocument/2006/relationships/tags" Target="../tags/tag20.xml"/><Relationship Id="rId4" Type="http://schemas.openxmlformats.org/officeDocument/2006/relationships/tags" Target="../tags/tag14.xml"/><Relationship Id="rId9" Type="http://schemas.openxmlformats.org/officeDocument/2006/relationships/tags" Target="../tags/tag19.xml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tags" Target="../tags/tag24.xml"/><Relationship Id="rId2" Type="http://schemas.openxmlformats.org/officeDocument/2006/relationships/tags" Target="../tags/tag23.xml"/><Relationship Id="rId1" Type="http://schemas.openxmlformats.org/officeDocument/2006/relationships/tags" Target="../tags/tag22.xml"/><Relationship Id="rId6" Type="http://schemas.openxmlformats.org/officeDocument/2006/relationships/slideMaster" Target="../slideMasters/slideMaster2.xml"/><Relationship Id="rId5" Type="http://schemas.openxmlformats.org/officeDocument/2006/relationships/tags" Target="../tags/tag26.xml"/><Relationship Id="rId4" Type="http://schemas.openxmlformats.org/officeDocument/2006/relationships/tags" Target="../tags/tag25.xml"/></Relationships>
</file>

<file path=ppt/slideLayouts/_rels/slideLayout14.xml.rels><?xml version="1.0" encoding="UTF-8" standalone="yes"?>
<Relationships xmlns="http://schemas.openxmlformats.org/package/2006/relationships"><Relationship Id="rId3" Type="http://schemas.openxmlformats.org/officeDocument/2006/relationships/tags" Target="../tags/tag29.xml"/><Relationship Id="rId7" Type="http://schemas.openxmlformats.org/officeDocument/2006/relationships/slideMaster" Target="../slideMasters/slideMaster2.xml"/><Relationship Id="rId2" Type="http://schemas.openxmlformats.org/officeDocument/2006/relationships/tags" Target="../tags/tag28.xml"/><Relationship Id="rId1" Type="http://schemas.openxmlformats.org/officeDocument/2006/relationships/tags" Target="../tags/tag27.xml"/><Relationship Id="rId6" Type="http://schemas.openxmlformats.org/officeDocument/2006/relationships/tags" Target="../tags/tag32.xml"/><Relationship Id="rId5" Type="http://schemas.openxmlformats.org/officeDocument/2006/relationships/tags" Target="../tags/tag31.xml"/><Relationship Id="rId4" Type="http://schemas.openxmlformats.org/officeDocument/2006/relationships/tags" Target="../tags/tag30.xml"/></Relationships>
</file>

<file path=ppt/slideLayouts/_rels/slideLayout15.xml.rels><?xml version="1.0" encoding="UTF-8" standalone="yes"?>
<Relationships xmlns="http://schemas.openxmlformats.org/package/2006/relationships"><Relationship Id="rId8" Type="http://schemas.openxmlformats.org/officeDocument/2006/relationships/tags" Target="../tags/tag40.xml"/><Relationship Id="rId3" Type="http://schemas.openxmlformats.org/officeDocument/2006/relationships/tags" Target="../tags/tag35.xml"/><Relationship Id="rId7" Type="http://schemas.openxmlformats.org/officeDocument/2006/relationships/tags" Target="../tags/tag39.xml"/><Relationship Id="rId2" Type="http://schemas.openxmlformats.org/officeDocument/2006/relationships/tags" Target="../tags/tag34.xml"/><Relationship Id="rId1" Type="http://schemas.openxmlformats.org/officeDocument/2006/relationships/tags" Target="../tags/tag33.xml"/><Relationship Id="rId6" Type="http://schemas.openxmlformats.org/officeDocument/2006/relationships/tags" Target="../tags/tag38.xml"/><Relationship Id="rId11" Type="http://schemas.openxmlformats.org/officeDocument/2006/relationships/slideMaster" Target="../slideMasters/slideMaster2.xml"/><Relationship Id="rId5" Type="http://schemas.openxmlformats.org/officeDocument/2006/relationships/tags" Target="../tags/tag37.xml"/><Relationship Id="rId10" Type="http://schemas.openxmlformats.org/officeDocument/2006/relationships/tags" Target="../tags/tag42.xml"/><Relationship Id="rId4" Type="http://schemas.openxmlformats.org/officeDocument/2006/relationships/tags" Target="../tags/tag36.xml"/><Relationship Id="rId9" Type="http://schemas.openxmlformats.org/officeDocument/2006/relationships/tags" Target="../tags/tag41.xml"/></Relationships>
</file>

<file path=ppt/slideLayouts/_rels/slideLayout16.xml.rels><?xml version="1.0" encoding="UTF-8" standalone="yes"?>
<Relationships xmlns="http://schemas.openxmlformats.org/package/2006/relationships"><Relationship Id="rId3" Type="http://schemas.openxmlformats.org/officeDocument/2006/relationships/tags" Target="../tags/tag45.xml"/><Relationship Id="rId7" Type="http://schemas.openxmlformats.org/officeDocument/2006/relationships/slideMaster" Target="../slideMasters/slideMaster2.xml"/><Relationship Id="rId2" Type="http://schemas.openxmlformats.org/officeDocument/2006/relationships/tags" Target="../tags/tag44.xml"/><Relationship Id="rId1" Type="http://schemas.openxmlformats.org/officeDocument/2006/relationships/tags" Target="../tags/tag43.xml"/><Relationship Id="rId6" Type="http://schemas.openxmlformats.org/officeDocument/2006/relationships/tags" Target="../tags/tag48.xml"/><Relationship Id="rId5" Type="http://schemas.openxmlformats.org/officeDocument/2006/relationships/tags" Target="../tags/tag47.xml"/><Relationship Id="rId4" Type="http://schemas.openxmlformats.org/officeDocument/2006/relationships/tags" Target="../tags/tag46.xml"/></Relationships>
</file>

<file path=ppt/slideLayouts/_rels/slideLayout17.xml.rels><?xml version="1.0" encoding="UTF-8" standalone="yes"?>
<Relationships xmlns="http://schemas.openxmlformats.org/package/2006/relationships"><Relationship Id="rId8" Type="http://schemas.openxmlformats.org/officeDocument/2006/relationships/tags" Target="../tags/tag56.xml"/><Relationship Id="rId3" Type="http://schemas.openxmlformats.org/officeDocument/2006/relationships/tags" Target="../tags/tag51.xml"/><Relationship Id="rId7" Type="http://schemas.openxmlformats.org/officeDocument/2006/relationships/tags" Target="../tags/tag55.xml"/><Relationship Id="rId2" Type="http://schemas.openxmlformats.org/officeDocument/2006/relationships/tags" Target="../tags/tag50.xml"/><Relationship Id="rId1" Type="http://schemas.openxmlformats.org/officeDocument/2006/relationships/tags" Target="../tags/tag49.xml"/><Relationship Id="rId6" Type="http://schemas.openxmlformats.org/officeDocument/2006/relationships/tags" Target="../tags/tag54.xml"/><Relationship Id="rId5" Type="http://schemas.openxmlformats.org/officeDocument/2006/relationships/tags" Target="../tags/tag53.xml"/><Relationship Id="rId4" Type="http://schemas.openxmlformats.org/officeDocument/2006/relationships/tags" Target="../tags/tag52.xml"/><Relationship Id="rId9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3" Type="http://schemas.openxmlformats.org/officeDocument/2006/relationships/tags" Target="../tags/tag59.xml"/><Relationship Id="rId2" Type="http://schemas.openxmlformats.org/officeDocument/2006/relationships/tags" Target="../tags/tag58.xml"/><Relationship Id="rId1" Type="http://schemas.openxmlformats.org/officeDocument/2006/relationships/tags" Target="../tags/tag57.xml"/><Relationship Id="rId5" Type="http://schemas.openxmlformats.org/officeDocument/2006/relationships/slideMaster" Target="../slideMasters/slideMaster2.xml"/><Relationship Id="rId4" Type="http://schemas.openxmlformats.org/officeDocument/2006/relationships/tags" Target="../tags/tag60.xml"/></Relationships>
</file>

<file path=ppt/slideLayouts/_rels/slideLayout19.xml.rels><?xml version="1.0" encoding="UTF-8" standalone="yes"?>
<Relationships xmlns="http://schemas.openxmlformats.org/package/2006/relationships"><Relationship Id="rId3" Type="http://schemas.openxmlformats.org/officeDocument/2006/relationships/tags" Target="../tags/tag63.xml"/><Relationship Id="rId2" Type="http://schemas.openxmlformats.org/officeDocument/2006/relationships/tags" Target="../tags/tag62.xml"/><Relationship Id="rId1" Type="http://schemas.openxmlformats.org/officeDocument/2006/relationships/tags" Target="../tags/tag61.xml"/><Relationship Id="rId4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3" Type="http://schemas.openxmlformats.org/officeDocument/2006/relationships/tags" Target="../tags/tag66.xml"/><Relationship Id="rId2" Type="http://schemas.openxmlformats.org/officeDocument/2006/relationships/tags" Target="../tags/tag65.xml"/><Relationship Id="rId1" Type="http://schemas.openxmlformats.org/officeDocument/2006/relationships/tags" Target="../tags/tag64.xml"/><Relationship Id="rId5" Type="http://schemas.openxmlformats.org/officeDocument/2006/relationships/slideMaster" Target="../slideMasters/slideMaster2.xml"/><Relationship Id="rId4" Type="http://schemas.openxmlformats.org/officeDocument/2006/relationships/tags" Target="../tags/tag67.xml"/></Relationships>
</file>

<file path=ppt/slideLayouts/_rels/slideLayout21.xml.rels><?xml version="1.0" encoding="UTF-8" standalone="yes"?>
<Relationships xmlns="http://schemas.openxmlformats.org/package/2006/relationships"><Relationship Id="rId3" Type="http://schemas.openxmlformats.org/officeDocument/2006/relationships/tags" Target="../tags/tag70.xml"/><Relationship Id="rId2" Type="http://schemas.openxmlformats.org/officeDocument/2006/relationships/tags" Target="../tags/tag69.xml"/><Relationship Id="rId1" Type="http://schemas.openxmlformats.org/officeDocument/2006/relationships/tags" Target="../tags/tag68.xml"/><Relationship Id="rId6" Type="http://schemas.openxmlformats.org/officeDocument/2006/relationships/slideMaster" Target="../slideMasters/slideMaster2.xml"/><Relationship Id="rId5" Type="http://schemas.openxmlformats.org/officeDocument/2006/relationships/tags" Target="../tags/tag72.xml"/><Relationship Id="rId4" Type="http://schemas.openxmlformats.org/officeDocument/2006/relationships/tags" Target="../tags/tag71.xml"/></Relationships>
</file>

<file path=ppt/slideLayouts/_rels/slideLayout22.xml.rels><?xml version="1.0" encoding="UTF-8" standalone="yes"?>
<Relationships xmlns="http://schemas.openxmlformats.org/package/2006/relationships"><Relationship Id="rId8" Type="http://schemas.openxmlformats.org/officeDocument/2006/relationships/tags" Target="../tags/tag80.xml"/><Relationship Id="rId3" Type="http://schemas.openxmlformats.org/officeDocument/2006/relationships/tags" Target="../tags/tag75.xml"/><Relationship Id="rId7" Type="http://schemas.openxmlformats.org/officeDocument/2006/relationships/tags" Target="../tags/tag79.xml"/><Relationship Id="rId12" Type="http://schemas.openxmlformats.org/officeDocument/2006/relationships/slideMaster" Target="../slideMasters/slideMaster2.xml"/><Relationship Id="rId2" Type="http://schemas.openxmlformats.org/officeDocument/2006/relationships/tags" Target="../tags/tag74.xml"/><Relationship Id="rId1" Type="http://schemas.openxmlformats.org/officeDocument/2006/relationships/tags" Target="../tags/tag73.xml"/><Relationship Id="rId6" Type="http://schemas.openxmlformats.org/officeDocument/2006/relationships/tags" Target="../tags/tag78.xml"/><Relationship Id="rId11" Type="http://schemas.openxmlformats.org/officeDocument/2006/relationships/tags" Target="../tags/tag83.xml"/><Relationship Id="rId5" Type="http://schemas.openxmlformats.org/officeDocument/2006/relationships/tags" Target="../tags/tag77.xml"/><Relationship Id="rId10" Type="http://schemas.openxmlformats.org/officeDocument/2006/relationships/tags" Target="../tags/tag82.xml"/><Relationship Id="rId4" Type="http://schemas.openxmlformats.org/officeDocument/2006/relationships/tags" Target="../tags/tag76.xml"/><Relationship Id="rId9" Type="http://schemas.openxmlformats.org/officeDocument/2006/relationships/tags" Target="../tags/tag81.xml"/></Relationships>
</file>

<file path=ppt/slideLayouts/_rels/slideLayout23.xml.rels><?xml version="1.0" encoding="UTF-8" standalone="yes"?>
<Relationships xmlns="http://schemas.openxmlformats.org/package/2006/relationships"><Relationship Id="rId3" Type="http://schemas.openxmlformats.org/officeDocument/2006/relationships/tags" Target="../tags/tag96.xml"/><Relationship Id="rId2" Type="http://schemas.openxmlformats.org/officeDocument/2006/relationships/tags" Target="../tags/tag95.xml"/><Relationship Id="rId1" Type="http://schemas.openxmlformats.org/officeDocument/2006/relationships/tags" Target="../tags/tag94.xml"/><Relationship Id="rId5" Type="http://schemas.openxmlformats.org/officeDocument/2006/relationships/slideMaster" Target="../slideMasters/slideMaster3.xml"/><Relationship Id="rId4" Type="http://schemas.openxmlformats.org/officeDocument/2006/relationships/tags" Target="../tags/tag97.xml"/></Relationships>
</file>

<file path=ppt/slideLayouts/_rels/slideLayout24.xml.rels><?xml version="1.0" encoding="UTF-8" standalone="yes"?>
<Relationships xmlns="http://schemas.openxmlformats.org/package/2006/relationships"><Relationship Id="rId3" Type="http://schemas.openxmlformats.org/officeDocument/2006/relationships/tags" Target="../tags/tag110.xml"/><Relationship Id="rId2" Type="http://schemas.openxmlformats.org/officeDocument/2006/relationships/tags" Target="../tags/tag109.xml"/><Relationship Id="rId1" Type="http://schemas.openxmlformats.org/officeDocument/2006/relationships/tags" Target="../tags/tag108.xml"/><Relationship Id="rId5" Type="http://schemas.openxmlformats.org/officeDocument/2006/relationships/slideMaster" Target="../slideMasters/slideMaster4.xml"/><Relationship Id="rId4" Type="http://schemas.openxmlformats.org/officeDocument/2006/relationships/tags" Target="../tags/tag11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581" name="Title 1"/>
          <p:cNvSpPr>
            <a:spLocks noGrp="1"/>
          </p:cNvSpPr>
          <p:nvPr>
            <p:ph type="ctrTitle"/>
          </p:nvPr>
        </p:nvSpPr>
        <p:spPr>
          <a:xfrm>
            <a:off x="914400" y="1122363"/>
            <a:ext cx="103632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1048582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  <a:endParaRPr lang="en-US" dirty="0"/>
          </a:p>
        </p:txBody>
      </p:sp>
      <p:sp>
        <p:nvSpPr>
          <p:cNvPr id="104858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35F522-6256-461E-A79F-4037A6D0C8F9}" type="datetimeFigureOut">
              <a:rPr lang="zh-CN" altLang="en-US" smtClean="0"/>
              <a:t>2025/4/22</a:t>
            </a:fld>
            <a:endParaRPr lang="zh-CN" altLang="en-US"/>
          </a:p>
        </p:txBody>
      </p:sp>
      <p:sp>
        <p:nvSpPr>
          <p:cNvPr id="104858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04858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1A564D-84E6-4D0E-9D2B-1519760DAFCC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597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1048598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1048599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35F522-6256-461E-A79F-4037A6D0C8F9}" type="datetimeFigureOut">
              <a:rPr lang="zh-CN" altLang="en-US" smtClean="0"/>
              <a:t>2025/4/22</a:t>
            </a:fld>
            <a:endParaRPr lang="zh-CN" altLang="en-US"/>
          </a:p>
        </p:txBody>
      </p:sp>
      <p:sp>
        <p:nvSpPr>
          <p:cNvPr id="1048600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048601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1A564D-84E6-4D0E-9D2B-1519760DAFCC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13" name="Title 1"/>
          <p:cNvSpPr>
            <a:spLocks noGrp="1"/>
          </p:cNvSpPr>
          <p:nvPr>
            <p:ph type="title"/>
          </p:nvPr>
        </p:nvSpPr>
        <p:spPr>
          <a:xfrm>
            <a:off x="831851" y="1709739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1048614" name="Text Placeholder 2"/>
          <p:cNvSpPr>
            <a:spLocks noGrp="1"/>
          </p:cNvSpPr>
          <p:nvPr>
            <p:ph type="body" idx="1"/>
          </p:nvPr>
        </p:nvSpPr>
        <p:spPr>
          <a:xfrm>
            <a:off x="831851" y="4589464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104861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35F522-6256-461E-A79F-4037A6D0C8F9}" type="datetimeFigureOut">
              <a:rPr lang="zh-CN" altLang="en-US" smtClean="0"/>
              <a:t>2025/4/22</a:t>
            </a:fld>
            <a:endParaRPr lang="zh-CN" altLang="en-US"/>
          </a:p>
        </p:txBody>
      </p:sp>
      <p:sp>
        <p:nvSpPr>
          <p:cNvPr id="104861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04861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1A564D-84E6-4D0E-9D2B-1519760DAFCC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1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1048619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1048620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1048621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35F522-6256-461E-A79F-4037A6D0C8F9}" type="datetimeFigureOut">
              <a:rPr lang="zh-CN" altLang="en-US" smtClean="0"/>
              <a:t>2025/4/22</a:t>
            </a:fld>
            <a:endParaRPr lang="zh-CN" altLang="en-US"/>
          </a:p>
        </p:txBody>
      </p:sp>
      <p:sp>
        <p:nvSpPr>
          <p:cNvPr id="1048622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048623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1A564D-84E6-4D0E-9D2B-1519760DAFCC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24" name="Title 1"/>
          <p:cNvSpPr>
            <a:spLocks noGrp="1"/>
          </p:cNvSpPr>
          <p:nvPr>
            <p:ph type="title"/>
          </p:nvPr>
        </p:nvSpPr>
        <p:spPr>
          <a:xfrm>
            <a:off x="839788" y="365126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1048625" name="Text Placeholder 2"/>
          <p:cNvSpPr>
            <a:spLocks noGrp="1"/>
          </p:cNvSpPr>
          <p:nvPr>
            <p:ph type="body" idx="1"/>
          </p:nvPr>
        </p:nvSpPr>
        <p:spPr>
          <a:xfrm>
            <a:off x="839789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1048626" name="Content Placeholder 3"/>
          <p:cNvSpPr>
            <a:spLocks noGrp="1"/>
          </p:cNvSpPr>
          <p:nvPr>
            <p:ph sz="half" idx="2"/>
          </p:nvPr>
        </p:nvSpPr>
        <p:spPr>
          <a:xfrm>
            <a:off x="839789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1048627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1048628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1048629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35F522-6256-461E-A79F-4037A6D0C8F9}" type="datetimeFigureOut">
              <a:rPr lang="zh-CN" altLang="en-US" smtClean="0"/>
              <a:t>2025/4/22</a:t>
            </a:fld>
            <a:endParaRPr lang="zh-CN" altLang="en-US"/>
          </a:p>
        </p:txBody>
      </p:sp>
      <p:sp>
        <p:nvSpPr>
          <p:cNvPr id="1048630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048631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1A564D-84E6-4D0E-9D2B-1519760DAFCC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58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1048589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35F522-6256-461E-A79F-4037A6D0C8F9}" type="datetimeFigureOut">
              <a:rPr lang="zh-CN" altLang="en-US" smtClean="0"/>
              <a:t>2025/4/22</a:t>
            </a:fld>
            <a:endParaRPr lang="zh-CN" altLang="en-US"/>
          </a:p>
        </p:txBody>
      </p:sp>
      <p:sp>
        <p:nvSpPr>
          <p:cNvPr id="1048590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048591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1A564D-84E6-4D0E-9D2B-1519760DAFCC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3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35F522-6256-461E-A79F-4037A6D0C8F9}" type="datetimeFigureOut">
              <a:rPr lang="zh-CN" altLang="en-US" smtClean="0"/>
              <a:t>2025/4/22</a:t>
            </a:fld>
            <a:endParaRPr lang="zh-CN" altLang="en-US"/>
          </a:p>
        </p:txBody>
      </p:sp>
      <p:sp>
        <p:nvSpPr>
          <p:cNvPr id="104863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04863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1A564D-84E6-4D0E-9D2B-1519760DAFCC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35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1048636" name="Content Placeholder 2"/>
          <p:cNvSpPr>
            <a:spLocks noGrp="1"/>
          </p:cNvSpPr>
          <p:nvPr>
            <p:ph idx="1"/>
          </p:nvPr>
        </p:nvSpPr>
        <p:spPr>
          <a:xfrm>
            <a:off x="5183188" y="987426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1048637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1048638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35F522-6256-461E-A79F-4037A6D0C8F9}" type="datetimeFigureOut">
              <a:rPr lang="zh-CN" altLang="en-US" smtClean="0"/>
              <a:t>2025/4/22</a:t>
            </a:fld>
            <a:endParaRPr lang="zh-CN" altLang="en-US"/>
          </a:p>
        </p:txBody>
      </p:sp>
      <p:sp>
        <p:nvSpPr>
          <p:cNvPr id="1048639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048640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1A564D-84E6-4D0E-9D2B-1519760DAFCC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0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104860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6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zh-CN" altLang="en-US"/>
              <a:t>单击图标添加图片</a:t>
            </a:r>
            <a:endParaRPr lang="en-US" dirty="0"/>
          </a:p>
        </p:txBody>
      </p:sp>
      <p:sp>
        <p:nvSpPr>
          <p:cNvPr id="104860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104860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35F522-6256-461E-A79F-4037A6D0C8F9}" type="datetimeFigureOut">
              <a:rPr lang="zh-CN" altLang="en-US" smtClean="0"/>
              <a:t>2025/4/22</a:t>
            </a:fld>
            <a:endParaRPr lang="zh-CN" altLang="en-US"/>
          </a:p>
        </p:txBody>
      </p:sp>
      <p:sp>
        <p:nvSpPr>
          <p:cNvPr id="104860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04860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1A564D-84E6-4D0E-9D2B-1519760DAFCC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0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1048609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1048610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35F522-6256-461E-A79F-4037A6D0C8F9}" type="datetimeFigureOut">
              <a:rPr lang="zh-CN" altLang="en-US" smtClean="0"/>
              <a:t>2025/4/22</a:t>
            </a:fld>
            <a:endParaRPr lang="zh-CN" altLang="en-US"/>
          </a:p>
        </p:txBody>
      </p:sp>
      <p:sp>
        <p:nvSpPr>
          <p:cNvPr id="1048611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048612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1A564D-84E6-4D0E-9D2B-1519760DAFCC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59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104859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104859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35F522-6256-461E-A79F-4037A6D0C8F9}" type="datetimeFigureOut">
              <a:rPr lang="zh-CN" altLang="en-US" smtClean="0"/>
              <a:t>2025/4/22</a:t>
            </a:fld>
            <a:endParaRPr lang="zh-CN" altLang="en-US"/>
          </a:p>
        </p:txBody>
      </p:sp>
      <p:sp>
        <p:nvSpPr>
          <p:cNvPr id="104859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04859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1A564D-84E6-4D0E-9D2B-1519760DAFCC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74" name="矩形 7"/>
          <p:cNvSpPr/>
          <p:nvPr userDrawn="1">
            <p:custDataLst>
              <p:tags r:id="rId1"/>
            </p:custDataLst>
          </p:nvPr>
        </p:nvSpPr>
        <p:spPr>
          <a:xfrm rot="10800000">
            <a:off x="-7620" y="0"/>
            <a:ext cx="12199620" cy="6858635"/>
          </a:xfrm>
          <a:prstGeom prst="rect">
            <a:avLst/>
          </a:prstGeom>
          <a:gradFill>
            <a:gsLst>
              <a:gs pos="0">
                <a:schemeClr val="accent2"/>
              </a:gs>
              <a:gs pos="83000">
                <a:schemeClr val="accent1"/>
              </a:gs>
            </a:gsLst>
            <a:lin ang="2700000" scaled="0"/>
          </a:gradFill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48676" name="任意多边形: 形状 20"/>
          <p:cNvSpPr/>
          <p:nvPr userDrawn="1">
            <p:custDataLst>
              <p:tags r:id="rId2"/>
            </p:custDataLst>
          </p:nvPr>
        </p:nvSpPr>
        <p:spPr>
          <a:xfrm rot="16200000">
            <a:off x="6076950" y="1296670"/>
            <a:ext cx="4565650" cy="2305685"/>
          </a:xfrm>
          <a:custGeom>
            <a:avLst/>
            <a:gdLst>
              <a:gd name="connsiteX0" fmla="*/ 2590610 w 2590609"/>
              <a:gd name="connsiteY0" fmla="*/ 1276350 h 1276350"/>
              <a:gd name="connsiteX1" fmla="*/ 1952244 w 2590609"/>
              <a:gd name="connsiteY1" fmla="*/ 1276350 h 1276350"/>
              <a:gd name="connsiteX2" fmla="*/ 1295305 w 2590609"/>
              <a:gd name="connsiteY2" fmla="*/ 638175 h 1276350"/>
              <a:gd name="connsiteX3" fmla="*/ 638365 w 2590609"/>
              <a:gd name="connsiteY3" fmla="*/ 1276350 h 1276350"/>
              <a:gd name="connsiteX4" fmla="*/ 0 w 2590609"/>
              <a:gd name="connsiteY4" fmla="*/ 1276350 h 1276350"/>
              <a:gd name="connsiteX5" fmla="*/ 1295305 w 2590609"/>
              <a:gd name="connsiteY5" fmla="*/ 0 h 1276350"/>
              <a:gd name="connsiteX6" fmla="*/ 2590610 w 2590609"/>
              <a:gd name="connsiteY6" fmla="*/ 1276350 h 12763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2590609" h="1276350">
                <a:moveTo>
                  <a:pt x="2590610" y="1276350"/>
                </a:moveTo>
                <a:lnTo>
                  <a:pt x="1952244" y="1276350"/>
                </a:lnTo>
                <a:cubicBezTo>
                  <a:pt x="1942148" y="922115"/>
                  <a:pt x="1651921" y="638175"/>
                  <a:pt x="1295305" y="638175"/>
                </a:cubicBezTo>
                <a:cubicBezTo>
                  <a:pt x="938689" y="638175"/>
                  <a:pt x="648462" y="922115"/>
                  <a:pt x="638365" y="1276350"/>
                </a:cubicBezTo>
                <a:lnTo>
                  <a:pt x="0" y="1276350"/>
                </a:lnTo>
                <a:cubicBezTo>
                  <a:pt x="10192" y="569690"/>
                  <a:pt x="586264" y="0"/>
                  <a:pt x="1295305" y="0"/>
                </a:cubicBezTo>
                <a:cubicBezTo>
                  <a:pt x="2004346" y="0"/>
                  <a:pt x="2580418" y="569690"/>
                  <a:pt x="2590610" y="1276350"/>
                </a:cubicBezTo>
                <a:close/>
              </a:path>
            </a:pathLst>
          </a:custGeom>
          <a:gradFill>
            <a:gsLst>
              <a:gs pos="45000">
                <a:srgbClr val="FFFFFF">
                  <a:alpha val="90000"/>
                </a:srgbClr>
              </a:gs>
              <a:gs pos="100000">
                <a:srgbClr val="FFFFFF">
                  <a:alpha val="20000"/>
                </a:srgbClr>
              </a:gs>
            </a:gsLst>
            <a:lin ang="5400000" scaled="0"/>
          </a:gra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zh-CN" altLang="en-US"/>
          </a:p>
        </p:txBody>
      </p:sp>
      <p:sp>
        <p:nvSpPr>
          <p:cNvPr id="1048678" name="任意多边形: 形状 21"/>
          <p:cNvSpPr/>
          <p:nvPr userDrawn="1">
            <p:custDataLst>
              <p:tags r:id="rId3"/>
            </p:custDataLst>
          </p:nvPr>
        </p:nvSpPr>
        <p:spPr>
          <a:xfrm rot="16200000">
            <a:off x="8416290" y="1261745"/>
            <a:ext cx="4566285" cy="2374265"/>
          </a:xfrm>
          <a:custGeom>
            <a:avLst/>
            <a:gdLst>
              <a:gd name="connsiteX0" fmla="*/ 2590800 w 2590800"/>
              <a:gd name="connsiteY0" fmla="*/ 19050 h 1314450"/>
              <a:gd name="connsiteX1" fmla="*/ 1295400 w 2590800"/>
              <a:gd name="connsiteY1" fmla="*/ 1314450 h 1314450"/>
              <a:gd name="connsiteX2" fmla="*/ 0 w 2590800"/>
              <a:gd name="connsiteY2" fmla="*/ 19050 h 1314450"/>
              <a:gd name="connsiteX3" fmla="*/ 95 w 2590800"/>
              <a:gd name="connsiteY3" fmla="*/ 0 h 1314450"/>
              <a:gd name="connsiteX4" fmla="*/ 638461 w 2590800"/>
              <a:gd name="connsiteY4" fmla="*/ 0 h 1314450"/>
              <a:gd name="connsiteX5" fmla="*/ 638175 w 2590800"/>
              <a:gd name="connsiteY5" fmla="*/ 19050 h 1314450"/>
              <a:gd name="connsiteX6" fmla="*/ 1295400 w 2590800"/>
              <a:gd name="connsiteY6" fmla="*/ 676275 h 1314450"/>
              <a:gd name="connsiteX7" fmla="*/ 1952625 w 2590800"/>
              <a:gd name="connsiteY7" fmla="*/ 19050 h 1314450"/>
              <a:gd name="connsiteX8" fmla="*/ 1952339 w 2590800"/>
              <a:gd name="connsiteY8" fmla="*/ 0 h 1314450"/>
              <a:gd name="connsiteX9" fmla="*/ 2590705 w 2590800"/>
              <a:gd name="connsiteY9" fmla="*/ 0 h 1314450"/>
              <a:gd name="connsiteX10" fmla="*/ 2590800 w 2590800"/>
              <a:gd name="connsiteY10" fmla="*/ 19050 h 13144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2590800" h="1314450">
                <a:moveTo>
                  <a:pt x="2590800" y="19050"/>
                </a:moveTo>
                <a:cubicBezTo>
                  <a:pt x="2590800" y="734473"/>
                  <a:pt x="2010823" y="1314450"/>
                  <a:pt x="1295400" y="1314450"/>
                </a:cubicBezTo>
                <a:cubicBezTo>
                  <a:pt x="579977" y="1314450"/>
                  <a:pt x="0" y="734473"/>
                  <a:pt x="0" y="19050"/>
                </a:cubicBezTo>
                <a:cubicBezTo>
                  <a:pt x="0" y="12668"/>
                  <a:pt x="0" y="6382"/>
                  <a:pt x="95" y="0"/>
                </a:cubicBezTo>
                <a:lnTo>
                  <a:pt x="638461" y="0"/>
                </a:lnTo>
                <a:cubicBezTo>
                  <a:pt x="638270" y="6287"/>
                  <a:pt x="638175" y="12668"/>
                  <a:pt x="638175" y="19050"/>
                </a:cubicBezTo>
                <a:cubicBezTo>
                  <a:pt x="638175" y="382048"/>
                  <a:pt x="932402" y="676275"/>
                  <a:pt x="1295400" y="676275"/>
                </a:cubicBezTo>
                <a:cubicBezTo>
                  <a:pt x="1658398" y="676275"/>
                  <a:pt x="1952625" y="382048"/>
                  <a:pt x="1952625" y="19050"/>
                </a:cubicBezTo>
                <a:cubicBezTo>
                  <a:pt x="1952625" y="12668"/>
                  <a:pt x="1952530" y="6287"/>
                  <a:pt x="1952339" y="0"/>
                </a:cubicBezTo>
                <a:lnTo>
                  <a:pt x="2590705" y="0"/>
                </a:lnTo>
                <a:cubicBezTo>
                  <a:pt x="2590800" y="6382"/>
                  <a:pt x="2590800" y="12668"/>
                  <a:pt x="2590800" y="19050"/>
                </a:cubicBezTo>
                <a:close/>
              </a:path>
            </a:pathLst>
          </a:custGeom>
          <a:gradFill>
            <a:gsLst>
              <a:gs pos="0">
                <a:srgbClr val="FFFFFF">
                  <a:alpha val="20000"/>
                </a:srgbClr>
              </a:gs>
              <a:gs pos="100000">
                <a:srgbClr val="FFFFFF">
                  <a:alpha val="0"/>
                </a:srgbClr>
              </a:gs>
            </a:gsLst>
            <a:lin ang="5400000" scaled="0"/>
          </a:gra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zh-CN" altLang="en-US" dirty="0"/>
          </a:p>
        </p:txBody>
      </p:sp>
      <p:sp>
        <p:nvSpPr>
          <p:cNvPr id="1048680" name="任意多边形: 形状 16"/>
          <p:cNvSpPr/>
          <p:nvPr userDrawn="1">
            <p:custDataLst>
              <p:tags r:id="rId4"/>
            </p:custDataLst>
          </p:nvPr>
        </p:nvSpPr>
        <p:spPr>
          <a:xfrm rot="5400000">
            <a:off x="8451850" y="3256280"/>
            <a:ext cx="4566285" cy="2305685"/>
          </a:xfrm>
          <a:custGeom>
            <a:avLst/>
            <a:gdLst>
              <a:gd name="connsiteX0" fmla="*/ 2590610 w 2590609"/>
              <a:gd name="connsiteY0" fmla="*/ 1276350 h 1276350"/>
              <a:gd name="connsiteX1" fmla="*/ 1952244 w 2590609"/>
              <a:gd name="connsiteY1" fmla="*/ 1276350 h 1276350"/>
              <a:gd name="connsiteX2" fmla="*/ 1295305 w 2590609"/>
              <a:gd name="connsiteY2" fmla="*/ 638175 h 1276350"/>
              <a:gd name="connsiteX3" fmla="*/ 638365 w 2590609"/>
              <a:gd name="connsiteY3" fmla="*/ 1276350 h 1276350"/>
              <a:gd name="connsiteX4" fmla="*/ 0 w 2590609"/>
              <a:gd name="connsiteY4" fmla="*/ 1276350 h 1276350"/>
              <a:gd name="connsiteX5" fmla="*/ 1295305 w 2590609"/>
              <a:gd name="connsiteY5" fmla="*/ 0 h 1276350"/>
              <a:gd name="connsiteX6" fmla="*/ 2590610 w 2590609"/>
              <a:gd name="connsiteY6" fmla="*/ 1276350 h 12763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2590609" h="1276350">
                <a:moveTo>
                  <a:pt x="2590610" y="1276350"/>
                </a:moveTo>
                <a:lnTo>
                  <a:pt x="1952244" y="1276350"/>
                </a:lnTo>
                <a:cubicBezTo>
                  <a:pt x="1942148" y="922115"/>
                  <a:pt x="1651921" y="638175"/>
                  <a:pt x="1295305" y="638175"/>
                </a:cubicBezTo>
                <a:cubicBezTo>
                  <a:pt x="938689" y="638175"/>
                  <a:pt x="648462" y="922115"/>
                  <a:pt x="638365" y="1276350"/>
                </a:cubicBezTo>
                <a:lnTo>
                  <a:pt x="0" y="1276350"/>
                </a:lnTo>
                <a:cubicBezTo>
                  <a:pt x="10192" y="569690"/>
                  <a:pt x="586264" y="0"/>
                  <a:pt x="1295305" y="0"/>
                </a:cubicBezTo>
                <a:cubicBezTo>
                  <a:pt x="2004346" y="0"/>
                  <a:pt x="2580418" y="569690"/>
                  <a:pt x="2590610" y="1276350"/>
                </a:cubicBezTo>
                <a:close/>
              </a:path>
            </a:pathLst>
          </a:custGeom>
          <a:gradFill>
            <a:gsLst>
              <a:gs pos="45000">
                <a:srgbClr val="FFFFFF">
                  <a:alpha val="90000"/>
                </a:srgbClr>
              </a:gs>
              <a:gs pos="100000">
                <a:srgbClr val="FFFFFF">
                  <a:alpha val="20000"/>
                </a:srgbClr>
              </a:gs>
            </a:gsLst>
            <a:lin ang="5400000" scaled="0"/>
          </a:gradFill>
          <a:ln w="9525" cap="flat">
            <a:noFill/>
            <a:prstDash val="solid"/>
            <a:miter/>
          </a:ln>
        </p:spPr>
        <p:txBody>
          <a:bodyPr rtlCol="0" anchor="ctr">
            <a:noAutofit/>
          </a:bodyPr>
          <a:lstStyle/>
          <a:p>
            <a:pPr lvl="0" algn="l">
              <a:buClrTx/>
              <a:buSzTx/>
              <a:buFontTx/>
            </a:pPr>
            <a:endParaRPr lang="zh-CN" altLang="en-US">
              <a:sym typeface="+mn-ea"/>
            </a:endParaRPr>
          </a:p>
        </p:txBody>
      </p:sp>
      <p:sp>
        <p:nvSpPr>
          <p:cNvPr id="1048682" name="任意多边形: 形状 18"/>
          <p:cNvSpPr/>
          <p:nvPr userDrawn="1">
            <p:custDataLst>
              <p:tags r:id="rId5"/>
            </p:custDataLst>
          </p:nvPr>
        </p:nvSpPr>
        <p:spPr>
          <a:xfrm rot="5400000">
            <a:off x="6110605" y="3221990"/>
            <a:ext cx="4566285" cy="2374265"/>
          </a:xfrm>
          <a:custGeom>
            <a:avLst/>
            <a:gdLst>
              <a:gd name="connsiteX0" fmla="*/ 2590800 w 2590800"/>
              <a:gd name="connsiteY0" fmla="*/ 19050 h 1314450"/>
              <a:gd name="connsiteX1" fmla="*/ 1295400 w 2590800"/>
              <a:gd name="connsiteY1" fmla="*/ 1314450 h 1314450"/>
              <a:gd name="connsiteX2" fmla="*/ 0 w 2590800"/>
              <a:gd name="connsiteY2" fmla="*/ 19050 h 1314450"/>
              <a:gd name="connsiteX3" fmla="*/ 95 w 2590800"/>
              <a:gd name="connsiteY3" fmla="*/ 0 h 1314450"/>
              <a:gd name="connsiteX4" fmla="*/ 638461 w 2590800"/>
              <a:gd name="connsiteY4" fmla="*/ 0 h 1314450"/>
              <a:gd name="connsiteX5" fmla="*/ 638175 w 2590800"/>
              <a:gd name="connsiteY5" fmla="*/ 19050 h 1314450"/>
              <a:gd name="connsiteX6" fmla="*/ 1295400 w 2590800"/>
              <a:gd name="connsiteY6" fmla="*/ 676275 h 1314450"/>
              <a:gd name="connsiteX7" fmla="*/ 1952625 w 2590800"/>
              <a:gd name="connsiteY7" fmla="*/ 19050 h 1314450"/>
              <a:gd name="connsiteX8" fmla="*/ 1952339 w 2590800"/>
              <a:gd name="connsiteY8" fmla="*/ 0 h 1314450"/>
              <a:gd name="connsiteX9" fmla="*/ 2590705 w 2590800"/>
              <a:gd name="connsiteY9" fmla="*/ 0 h 1314450"/>
              <a:gd name="connsiteX10" fmla="*/ 2590800 w 2590800"/>
              <a:gd name="connsiteY10" fmla="*/ 19050 h 13144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2590800" h="1314450">
                <a:moveTo>
                  <a:pt x="2590800" y="19050"/>
                </a:moveTo>
                <a:cubicBezTo>
                  <a:pt x="2590800" y="734473"/>
                  <a:pt x="2010823" y="1314450"/>
                  <a:pt x="1295400" y="1314450"/>
                </a:cubicBezTo>
                <a:cubicBezTo>
                  <a:pt x="579977" y="1314450"/>
                  <a:pt x="0" y="734473"/>
                  <a:pt x="0" y="19050"/>
                </a:cubicBezTo>
                <a:cubicBezTo>
                  <a:pt x="0" y="12668"/>
                  <a:pt x="0" y="6382"/>
                  <a:pt x="95" y="0"/>
                </a:cubicBezTo>
                <a:lnTo>
                  <a:pt x="638461" y="0"/>
                </a:lnTo>
                <a:cubicBezTo>
                  <a:pt x="638270" y="6287"/>
                  <a:pt x="638175" y="12668"/>
                  <a:pt x="638175" y="19050"/>
                </a:cubicBezTo>
                <a:cubicBezTo>
                  <a:pt x="638175" y="382048"/>
                  <a:pt x="932402" y="676275"/>
                  <a:pt x="1295400" y="676275"/>
                </a:cubicBezTo>
                <a:cubicBezTo>
                  <a:pt x="1658398" y="676275"/>
                  <a:pt x="1952625" y="382048"/>
                  <a:pt x="1952625" y="19050"/>
                </a:cubicBezTo>
                <a:cubicBezTo>
                  <a:pt x="1952625" y="12668"/>
                  <a:pt x="1952530" y="6287"/>
                  <a:pt x="1952339" y="0"/>
                </a:cubicBezTo>
                <a:lnTo>
                  <a:pt x="2590705" y="0"/>
                </a:lnTo>
                <a:cubicBezTo>
                  <a:pt x="2590800" y="6382"/>
                  <a:pt x="2590800" y="12668"/>
                  <a:pt x="2590800" y="19050"/>
                </a:cubicBezTo>
                <a:close/>
              </a:path>
            </a:pathLst>
          </a:custGeom>
          <a:gradFill>
            <a:gsLst>
              <a:gs pos="0">
                <a:srgbClr val="FFFFFF">
                  <a:alpha val="20000"/>
                </a:srgbClr>
              </a:gs>
              <a:gs pos="100000">
                <a:srgbClr val="FFFFFF">
                  <a:alpha val="0"/>
                </a:srgbClr>
              </a:gs>
            </a:gsLst>
            <a:lin ang="5400000" scaled="0"/>
          </a:gradFill>
          <a:ln w="9525" cap="flat">
            <a:noFill/>
            <a:prstDash val="solid"/>
            <a:miter/>
          </a:ln>
        </p:spPr>
        <p:txBody>
          <a:bodyPr rtlCol="0" anchor="ctr">
            <a:noAutofit/>
          </a:bodyPr>
          <a:lstStyle/>
          <a:p>
            <a:pPr lvl="0" algn="l">
              <a:buClrTx/>
              <a:buSzTx/>
              <a:buFontTx/>
            </a:pPr>
            <a:endParaRPr lang="zh-CN" altLang="en-US" dirty="0">
              <a:sym typeface="+mn-ea"/>
            </a:endParaRPr>
          </a:p>
        </p:txBody>
      </p:sp>
      <p:sp>
        <p:nvSpPr>
          <p:cNvPr id="1048684" name="标题 1"/>
          <p:cNvSpPr>
            <a:spLocks noGrp="1"/>
          </p:cNvSpPr>
          <p:nvPr>
            <p:ph type="ctrTitle"/>
            <p:custDataLst>
              <p:tags r:id="rId6"/>
            </p:custDataLst>
          </p:nvPr>
        </p:nvSpPr>
        <p:spPr>
          <a:xfrm>
            <a:off x="838200" y="1656000"/>
            <a:ext cx="5848350" cy="1800000"/>
          </a:xfrm>
        </p:spPr>
        <p:txBody>
          <a:bodyPr wrap="square" anchor="b">
            <a:normAutofit/>
          </a:bodyPr>
          <a:lstStyle>
            <a:lvl1pPr algn="l">
              <a:lnSpc>
                <a:spcPct val="100000"/>
              </a:lnSpc>
              <a:defRPr sz="6000">
                <a:solidFill>
                  <a:srgbClr val="FFFFFF"/>
                </a:solidFill>
                <a:effectLst>
                  <a:glow rad="508000">
                    <a:schemeClr val="accent1">
                      <a:alpha val="30000"/>
                    </a:schemeClr>
                  </a:glow>
                </a:effectLst>
              </a:defRPr>
            </a:lvl1pPr>
          </a:lstStyle>
          <a:p>
            <a:r>
              <a:rPr lang="zh-CN" altLang="en-US" dirty="0"/>
              <a:t>单击此处编辑母版标题样式</a:t>
            </a:r>
          </a:p>
        </p:txBody>
      </p:sp>
      <p:sp>
        <p:nvSpPr>
          <p:cNvPr id="1048686" name="副标题 2"/>
          <p:cNvSpPr>
            <a:spLocks noGrp="1"/>
          </p:cNvSpPr>
          <p:nvPr>
            <p:ph type="subTitle" idx="1" hasCustomPrompt="1"/>
            <p:custDataLst>
              <p:tags r:id="rId7"/>
            </p:custDataLst>
          </p:nvPr>
        </p:nvSpPr>
        <p:spPr>
          <a:xfrm>
            <a:off x="838200" y="3685725"/>
            <a:ext cx="5848350" cy="724350"/>
          </a:xfrm>
        </p:spPr>
        <p:txBody>
          <a:bodyPr wrap="square">
            <a:normAutofit/>
          </a:bodyPr>
          <a:lstStyle>
            <a:lvl1pPr marL="0" indent="0" algn="l">
              <a:lnSpc>
                <a:spcPct val="100000"/>
              </a:lnSpc>
              <a:buNone/>
              <a:defRPr sz="2400" b="1">
                <a:solidFill>
                  <a:srgbClr val="FFFFFF"/>
                </a:solidFill>
                <a:effectLst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dirty="0"/>
              <a:t>单击此处编辑副标题</a:t>
            </a:r>
          </a:p>
        </p:txBody>
      </p:sp>
      <p:sp>
        <p:nvSpPr>
          <p:cNvPr id="1048688" name="日期占位符 3"/>
          <p:cNvSpPr>
            <a:spLocks noGrp="1"/>
          </p:cNvSpPr>
          <p:nvPr>
            <p:ph type="dt" sz="half" idx="10"/>
            <p:custDataLst>
              <p:tags r:id="rId8"/>
            </p:custDataLst>
          </p:nvPr>
        </p:nvSpPr>
        <p:spPr/>
        <p:txBody>
          <a:bodyPr wrap="square">
            <a:normAutofit/>
          </a:bodyPr>
          <a:lstStyle/>
          <a:p>
            <a:fld id="{5592522B-0F24-4480-B9DD-A9474A6880D6}" type="datetimeFigureOut">
              <a:rPr lang="zh-CN" altLang="en-US" smtClean="0"/>
              <a:t>2025/4/22</a:t>
            </a:fld>
            <a:endParaRPr lang="zh-CN" altLang="en-US"/>
          </a:p>
        </p:txBody>
      </p:sp>
      <p:sp>
        <p:nvSpPr>
          <p:cNvPr id="1048690" name="页脚占位符 4"/>
          <p:cNvSpPr>
            <a:spLocks noGrp="1"/>
          </p:cNvSpPr>
          <p:nvPr>
            <p:ph type="ftr" sz="quarter" idx="11"/>
            <p:custDataLst>
              <p:tags r:id="rId9"/>
            </p:custDataLst>
          </p:nvPr>
        </p:nvSpPr>
        <p:spPr/>
        <p:txBody>
          <a:bodyPr>
            <a:normAutofit/>
          </a:bodyPr>
          <a:lstStyle/>
          <a:p>
            <a:endParaRPr lang="zh-CN" altLang="en-US" dirty="0"/>
          </a:p>
        </p:txBody>
      </p:sp>
      <p:sp>
        <p:nvSpPr>
          <p:cNvPr id="1048692" name="灯片编号占位符 5"/>
          <p:cNvSpPr>
            <a:spLocks noGrp="1"/>
          </p:cNvSpPr>
          <p:nvPr>
            <p:ph type="sldNum" sz="quarter" idx="12"/>
            <p:custDataLst>
              <p:tags r:id="rId10"/>
            </p:custDataLst>
          </p:nvPr>
        </p:nvSpPr>
        <p:spPr>
          <a:xfrm>
            <a:off x="8610600" y="6356350"/>
            <a:ext cx="2743200" cy="365125"/>
          </a:xfrm>
        </p:spPr>
        <p:txBody>
          <a:bodyPr wrap="square">
            <a:normAutofit/>
          </a:bodyPr>
          <a:lstStyle/>
          <a:p>
            <a:fld id="{BE5F26B5-172A-4DC2-B0B7-181CFC56B87C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1048694" name="署名占位符 10"/>
          <p:cNvSpPr>
            <a:spLocks noGrp="1"/>
          </p:cNvSpPr>
          <p:nvPr>
            <p:ph type="body" sz="quarter" idx="17" hasCustomPrompt="1"/>
            <p:custDataLst>
              <p:tags r:id="rId11"/>
            </p:custDataLst>
          </p:nvPr>
        </p:nvSpPr>
        <p:spPr>
          <a:xfrm>
            <a:off x="936000" y="4824000"/>
            <a:ext cx="2880000" cy="504000"/>
          </a:xfrm>
          <a:prstGeom prst="roundRect">
            <a:avLst>
              <a:gd name="adj" fmla="val 50000"/>
            </a:avLst>
          </a:prstGeom>
          <a:solidFill>
            <a:srgbClr val="FFFFFF"/>
          </a:solidFill>
        </p:spPr>
        <p:txBody>
          <a:bodyPr wrap="square" anchor="ctr">
            <a:normAutofit/>
          </a:bodyPr>
          <a:lstStyle>
            <a:lvl1pPr marL="0" indent="0" algn="ctr">
              <a:lnSpc>
                <a:spcPct val="100000"/>
              </a:lnSpc>
              <a:buNone/>
              <a:defRPr sz="1600" b="1">
                <a:solidFill>
                  <a:schemeClr val="accent1"/>
                </a:solidFill>
              </a:defRPr>
            </a:lvl1pPr>
          </a:lstStyle>
          <a:p>
            <a:pPr lvl="0"/>
            <a:r>
              <a:rPr lang="zh-CN" altLang="en-US" dirty="0"/>
              <a:t>署名</a:t>
            </a: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96" name="标题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/>
        <p:txBody>
          <a:bodyPr wrap="square">
            <a:normAutofit/>
          </a:bodyPr>
          <a:lstStyle/>
          <a:p>
            <a:r>
              <a:rPr lang="zh-CN" altLang="en-US" dirty="0"/>
              <a:t>单击此处编辑母版标题样式</a:t>
            </a:r>
          </a:p>
        </p:txBody>
      </p:sp>
      <p:sp>
        <p:nvSpPr>
          <p:cNvPr id="1048698" name="内容占位符 2"/>
          <p:cNvSpPr>
            <a:spLocks noGrp="1"/>
          </p:cNvSpPr>
          <p:nvPr>
            <p:ph idx="1"/>
            <p:custDataLst>
              <p:tags r:id="rId2"/>
            </p:custDataLst>
          </p:nvPr>
        </p:nvSpPr>
        <p:spPr/>
        <p:txBody>
          <a:bodyPr wrap="square">
            <a:normAutofit/>
          </a:bodyPr>
          <a:lstStyle/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>
                <a:sym typeface="+mn-ea"/>
              </a:rPr>
              <a:t>第</a:t>
            </a:r>
            <a:r>
              <a:rPr lang="zh-CN" altLang="en-US" dirty="0"/>
              <a:t>三级</a:t>
            </a:r>
          </a:p>
          <a:p>
            <a:pPr lvl="3"/>
            <a:r>
              <a:rPr lang="zh-CN" altLang="en-US" dirty="0">
                <a:sym typeface="+mn-ea"/>
              </a:rPr>
              <a:t>第</a:t>
            </a:r>
            <a:r>
              <a:rPr lang="zh-CN" altLang="en-US" dirty="0"/>
              <a:t>四级</a:t>
            </a:r>
          </a:p>
          <a:p>
            <a:pPr lvl="4"/>
            <a:r>
              <a:rPr lang="zh-CN" altLang="en-US" dirty="0">
                <a:sym typeface="+mn-ea"/>
              </a:rPr>
              <a:t>第</a:t>
            </a:r>
            <a:r>
              <a:rPr lang="zh-CN" altLang="en-US" dirty="0"/>
              <a:t>五级</a:t>
            </a:r>
          </a:p>
        </p:txBody>
      </p:sp>
      <p:sp>
        <p:nvSpPr>
          <p:cNvPr id="1048700" name="日期占位符 3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 wrap="square">
            <a:normAutofit/>
          </a:bodyPr>
          <a:lstStyle/>
          <a:p>
            <a:fld id="{5592522B-0F24-4480-B9DD-A9474A6880D6}" type="datetimeFigureOut">
              <a:rPr lang="zh-CN" altLang="en-US" smtClean="0"/>
              <a:t>2025/4/22</a:t>
            </a:fld>
            <a:endParaRPr lang="zh-CN" altLang="en-US"/>
          </a:p>
        </p:txBody>
      </p:sp>
      <p:sp>
        <p:nvSpPr>
          <p:cNvPr id="1048702" name="页脚占位符 4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048704" name="灯片编号占位符 5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 wrap="square">
            <a:normAutofit/>
          </a:bodyPr>
          <a:lstStyle/>
          <a:p>
            <a:fld id="{BE5F26B5-172A-4DC2-B0B7-181CFC56B87C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目录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706" name="矩形 2"/>
          <p:cNvSpPr/>
          <p:nvPr userDrawn="1">
            <p:custDataLst>
              <p:tags r:id="rId1"/>
            </p:custDataLst>
          </p:nvPr>
        </p:nvSpPr>
        <p:spPr>
          <a:xfrm>
            <a:off x="-7620" y="0"/>
            <a:ext cx="12199620" cy="6858635"/>
          </a:xfrm>
          <a:prstGeom prst="rect">
            <a:avLst/>
          </a:prstGeom>
          <a:gradFill>
            <a:gsLst>
              <a:gs pos="0">
                <a:schemeClr val="accent2"/>
              </a:gs>
              <a:gs pos="85000">
                <a:schemeClr val="accent1"/>
              </a:gs>
            </a:gsLst>
            <a:lin ang="0" scaled="0"/>
          </a:gradFill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48708" name="任意多边形: 形状 13"/>
          <p:cNvSpPr/>
          <p:nvPr userDrawn="1">
            <p:custDataLst>
              <p:tags r:id="rId2"/>
            </p:custDataLst>
          </p:nvPr>
        </p:nvSpPr>
        <p:spPr>
          <a:xfrm rot="5400000">
            <a:off x="-1540510" y="1878013"/>
            <a:ext cx="6174105" cy="3102610"/>
          </a:xfrm>
          <a:custGeom>
            <a:avLst/>
            <a:gdLst>
              <a:gd name="connsiteX0" fmla="*/ 2590610 w 2590609"/>
              <a:gd name="connsiteY0" fmla="*/ 1276350 h 1276350"/>
              <a:gd name="connsiteX1" fmla="*/ 1952244 w 2590609"/>
              <a:gd name="connsiteY1" fmla="*/ 1276350 h 1276350"/>
              <a:gd name="connsiteX2" fmla="*/ 1295305 w 2590609"/>
              <a:gd name="connsiteY2" fmla="*/ 638175 h 1276350"/>
              <a:gd name="connsiteX3" fmla="*/ 638365 w 2590609"/>
              <a:gd name="connsiteY3" fmla="*/ 1276350 h 1276350"/>
              <a:gd name="connsiteX4" fmla="*/ 0 w 2590609"/>
              <a:gd name="connsiteY4" fmla="*/ 1276350 h 1276350"/>
              <a:gd name="connsiteX5" fmla="*/ 1295305 w 2590609"/>
              <a:gd name="connsiteY5" fmla="*/ 0 h 1276350"/>
              <a:gd name="connsiteX6" fmla="*/ 2590610 w 2590609"/>
              <a:gd name="connsiteY6" fmla="*/ 1276350 h 12763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2590609" h="1276350">
                <a:moveTo>
                  <a:pt x="2590610" y="1276350"/>
                </a:moveTo>
                <a:lnTo>
                  <a:pt x="1952244" y="1276350"/>
                </a:lnTo>
                <a:cubicBezTo>
                  <a:pt x="1942148" y="922115"/>
                  <a:pt x="1651921" y="638175"/>
                  <a:pt x="1295305" y="638175"/>
                </a:cubicBezTo>
                <a:cubicBezTo>
                  <a:pt x="938689" y="638175"/>
                  <a:pt x="648462" y="922115"/>
                  <a:pt x="638365" y="1276350"/>
                </a:cubicBezTo>
                <a:lnTo>
                  <a:pt x="0" y="1276350"/>
                </a:lnTo>
                <a:cubicBezTo>
                  <a:pt x="10192" y="569690"/>
                  <a:pt x="586264" y="0"/>
                  <a:pt x="1295305" y="0"/>
                </a:cubicBezTo>
                <a:cubicBezTo>
                  <a:pt x="2004346" y="0"/>
                  <a:pt x="2580418" y="569690"/>
                  <a:pt x="2590610" y="1276350"/>
                </a:cubicBezTo>
                <a:close/>
              </a:path>
            </a:pathLst>
          </a:custGeom>
          <a:gradFill>
            <a:gsLst>
              <a:gs pos="45000">
                <a:srgbClr val="FFFFFF">
                  <a:alpha val="7000"/>
                </a:srgbClr>
              </a:gs>
              <a:gs pos="100000">
                <a:srgbClr val="FFFFFF">
                  <a:alpha val="25000"/>
                </a:srgbClr>
              </a:gs>
            </a:gsLst>
            <a:lin ang="5400000" scaled="0"/>
          </a:gra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zh-CN" altLang="en-US"/>
          </a:p>
        </p:txBody>
      </p:sp>
      <p:sp>
        <p:nvSpPr>
          <p:cNvPr id="1048710" name="标题 1"/>
          <p:cNvSpPr>
            <a:spLocks noGrp="1"/>
          </p:cNvSpPr>
          <p:nvPr>
            <p:ph type="title" hasCustomPrompt="1"/>
            <p:custDataLst>
              <p:tags r:id="rId3"/>
            </p:custDataLst>
          </p:nvPr>
        </p:nvSpPr>
        <p:spPr>
          <a:xfrm>
            <a:off x="710925" y="2975025"/>
            <a:ext cx="2880000" cy="1081088"/>
          </a:xfrm>
        </p:spPr>
        <p:txBody>
          <a:bodyPr wrap="square" anchor="b">
            <a:normAutofit/>
          </a:bodyPr>
          <a:lstStyle>
            <a:lvl1pPr algn="ctr">
              <a:defRPr sz="6600">
                <a:solidFill>
                  <a:srgbClr val="FFFFFF"/>
                </a:solidFill>
                <a:effectLst>
                  <a:glow rad="508000">
                    <a:schemeClr val="accent2">
                      <a:lumMod val="75000"/>
                      <a:alpha val="30000"/>
                    </a:schemeClr>
                  </a:glow>
                </a:effectLst>
              </a:defRPr>
            </a:lvl1pPr>
          </a:lstStyle>
          <a:p>
            <a:r>
              <a:rPr lang="zh-CN" altLang="en-US" dirty="0"/>
              <a:t>标题</a:t>
            </a:r>
          </a:p>
        </p:txBody>
      </p:sp>
      <p:sp>
        <p:nvSpPr>
          <p:cNvPr id="1048712" name="日期占位符 3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 wrap="square">
            <a:normAutofit/>
          </a:bodyPr>
          <a:lstStyle/>
          <a:p>
            <a:fld id="{5592522B-0F24-4480-B9DD-A9474A6880D6}" type="datetimeFigureOut">
              <a:rPr lang="zh-CN" altLang="en-US" smtClean="0"/>
              <a:t>2025/4/22</a:t>
            </a:fld>
            <a:endParaRPr lang="zh-CN" altLang="en-US"/>
          </a:p>
        </p:txBody>
      </p:sp>
      <p:sp>
        <p:nvSpPr>
          <p:cNvPr id="1048714" name="页脚占位符 4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048716" name="灯片编号占位符 5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 wrap="square">
            <a:normAutofit/>
          </a:bodyPr>
          <a:lstStyle/>
          <a:p>
            <a:fld id="{BE5F26B5-172A-4DC2-B0B7-181CFC56B87C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718" name="矩形 2"/>
          <p:cNvSpPr/>
          <p:nvPr userDrawn="1">
            <p:custDataLst>
              <p:tags r:id="rId1"/>
            </p:custDataLst>
          </p:nvPr>
        </p:nvSpPr>
        <p:spPr>
          <a:xfrm>
            <a:off x="-7620" y="0"/>
            <a:ext cx="12199620" cy="6858635"/>
          </a:xfrm>
          <a:prstGeom prst="rect">
            <a:avLst/>
          </a:prstGeom>
          <a:gradFill>
            <a:gsLst>
              <a:gs pos="0">
                <a:schemeClr val="accent2"/>
              </a:gs>
              <a:gs pos="72000">
                <a:schemeClr val="accent1"/>
              </a:gs>
            </a:gsLst>
            <a:lin ang="2700000" scaled="0"/>
          </a:gradFill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48720" name="任意多边形: 形状 13"/>
          <p:cNvSpPr/>
          <p:nvPr userDrawn="1">
            <p:custDataLst>
              <p:tags r:id="rId2"/>
            </p:custDataLst>
          </p:nvPr>
        </p:nvSpPr>
        <p:spPr>
          <a:xfrm>
            <a:off x="4442460" y="164465"/>
            <a:ext cx="6475730" cy="3217545"/>
          </a:xfrm>
          <a:custGeom>
            <a:avLst/>
            <a:gdLst>
              <a:gd name="connsiteX0" fmla="*/ 2590610 w 2590609"/>
              <a:gd name="connsiteY0" fmla="*/ 1276350 h 1276350"/>
              <a:gd name="connsiteX1" fmla="*/ 1952244 w 2590609"/>
              <a:gd name="connsiteY1" fmla="*/ 1276350 h 1276350"/>
              <a:gd name="connsiteX2" fmla="*/ 1295305 w 2590609"/>
              <a:gd name="connsiteY2" fmla="*/ 638175 h 1276350"/>
              <a:gd name="connsiteX3" fmla="*/ 638365 w 2590609"/>
              <a:gd name="connsiteY3" fmla="*/ 1276350 h 1276350"/>
              <a:gd name="connsiteX4" fmla="*/ 0 w 2590609"/>
              <a:gd name="connsiteY4" fmla="*/ 1276350 h 1276350"/>
              <a:gd name="connsiteX5" fmla="*/ 1295305 w 2590609"/>
              <a:gd name="connsiteY5" fmla="*/ 0 h 1276350"/>
              <a:gd name="connsiteX6" fmla="*/ 2590610 w 2590609"/>
              <a:gd name="connsiteY6" fmla="*/ 1276350 h 12763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2590609" h="1276350">
                <a:moveTo>
                  <a:pt x="2590610" y="1276350"/>
                </a:moveTo>
                <a:lnTo>
                  <a:pt x="1952244" y="1276350"/>
                </a:lnTo>
                <a:cubicBezTo>
                  <a:pt x="1942148" y="922115"/>
                  <a:pt x="1651921" y="638175"/>
                  <a:pt x="1295305" y="638175"/>
                </a:cubicBezTo>
                <a:cubicBezTo>
                  <a:pt x="938689" y="638175"/>
                  <a:pt x="648462" y="922115"/>
                  <a:pt x="638365" y="1276350"/>
                </a:cubicBezTo>
                <a:lnTo>
                  <a:pt x="0" y="1276350"/>
                </a:lnTo>
                <a:cubicBezTo>
                  <a:pt x="10192" y="569690"/>
                  <a:pt x="586264" y="0"/>
                  <a:pt x="1295305" y="0"/>
                </a:cubicBezTo>
                <a:cubicBezTo>
                  <a:pt x="2004346" y="0"/>
                  <a:pt x="2580418" y="569690"/>
                  <a:pt x="2590610" y="1276350"/>
                </a:cubicBezTo>
                <a:close/>
              </a:path>
            </a:pathLst>
          </a:custGeom>
          <a:gradFill>
            <a:gsLst>
              <a:gs pos="45000">
                <a:srgbClr val="FFFFFF">
                  <a:alpha val="20000"/>
                </a:srgbClr>
              </a:gs>
              <a:gs pos="100000">
                <a:srgbClr val="FFFFFF">
                  <a:alpha val="10000"/>
                </a:srgbClr>
              </a:gs>
            </a:gsLst>
            <a:lin ang="5400000" scaled="0"/>
          </a:gra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zh-CN" altLang="en-US"/>
          </a:p>
        </p:txBody>
      </p:sp>
      <p:sp>
        <p:nvSpPr>
          <p:cNvPr id="1048722" name="任意多边形: 形状 14"/>
          <p:cNvSpPr/>
          <p:nvPr userDrawn="1">
            <p:custDataLst>
              <p:tags r:id="rId3"/>
            </p:custDataLst>
          </p:nvPr>
        </p:nvSpPr>
        <p:spPr>
          <a:xfrm>
            <a:off x="4442460" y="3382010"/>
            <a:ext cx="6476365" cy="3313430"/>
          </a:xfrm>
          <a:custGeom>
            <a:avLst/>
            <a:gdLst>
              <a:gd name="connsiteX0" fmla="*/ 2590800 w 2590800"/>
              <a:gd name="connsiteY0" fmla="*/ 19050 h 1314450"/>
              <a:gd name="connsiteX1" fmla="*/ 1295400 w 2590800"/>
              <a:gd name="connsiteY1" fmla="*/ 1314450 h 1314450"/>
              <a:gd name="connsiteX2" fmla="*/ 0 w 2590800"/>
              <a:gd name="connsiteY2" fmla="*/ 19050 h 1314450"/>
              <a:gd name="connsiteX3" fmla="*/ 95 w 2590800"/>
              <a:gd name="connsiteY3" fmla="*/ 0 h 1314450"/>
              <a:gd name="connsiteX4" fmla="*/ 638461 w 2590800"/>
              <a:gd name="connsiteY4" fmla="*/ 0 h 1314450"/>
              <a:gd name="connsiteX5" fmla="*/ 638175 w 2590800"/>
              <a:gd name="connsiteY5" fmla="*/ 19050 h 1314450"/>
              <a:gd name="connsiteX6" fmla="*/ 1295400 w 2590800"/>
              <a:gd name="connsiteY6" fmla="*/ 676275 h 1314450"/>
              <a:gd name="connsiteX7" fmla="*/ 1952625 w 2590800"/>
              <a:gd name="connsiteY7" fmla="*/ 19050 h 1314450"/>
              <a:gd name="connsiteX8" fmla="*/ 1952339 w 2590800"/>
              <a:gd name="connsiteY8" fmla="*/ 0 h 1314450"/>
              <a:gd name="connsiteX9" fmla="*/ 2590705 w 2590800"/>
              <a:gd name="connsiteY9" fmla="*/ 0 h 1314450"/>
              <a:gd name="connsiteX10" fmla="*/ 2590800 w 2590800"/>
              <a:gd name="connsiteY10" fmla="*/ 19050 h 13144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2590800" h="1314450">
                <a:moveTo>
                  <a:pt x="2590800" y="19050"/>
                </a:moveTo>
                <a:cubicBezTo>
                  <a:pt x="2590800" y="734473"/>
                  <a:pt x="2010823" y="1314450"/>
                  <a:pt x="1295400" y="1314450"/>
                </a:cubicBezTo>
                <a:cubicBezTo>
                  <a:pt x="579977" y="1314450"/>
                  <a:pt x="0" y="734473"/>
                  <a:pt x="0" y="19050"/>
                </a:cubicBezTo>
                <a:cubicBezTo>
                  <a:pt x="0" y="12668"/>
                  <a:pt x="0" y="6382"/>
                  <a:pt x="95" y="0"/>
                </a:cubicBezTo>
                <a:lnTo>
                  <a:pt x="638461" y="0"/>
                </a:lnTo>
                <a:cubicBezTo>
                  <a:pt x="638270" y="6287"/>
                  <a:pt x="638175" y="12668"/>
                  <a:pt x="638175" y="19050"/>
                </a:cubicBezTo>
                <a:cubicBezTo>
                  <a:pt x="638175" y="382048"/>
                  <a:pt x="932402" y="676275"/>
                  <a:pt x="1295400" y="676275"/>
                </a:cubicBezTo>
                <a:cubicBezTo>
                  <a:pt x="1658398" y="676275"/>
                  <a:pt x="1952625" y="382048"/>
                  <a:pt x="1952625" y="19050"/>
                </a:cubicBezTo>
                <a:cubicBezTo>
                  <a:pt x="1952625" y="12668"/>
                  <a:pt x="1952530" y="6287"/>
                  <a:pt x="1952339" y="0"/>
                </a:cubicBezTo>
                <a:lnTo>
                  <a:pt x="2590705" y="0"/>
                </a:lnTo>
                <a:cubicBezTo>
                  <a:pt x="2590800" y="6382"/>
                  <a:pt x="2590800" y="12668"/>
                  <a:pt x="2590800" y="19050"/>
                </a:cubicBezTo>
                <a:close/>
              </a:path>
            </a:pathLst>
          </a:custGeom>
          <a:gradFill>
            <a:gsLst>
              <a:gs pos="0">
                <a:srgbClr val="FFFFFF">
                  <a:alpha val="10000"/>
                </a:srgbClr>
              </a:gs>
              <a:gs pos="100000">
                <a:srgbClr val="FFFFFF">
                  <a:alpha val="0"/>
                </a:srgbClr>
              </a:gs>
            </a:gsLst>
            <a:lin ang="5400000" scaled="0"/>
          </a:gra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zh-CN" altLang="en-US" dirty="0"/>
          </a:p>
        </p:txBody>
      </p:sp>
      <p:sp>
        <p:nvSpPr>
          <p:cNvPr id="1048724" name="任意多边形: 形状 12"/>
          <p:cNvSpPr/>
          <p:nvPr userDrawn="1">
            <p:custDataLst>
              <p:tags r:id="rId4"/>
            </p:custDataLst>
          </p:nvPr>
        </p:nvSpPr>
        <p:spPr>
          <a:xfrm rot="10800000">
            <a:off x="1664970" y="3477895"/>
            <a:ext cx="6475730" cy="3217545"/>
          </a:xfrm>
          <a:custGeom>
            <a:avLst/>
            <a:gdLst>
              <a:gd name="connsiteX0" fmla="*/ 2590610 w 2590609"/>
              <a:gd name="connsiteY0" fmla="*/ 1276350 h 1276350"/>
              <a:gd name="connsiteX1" fmla="*/ 1952244 w 2590609"/>
              <a:gd name="connsiteY1" fmla="*/ 1276350 h 1276350"/>
              <a:gd name="connsiteX2" fmla="*/ 1295305 w 2590609"/>
              <a:gd name="connsiteY2" fmla="*/ 638175 h 1276350"/>
              <a:gd name="connsiteX3" fmla="*/ 638365 w 2590609"/>
              <a:gd name="connsiteY3" fmla="*/ 1276350 h 1276350"/>
              <a:gd name="connsiteX4" fmla="*/ 0 w 2590609"/>
              <a:gd name="connsiteY4" fmla="*/ 1276350 h 1276350"/>
              <a:gd name="connsiteX5" fmla="*/ 1295305 w 2590609"/>
              <a:gd name="connsiteY5" fmla="*/ 0 h 1276350"/>
              <a:gd name="connsiteX6" fmla="*/ 2590610 w 2590609"/>
              <a:gd name="connsiteY6" fmla="*/ 1276350 h 12763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2590609" h="1276350">
                <a:moveTo>
                  <a:pt x="2590610" y="1276350"/>
                </a:moveTo>
                <a:lnTo>
                  <a:pt x="1952244" y="1276350"/>
                </a:lnTo>
                <a:cubicBezTo>
                  <a:pt x="1942148" y="922115"/>
                  <a:pt x="1651921" y="638175"/>
                  <a:pt x="1295305" y="638175"/>
                </a:cubicBezTo>
                <a:cubicBezTo>
                  <a:pt x="938689" y="638175"/>
                  <a:pt x="648462" y="922115"/>
                  <a:pt x="638365" y="1276350"/>
                </a:cubicBezTo>
                <a:lnTo>
                  <a:pt x="0" y="1276350"/>
                </a:lnTo>
                <a:cubicBezTo>
                  <a:pt x="10192" y="569690"/>
                  <a:pt x="586264" y="0"/>
                  <a:pt x="1295305" y="0"/>
                </a:cubicBezTo>
                <a:cubicBezTo>
                  <a:pt x="2004346" y="0"/>
                  <a:pt x="2580418" y="569690"/>
                  <a:pt x="2590610" y="1276350"/>
                </a:cubicBezTo>
                <a:close/>
              </a:path>
            </a:pathLst>
          </a:custGeom>
          <a:gradFill>
            <a:gsLst>
              <a:gs pos="45000">
                <a:srgbClr val="FFFFFF">
                  <a:alpha val="20000"/>
                </a:srgbClr>
              </a:gs>
              <a:gs pos="100000">
                <a:srgbClr val="FFFFFF">
                  <a:alpha val="10000"/>
                </a:srgbClr>
              </a:gs>
            </a:gsLst>
            <a:lin ang="5400000" scaled="0"/>
          </a:gradFill>
          <a:ln w="9525" cap="flat">
            <a:noFill/>
            <a:prstDash val="solid"/>
            <a:miter/>
          </a:ln>
        </p:spPr>
        <p:txBody>
          <a:bodyPr rtlCol="0" anchor="ctr">
            <a:noAutofit/>
          </a:bodyPr>
          <a:lstStyle/>
          <a:p>
            <a:pPr lvl="0" algn="l">
              <a:buClrTx/>
              <a:buSzTx/>
              <a:buFontTx/>
            </a:pPr>
            <a:endParaRPr lang="zh-CN" altLang="en-US">
              <a:sym typeface="+mn-ea"/>
            </a:endParaRPr>
          </a:p>
        </p:txBody>
      </p:sp>
      <p:sp>
        <p:nvSpPr>
          <p:cNvPr id="1048726" name="任意多边形: 形状 13"/>
          <p:cNvSpPr/>
          <p:nvPr userDrawn="1">
            <p:custDataLst>
              <p:tags r:id="rId5"/>
            </p:custDataLst>
          </p:nvPr>
        </p:nvSpPr>
        <p:spPr>
          <a:xfrm rot="10800000">
            <a:off x="1664970" y="164465"/>
            <a:ext cx="6476365" cy="3313430"/>
          </a:xfrm>
          <a:custGeom>
            <a:avLst/>
            <a:gdLst>
              <a:gd name="connsiteX0" fmla="*/ 2590800 w 2590800"/>
              <a:gd name="connsiteY0" fmla="*/ 19050 h 1314450"/>
              <a:gd name="connsiteX1" fmla="*/ 1295400 w 2590800"/>
              <a:gd name="connsiteY1" fmla="*/ 1314450 h 1314450"/>
              <a:gd name="connsiteX2" fmla="*/ 0 w 2590800"/>
              <a:gd name="connsiteY2" fmla="*/ 19050 h 1314450"/>
              <a:gd name="connsiteX3" fmla="*/ 95 w 2590800"/>
              <a:gd name="connsiteY3" fmla="*/ 0 h 1314450"/>
              <a:gd name="connsiteX4" fmla="*/ 638461 w 2590800"/>
              <a:gd name="connsiteY4" fmla="*/ 0 h 1314450"/>
              <a:gd name="connsiteX5" fmla="*/ 638175 w 2590800"/>
              <a:gd name="connsiteY5" fmla="*/ 19050 h 1314450"/>
              <a:gd name="connsiteX6" fmla="*/ 1295400 w 2590800"/>
              <a:gd name="connsiteY6" fmla="*/ 676275 h 1314450"/>
              <a:gd name="connsiteX7" fmla="*/ 1952625 w 2590800"/>
              <a:gd name="connsiteY7" fmla="*/ 19050 h 1314450"/>
              <a:gd name="connsiteX8" fmla="*/ 1952339 w 2590800"/>
              <a:gd name="connsiteY8" fmla="*/ 0 h 1314450"/>
              <a:gd name="connsiteX9" fmla="*/ 2590705 w 2590800"/>
              <a:gd name="connsiteY9" fmla="*/ 0 h 1314450"/>
              <a:gd name="connsiteX10" fmla="*/ 2590800 w 2590800"/>
              <a:gd name="connsiteY10" fmla="*/ 19050 h 13144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2590800" h="1314450">
                <a:moveTo>
                  <a:pt x="2590800" y="19050"/>
                </a:moveTo>
                <a:cubicBezTo>
                  <a:pt x="2590800" y="734473"/>
                  <a:pt x="2010823" y="1314450"/>
                  <a:pt x="1295400" y="1314450"/>
                </a:cubicBezTo>
                <a:cubicBezTo>
                  <a:pt x="579977" y="1314450"/>
                  <a:pt x="0" y="734473"/>
                  <a:pt x="0" y="19050"/>
                </a:cubicBezTo>
                <a:cubicBezTo>
                  <a:pt x="0" y="12668"/>
                  <a:pt x="0" y="6382"/>
                  <a:pt x="95" y="0"/>
                </a:cubicBezTo>
                <a:lnTo>
                  <a:pt x="638461" y="0"/>
                </a:lnTo>
                <a:cubicBezTo>
                  <a:pt x="638270" y="6287"/>
                  <a:pt x="638175" y="12668"/>
                  <a:pt x="638175" y="19050"/>
                </a:cubicBezTo>
                <a:cubicBezTo>
                  <a:pt x="638175" y="382048"/>
                  <a:pt x="932402" y="676275"/>
                  <a:pt x="1295400" y="676275"/>
                </a:cubicBezTo>
                <a:cubicBezTo>
                  <a:pt x="1658398" y="676275"/>
                  <a:pt x="1952625" y="382048"/>
                  <a:pt x="1952625" y="19050"/>
                </a:cubicBezTo>
                <a:cubicBezTo>
                  <a:pt x="1952625" y="12668"/>
                  <a:pt x="1952530" y="6287"/>
                  <a:pt x="1952339" y="0"/>
                </a:cubicBezTo>
                <a:lnTo>
                  <a:pt x="2590705" y="0"/>
                </a:lnTo>
                <a:cubicBezTo>
                  <a:pt x="2590800" y="6382"/>
                  <a:pt x="2590800" y="12668"/>
                  <a:pt x="2590800" y="19050"/>
                </a:cubicBezTo>
                <a:close/>
              </a:path>
            </a:pathLst>
          </a:custGeom>
          <a:gradFill>
            <a:gsLst>
              <a:gs pos="0">
                <a:srgbClr val="FFFFFF">
                  <a:alpha val="10000"/>
                </a:srgbClr>
              </a:gs>
              <a:gs pos="100000">
                <a:srgbClr val="FFFFFF">
                  <a:alpha val="0"/>
                </a:srgbClr>
              </a:gs>
            </a:gsLst>
            <a:lin ang="5400000" scaled="0"/>
          </a:gradFill>
          <a:ln w="9525" cap="flat">
            <a:noFill/>
            <a:prstDash val="solid"/>
            <a:miter/>
          </a:ln>
        </p:spPr>
        <p:txBody>
          <a:bodyPr rtlCol="0" anchor="ctr">
            <a:noAutofit/>
          </a:bodyPr>
          <a:lstStyle/>
          <a:p>
            <a:pPr lvl="0" algn="l">
              <a:buClrTx/>
              <a:buSzTx/>
              <a:buFontTx/>
            </a:pPr>
            <a:endParaRPr lang="zh-CN" altLang="en-US" dirty="0">
              <a:sym typeface="+mn-ea"/>
            </a:endParaRPr>
          </a:p>
        </p:txBody>
      </p:sp>
      <p:sp>
        <p:nvSpPr>
          <p:cNvPr id="1048728" name="标题 1"/>
          <p:cNvSpPr>
            <a:spLocks noGrp="1"/>
          </p:cNvSpPr>
          <p:nvPr>
            <p:ph type="title"/>
            <p:custDataLst>
              <p:tags r:id="rId6"/>
            </p:custDataLst>
          </p:nvPr>
        </p:nvSpPr>
        <p:spPr>
          <a:xfrm>
            <a:off x="1521460" y="3260915"/>
            <a:ext cx="9144000" cy="1733476"/>
          </a:xfrm>
        </p:spPr>
        <p:txBody>
          <a:bodyPr wrap="square" anchor="t">
            <a:normAutofit/>
          </a:bodyPr>
          <a:lstStyle>
            <a:lvl1pPr algn="ctr">
              <a:defRPr sz="5400">
                <a:solidFill>
                  <a:srgbClr val="FFFFFF"/>
                </a:solidFill>
                <a:effectLst>
                  <a:glow rad="190500">
                    <a:schemeClr val="accent1">
                      <a:alpha val="9000"/>
                    </a:schemeClr>
                  </a:glow>
                </a:effectLst>
              </a:defRPr>
            </a:lvl1pPr>
          </a:lstStyle>
          <a:p>
            <a:r>
              <a:rPr lang="zh-CN" altLang="en-US" dirty="0"/>
              <a:t>单击此处编辑母版标题样式</a:t>
            </a:r>
          </a:p>
        </p:txBody>
      </p:sp>
      <p:sp>
        <p:nvSpPr>
          <p:cNvPr id="1048730" name="节编号 3"/>
          <p:cNvSpPr>
            <a:spLocks noGrp="1"/>
          </p:cNvSpPr>
          <p:nvPr>
            <p:ph type="body" sz="quarter" idx="13" hasCustomPrompt="1"/>
            <p:custDataLst>
              <p:tags r:id="rId7"/>
            </p:custDataLst>
          </p:nvPr>
        </p:nvSpPr>
        <p:spPr>
          <a:xfrm>
            <a:off x="1527810" y="1838795"/>
            <a:ext cx="9144000" cy="1224000"/>
          </a:xfrm>
        </p:spPr>
        <p:txBody>
          <a:bodyPr wrap="none" anchor="ctr">
            <a:normAutofit/>
          </a:bodyPr>
          <a:lstStyle>
            <a:lvl1pPr marL="0" indent="0" algn="ctr">
              <a:buNone/>
              <a:defRPr sz="8000" b="1">
                <a:solidFill>
                  <a:srgbClr val="FFFFFF"/>
                </a:solidFill>
                <a:effectLst>
                  <a:glow rad="190500">
                    <a:schemeClr val="accent1">
                      <a:alpha val="9000"/>
                    </a:schemeClr>
                  </a:glow>
                </a:effectLst>
              </a:defRPr>
            </a:lvl1pPr>
          </a:lstStyle>
          <a:p>
            <a:pPr lvl="0"/>
            <a:r>
              <a:rPr lang="zh-CN" altLang="en-US" dirty="0"/>
              <a:t>节编号</a:t>
            </a:r>
          </a:p>
        </p:txBody>
      </p:sp>
      <p:sp>
        <p:nvSpPr>
          <p:cNvPr id="1048732" name="日期占位符 4"/>
          <p:cNvSpPr>
            <a:spLocks noGrp="1"/>
          </p:cNvSpPr>
          <p:nvPr>
            <p:ph type="dt" sz="half" idx="10"/>
            <p:custDataLst>
              <p:tags r:id="rId8"/>
            </p:custDataLst>
          </p:nvPr>
        </p:nvSpPr>
        <p:spPr/>
        <p:txBody>
          <a:bodyPr wrap="square">
            <a:normAutofit/>
          </a:bodyPr>
          <a:lstStyle/>
          <a:p>
            <a:fld id="{5592522B-0F24-4480-B9DD-A9474A6880D6}" type="datetimeFigureOut">
              <a:rPr lang="zh-CN" altLang="en-US" smtClean="0"/>
              <a:t>2025/4/22</a:t>
            </a:fld>
            <a:endParaRPr lang="zh-CN" altLang="en-US"/>
          </a:p>
        </p:txBody>
      </p:sp>
      <p:sp>
        <p:nvSpPr>
          <p:cNvPr id="1048734" name="页脚占位符 5"/>
          <p:cNvSpPr>
            <a:spLocks noGrp="1"/>
          </p:cNvSpPr>
          <p:nvPr>
            <p:ph type="ftr" sz="quarter" idx="11"/>
            <p:custDataLst>
              <p:tags r:id="rId9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048736" name="灯片编号占位符 6"/>
          <p:cNvSpPr>
            <a:spLocks noGrp="1"/>
          </p:cNvSpPr>
          <p:nvPr>
            <p:ph type="sldNum" sz="quarter" idx="12"/>
            <p:custDataLst>
              <p:tags r:id="rId10"/>
            </p:custDataLst>
          </p:nvPr>
        </p:nvSpPr>
        <p:spPr/>
        <p:txBody>
          <a:bodyPr wrap="square">
            <a:normAutofit/>
          </a:bodyPr>
          <a:lstStyle/>
          <a:p>
            <a:fld id="{BE5F26B5-172A-4DC2-B0B7-181CFC56B87C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738" name="标题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/>
        <p:txBody>
          <a:bodyPr vert="horz" wrap="square" lIns="0" tIns="0" rIns="0" bIns="0" rtlCol="0" anchor="b">
            <a:normAutofit/>
          </a:bodyPr>
          <a:lstStyle>
            <a:lvl1pPr>
              <a:defRPr lang="zh-CN" altLang="en-US" dirty="0"/>
            </a:lvl1pPr>
          </a:lstStyle>
          <a:p>
            <a:pPr lvl="0"/>
            <a:r>
              <a:rPr lang="zh-CN" altLang="en-US" dirty="0"/>
              <a:t>单击此处编辑母版标题样式</a:t>
            </a:r>
          </a:p>
        </p:txBody>
      </p:sp>
      <p:sp>
        <p:nvSpPr>
          <p:cNvPr id="1048740" name="内容占位符 2"/>
          <p:cNvSpPr>
            <a:spLocks noGrp="1"/>
          </p:cNvSpPr>
          <p:nvPr>
            <p:ph sz="half" idx="1"/>
            <p:custDataLst>
              <p:tags r:id="rId2"/>
            </p:custDataLst>
          </p:nvPr>
        </p:nvSpPr>
        <p:spPr>
          <a:xfrm>
            <a:off x="695960" y="1301750"/>
            <a:ext cx="5323840" cy="4875850"/>
          </a:xfrm>
        </p:spPr>
        <p:txBody>
          <a:bodyPr wrap="square">
            <a:normAutofit/>
          </a:bodyPr>
          <a:lstStyle/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>
                <a:sym typeface="+mn-ea"/>
              </a:rPr>
              <a:t>第</a:t>
            </a:r>
            <a:r>
              <a:rPr lang="zh-CN" altLang="en-US" dirty="0"/>
              <a:t>二级</a:t>
            </a:r>
          </a:p>
          <a:p>
            <a:pPr lvl="2"/>
            <a:r>
              <a:rPr lang="zh-CN" altLang="en-US" dirty="0">
                <a:sym typeface="+mn-ea"/>
              </a:rPr>
              <a:t>第</a:t>
            </a:r>
            <a:r>
              <a:rPr lang="zh-CN" altLang="en-US" dirty="0"/>
              <a:t>三级</a:t>
            </a:r>
          </a:p>
          <a:p>
            <a:pPr lvl="3"/>
            <a:r>
              <a:rPr lang="zh-CN" altLang="en-US" dirty="0">
                <a:sym typeface="+mn-ea"/>
              </a:rPr>
              <a:t>第</a:t>
            </a:r>
            <a:r>
              <a:rPr lang="zh-CN" altLang="en-US" dirty="0"/>
              <a:t>四级</a:t>
            </a:r>
          </a:p>
          <a:p>
            <a:pPr lvl="4"/>
            <a:r>
              <a:rPr lang="zh-CN" altLang="en-US" dirty="0">
                <a:sym typeface="+mn-ea"/>
              </a:rPr>
              <a:t>第</a:t>
            </a:r>
            <a:r>
              <a:rPr lang="zh-CN" altLang="en-US" dirty="0"/>
              <a:t>五级</a:t>
            </a:r>
          </a:p>
        </p:txBody>
      </p:sp>
      <p:sp>
        <p:nvSpPr>
          <p:cNvPr id="1048742" name="内容占位符 3"/>
          <p:cNvSpPr>
            <a:spLocks noGrp="1"/>
          </p:cNvSpPr>
          <p:nvPr>
            <p:ph sz="half" idx="2"/>
            <p:custDataLst>
              <p:tags r:id="rId3"/>
            </p:custDataLst>
          </p:nvPr>
        </p:nvSpPr>
        <p:spPr>
          <a:xfrm>
            <a:off x="6172200" y="1301750"/>
            <a:ext cx="5323840" cy="4875850"/>
          </a:xfrm>
        </p:spPr>
        <p:txBody>
          <a:bodyPr wrap="square">
            <a:normAutofit/>
          </a:bodyPr>
          <a:lstStyle/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>
                <a:sym typeface="+mn-ea"/>
              </a:rPr>
              <a:t>第</a:t>
            </a:r>
            <a:r>
              <a:rPr lang="zh-CN" altLang="en-US" dirty="0"/>
              <a:t>二级</a:t>
            </a:r>
          </a:p>
          <a:p>
            <a:pPr lvl="2"/>
            <a:r>
              <a:rPr lang="zh-CN" altLang="en-US" dirty="0">
                <a:sym typeface="+mn-ea"/>
              </a:rPr>
              <a:t>第</a:t>
            </a:r>
            <a:r>
              <a:rPr lang="zh-CN" altLang="en-US" dirty="0"/>
              <a:t>三级</a:t>
            </a:r>
          </a:p>
          <a:p>
            <a:pPr lvl="3"/>
            <a:r>
              <a:rPr lang="zh-CN" altLang="en-US" dirty="0">
                <a:sym typeface="+mn-ea"/>
              </a:rPr>
              <a:t>第</a:t>
            </a:r>
            <a:r>
              <a:rPr lang="zh-CN" altLang="en-US" dirty="0"/>
              <a:t>四级</a:t>
            </a:r>
          </a:p>
          <a:p>
            <a:pPr lvl="4"/>
            <a:r>
              <a:rPr lang="zh-CN" altLang="en-US" dirty="0">
                <a:sym typeface="+mn-ea"/>
              </a:rPr>
              <a:t>第</a:t>
            </a:r>
            <a:r>
              <a:rPr lang="zh-CN" altLang="en-US" dirty="0"/>
              <a:t>五级</a:t>
            </a:r>
          </a:p>
        </p:txBody>
      </p:sp>
      <p:sp>
        <p:nvSpPr>
          <p:cNvPr id="1048744" name="日期占位符 4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 wrap="square">
            <a:normAutofit/>
          </a:bodyPr>
          <a:lstStyle/>
          <a:p>
            <a:fld id="{5592522B-0F24-4480-B9DD-A9474A6880D6}" type="datetimeFigureOut">
              <a:rPr lang="zh-CN" altLang="en-US" smtClean="0"/>
              <a:t>2025/4/22</a:t>
            </a:fld>
            <a:endParaRPr lang="zh-CN" altLang="en-US"/>
          </a:p>
        </p:txBody>
      </p:sp>
      <p:sp>
        <p:nvSpPr>
          <p:cNvPr id="1048746" name="页脚占位符 5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048748" name="灯片编号占位符 6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 wrap="square">
            <a:normAutofit/>
          </a:bodyPr>
          <a:lstStyle/>
          <a:p>
            <a:fld id="{BE5F26B5-172A-4DC2-B0B7-181CFC56B87C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750" name="文本占位符 2"/>
          <p:cNvSpPr>
            <a:spLocks noGrp="1"/>
          </p:cNvSpPr>
          <p:nvPr>
            <p:ph type="body" idx="1" hasCustomPrompt="1"/>
            <p:custDataLst>
              <p:tags r:id="rId1"/>
            </p:custDataLst>
          </p:nvPr>
        </p:nvSpPr>
        <p:spPr>
          <a:xfrm>
            <a:off x="695960" y="1301750"/>
            <a:ext cx="5323840" cy="411303"/>
          </a:xfrm>
        </p:spPr>
        <p:txBody>
          <a:bodyPr wrap="square" anchor="b">
            <a:normAutofit/>
          </a:bodyPr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dirty="0"/>
              <a:t>单击此处编辑母版标题样式</a:t>
            </a:r>
          </a:p>
        </p:txBody>
      </p:sp>
      <p:sp>
        <p:nvSpPr>
          <p:cNvPr id="1048752" name="内容占位符 3"/>
          <p:cNvSpPr>
            <a:spLocks noGrp="1"/>
          </p:cNvSpPr>
          <p:nvPr>
            <p:ph sz="half" idx="2"/>
            <p:custDataLst>
              <p:tags r:id="rId2"/>
            </p:custDataLst>
          </p:nvPr>
        </p:nvSpPr>
        <p:spPr>
          <a:xfrm>
            <a:off x="695960" y="1875099"/>
            <a:ext cx="5323840" cy="4300276"/>
          </a:xfrm>
        </p:spPr>
        <p:txBody>
          <a:bodyPr wrap="square">
            <a:normAutofit/>
          </a:bodyPr>
          <a:lstStyle>
            <a:lvl1pPr>
              <a:defRPr sz="2200"/>
            </a:lvl1pPr>
          </a:lstStyle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>
                <a:sym typeface="+mn-ea"/>
              </a:rPr>
              <a:t>第</a:t>
            </a:r>
            <a:r>
              <a:rPr lang="zh-CN" altLang="en-US" dirty="0"/>
              <a:t>二级</a:t>
            </a:r>
          </a:p>
          <a:p>
            <a:pPr lvl="2"/>
            <a:r>
              <a:rPr lang="zh-CN" altLang="en-US" dirty="0">
                <a:sym typeface="+mn-ea"/>
              </a:rPr>
              <a:t>第</a:t>
            </a:r>
            <a:r>
              <a:rPr lang="zh-CN" altLang="en-US" dirty="0"/>
              <a:t>三级</a:t>
            </a:r>
          </a:p>
          <a:p>
            <a:pPr lvl="3"/>
            <a:r>
              <a:rPr lang="zh-CN" altLang="en-US" dirty="0">
                <a:sym typeface="+mn-ea"/>
              </a:rPr>
              <a:t>第</a:t>
            </a:r>
            <a:r>
              <a:rPr lang="zh-CN" altLang="en-US" dirty="0"/>
              <a:t>四级</a:t>
            </a:r>
          </a:p>
          <a:p>
            <a:pPr lvl="4"/>
            <a:r>
              <a:rPr lang="zh-CN" altLang="en-US" dirty="0">
                <a:sym typeface="+mn-ea"/>
              </a:rPr>
              <a:t>第</a:t>
            </a:r>
            <a:r>
              <a:rPr lang="zh-CN" altLang="en-US" dirty="0"/>
              <a:t>五级</a:t>
            </a:r>
          </a:p>
        </p:txBody>
      </p:sp>
      <p:sp>
        <p:nvSpPr>
          <p:cNvPr id="1048754" name="文本占位符 4"/>
          <p:cNvSpPr>
            <a:spLocks noGrp="1"/>
          </p:cNvSpPr>
          <p:nvPr>
            <p:ph type="body" sz="quarter" idx="3" hasCustomPrompt="1"/>
            <p:custDataLst>
              <p:tags r:id="rId3"/>
            </p:custDataLst>
          </p:nvPr>
        </p:nvSpPr>
        <p:spPr>
          <a:xfrm>
            <a:off x="6172200" y="1301750"/>
            <a:ext cx="5323840" cy="411303"/>
          </a:xfrm>
        </p:spPr>
        <p:txBody>
          <a:bodyPr wrap="square" anchor="b">
            <a:normAutofit/>
          </a:bodyPr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dirty="0"/>
              <a:t>单击此处编辑母版标题样式</a:t>
            </a:r>
          </a:p>
        </p:txBody>
      </p:sp>
      <p:sp>
        <p:nvSpPr>
          <p:cNvPr id="1048756" name="内容占位符 5"/>
          <p:cNvSpPr>
            <a:spLocks noGrp="1"/>
          </p:cNvSpPr>
          <p:nvPr>
            <p:ph sz="quarter" idx="4"/>
            <p:custDataLst>
              <p:tags r:id="rId4"/>
            </p:custDataLst>
          </p:nvPr>
        </p:nvSpPr>
        <p:spPr>
          <a:xfrm>
            <a:off x="6172200" y="1875099"/>
            <a:ext cx="5323840" cy="4300276"/>
          </a:xfrm>
        </p:spPr>
        <p:txBody>
          <a:bodyPr wrap="square">
            <a:normAutofit/>
          </a:bodyPr>
          <a:lstStyle>
            <a:lvl1pPr>
              <a:defRPr sz="2200"/>
            </a:lvl1pPr>
          </a:lstStyle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>
                <a:sym typeface="+mn-ea"/>
              </a:rPr>
              <a:t>第</a:t>
            </a:r>
            <a:r>
              <a:rPr lang="zh-CN" altLang="en-US" dirty="0"/>
              <a:t>二级</a:t>
            </a:r>
          </a:p>
          <a:p>
            <a:pPr lvl="2"/>
            <a:r>
              <a:rPr lang="zh-CN" altLang="en-US" dirty="0">
                <a:sym typeface="+mn-ea"/>
              </a:rPr>
              <a:t>第</a:t>
            </a:r>
            <a:r>
              <a:rPr lang="zh-CN" altLang="en-US" dirty="0"/>
              <a:t>三级</a:t>
            </a:r>
          </a:p>
          <a:p>
            <a:pPr lvl="3"/>
            <a:r>
              <a:rPr lang="zh-CN" altLang="en-US" dirty="0">
                <a:sym typeface="+mn-ea"/>
              </a:rPr>
              <a:t>第</a:t>
            </a:r>
            <a:r>
              <a:rPr lang="zh-CN" altLang="en-US" dirty="0"/>
              <a:t>四级</a:t>
            </a:r>
          </a:p>
          <a:p>
            <a:pPr lvl="4"/>
            <a:r>
              <a:rPr lang="zh-CN" altLang="en-US" dirty="0">
                <a:sym typeface="+mn-ea"/>
              </a:rPr>
              <a:t>第</a:t>
            </a:r>
            <a:r>
              <a:rPr lang="zh-CN" altLang="en-US" dirty="0"/>
              <a:t>五级</a:t>
            </a:r>
          </a:p>
        </p:txBody>
      </p:sp>
      <p:sp>
        <p:nvSpPr>
          <p:cNvPr id="1048758" name="日期占位符 6"/>
          <p:cNvSpPr>
            <a:spLocks noGrp="1"/>
          </p:cNvSpPr>
          <p:nvPr>
            <p:ph type="dt" sz="half" idx="10"/>
            <p:custDataLst>
              <p:tags r:id="rId5"/>
            </p:custDataLst>
          </p:nvPr>
        </p:nvSpPr>
        <p:spPr/>
        <p:txBody>
          <a:bodyPr wrap="square">
            <a:normAutofit/>
          </a:bodyPr>
          <a:lstStyle/>
          <a:p>
            <a:fld id="{5592522B-0F24-4480-B9DD-A9474A6880D6}" type="datetimeFigureOut">
              <a:rPr lang="zh-CN" altLang="en-US" smtClean="0"/>
              <a:t>2025/4/22</a:t>
            </a:fld>
            <a:endParaRPr lang="zh-CN" altLang="en-US"/>
          </a:p>
        </p:txBody>
      </p:sp>
      <p:sp>
        <p:nvSpPr>
          <p:cNvPr id="1048760" name="页脚占位符 7"/>
          <p:cNvSpPr>
            <a:spLocks noGrp="1"/>
          </p:cNvSpPr>
          <p:nvPr>
            <p:ph type="ftr" sz="quarter" idx="11"/>
            <p:custDataLst>
              <p:tags r:id="rId6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048762" name="灯片编号占位符 8"/>
          <p:cNvSpPr>
            <a:spLocks noGrp="1"/>
          </p:cNvSpPr>
          <p:nvPr>
            <p:ph type="sldNum" sz="quarter" idx="12"/>
            <p:custDataLst>
              <p:tags r:id="rId7"/>
            </p:custDataLst>
          </p:nvPr>
        </p:nvSpPr>
        <p:spPr/>
        <p:txBody>
          <a:bodyPr wrap="square">
            <a:normAutofit/>
          </a:bodyPr>
          <a:lstStyle/>
          <a:p>
            <a:fld id="{BE5F26B5-172A-4DC2-B0B7-181CFC56B87C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1048764" name="标题 9"/>
          <p:cNvSpPr>
            <a:spLocks noGrp="1"/>
          </p:cNvSpPr>
          <p:nvPr>
            <p:ph type="title"/>
            <p:custDataLst>
              <p:tags r:id="rId8"/>
            </p:custDataLst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766" name="标题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/>
        <p:txBody>
          <a:bodyPr wrap="square">
            <a:normAutofit/>
          </a:bodyPr>
          <a:lstStyle/>
          <a:p>
            <a:r>
              <a:rPr lang="zh-CN" altLang="en-US" dirty="0"/>
              <a:t>单击此处编辑母版标题样式</a:t>
            </a:r>
          </a:p>
        </p:txBody>
      </p:sp>
      <p:sp>
        <p:nvSpPr>
          <p:cNvPr id="1048768" name="日期占位符 2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/>
        <p:txBody>
          <a:bodyPr wrap="square">
            <a:normAutofit/>
          </a:bodyPr>
          <a:lstStyle/>
          <a:p>
            <a:fld id="{5592522B-0F24-4480-B9DD-A9474A6880D6}" type="datetimeFigureOut">
              <a:rPr lang="zh-CN" altLang="en-US" smtClean="0"/>
              <a:t>2025/4/22</a:t>
            </a:fld>
            <a:endParaRPr lang="zh-CN" altLang="en-US"/>
          </a:p>
        </p:txBody>
      </p:sp>
      <p:sp>
        <p:nvSpPr>
          <p:cNvPr id="1048770" name="页脚占位符 3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048772" name="灯片编号占位符 4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 wrap="square">
            <a:normAutofit/>
          </a:bodyPr>
          <a:lstStyle/>
          <a:p>
            <a:fld id="{BE5F26B5-172A-4DC2-B0B7-181CFC56B87C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774" name="日期占位符 1"/>
          <p:cNvSpPr>
            <a:spLocks noGrp="1"/>
          </p:cNvSpPr>
          <p:nvPr>
            <p:ph type="dt" sz="half" idx="10"/>
            <p:custDataLst>
              <p:tags r:id="rId1"/>
            </p:custDataLst>
          </p:nvPr>
        </p:nvSpPr>
        <p:spPr/>
        <p:txBody>
          <a:bodyPr wrap="square">
            <a:normAutofit/>
          </a:bodyPr>
          <a:lstStyle/>
          <a:p>
            <a:fld id="{5592522B-0F24-4480-B9DD-A9474A6880D6}" type="datetimeFigureOut">
              <a:rPr lang="zh-CN" altLang="en-US" smtClean="0"/>
              <a:t>2025/4/22</a:t>
            </a:fld>
            <a:endParaRPr lang="zh-CN" altLang="en-US" dirty="0"/>
          </a:p>
        </p:txBody>
      </p:sp>
      <p:sp>
        <p:nvSpPr>
          <p:cNvPr id="1048776" name="页脚占位符 2"/>
          <p:cNvSpPr>
            <a:spLocks noGrp="1"/>
          </p:cNvSpPr>
          <p:nvPr>
            <p:ph type="ftr" sz="quarter" idx="11"/>
            <p:custDataLst>
              <p:tags r:id="rId2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048778" name="灯片编号占位符 3"/>
          <p:cNvSpPr>
            <a:spLocks noGrp="1"/>
          </p:cNvSpPr>
          <p:nvPr>
            <p:ph type="sldNum" sz="quarter" idx="12"/>
            <p:custDataLst>
              <p:tags r:id="rId3"/>
            </p:custDataLst>
          </p:nvPr>
        </p:nvSpPr>
        <p:spPr/>
        <p:txBody>
          <a:bodyPr wrap="square">
            <a:normAutofit/>
          </a:bodyPr>
          <a:lstStyle/>
          <a:p>
            <a:fld id="{BE5F26B5-172A-4DC2-B0B7-181CFC56B87C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仅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780" name="内容占位符 1"/>
          <p:cNvSpPr>
            <a:spLocks noGrp="1"/>
          </p:cNvSpPr>
          <p:nvPr>
            <p:ph idx="1"/>
            <p:custDataLst>
              <p:tags r:id="rId1"/>
            </p:custDataLst>
          </p:nvPr>
        </p:nvSpPr>
        <p:spPr>
          <a:xfrm>
            <a:off x="695960" y="360045"/>
            <a:ext cx="10801985" cy="5817870"/>
          </a:xfrm>
        </p:spPr>
        <p:txBody>
          <a:bodyPr wrap="square">
            <a:normAutofit/>
          </a:bodyPr>
          <a:lstStyle/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>
                <a:sym typeface="+mn-ea"/>
              </a:rPr>
              <a:t>第</a:t>
            </a:r>
            <a:r>
              <a:rPr lang="zh-CN" altLang="en-US" dirty="0"/>
              <a:t>二级</a:t>
            </a:r>
          </a:p>
          <a:p>
            <a:pPr lvl="2"/>
            <a:r>
              <a:rPr lang="zh-CN" altLang="en-US" dirty="0">
                <a:sym typeface="+mn-ea"/>
              </a:rPr>
              <a:t>第</a:t>
            </a:r>
            <a:r>
              <a:rPr lang="zh-CN" altLang="en-US" dirty="0"/>
              <a:t>三级</a:t>
            </a:r>
          </a:p>
          <a:p>
            <a:pPr lvl="3"/>
            <a:r>
              <a:rPr lang="zh-CN" altLang="en-US" dirty="0">
                <a:sym typeface="+mn-ea"/>
              </a:rPr>
              <a:t>第</a:t>
            </a:r>
            <a:r>
              <a:rPr lang="zh-CN" altLang="en-US" dirty="0"/>
              <a:t>四级</a:t>
            </a:r>
          </a:p>
          <a:p>
            <a:pPr lvl="4"/>
            <a:r>
              <a:rPr lang="zh-CN" altLang="en-US" dirty="0">
                <a:sym typeface="+mn-ea"/>
              </a:rPr>
              <a:t>第</a:t>
            </a:r>
            <a:r>
              <a:rPr lang="zh-CN" altLang="en-US" dirty="0"/>
              <a:t>五级</a:t>
            </a:r>
          </a:p>
        </p:txBody>
      </p:sp>
      <p:sp>
        <p:nvSpPr>
          <p:cNvPr id="1048782" name="日期占位符 2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/>
        <p:txBody>
          <a:bodyPr wrap="square">
            <a:normAutofit/>
          </a:bodyPr>
          <a:lstStyle/>
          <a:p>
            <a:fld id="{5592522B-0F24-4480-B9DD-A9474A6880D6}" type="datetimeFigureOut">
              <a:rPr lang="zh-CN" altLang="en-US" smtClean="0"/>
              <a:t>2025/4/22</a:t>
            </a:fld>
            <a:endParaRPr lang="zh-CN" altLang="en-US"/>
          </a:p>
        </p:txBody>
      </p:sp>
      <p:sp>
        <p:nvSpPr>
          <p:cNvPr id="1048784" name="页脚占位符 3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048786" name="灯片编号占位符 4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 wrap="square">
            <a:normAutofit/>
          </a:bodyPr>
          <a:lstStyle/>
          <a:p>
            <a:fld id="{BE5F26B5-172A-4DC2-B0B7-181CFC56B87C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和副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788" name="文本占位符 2"/>
          <p:cNvSpPr>
            <a:spLocks noGrp="1"/>
          </p:cNvSpPr>
          <p:nvPr>
            <p:ph type="body" idx="1" hasCustomPrompt="1"/>
            <p:custDataLst>
              <p:tags r:id="rId1"/>
            </p:custDataLst>
          </p:nvPr>
        </p:nvSpPr>
        <p:spPr>
          <a:xfrm>
            <a:off x="695960" y="1301750"/>
            <a:ext cx="10799088" cy="405553"/>
          </a:xfrm>
        </p:spPr>
        <p:txBody>
          <a:bodyPr wrap="square" anchor="t">
            <a:norm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zh-CN" altLang="en-US" dirty="0"/>
              <a:t>单击此处编辑副标题</a:t>
            </a:r>
          </a:p>
        </p:txBody>
      </p:sp>
      <p:sp>
        <p:nvSpPr>
          <p:cNvPr id="1048790" name="日期占位符 3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/>
        <p:txBody>
          <a:bodyPr wrap="square">
            <a:normAutofit/>
          </a:bodyPr>
          <a:lstStyle/>
          <a:p>
            <a:fld id="{5592522B-0F24-4480-B9DD-A9474A6880D6}" type="datetimeFigureOut">
              <a:rPr lang="zh-CN" altLang="en-US" smtClean="0"/>
              <a:t>2025/4/22</a:t>
            </a:fld>
            <a:endParaRPr lang="zh-CN" altLang="en-US"/>
          </a:p>
        </p:txBody>
      </p:sp>
      <p:sp>
        <p:nvSpPr>
          <p:cNvPr id="1048792" name="页脚占位符 4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048794" name="灯片编号占位符 5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 wrap="square">
            <a:normAutofit/>
          </a:bodyPr>
          <a:lstStyle/>
          <a:p>
            <a:fld id="{BE5F26B5-172A-4DC2-B0B7-181CFC56B87C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1048796" name="标题 3"/>
          <p:cNvSpPr>
            <a:spLocks noGrp="1"/>
          </p:cNvSpPr>
          <p:nvPr>
            <p:ph type="title"/>
            <p:custDataLst>
              <p:tags r:id="rId5"/>
            </p:custDataLst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末尾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798" name="矩形 7"/>
          <p:cNvSpPr/>
          <p:nvPr userDrawn="1">
            <p:custDataLst>
              <p:tags r:id="rId1"/>
            </p:custDataLst>
          </p:nvPr>
        </p:nvSpPr>
        <p:spPr>
          <a:xfrm>
            <a:off x="-7620" y="0"/>
            <a:ext cx="12199620" cy="6858635"/>
          </a:xfrm>
          <a:prstGeom prst="rect">
            <a:avLst/>
          </a:prstGeom>
          <a:gradFill>
            <a:gsLst>
              <a:gs pos="0">
                <a:schemeClr val="accent2"/>
              </a:gs>
              <a:gs pos="83000">
                <a:schemeClr val="accent1"/>
              </a:gs>
            </a:gsLst>
            <a:lin ang="2700000" scaled="0"/>
          </a:gradFill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vertOverflow="overflow" horzOverflow="overflow" vert="horz" wrap="square" numCol="1" spcCol="0" rtlCol="0" fromWordArt="0" anchor="ctr" anchorCtr="0" forceAA="0" compatLnSpc="1">
            <a:noAutofit/>
          </a:bodyPr>
          <a:lstStyle/>
          <a:p>
            <a:pPr lvl="0" algn="ctr">
              <a:buClrTx/>
              <a:buSzTx/>
              <a:buFontTx/>
            </a:pPr>
            <a:endParaRPr lang="zh-CN" altLang="en-US">
              <a:sym typeface="+mn-ea"/>
            </a:endParaRPr>
          </a:p>
        </p:txBody>
      </p:sp>
      <p:sp>
        <p:nvSpPr>
          <p:cNvPr id="1048800" name="任意多边形: 形状 20"/>
          <p:cNvSpPr/>
          <p:nvPr userDrawn="1">
            <p:custDataLst>
              <p:tags r:id="rId2"/>
            </p:custDataLst>
          </p:nvPr>
        </p:nvSpPr>
        <p:spPr>
          <a:xfrm rot="16200000">
            <a:off x="-203200" y="1355725"/>
            <a:ext cx="4523740" cy="2207260"/>
          </a:xfrm>
          <a:custGeom>
            <a:avLst/>
            <a:gdLst>
              <a:gd name="connsiteX0" fmla="*/ 2590610 w 2590609"/>
              <a:gd name="connsiteY0" fmla="*/ 1276350 h 1276350"/>
              <a:gd name="connsiteX1" fmla="*/ 1952244 w 2590609"/>
              <a:gd name="connsiteY1" fmla="*/ 1276350 h 1276350"/>
              <a:gd name="connsiteX2" fmla="*/ 1295305 w 2590609"/>
              <a:gd name="connsiteY2" fmla="*/ 638175 h 1276350"/>
              <a:gd name="connsiteX3" fmla="*/ 638365 w 2590609"/>
              <a:gd name="connsiteY3" fmla="*/ 1276350 h 1276350"/>
              <a:gd name="connsiteX4" fmla="*/ 0 w 2590609"/>
              <a:gd name="connsiteY4" fmla="*/ 1276350 h 1276350"/>
              <a:gd name="connsiteX5" fmla="*/ 1295305 w 2590609"/>
              <a:gd name="connsiteY5" fmla="*/ 0 h 1276350"/>
              <a:gd name="connsiteX6" fmla="*/ 2590610 w 2590609"/>
              <a:gd name="connsiteY6" fmla="*/ 1276350 h 12763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2590609" h="1276350">
                <a:moveTo>
                  <a:pt x="2590610" y="1276350"/>
                </a:moveTo>
                <a:lnTo>
                  <a:pt x="1952244" y="1276350"/>
                </a:lnTo>
                <a:cubicBezTo>
                  <a:pt x="1942148" y="922115"/>
                  <a:pt x="1651921" y="638175"/>
                  <a:pt x="1295305" y="638175"/>
                </a:cubicBezTo>
                <a:cubicBezTo>
                  <a:pt x="938689" y="638175"/>
                  <a:pt x="648462" y="922115"/>
                  <a:pt x="638365" y="1276350"/>
                </a:cubicBezTo>
                <a:lnTo>
                  <a:pt x="0" y="1276350"/>
                </a:lnTo>
                <a:cubicBezTo>
                  <a:pt x="10192" y="569690"/>
                  <a:pt x="586264" y="0"/>
                  <a:pt x="1295305" y="0"/>
                </a:cubicBezTo>
                <a:cubicBezTo>
                  <a:pt x="2004346" y="0"/>
                  <a:pt x="2580418" y="569690"/>
                  <a:pt x="2590610" y="1276350"/>
                </a:cubicBezTo>
                <a:close/>
              </a:path>
            </a:pathLst>
          </a:custGeom>
          <a:gradFill>
            <a:gsLst>
              <a:gs pos="45000">
                <a:srgbClr val="FFFFFF">
                  <a:alpha val="90000"/>
                </a:srgbClr>
              </a:gs>
              <a:gs pos="100000">
                <a:srgbClr val="FFFFFF">
                  <a:alpha val="20000"/>
                </a:srgbClr>
              </a:gs>
            </a:gsLst>
            <a:lin ang="5400000" scaled="0"/>
          </a:gradFill>
          <a:ln w="9525" cap="flat">
            <a:noFill/>
            <a:prstDash val="solid"/>
            <a:miter/>
          </a:ln>
        </p:spPr>
        <p:txBody>
          <a:bodyPr rtlCol="0" anchor="ctr">
            <a:noAutofit/>
          </a:bodyPr>
          <a:lstStyle/>
          <a:p>
            <a:pPr lvl="0" algn="l">
              <a:buClrTx/>
              <a:buSzTx/>
              <a:buFontTx/>
            </a:pPr>
            <a:endParaRPr lang="zh-CN" altLang="en-US">
              <a:sym typeface="+mn-ea"/>
            </a:endParaRPr>
          </a:p>
        </p:txBody>
      </p:sp>
      <p:sp>
        <p:nvSpPr>
          <p:cNvPr id="1048802" name="任意多边形: 形状 21"/>
          <p:cNvSpPr/>
          <p:nvPr userDrawn="1">
            <p:custDataLst>
              <p:tags r:id="rId3"/>
            </p:custDataLst>
          </p:nvPr>
        </p:nvSpPr>
        <p:spPr>
          <a:xfrm rot="16200000">
            <a:off x="2036445" y="1322705"/>
            <a:ext cx="4524375" cy="2272665"/>
          </a:xfrm>
          <a:custGeom>
            <a:avLst/>
            <a:gdLst>
              <a:gd name="connsiteX0" fmla="*/ 2590800 w 2590800"/>
              <a:gd name="connsiteY0" fmla="*/ 19050 h 1314450"/>
              <a:gd name="connsiteX1" fmla="*/ 1295400 w 2590800"/>
              <a:gd name="connsiteY1" fmla="*/ 1314450 h 1314450"/>
              <a:gd name="connsiteX2" fmla="*/ 0 w 2590800"/>
              <a:gd name="connsiteY2" fmla="*/ 19050 h 1314450"/>
              <a:gd name="connsiteX3" fmla="*/ 95 w 2590800"/>
              <a:gd name="connsiteY3" fmla="*/ 0 h 1314450"/>
              <a:gd name="connsiteX4" fmla="*/ 638461 w 2590800"/>
              <a:gd name="connsiteY4" fmla="*/ 0 h 1314450"/>
              <a:gd name="connsiteX5" fmla="*/ 638175 w 2590800"/>
              <a:gd name="connsiteY5" fmla="*/ 19050 h 1314450"/>
              <a:gd name="connsiteX6" fmla="*/ 1295400 w 2590800"/>
              <a:gd name="connsiteY6" fmla="*/ 676275 h 1314450"/>
              <a:gd name="connsiteX7" fmla="*/ 1952625 w 2590800"/>
              <a:gd name="connsiteY7" fmla="*/ 19050 h 1314450"/>
              <a:gd name="connsiteX8" fmla="*/ 1952339 w 2590800"/>
              <a:gd name="connsiteY8" fmla="*/ 0 h 1314450"/>
              <a:gd name="connsiteX9" fmla="*/ 2590705 w 2590800"/>
              <a:gd name="connsiteY9" fmla="*/ 0 h 1314450"/>
              <a:gd name="connsiteX10" fmla="*/ 2590800 w 2590800"/>
              <a:gd name="connsiteY10" fmla="*/ 19050 h 13144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2590800" h="1314450">
                <a:moveTo>
                  <a:pt x="2590800" y="19050"/>
                </a:moveTo>
                <a:cubicBezTo>
                  <a:pt x="2590800" y="734473"/>
                  <a:pt x="2010823" y="1314450"/>
                  <a:pt x="1295400" y="1314450"/>
                </a:cubicBezTo>
                <a:cubicBezTo>
                  <a:pt x="579977" y="1314450"/>
                  <a:pt x="0" y="734473"/>
                  <a:pt x="0" y="19050"/>
                </a:cubicBezTo>
                <a:cubicBezTo>
                  <a:pt x="0" y="12668"/>
                  <a:pt x="0" y="6382"/>
                  <a:pt x="95" y="0"/>
                </a:cubicBezTo>
                <a:lnTo>
                  <a:pt x="638461" y="0"/>
                </a:lnTo>
                <a:cubicBezTo>
                  <a:pt x="638270" y="6287"/>
                  <a:pt x="638175" y="12668"/>
                  <a:pt x="638175" y="19050"/>
                </a:cubicBezTo>
                <a:cubicBezTo>
                  <a:pt x="638175" y="382048"/>
                  <a:pt x="932402" y="676275"/>
                  <a:pt x="1295400" y="676275"/>
                </a:cubicBezTo>
                <a:cubicBezTo>
                  <a:pt x="1658398" y="676275"/>
                  <a:pt x="1952625" y="382048"/>
                  <a:pt x="1952625" y="19050"/>
                </a:cubicBezTo>
                <a:cubicBezTo>
                  <a:pt x="1952625" y="12668"/>
                  <a:pt x="1952530" y="6287"/>
                  <a:pt x="1952339" y="0"/>
                </a:cubicBezTo>
                <a:lnTo>
                  <a:pt x="2590705" y="0"/>
                </a:lnTo>
                <a:cubicBezTo>
                  <a:pt x="2590800" y="6382"/>
                  <a:pt x="2590800" y="12668"/>
                  <a:pt x="2590800" y="19050"/>
                </a:cubicBezTo>
                <a:close/>
              </a:path>
            </a:pathLst>
          </a:custGeom>
          <a:gradFill>
            <a:gsLst>
              <a:gs pos="0">
                <a:srgbClr val="FFFFFF">
                  <a:alpha val="20000"/>
                </a:srgbClr>
              </a:gs>
              <a:gs pos="100000">
                <a:srgbClr val="FFFFFF">
                  <a:alpha val="0"/>
                </a:srgbClr>
              </a:gs>
            </a:gsLst>
            <a:lin ang="5400000" scaled="0"/>
          </a:gradFill>
          <a:ln w="9525" cap="flat">
            <a:noFill/>
            <a:prstDash val="solid"/>
            <a:miter/>
          </a:ln>
        </p:spPr>
        <p:txBody>
          <a:bodyPr rtlCol="0" anchor="ctr">
            <a:noAutofit/>
          </a:bodyPr>
          <a:lstStyle/>
          <a:p>
            <a:pPr lvl="0" algn="l">
              <a:buClrTx/>
              <a:buSzTx/>
              <a:buFontTx/>
            </a:pPr>
            <a:endParaRPr lang="zh-CN" altLang="en-US" dirty="0">
              <a:sym typeface="+mn-ea"/>
            </a:endParaRPr>
          </a:p>
        </p:txBody>
      </p:sp>
      <p:sp>
        <p:nvSpPr>
          <p:cNvPr id="1048804" name="任意多边形: 形状 25"/>
          <p:cNvSpPr/>
          <p:nvPr userDrawn="1">
            <p:custDataLst>
              <p:tags r:id="rId4"/>
            </p:custDataLst>
          </p:nvPr>
        </p:nvSpPr>
        <p:spPr>
          <a:xfrm rot="5400000">
            <a:off x="2069465" y="3296920"/>
            <a:ext cx="4523740" cy="2207260"/>
          </a:xfrm>
          <a:custGeom>
            <a:avLst/>
            <a:gdLst>
              <a:gd name="connsiteX0" fmla="*/ 2590610 w 2590609"/>
              <a:gd name="connsiteY0" fmla="*/ 1276350 h 1276350"/>
              <a:gd name="connsiteX1" fmla="*/ 1952244 w 2590609"/>
              <a:gd name="connsiteY1" fmla="*/ 1276350 h 1276350"/>
              <a:gd name="connsiteX2" fmla="*/ 1295305 w 2590609"/>
              <a:gd name="connsiteY2" fmla="*/ 638175 h 1276350"/>
              <a:gd name="connsiteX3" fmla="*/ 638365 w 2590609"/>
              <a:gd name="connsiteY3" fmla="*/ 1276350 h 1276350"/>
              <a:gd name="connsiteX4" fmla="*/ 0 w 2590609"/>
              <a:gd name="connsiteY4" fmla="*/ 1276350 h 1276350"/>
              <a:gd name="connsiteX5" fmla="*/ 1295305 w 2590609"/>
              <a:gd name="connsiteY5" fmla="*/ 0 h 1276350"/>
              <a:gd name="connsiteX6" fmla="*/ 2590610 w 2590609"/>
              <a:gd name="connsiteY6" fmla="*/ 1276350 h 12763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2590609" h="1276350">
                <a:moveTo>
                  <a:pt x="2590610" y="1276350"/>
                </a:moveTo>
                <a:lnTo>
                  <a:pt x="1952244" y="1276350"/>
                </a:lnTo>
                <a:cubicBezTo>
                  <a:pt x="1942148" y="922115"/>
                  <a:pt x="1651921" y="638175"/>
                  <a:pt x="1295305" y="638175"/>
                </a:cubicBezTo>
                <a:cubicBezTo>
                  <a:pt x="938689" y="638175"/>
                  <a:pt x="648462" y="922115"/>
                  <a:pt x="638365" y="1276350"/>
                </a:cubicBezTo>
                <a:lnTo>
                  <a:pt x="0" y="1276350"/>
                </a:lnTo>
                <a:cubicBezTo>
                  <a:pt x="10192" y="569690"/>
                  <a:pt x="586264" y="0"/>
                  <a:pt x="1295305" y="0"/>
                </a:cubicBezTo>
                <a:cubicBezTo>
                  <a:pt x="2004346" y="0"/>
                  <a:pt x="2580418" y="569690"/>
                  <a:pt x="2590610" y="1276350"/>
                </a:cubicBezTo>
                <a:close/>
              </a:path>
            </a:pathLst>
          </a:custGeom>
          <a:gradFill>
            <a:gsLst>
              <a:gs pos="45000">
                <a:srgbClr val="FFFFFF">
                  <a:alpha val="90000"/>
                </a:srgbClr>
              </a:gs>
              <a:gs pos="100000">
                <a:srgbClr val="FFFFFF">
                  <a:alpha val="20000"/>
                </a:srgbClr>
              </a:gs>
            </a:gsLst>
            <a:lin ang="5400000" scaled="0"/>
          </a:gradFill>
          <a:ln w="9525" cap="flat">
            <a:noFill/>
            <a:prstDash val="solid"/>
            <a:miter/>
          </a:ln>
        </p:spPr>
        <p:txBody>
          <a:bodyPr rtlCol="0" anchor="ctr">
            <a:noAutofit/>
          </a:bodyPr>
          <a:lstStyle/>
          <a:p>
            <a:pPr lvl="0" algn="l">
              <a:buClrTx/>
              <a:buSzTx/>
              <a:buFontTx/>
            </a:pPr>
            <a:endParaRPr lang="zh-CN" altLang="en-US">
              <a:sym typeface="+mn-ea"/>
            </a:endParaRPr>
          </a:p>
        </p:txBody>
      </p:sp>
      <p:sp>
        <p:nvSpPr>
          <p:cNvPr id="1048806" name="任意多边形: 形状 26"/>
          <p:cNvSpPr/>
          <p:nvPr userDrawn="1">
            <p:custDataLst>
              <p:tags r:id="rId5"/>
            </p:custDataLst>
          </p:nvPr>
        </p:nvSpPr>
        <p:spPr>
          <a:xfrm rot="5400000">
            <a:off x="-170815" y="3263900"/>
            <a:ext cx="4524375" cy="2272665"/>
          </a:xfrm>
          <a:custGeom>
            <a:avLst/>
            <a:gdLst>
              <a:gd name="connsiteX0" fmla="*/ 2590800 w 2590800"/>
              <a:gd name="connsiteY0" fmla="*/ 19050 h 1314450"/>
              <a:gd name="connsiteX1" fmla="*/ 1295400 w 2590800"/>
              <a:gd name="connsiteY1" fmla="*/ 1314450 h 1314450"/>
              <a:gd name="connsiteX2" fmla="*/ 0 w 2590800"/>
              <a:gd name="connsiteY2" fmla="*/ 19050 h 1314450"/>
              <a:gd name="connsiteX3" fmla="*/ 95 w 2590800"/>
              <a:gd name="connsiteY3" fmla="*/ 0 h 1314450"/>
              <a:gd name="connsiteX4" fmla="*/ 638461 w 2590800"/>
              <a:gd name="connsiteY4" fmla="*/ 0 h 1314450"/>
              <a:gd name="connsiteX5" fmla="*/ 638175 w 2590800"/>
              <a:gd name="connsiteY5" fmla="*/ 19050 h 1314450"/>
              <a:gd name="connsiteX6" fmla="*/ 1295400 w 2590800"/>
              <a:gd name="connsiteY6" fmla="*/ 676275 h 1314450"/>
              <a:gd name="connsiteX7" fmla="*/ 1952625 w 2590800"/>
              <a:gd name="connsiteY7" fmla="*/ 19050 h 1314450"/>
              <a:gd name="connsiteX8" fmla="*/ 1952339 w 2590800"/>
              <a:gd name="connsiteY8" fmla="*/ 0 h 1314450"/>
              <a:gd name="connsiteX9" fmla="*/ 2590705 w 2590800"/>
              <a:gd name="connsiteY9" fmla="*/ 0 h 1314450"/>
              <a:gd name="connsiteX10" fmla="*/ 2590800 w 2590800"/>
              <a:gd name="connsiteY10" fmla="*/ 19050 h 13144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2590800" h="1314450">
                <a:moveTo>
                  <a:pt x="2590800" y="19050"/>
                </a:moveTo>
                <a:cubicBezTo>
                  <a:pt x="2590800" y="734473"/>
                  <a:pt x="2010823" y="1314450"/>
                  <a:pt x="1295400" y="1314450"/>
                </a:cubicBezTo>
                <a:cubicBezTo>
                  <a:pt x="579977" y="1314450"/>
                  <a:pt x="0" y="734473"/>
                  <a:pt x="0" y="19050"/>
                </a:cubicBezTo>
                <a:cubicBezTo>
                  <a:pt x="0" y="12668"/>
                  <a:pt x="0" y="6382"/>
                  <a:pt x="95" y="0"/>
                </a:cubicBezTo>
                <a:lnTo>
                  <a:pt x="638461" y="0"/>
                </a:lnTo>
                <a:cubicBezTo>
                  <a:pt x="638270" y="6287"/>
                  <a:pt x="638175" y="12668"/>
                  <a:pt x="638175" y="19050"/>
                </a:cubicBezTo>
                <a:cubicBezTo>
                  <a:pt x="638175" y="382048"/>
                  <a:pt x="932402" y="676275"/>
                  <a:pt x="1295400" y="676275"/>
                </a:cubicBezTo>
                <a:cubicBezTo>
                  <a:pt x="1658398" y="676275"/>
                  <a:pt x="1952625" y="382048"/>
                  <a:pt x="1952625" y="19050"/>
                </a:cubicBezTo>
                <a:cubicBezTo>
                  <a:pt x="1952625" y="12668"/>
                  <a:pt x="1952530" y="6287"/>
                  <a:pt x="1952339" y="0"/>
                </a:cubicBezTo>
                <a:lnTo>
                  <a:pt x="2590705" y="0"/>
                </a:lnTo>
                <a:cubicBezTo>
                  <a:pt x="2590800" y="6382"/>
                  <a:pt x="2590800" y="12668"/>
                  <a:pt x="2590800" y="19050"/>
                </a:cubicBezTo>
                <a:close/>
              </a:path>
            </a:pathLst>
          </a:custGeom>
          <a:gradFill>
            <a:gsLst>
              <a:gs pos="0">
                <a:srgbClr val="FFFFFF">
                  <a:alpha val="20000"/>
                </a:srgbClr>
              </a:gs>
              <a:gs pos="100000">
                <a:srgbClr val="FFFFFF">
                  <a:alpha val="0"/>
                </a:srgbClr>
              </a:gs>
            </a:gsLst>
            <a:lin ang="5400000" scaled="0"/>
          </a:gradFill>
          <a:ln w="9525" cap="flat">
            <a:noFill/>
            <a:prstDash val="solid"/>
            <a:miter/>
          </a:ln>
        </p:spPr>
        <p:txBody>
          <a:bodyPr rtlCol="0" anchor="ctr">
            <a:noAutofit/>
          </a:bodyPr>
          <a:lstStyle/>
          <a:p>
            <a:pPr lvl="0" algn="l">
              <a:buClrTx/>
              <a:buSzTx/>
              <a:buFontTx/>
            </a:pPr>
            <a:endParaRPr lang="zh-CN" altLang="en-US" dirty="0">
              <a:sym typeface="+mn-ea"/>
            </a:endParaRPr>
          </a:p>
        </p:txBody>
      </p:sp>
      <p:sp>
        <p:nvSpPr>
          <p:cNvPr id="1048808" name="标题 1"/>
          <p:cNvSpPr>
            <a:spLocks noGrp="1"/>
          </p:cNvSpPr>
          <p:nvPr>
            <p:ph type="ctrTitle"/>
            <p:custDataLst>
              <p:tags r:id="rId6"/>
            </p:custDataLst>
          </p:nvPr>
        </p:nvSpPr>
        <p:spPr>
          <a:xfrm>
            <a:off x="5867400" y="1400175"/>
            <a:ext cx="5390550" cy="2055825"/>
          </a:xfrm>
        </p:spPr>
        <p:txBody>
          <a:bodyPr wrap="square" anchor="b">
            <a:normAutofit/>
          </a:bodyPr>
          <a:lstStyle>
            <a:lvl1pPr algn="r">
              <a:lnSpc>
                <a:spcPct val="100000"/>
              </a:lnSpc>
              <a:defRPr sz="6600">
                <a:solidFill>
                  <a:srgbClr val="FFFFFF"/>
                </a:solidFill>
                <a:effectLst>
                  <a:glow rad="508000">
                    <a:schemeClr val="accent1">
                      <a:satMod val="175000"/>
                      <a:alpha val="10000"/>
                    </a:schemeClr>
                  </a:glow>
                </a:effectLst>
              </a:defRPr>
            </a:lvl1pPr>
          </a:lstStyle>
          <a:p>
            <a:r>
              <a:rPr lang="zh-CN" altLang="en-US" dirty="0"/>
              <a:t>单击此处编辑母版标题样式</a:t>
            </a:r>
          </a:p>
        </p:txBody>
      </p:sp>
      <p:sp>
        <p:nvSpPr>
          <p:cNvPr id="1048810" name="副标题 2"/>
          <p:cNvSpPr>
            <a:spLocks noGrp="1"/>
          </p:cNvSpPr>
          <p:nvPr>
            <p:ph type="subTitle" idx="1" hasCustomPrompt="1"/>
            <p:custDataLst>
              <p:tags r:id="rId7"/>
            </p:custDataLst>
          </p:nvPr>
        </p:nvSpPr>
        <p:spPr>
          <a:xfrm>
            <a:off x="5867398" y="3600000"/>
            <a:ext cx="5390551" cy="848175"/>
          </a:xfrm>
        </p:spPr>
        <p:txBody>
          <a:bodyPr wrap="square">
            <a:normAutofit/>
          </a:bodyPr>
          <a:lstStyle>
            <a:lvl1pPr marL="0" indent="0" algn="r">
              <a:lnSpc>
                <a:spcPct val="100000"/>
              </a:lnSpc>
              <a:buNone/>
              <a:defRPr sz="4400" b="1">
                <a:solidFill>
                  <a:srgbClr val="FFFFFF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dirty="0"/>
              <a:t>单击此处编辑副标题</a:t>
            </a:r>
          </a:p>
        </p:txBody>
      </p:sp>
      <p:sp>
        <p:nvSpPr>
          <p:cNvPr id="1048812" name="日期占位符 3"/>
          <p:cNvSpPr>
            <a:spLocks noGrp="1"/>
          </p:cNvSpPr>
          <p:nvPr>
            <p:ph type="dt" sz="half" idx="10"/>
            <p:custDataLst>
              <p:tags r:id="rId8"/>
            </p:custDataLst>
          </p:nvPr>
        </p:nvSpPr>
        <p:spPr/>
        <p:txBody>
          <a:bodyPr wrap="square">
            <a:normAutofit/>
          </a:bodyPr>
          <a:lstStyle/>
          <a:p>
            <a:fld id="{5592522B-0F24-4480-B9DD-A9474A6880D6}" type="datetimeFigureOut">
              <a:rPr lang="zh-CN" altLang="en-US" smtClean="0"/>
              <a:t>2025/4/22</a:t>
            </a:fld>
            <a:endParaRPr lang="zh-CN" altLang="en-US"/>
          </a:p>
        </p:txBody>
      </p:sp>
      <p:sp>
        <p:nvSpPr>
          <p:cNvPr id="1048814" name="页脚占位符 4"/>
          <p:cNvSpPr>
            <a:spLocks noGrp="1"/>
          </p:cNvSpPr>
          <p:nvPr>
            <p:ph type="ftr" sz="quarter" idx="11"/>
            <p:custDataLst>
              <p:tags r:id="rId9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048816" name="灯片编号占位符 5"/>
          <p:cNvSpPr>
            <a:spLocks noGrp="1"/>
          </p:cNvSpPr>
          <p:nvPr>
            <p:ph type="sldNum" sz="quarter" idx="12"/>
            <p:custDataLst>
              <p:tags r:id="rId10"/>
            </p:custDataLst>
          </p:nvPr>
        </p:nvSpPr>
        <p:spPr>
          <a:xfrm>
            <a:off x="8610600" y="6356350"/>
            <a:ext cx="2743200" cy="365125"/>
          </a:xfrm>
        </p:spPr>
        <p:txBody>
          <a:bodyPr wrap="square">
            <a:normAutofit/>
          </a:bodyPr>
          <a:lstStyle/>
          <a:p>
            <a:fld id="{BE5F26B5-172A-4DC2-B0B7-181CFC56B87C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1048818" name="署名占位符 10"/>
          <p:cNvSpPr>
            <a:spLocks noGrp="1"/>
          </p:cNvSpPr>
          <p:nvPr>
            <p:ph type="body" sz="quarter" idx="17" hasCustomPrompt="1"/>
            <p:custDataLst>
              <p:tags r:id="rId11"/>
            </p:custDataLst>
          </p:nvPr>
        </p:nvSpPr>
        <p:spPr>
          <a:xfrm>
            <a:off x="8377949" y="4511300"/>
            <a:ext cx="2880000" cy="504000"/>
          </a:xfrm>
          <a:prstGeom prst="roundRect">
            <a:avLst>
              <a:gd name="adj" fmla="val 50000"/>
            </a:avLst>
          </a:prstGeom>
          <a:solidFill>
            <a:srgbClr val="FFFFFF"/>
          </a:solidFill>
        </p:spPr>
        <p:txBody>
          <a:bodyPr wrap="square" anchor="ctr">
            <a:normAutofit/>
          </a:bodyPr>
          <a:lstStyle>
            <a:lvl1pPr marL="0" indent="0" algn="ctr">
              <a:lnSpc>
                <a:spcPct val="100000"/>
              </a:lnSpc>
              <a:buNone/>
              <a:defRPr sz="1600" b="1">
                <a:solidFill>
                  <a:schemeClr val="accent1"/>
                </a:solidFill>
              </a:defRPr>
            </a:lvl1pPr>
          </a:lstStyle>
          <a:p>
            <a:pPr lvl="0"/>
            <a:r>
              <a:rPr lang="zh-CN" altLang="en-US" dirty="0"/>
              <a:t>署名</a:t>
            </a:r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9018" name="标题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/>
        <p:txBody>
          <a:bodyPr wrap="square">
            <a:normAutofit/>
          </a:bodyPr>
          <a:lstStyle/>
          <a:p>
            <a:r>
              <a:rPr lang="zh-CN" altLang="en-US" dirty="0"/>
              <a:t>单击此处编辑母版标题样式</a:t>
            </a:r>
          </a:p>
        </p:txBody>
      </p:sp>
      <p:sp>
        <p:nvSpPr>
          <p:cNvPr id="1049020" name="日期占位符 2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/>
        <p:txBody>
          <a:bodyPr wrap="square">
            <a:normAutofit/>
          </a:bodyPr>
          <a:lstStyle/>
          <a:p>
            <a:fld id="{5592522B-0F24-4480-B9DD-A9474A6880D6}" type="datetimeFigureOut">
              <a:rPr lang="zh-CN" altLang="en-US" smtClean="0"/>
              <a:t>2025/4/22</a:t>
            </a:fld>
            <a:endParaRPr lang="zh-CN" altLang="en-US"/>
          </a:p>
        </p:txBody>
      </p:sp>
      <p:sp>
        <p:nvSpPr>
          <p:cNvPr id="1049022" name="页脚占位符 3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049024" name="灯片编号占位符 4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 wrap="square">
            <a:normAutofit/>
          </a:bodyPr>
          <a:lstStyle/>
          <a:p>
            <a:fld id="{BE5F26B5-172A-4DC2-B0B7-181CFC56B87C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9130" name="标题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/>
        <p:txBody>
          <a:bodyPr wrap="square">
            <a:normAutofit/>
          </a:bodyPr>
          <a:lstStyle/>
          <a:p>
            <a:r>
              <a:rPr lang="zh-CN" altLang="en-US" dirty="0"/>
              <a:t>单击此处编辑母版标题样式</a:t>
            </a:r>
          </a:p>
        </p:txBody>
      </p:sp>
      <p:sp>
        <p:nvSpPr>
          <p:cNvPr id="1049132" name="日期占位符 2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/>
        <p:txBody>
          <a:bodyPr wrap="square">
            <a:normAutofit/>
          </a:bodyPr>
          <a:lstStyle/>
          <a:p>
            <a:fld id="{5592522B-0F24-4480-B9DD-A9474A6880D6}" type="datetimeFigureOut">
              <a:rPr lang="zh-CN" altLang="en-US" smtClean="0"/>
              <a:t>2025/4/22</a:t>
            </a:fld>
            <a:endParaRPr lang="zh-CN" altLang="en-US"/>
          </a:p>
        </p:txBody>
      </p:sp>
      <p:sp>
        <p:nvSpPr>
          <p:cNvPr id="1049134" name="页脚占位符 3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049136" name="灯片编号占位符 4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 wrap="square">
            <a:normAutofit/>
          </a:bodyPr>
          <a:lstStyle/>
          <a:p>
            <a:fld id="{BE5F26B5-172A-4DC2-B0B7-181CFC56B87C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tags" Target="../tags/tag1.xml"/><Relationship Id="rId18" Type="http://schemas.openxmlformats.org/officeDocument/2006/relationships/tags" Target="../tags/tag6.xml"/><Relationship Id="rId3" Type="http://schemas.openxmlformats.org/officeDocument/2006/relationships/slideLayout" Target="../slideLayouts/slideLayout14.xml"/><Relationship Id="rId21" Type="http://schemas.openxmlformats.org/officeDocument/2006/relationships/tags" Target="../tags/tag9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17" Type="http://schemas.openxmlformats.org/officeDocument/2006/relationships/tags" Target="../tags/tag5.xml"/><Relationship Id="rId2" Type="http://schemas.openxmlformats.org/officeDocument/2006/relationships/slideLayout" Target="../slideLayouts/slideLayout13.xml"/><Relationship Id="rId16" Type="http://schemas.openxmlformats.org/officeDocument/2006/relationships/tags" Target="../tags/tag4.xml"/><Relationship Id="rId20" Type="http://schemas.openxmlformats.org/officeDocument/2006/relationships/tags" Target="../tags/tag8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5" Type="http://schemas.openxmlformats.org/officeDocument/2006/relationships/tags" Target="../tags/tag3.xml"/><Relationship Id="rId10" Type="http://schemas.openxmlformats.org/officeDocument/2006/relationships/slideLayout" Target="../slideLayouts/slideLayout21.xml"/><Relationship Id="rId19" Type="http://schemas.openxmlformats.org/officeDocument/2006/relationships/tags" Target="../tags/tag7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tags" Target="../tags/tag2.xml"/><Relationship Id="rId22" Type="http://schemas.openxmlformats.org/officeDocument/2006/relationships/tags" Target="../tags/tag1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tags" Target="../tags/tag89.xml"/><Relationship Id="rId3" Type="http://schemas.openxmlformats.org/officeDocument/2006/relationships/tags" Target="../tags/tag84.xml"/><Relationship Id="rId7" Type="http://schemas.openxmlformats.org/officeDocument/2006/relationships/tags" Target="../tags/tag88.xml"/><Relationship Id="rId12" Type="http://schemas.openxmlformats.org/officeDocument/2006/relationships/tags" Target="../tags/tag93.xml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23.xml"/><Relationship Id="rId6" Type="http://schemas.openxmlformats.org/officeDocument/2006/relationships/tags" Target="../tags/tag87.xml"/><Relationship Id="rId11" Type="http://schemas.openxmlformats.org/officeDocument/2006/relationships/tags" Target="../tags/tag92.xml"/><Relationship Id="rId5" Type="http://schemas.openxmlformats.org/officeDocument/2006/relationships/tags" Target="../tags/tag86.xml"/><Relationship Id="rId10" Type="http://schemas.openxmlformats.org/officeDocument/2006/relationships/tags" Target="../tags/tag91.xml"/><Relationship Id="rId4" Type="http://schemas.openxmlformats.org/officeDocument/2006/relationships/tags" Target="../tags/tag85.xml"/><Relationship Id="rId9" Type="http://schemas.openxmlformats.org/officeDocument/2006/relationships/tags" Target="../tags/tag90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tags" Target="../tags/tag103.xml"/><Relationship Id="rId3" Type="http://schemas.openxmlformats.org/officeDocument/2006/relationships/tags" Target="../tags/tag98.xml"/><Relationship Id="rId7" Type="http://schemas.openxmlformats.org/officeDocument/2006/relationships/tags" Target="../tags/tag102.xml"/><Relationship Id="rId12" Type="http://schemas.openxmlformats.org/officeDocument/2006/relationships/tags" Target="../tags/tag107.xml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24.xml"/><Relationship Id="rId6" Type="http://schemas.openxmlformats.org/officeDocument/2006/relationships/tags" Target="../tags/tag101.xml"/><Relationship Id="rId11" Type="http://schemas.openxmlformats.org/officeDocument/2006/relationships/tags" Target="../tags/tag106.xml"/><Relationship Id="rId5" Type="http://schemas.openxmlformats.org/officeDocument/2006/relationships/tags" Target="../tags/tag100.xml"/><Relationship Id="rId10" Type="http://schemas.openxmlformats.org/officeDocument/2006/relationships/tags" Target="../tags/tag105.xml"/><Relationship Id="rId4" Type="http://schemas.openxmlformats.org/officeDocument/2006/relationships/tags" Target="../tags/tag99.xml"/><Relationship Id="rId9" Type="http://schemas.openxmlformats.org/officeDocument/2006/relationships/tags" Target="../tags/tag10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576" name="Title Placeholder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1048577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1048578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335F522-6256-461E-A79F-4037A6D0C8F9}" type="datetimeFigureOut">
              <a:rPr lang="zh-CN" altLang="en-US" smtClean="0"/>
              <a:t>2025/4/22</a:t>
            </a:fld>
            <a:endParaRPr lang="zh-CN" altLang="en-US"/>
          </a:p>
        </p:txBody>
      </p:sp>
      <p:sp>
        <p:nvSpPr>
          <p:cNvPr id="1048579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1048580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C1A564D-84E6-4D0E-9D2B-1519760DAFCC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54" name="标题占位符 1"/>
          <p:cNvSpPr>
            <a:spLocks noGrp="1"/>
          </p:cNvSpPr>
          <p:nvPr>
            <p:ph type="title"/>
            <p:custDataLst>
              <p:tags r:id="rId13"/>
            </p:custDataLst>
          </p:nvPr>
        </p:nvSpPr>
        <p:spPr>
          <a:xfrm>
            <a:off x="695960" y="360000"/>
            <a:ext cx="10800000" cy="720000"/>
          </a:xfrm>
          <a:prstGeom prst="rect">
            <a:avLst/>
          </a:prstGeom>
        </p:spPr>
        <p:txBody>
          <a:bodyPr vert="horz" wrap="square" lIns="0" tIns="0" rIns="0" bIns="0" rtlCol="0" anchor="b">
            <a:normAutofit/>
          </a:bodyPr>
          <a:lstStyle/>
          <a:p>
            <a:r>
              <a:rPr lang="zh-CN" altLang="en-US" dirty="0"/>
              <a:t>单击此处编辑母版标题样式</a:t>
            </a:r>
          </a:p>
        </p:txBody>
      </p:sp>
      <p:sp>
        <p:nvSpPr>
          <p:cNvPr id="1048656" name="文本占位符 2"/>
          <p:cNvSpPr>
            <a:spLocks noGrp="1"/>
          </p:cNvSpPr>
          <p:nvPr>
            <p:ph type="body" idx="1"/>
            <p:custDataLst>
              <p:tags r:id="rId14"/>
            </p:custDataLst>
          </p:nvPr>
        </p:nvSpPr>
        <p:spPr>
          <a:xfrm>
            <a:off x="695960" y="1301749"/>
            <a:ext cx="10800000" cy="4873625"/>
          </a:xfrm>
          <a:prstGeom prst="rect">
            <a:avLst/>
          </a:prstGeom>
        </p:spPr>
        <p:txBody>
          <a:bodyPr vert="horz" wrap="square" lIns="0" tIns="0" rIns="0" bIns="0" rtlCol="0">
            <a:normAutofit/>
          </a:bodyPr>
          <a:lstStyle/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>
                <a:sym typeface="+mn-ea"/>
              </a:rPr>
              <a:t>第</a:t>
            </a:r>
            <a:r>
              <a:rPr lang="zh-CN" altLang="en-US" dirty="0"/>
              <a:t>三级</a:t>
            </a:r>
          </a:p>
          <a:p>
            <a:pPr lvl="3"/>
            <a:r>
              <a:rPr lang="zh-CN" altLang="en-US" dirty="0">
                <a:sym typeface="+mn-ea"/>
              </a:rPr>
              <a:t>第</a:t>
            </a:r>
            <a:r>
              <a:rPr lang="zh-CN" altLang="en-US" dirty="0"/>
              <a:t>四级</a:t>
            </a:r>
          </a:p>
          <a:p>
            <a:pPr lvl="4"/>
            <a:r>
              <a:rPr lang="zh-CN" altLang="en-US" dirty="0">
                <a:sym typeface="+mn-ea"/>
              </a:rPr>
              <a:t>第</a:t>
            </a:r>
            <a:r>
              <a:rPr lang="zh-CN" altLang="en-US" dirty="0"/>
              <a:t>五级</a:t>
            </a:r>
          </a:p>
        </p:txBody>
      </p:sp>
      <p:sp>
        <p:nvSpPr>
          <p:cNvPr id="1048658" name="日期占位符 3"/>
          <p:cNvSpPr>
            <a:spLocks noGrp="1"/>
          </p:cNvSpPr>
          <p:nvPr>
            <p:ph type="dt" sz="half" idx="2"/>
            <p:custDataLst>
              <p:tags r:id="rId15"/>
            </p:custDataLst>
          </p:nvPr>
        </p:nvSpPr>
        <p:spPr>
          <a:xfrm>
            <a:off x="695960" y="6356350"/>
            <a:ext cx="2743200" cy="365125"/>
          </a:xfrm>
          <a:prstGeom prst="rect">
            <a:avLst/>
          </a:prstGeom>
        </p:spPr>
        <p:txBody>
          <a:bodyPr vert="horz" wrap="square" lIns="91440" tIns="45720" rIns="91440" bIns="45720" rtlCol="0" anchor="ctr">
            <a:normAutofit/>
          </a:bodyPr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592522B-0F24-4480-B9DD-A9474A6880D6}" type="datetimeFigureOut">
              <a:rPr lang="zh-CN" altLang="en-US" smtClean="0"/>
              <a:t>2025/4/22</a:t>
            </a:fld>
            <a:endParaRPr lang="zh-CN" altLang="en-US"/>
          </a:p>
        </p:txBody>
      </p:sp>
      <p:sp>
        <p:nvSpPr>
          <p:cNvPr id="1048660" name="页脚占位符 4"/>
          <p:cNvSpPr>
            <a:spLocks noGrp="1"/>
          </p:cNvSpPr>
          <p:nvPr>
            <p:ph type="ftr" sz="quarter" idx="3"/>
            <p:custDataLst>
              <p:tags r:id="rId16"/>
            </p:custDataLst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 dirty="0"/>
          </a:p>
        </p:txBody>
      </p:sp>
      <p:sp>
        <p:nvSpPr>
          <p:cNvPr id="1048662" name="灯片编号占位符 5"/>
          <p:cNvSpPr>
            <a:spLocks noGrp="1"/>
          </p:cNvSpPr>
          <p:nvPr>
            <p:ph type="sldNum" sz="quarter" idx="4"/>
            <p:custDataLst>
              <p:tags r:id="rId17"/>
            </p:custDataLst>
          </p:nvPr>
        </p:nvSpPr>
        <p:spPr>
          <a:xfrm>
            <a:off x="8753983" y="6356350"/>
            <a:ext cx="2743200" cy="365125"/>
          </a:xfrm>
          <a:prstGeom prst="rect">
            <a:avLst/>
          </a:prstGeom>
        </p:spPr>
        <p:txBody>
          <a:bodyPr vert="horz" wrap="square" lIns="91440" tIns="45720" rIns="91440" bIns="45720" rtlCol="0" anchor="ctr">
            <a:normAutofit/>
          </a:bodyPr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5F26B5-172A-4DC2-B0B7-181CFC56B87C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1048664" name="任意多边形: 形状 13"/>
          <p:cNvSpPr/>
          <p:nvPr userDrawn="1">
            <p:custDataLst>
              <p:tags r:id="rId18"/>
            </p:custDataLst>
          </p:nvPr>
        </p:nvSpPr>
        <p:spPr>
          <a:xfrm flipH="1">
            <a:off x="9984105" y="339090"/>
            <a:ext cx="1290320" cy="641350"/>
          </a:xfrm>
          <a:custGeom>
            <a:avLst/>
            <a:gdLst>
              <a:gd name="connsiteX0" fmla="*/ 2590610 w 2590609"/>
              <a:gd name="connsiteY0" fmla="*/ 1276350 h 1276350"/>
              <a:gd name="connsiteX1" fmla="*/ 1952244 w 2590609"/>
              <a:gd name="connsiteY1" fmla="*/ 1276350 h 1276350"/>
              <a:gd name="connsiteX2" fmla="*/ 1295305 w 2590609"/>
              <a:gd name="connsiteY2" fmla="*/ 638175 h 1276350"/>
              <a:gd name="connsiteX3" fmla="*/ 638365 w 2590609"/>
              <a:gd name="connsiteY3" fmla="*/ 1276350 h 1276350"/>
              <a:gd name="connsiteX4" fmla="*/ 0 w 2590609"/>
              <a:gd name="connsiteY4" fmla="*/ 1276350 h 1276350"/>
              <a:gd name="connsiteX5" fmla="*/ 1295305 w 2590609"/>
              <a:gd name="connsiteY5" fmla="*/ 0 h 1276350"/>
              <a:gd name="connsiteX6" fmla="*/ 2590610 w 2590609"/>
              <a:gd name="connsiteY6" fmla="*/ 1276350 h 12763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2590609" h="1276350">
                <a:moveTo>
                  <a:pt x="2590610" y="1276350"/>
                </a:moveTo>
                <a:lnTo>
                  <a:pt x="1952244" y="1276350"/>
                </a:lnTo>
                <a:cubicBezTo>
                  <a:pt x="1942148" y="922115"/>
                  <a:pt x="1651921" y="638175"/>
                  <a:pt x="1295305" y="638175"/>
                </a:cubicBezTo>
                <a:cubicBezTo>
                  <a:pt x="938689" y="638175"/>
                  <a:pt x="648462" y="922115"/>
                  <a:pt x="638365" y="1276350"/>
                </a:cubicBezTo>
                <a:lnTo>
                  <a:pt x="0" y="1276350"/>
                </a:lnTo>
                <a:cubicBezTo>
                  <a:pt x="10192" y="569690"/>
                  <a:pt x="586264" y="0"/>
                  <a:pt x="1295305" y="0"/>
                </a:cubicBezTo>
                <a:cubicBezTo>
                  <a:pt x="2004346" y="0"/>
                  <a:pt x="2580418" y="569690"/>
                  <a:pt x="2590610" y="1276350"/>
                </a:cubicBezTo>
                <a:close/>
              </a:path>
            </a:pathLst>
          </a:custGeom>
          <a:gradFill>
            <a:gsLst>
              <a:gs pos="45000">
                <a:schemeClr val="accent2">
                  <a:alpha val="13000"/>
                </a:schemeClr>
              </a:gs>
              <a:gs pos="100000">
                <a:schemeClr val="accent2">
                  <a:alpha val="8000"/>
                </a:schemeClr>
              </a:gs>
            </a:gsLst>
            <a:lin ang="5400000" scaled="0"/>
          </a:gra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zh-CN" altLang="en-US"/>
          </a:p>
        </p:txBody>
      </p:sp>
      <p:sp>
        <p:nvSpPr>
          <p:cNvPr id="1048666" name="任意多边形: 形状 14"/>
          <p:cNvSpPr/>
          <p:nvPr userDrawn="1">
            <p:custDataLst>
              <p:tags r:id="rId19"/>
            </p:custDataLst>
          </p:nvPr>
        </p:nvSpPr>
        <p:spPr>
          <a:xfrm flipH="1">
            <a:off x="9984105" y="980440"/>
            <a:ext cx="1289685" cy="659765"/>
          </a:xfrm>
          <a:custGeom>
            <a:avLst/>
            <a:gdLst>
              <a:gd name="connsiteX0" fmla="*/ 2590800 w 2590800"/>
              <a:gd name="connsiteY0" fmla="*/ 19050 h 1314450"/>
              <a:gd name="connsiteX1" fmla="*/ 1295400 w 2590800"/>
              <a:gd name="connsiteY1" fmla="*/ 1314450 h 1314450"/>
              <a:gd name="connsiteX2" fmla="*/ 0 w 2590800"/>
              <a:gd name="connsiteY2" fmla="*/ 19050 h 1314450"/>
              <a:gd name="connsiteX3" fmla="*/ 95 w 2590800"/>
              <a:gd name="connsiteY3" fmla="*/ 0 h 1314450"/>
              <a:gd name="connsiteX4" fmla="*/ 638461 w 2590800"/>
              <a:gd name="connsiteY4" fmla="*/ 0 h 1314450"/>
              <a:gd name="connsiteX5" fmla="*/ 638175 w 2590800"/>
              <a:gd name="connsiteY5" fmla="*/ 19050 h 1314450"/>
              <a:gd name="connsiteX6" fmla="*/ 1295400 w 2590800"/>
              <a:gd name="connsiteY6" fmla="*/ 676275 h 1314450"/>
              <a:gd name="connsiteX7" fmla="*/ 1952625 w 2590800"/>
              <a:gd name="connsiteY7" fmla="*/ 19050 h 1314450"/>
              <a:gd name="connsiteX8" fmla="*/ 1952339 w 2590800"/>
              <a:gd name="connsiteY8" fmla="*/ 0 h 1314450"/>
              <a:gd name="connsiteX9" fmla="*/ 2590705 w 2590800"/>
              <a:gd name="connsiteY9" fmla="*/ 0 h 1314450"/>
              <a:gd name="connsiteX10" fmla="*/ 2590800 w 2590800"/>
              <a:gd name="connsiteY10" fmla="*/ 19050 h 13144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2590800" h="1314450">
                <a:moveTo>
                  <a:pt x="2590800" y="19050"/>
                </a:moveTo>
                <a:cubicBezTo>
                  <a:pt x="2590800" y="734473"/>
                  <a:pt x="2010823" y="1314450"/>
                  <a:pt x="1295400" y="1314450"/>
                </a:cubicBezTo>
                <a:cubicBezTo>
                  <a:pt x="579977" y="1314450"/>
                  <a:pt x="0" y="734473"/>
                  <a:pt x="0" y="19050"/>
                </a:cubicBezTo>
                <a:cubicBezTo>
                  <a:pt x="0" y="12668"/>
                  <a:pt x="0" y="6382"/>
                  <a:pt x="95" y="0"/>
                </a:cubicBezTo>
                <a:lnTo>
                  <a:pt x="638461" y="0"/>
                </a:lnTo>
                <a:cubicBezTo>
                  <a:pt x="638270" y="6287"/>
                  <a:pt x="638175" y="12668"/>
                  <a:pt x="638175" y="19050"/>
                </a:cubicBezTo>
                <a:cubicBezTo>
                  <a:pt x="638175" y="382048"/>
                  <a:pt x="932402" y="676275"/>
                  <a:pt x="1295400" y="676275"/>
                </a:cubicBezTo>
                <a:cubicBezTo>
                  <a:pt x="1658398" y="676275"/>
                  <a:pt x="1952625" y="382048"/>
                  <a:pt x="1952625" y="19050"/>
                </a:cubicBezTo>
                <a:cubicBezTo>
                  <a:pt x="1952625" y="12668"/>
                  <a:pt x="1952530" y="6287"/>
                  <a:pt x="1952339" y="0"/>
                </a:cubicBezTo>
                <a:lnTo>
                  <a:pt x="2590705" y="0"/>
                </a:lnTo>
                <a:cubicBezTo>
                  <a:pt x="2590800" y="6382"/>
                  <a:pt x="2590800" y="12668"/>
                  <a:pt x="2590800" y="19050"/>
                </a:cubicBezTo>
                <a:close/>
              </a:path>
            </a:pathLst>
          </a:custGeom>
          <a:gradFill>
            <a:gsLst>
              <a:gs pos="0">
                <a:schemeClr val="accent2">
                  <a:alpha val="8000"/>
                </a:schemeClr>
              </a:gs>
              <a:gs pos="100000">
                <a:schemeClr val="accent2">
                  <a:alpha val="0"/>
                </a:schemeClr>
              </a:gs>
            </a:gsLst>
            <a:lin ang="5400000" scaled="0"/>
          </a:gra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zh-CN" altLang="en-US" dirty="0"/>
          </a:p>
        </p:txBody>
      </p:sp>
      <p:sp>
        <p:nvSpPr>
          <p:cNvPr id="1048668" name="任意多边形: 形状 12"/>
          <p:cNvSpPr/>
          <p:nvPr userDrawn="1">
            <p:custDataLst>
              <p:tags r:id="rId20"/>
            </p:custDataLst>
          </p:nvPr>
        </p:nvSpPr>
        <p:spPr>
          <a:xfrm rot="10800000" flipH="1">
            <a:off x="10541635" y="996950"/>
            <a:ext cx="1290320" cy="641350"/>
          </a:xfrm>
          <a:custGeom>
            <a:avLst/>
            <a:gdLst>
              <a:gd name="connsiteX0" fmla="*/ 2590610 w 2590609"/>
              <a:gd name="connsiteY0" fmla="*/ 1276350 h 1276350"/>
              <a:gd name="connsiteX1" fmla="*/ 1952244 w 2590609"/>
              <a:gd name="connsiteY1" fmla="*/ 1276350 h 1276350"/>
              <a:gd name="connsiteX2" fmla="*/ 1295305 w 2590609"/>
              <a:gd name="connsiteY2" fmla="*/ 638175 h 1276350"/>
              <a:gd name="connsiteX3" fmla="*/ 638365 w 2590609"/>
              <a:gd name="connsiteY3" fmla="*/ 1276350 h 1276350"/>
              <a:gd name="connsiteX4" fmla="*/ 0 w 2590609"/>
              <a:gd name="connsiteY4" fmla="*/ 1276350 h 1276350"/>
              <a:gd name="connsiteX5" fmla="*/ 1295305 w 2590609"/>
              <a:gd name="connsiteY5" fmla="*/ 0 h 1276350"/>
              <a:gd name="connsiteX6" fmla="*/ 2590610 w 2590609"/>
              <a:gd name="connsiteY6" fmla="*/ 1276350 h 12763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2590609" h="1276350">
                <a:moveTo>
                  <a:pt x="2590610" y="1276350"/>
                </a:moveTo>
                <a:lnTo>
                  <a:pt x="1952244" y="1276350"/>
                </a:lnTo>
                <a:cubicBezTo>
                  <a:pt x="1942148" y="922115"/>
                  <a:pt x="1651921" y="638175"/>
                  <a:pt x="1295305" y="638175"/>
                </a:cubicBezTo>
                <a:cubicBezTo>
                  <a:pt x="938689" y="638175"/>
                  <a:pt x="648462" y="922115"/>
                  <a:pt x="638365" y="1276350"/>
                </a:cubicBezTo>
                <a:lnTo>
                  <a:pt x="0" y="1276350"/>
                </a:lnTo>
                <a:cubicBezTo>
                  <a:pt x="10192" y="569690"/>
                  <a:pt x="586264" y="0"/>
                  <a:pt x="1295305" y="0"/>
                </a:cubicBezTo>
                <a:cubicBezTo>
                  <a:pt x="2004346" y="0"/>
                  <a:pt x="2580418" y="569690"/>
                  <a:pt x="2590610" y="1276350"/>
                </a:cubicBezTo>
                <a:close/>
              </a:path>
            </a:pathLst>
          </a:custGeom>
          <a:gradFill>
            <a:gsLst>
              <a:gs pos="45000">
                <a:schemeClr val="accent2">
                  <a:alpha val="13000"/>
                </a:schemeClr>
              </a:gs>
              <a:gs pos="100000">
                <a:schemeClr val="accent2">
                  <a:alpha val="8000"/>
                </a:schemeClr>
              </a:gs>
            </a:gsLst>
            <a:lin ang="5400000" scaled="0"/>
          </a:gradFill>
          <a:ln w="9525" cap="flat">
            <a:noFill/>
            <a:prstDash val="solid"/>
            <a:miter/>
          </a:ln>
        </p:spPr>
        <p:txBody>
          <a:bodyPr rtlCol="0" anchor="ctr">
            <a:noAutofit/>
          </a:bodyPr>
          <a:lstStyle/>
          <a:p>
            <a:pPr lvl="0" algn="l">
              <a:buClrTx/>
              <a:buSzTx/>
              <a:buFontTx/>
            </a:pPr>
            <a:endParaRPr lang="zh-CN" altLang="en-US">
              <a:sym typeface="+mn-ea"/>
            </a:endParaRPr>
          </a:p>
        </p:txBody>
      </p:sp>
      <p:sp>
        <p:nvSpPr>
          <p:cNvPr id="1048670" name="任意多边形: 形状 13"/>
          <p:cNvSpPr/>
          <p:nvPr userDrawn="1">
            <p:custDataLst>
              <p:tags r:id="rId21"/>
            </p:custDataLst>
          </p:nvPr>
        </p:nvSpPr>
        <p:spPr>
          <a:xfrm rot="10800000" flipH="1">
            <a:off x="10541635" y="336550"/>
            <a:ext cx="1289685" cy="659765"/>
          </a:xfrm>
          <a:custGeom>
            <a:avLst/>
            <a:gdLst>
              <a:gd name="connsiteX0" fmla="*/ 2590800 w 2590800"/>
              <a:gd name="connsiteY0" fmla="*/ 19050 h 1314450"/>
              <a:gd name="connsiteX1" fmla="*/ 1295400 w 2590800"/>
              <a:gd name="connsiteY1" fmla="*/ 1314450 h 1314450"/>
              <a:gd name="connsiteX2" fmla="*/ 0 w 2590800"/>
              <a:gd name="connsiteY2" fmla="*/ 19050 h 1314450"/>
              <a:gd name="connsiteX3" fmla="*/ 95 w 2590800"/>
              <a:gd name="connsiteY3" fmla="*/ 0 h 1314450"/>
              <a:gd name="connsiteX4" fmla="*/ 638461 w 2590800"/>
              <a:gd name="connsiteY4" fmla="*/ 0 h 1314450"/>
              <a:gd name="connsiteX5" fmla="*/ 638175 w 2590800"/>
              <a:gd name="connsiteY5" fmla="*/ 19050 h 1314450"/>
              <a:gd name="connsiteX6" fmla="*/ 1295400 w 2590800"/>
              <a:gd name="connsiteY6" fmla="*/ 676275 h 1314450"/>
              <a:gd name="connsiteX7" fmla="*/ 1952625 w 2590800"/>
              <a:gd name="connsiteY7" fmla="*/ 19050 h 1314450"/>
              <a:gd name="connsiteX8" fmla="*/ 1952339 w 2590800"/>
              <a:gd name="connsiteY8" fmla="*/ 0 h 1314450"/>
              <a:gd name="connsiteX9" fmla="*/ 2590705 w 2590800"/>
              <a:gd name="connsiteY9" fmla="*/ 0 h 1314450"/>
              <a:gd name="connsiteX10" fmla="*/ 2590800 w 2590800"/>
              <a:gd name="connsiteY10" fmla="*/ 19050 h 13144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2590800" h="1314450">
                <a:moveTo>
                  <a:pt x="2590800" y="19050"/>
                </a:moveTo>
                <a:cubicBezTo>
                  <a:pt x="2590800" y="734473"/>
                  <a:pt x="2010823" y="1314450"/>
                  <a:pt x="1295400" y="1314450"/>
                </a:cubicBezTo>
                <a:cubicBezTo>
                  <a:pt x="579977" y="1314450"/>
                  <a:pt x="0" y="734473"/>
                  <a:pt x="0" y="19050"/>
                </a:cubicBezTo>
                <a:cubicBezTo>
                  <a:pt x="0" y="12668"/>
                  <a:pt x="0" y="6382"/>
                  <a:pt x="95" y="0"/>
                </a:cubicBezTo>
                <a:lnTo>
                  <a:pt x="638461" y="0"/>
                </a:lnTo>
                <a:cubicBezTo>
                  <a:pt x="638270" y="6287"/>
                  <a:pt x="638175" y="12668"/>
                  <a:pt x="638175" y="19050"/>
                </a:cubicBezTo>
                <a:cubicBezTo>
                  <a:pt x="638175" y="382048"/>
                  <a:pt x="932402" y="676275"/>
                  <a:pt x="1295400" y="676275"/>
                </a:cubicBezTo>
                <a:cubicBezTo>
                  <a:pt x="1658398" y="676275"/>
                  <a:pt x="1952625" y="382048"/>
                  <a:pt x="1952625" y="19050"/>
                </a:cubicBezTo>
                <a:cubicBezTo>
                  <a:pt x="1952625" y="12668"/>
                  <a:pt x="1952530" y="6287"/>
                  <a:pt x="1952339" y="0"/>
                </a:cubicBezTo>
                <a:lnTo>
                  <a:pt x="2590705" y="0"/>
                </a:lnTo>
                <a:cubicBezTo>
                  <a:pt x="2590800" y="6382"/>
                  <a:pt x="2590800" y="12668"/>
                  <a:pt x="2590800" y="19050"/>
                </a:cubicBezTo>
                <a:close/>
              </a:path>
            </a:pathLst>
          </a:custGeom>
          <a:gradFill>
            <a:gsLst>
              <a:gs pos="0">
                <a:schemeClr val="accent2">
                  <a:alpha val="8000"/>
                </a:schemeClr>
              </a:gs>
              <a:gs pos="100000">
                <a:schemeClr val="accent2">
                  <a:alpha val="0"/>
                </a:schemeClr>
              </a:gs>
            </a:gsLst>
            <a:lin ang="5400000" scaled="0"/>
          </a:gradFill>
          <a:ln w="9525" cap="flat">
            <a:noFill/>
            <a:prstDash val="solid"/>
            <a:miter/>
          </a:ln>
        </p:spPr>
        <p:txBody>
          <a:bodyPr rtlCol="0" anchor="ctr">
            <a:noAutofit/>
          </a:bodyPr>
          <a:lstStyle/>
          <a:p>
            <a:pPr lvl="0" algn="l">
              <a:buClrTx/>
              <a:buSzTx/>
              <a:buFontTx/>
            </a:pPr>
            <a:endParaRPr lang="zh-CN" altLang="en-US" dirty="0">
              <a:sym typeface="+mn-ea"/>
            </a:endParaRPr>
          </a:p>
        </p:txBody>
      </p:sp>
      <p:sp>
        <p:nvSpPr>
          <p:cNvPr id="1048672" name="KSO_TEMPLATE" hidden="1"/>
          <p:cNvSpPr/>
          <p:nvPr userDrawn="1">
            <p:custDataLst>
              <p:tags r:id="rId22"/>
            </p:custDataLst>
          </p:nvPr>
        </p:nvSpPr>
        <p:spPr>
          <a:xfrm>
            <a:off x="0" y="0"/>
            <a:ext cx="0" cy="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100000"/>
        </a:lnSpc>
        <a:spcBef>
          <a:spcPct val="0"/>
        </a:spcBef>
        <a:buNone/>
        <a:defRPr sz="3200" b="1" kern="1200">
          <a:solidFill>
            <a:schemeClr val="accent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30000"/>
        </a:lnSpc>
        <a:spcBef>
          <a:spcPts val="1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538480" indent="-206375" algn="l" defTabSz="914400" rtl="0" eaLnBrk="1" latinLnBrk="0" hangingPunct="1">
        <a:lnSpc>
          <a:spcPct val="130000"/>
        </a:lnSpc>
        <a:spcBef>
          <a:spcPts val="0"/>
        </a:spcBef>
        <a:buFont typeface="Arial" panose="020B0604020202020204" pitchFamily="34" charset="0"/>
        <a:buChar char="•"/>
        <a:defRPr sz="20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2pPr>
      <a:lvl3pPr marL="798830" indent="-161925" algn="l" defTabSz="914400" rtl="0" eaLnBrk="1" latinLnBrk="0" hangingPunct="1">
        <a:lnSpc>
          <a:spcPct val="130000"/>
        </a:lnSpc>
        <a:spcBef>
          <a:spcPts val="0"/>
        </a:spcBef>
        <a:buFont typeface="Arial" panose="020B0604020202020204" pitchFamily="34" charset="0"/>
        <a:buChar char="•"/>
        <a:defRPr sz="18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3pPr>
      <a:lvl4pPr marL="1030605" indent="-149225" algn="l" defTabSz="914400" rtl="0" eaLnBrk="1" latinLnBrk="0" hangingPunct="1">
        <a:lnSpc>
          <a:spcPct val="130000"/>
        </a:lnSpc>
        <a:spcBef>
          <a:spcPts val="0"/>
        </a:spcBef>
        <a:buFont typeface="Arial" panose="020B0604020202020204" pitchFamily="34" charset="0"/>
        <a:buChar char="•"/>
        <a:defRPr sz="16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4pPr>
      <a:lvl5pPr marL="1235075" indent="-127000" algn="l" defTabSz="914400" rtl="0" eaLnBrk="1" latinLnBrk="0" hangingPunct="1">
        <a:lnSpc>
          <a:spcPct val="130000"/>
        </a:lnSpc>
        <a:spcBef>
          <a:spcPts val="0"/>
        </a:spcBef>
        <a:buFont typeface="Arial" panose="020B0604020202020204" pitchFamily="34" charset="0"/>
        <a:buChar char="•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998" name="标题占位符 1"/>
          <p:cNvSpPr>
            <a:spLocks noGrp="1"/>
          </p:cNvSpPr>
          <p:nvPr>
            <p:ph type="title"/>
            <p:custDataLst>
              <p:tags r:id="rId3"/>
            </p:custDataLst>
          </p:nvPr>
        </p:nvSpPr>
        <p:spPr>
          <a:xfrm>
            <a:off x="695960" y="360000"/>
            <a:ext cx="10800000" cy="720000"/>
          </a:xfrm>
          <a:prstGeom prst="rect">
            <a:avLst/>
          </a:prstGeom>
        </p:spPr>
        <p:txBody>
          <a:bodyPr vert="horz" wrap="square" lIns="0" tIns="0" rIns="0" bIns="0" rtlCol="0" anchor="b">
            <a:normAutofit/>
          </a:bodyPr>
          <a:lstStyle/>
          <a:p>
            <a:r>
              <a:rPr lang="zh-CN" altLang="en-US" dirty="0"/>
              <a:t>单击此处编辑母版标题样式</a:t>
            </a:r>
          </a:p>
        </p:txBody>
      </p:sp>
      <p:sp>
        <p:nvSpPr>
          <p:cNvPr id="1049000" name="文本占位符 2"/>
          <p:cNvSpPr>
            <a:spLocks noGrp="1"/>
          </p:cNvSpPr>
          <p:nvPr>
            <p:ph type="body" idx="1"/>
            <p:custDataLst>
              <p:tags r:id="rId4"/>
            </p:custDataLst>
          </p:nvPr>
        </p:nvSpPr>
        <p:spPr>
          <a:xfrm>
            <a:off x="695960" y="1301749"/>
            <a:ext cx="10800000" cy="4873625"/>
          </a:xfrm>
          <a:prstGeom prst="rect">
            <a:avLst/>
          </a:prstGeom>
        </p:spPr>
        <p:txBody>
          <a:bodyPr vert="horz" wrap="square" lIns="0" tIns="0" rIns="0" bIns="0" rtlCol="0">
            <a:normAutofit/>
          </a:bodyPr>
          <a:lstStyle/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>
                <a:sym typeface="+mn-ea"/>
              </a:rPr>
              <a:t>第</a:t>
            </a:r>
            <a:r>
              <a:rPr lang="zh-CN" altLang="en-US" dirty="0"/>
              <a:t>三级</a:t>
            </a:r>
          </a:p>
          <a:p>
            <a:pPr lvl="3"/>
            <a:r>
              <a:rPr lang="zh-CN" altLang="en-US" dirty="0">
                <a:sym typeface="+mn-ea"/>
              </a:rPr>
              <a:t>第</a:t>
            </a:r>
            <a:r>
              <a:rPr lang="zh-CN" altLang="en-US" dirty="0"/>
              <a:t>四级</a:t>
            </a:r>
          </a:p>
          <a:p>
            <a:pPr lvl="4"/>
            <a:r>
              <a:rPr lang="zh-CN" altLang="en-US" dirty="0">
                <a:sym typeface="+mn-ea"/>
              </a:rPr>
              <a:t>第</a:t>
            </a:r>
            <a:r>
              <a:rPr lang="zh-CN" altLang="en-US" dirty="0"/>
              <a:t>五级</a:t>
            </a:r>
          </a:p>
        </p:txBody>
      </p:sp>
      <p:sp>
        <p:nvSpPr>
          <p:cNvPr id="1049002" name="日期占位符 3"/>
          <p:cNvSpPr>
            <a:spLocks noGrp="1"/>
          </p:cNvSpPr>
          <p:nvPr>
            <p:ph type="dt" sz="half" idx="2"/>
            <p:custDataLst>
              <p:tags r:id="rId5"/>
            </p:custDataLst>
          </p:nvPr>
        </p:nvSpPr>
        <p:spPr>
          <a:xfrm>
            <a:off x="695960" y="6356350"/>
            <a:ext cx="2743200" cy="365125"/>
          </a:xfrm>
          <a:prstGeom prst="rect">
            <a:avLst/>
          </a:prstGeom>
        </p:spPr>
        <p:txBody>
          <a:bodyPr vert="horz" wrap="square" lIns="91440" tIns="45720" rIns="91440" bIns="45720" rtlCol="0" anchor="ctr">
            <a:normAutofit/>
          </a:bodyPr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592522B-0F24-4480-B9DD-A9474A6880D6}" type="datetimeFigureOut">
              <a:rPr lang="zh-CN" altLang="en-US" smtClean="0"/>
              <a:t>2025/4/22</a:t>
            </a:fld>
            <a:endParaRPr lang="zh-CN" altLang="en-US"/>
          </a:p>
        </p:txBody>
      </p:sp>
      <p:sp>
        <p:nvSpPr>
          <p:cNvPr id="1049004" name="页脚占位符 4"/>
          <p:cNvSpPr>
            <a:spLocks noGrp="1"/>
          </p:cNvSpPr>
          <p:nvPr>
            <p:ph type="ftr" sz="quarter" idx="3"/>
            <p:custDataLst>
              <p:tags r:id="rId6"/>
            </p:custDataLst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 dirty="0"/>
          </a:p>
        </p:txBody>
      </p:sp>
      <p:sp>
        <p:nvSpPr>
          <p:cNvPr id="1049006" name="灯片编号占位符 5"/>
          <p:cNvSpPr>
            <a:spLocks noGrp="1"/>
          </p:cNvSpPr>
          <p:nvPr>
            <p:ph type="sldNum" sz="quarter" idx="4"/>
            <p:custDataLst>
              <p:tags r:id="rId7"/>
            </p:custDataLst>
          </p:nvPr>
        </p:nvSpPr>
        <p:spPr>
          <a:xfrm>
            <a:off x="8753983" y="6356350"/>
            <a:ext cx="2743200" cy="365125"/>
          </a:xfrm>
          <a:prstGeom prst="rect">
            <a:avLst/>
          </a:prstGeom>
        </p:spPr>
        <p:txBody>
          <a:bodyPr vert="horz" wrap="square" lIns="91440" tIns="45720" rIns="91440" bIns="45720" rtlCol="0" anchor="ctr">
            <a:normAutofit/>
          </a:bodyPr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5F26B5-172A-4DC2-B0B7-181CFC56B87C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1049008" name="任意多边形: 形状 13"/>
          <p:cNvSpPr/>
          <p:nvPr userDrawn="1">
            <p:custDataLst>
              <p:tags r:id="rId8"/>
            </p:custDataLst>
          </p:nvPr>
        </p:nvSpPr>
        <p:spPr>
          <a:xfrm flipH="1">
            <a:off x="9984105" y="339090"/>
            <a:ext cx="1290320" cy="641350"/>
          </a:xfrm>
          <a:custGeom>
            <a:avLst/>
            <a:gdLst>
              <a:gd name="connsiteX0" fmla="*/ 2590610 w 2590609"/>
              <a:gd name="connsiteY0" fmla="*/ 1276350 h 1276350"/>
              <a:gd name="connsiteX1" fmla="*/ 1952244 w 2590609"/>
              <a:gd name="connsiteY1" fmla="*/ 1276350 h 1276350"/>
              <a:gd name="connsiteX2" fmla="*/ 1295305 w 2590609"/>
              <a:gd name="connsiteY2" fmla="*/ 638175 h 1276350"/>
              <a:gd name="connsiteX3" fmla="*/ 638365 w 2590609"/>
              <a:gd name="connsiteY3" fmla="*/ 1276350 h 1276350"/>
              <a:gd name="connsiteX4" fmla="*/ 0 w 2590609"/>
              <a:gd name="connsiteY4" fmla="*/ 1276350 h 1276350"/>
              <a:gd name="connsiteX5" fmla="*/ 1295305 w 2590609"/>
              <a:gd name="connsiteY5" fmla="*/ 0 h 1276350"/>
              <a:gd name="connsiteX6" fmla="*/ 2590610 w 2590609"/>
              <a:gd name="connsiteY6" fmla="*/ 1276350 h 12763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2590609" h="1276350">
                <a:moveTo>
                  <a:pt x="2590610" y="1276350"/>
                </a:moveTo>
                <a:lnTo>
                  <a:pt x="1952244" y="1276350"/>
                </a:lnTo>
                <a:cubicBezTo>
                  <a:pt x="1942148" y="922115"/>
                  <a:pt x="1651921" y="638175"/>
                  <a:pt x="1295305" y="638175"/>
                </a:cubicBezTo>
                <a:cubicBezTo>
                  <a:pt x="938689" y="638175"/>
                  <a:pt x="648462" y="922115"/>
                  <a:pt x="638365" y="1276350"/>
                </a:cubicBezTo>
                <a:lnTo>
                  <a:pt x="0" y="1276350"/>
                </a:lnTo>
                <a:cubicBezTo>
                  <a:pt x="10192" y="569690"/>
                  <a:pt x="586264" y="0"/>
                  <a:pt x="1295305" y="0"/>
                </a:cubicBezTo>
                <a:cubicBezTo>
                  <a:pt x="2004346" y="0"/>
                  <a:pt x="2580418" y="569690"/>
                  <a:pt x="2590610" y="1276350"/>
                </a:cubicBezTo>
                <a:close/>
              </a:path>
            </a:pathLst>
          </a:custGeom>
          <a:gradFill>
            <a:gsLst>
              <a:gs pos="45000">
                <a:schemeClr val="accent2">
                  <a:alpha val="13000"/>
                </a:schemeClr>
              </a:gs>
              <a:gs pos="100000">
                <a:schemeClr val="accent2">
                  <a:alpha val="8000"/>
                </a:schemeClr>
              </a:gs>
            </a:gsLst>
            <a:lin ang="5400000" scaled="0"/>
          </a:gra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zh-CN" altLang="en-US"/>
          </a:p>
        </p:txBody>
      </p:sp>
      <p:sp>
        <p:nvSpPr>
          <p:cNvPr id="1049010" name="任意多边形: 形状 14"/>
          <p:cNvSpPr/>
          <p:nvPr userDrawn="1">
            <p:custDataLst>
              <p:tags r:id="rId9"/>
            </p:custDataLst>
          </p:nvPr>
        </p:nvSpPr>
        <p:spPr>
          <a:xfrm flipH="1">
            <a:off x="9984105" y="980440"/>
            <a:ext cx="1289685" cy="659765"/>
          </a:xfrm>
          <a:custGeom>
            <a:avLst/>
            <a:gdLst>
              <a:gd name="connsiteX0" fmla="*/ 2590800 w 2590800"/>
              <a:gd name="connsiteY0" fmla="*/ 19050 h 1314450"/>
              <a:gd name="connsiteX1" fmla="*/ 1295400 w 2590800"/>
              <a:gd name="connsiteY1" fmla="*/ 1314450 h 1314450"/>
              <a:gd name="connsiteX2" fmla="*/ 0 w 2590800"/>
              <a:gd name="connsiteY2" fmla="*/ 19050 h 1314450"/>
              <a:gd name="connsiteX3" fmla="*/ 95 w 2590800"/>
              <a:gd name="connsiteY3" fmla="*/ 0 h 1314450"/>
              <a:gd name="connsiteX4" fmla="*/ 638461 w 2590800"/>
              <a:gd name="connsiteY4" fmla="*/ 0 h 1314450"/>
              <a:gd name="connsiteX5" fmla="*/ 638175 w 2590800"/>
              <a:gd name="connsiteY5" fmla="*/ 19050 h 1314450"/>
              <a:gd name="connsiteX6" fmla="*/ 1295400 w 2590800"/>
              <a:gd name="connsiteY6" fmla="*/ 676275 h 1314450"/>
              <a:gd name="connsiteX7" fmla="*/ 1952625 w 2590800"/>
              <a:gd name="connsiteY7" fmla="*/ 19050 h 1314450"/>
              <a:gd name="connsiteX8" fmla="*/ 1952339 w 2590800"/>
              <a:gd name="connsiteY8" fmla="*/ 0 h 1314450"/>
              <a:gd name="connsiteX9" fmla="*/ 2590705 w 2590800"/>
              <a:gd name="connsiteY9" fmla="*/ 0 h 1314450"/>
              <a:gd name="connsiteX10" fmla="*/ 2590800 w 2590800"/>
              <a:gd name="connsiteY10" fmla="*/ 19050 h 13144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2590800" h="1314450">
                <a:moveTo>
                  <a:pt x="2590800" y="19050"/>
                </a:moveTo>
                <a:cubicBezTo>
                  <a:pt x="2590800" y="734473"/>
                  <a:pt x="2010823" y="1314450"/>
                  <a:pt x="1295400" y="1314450"/>
                </a:cubicBezTo>
                <a:cubicBezTo>
                  <a:pt x="579977" y="1314450"/>
                  <a:pt x="0" y="734473"/>
                  <a:pt x="0" y="19050"/>
                </a:cubicBezTo>
                <a:cubicBezTo>
                  <a:pt x="0" y="12668"/>
                  <a:pt x="0" y="6382"/>
                  <a:pt x="95" y="0"/>
                </a:cubicBezTo>
                <a:lnTo>
                  <a:pt x="638461" y="0"/>
                </a:lnTo>
                <a:cubicBezTo>
                  <a:pt x="638270" y="6287"/>
                  <a:pt x="638175" y="12668"/>
                  <a:pt x="638175" y="19050"/>
                </a:cubicBezTo>
                <a:cubicBezTo>
                  <a:pt x="638175" y="382048"/>
                  <a:pt x="932402" y="676275"/>
                  <a:pt x="1295400" y="676275"/>
                </a:cubicBezTo>
                <a:cubicBezTo>
                  <a:pt x="1658398" y="676275"/>
                  <a:pt x="1952625" y="382048"/>
                  <a:pt x="1952625" y="19050"/>
                </a:cubicBezTo>
                <a:cubicBezTo>
                  <a:pt x="1952625" y="12668"/>
                  <a:pt x="1952530" y="6287"/>
                  <a:pt x="1952339" y="0"/>
                </a:cubicBezTo>
                <a:lnTo>
                  <a:pt x="2590705" y="0"/>
                </a:lnTo>
                <a:cubicBezTo>
                  <a:pt x="2590800" y="6382"/>
                  <a:pt x="2590800" y="12668"/>
                  <a:pt x="2590800" y="19050"/>
                </a:cubicBezTo>
                <a:close/>
              </a:path>
            </a:pathLst>
          </a:custGeom>
          <a:gradFill>
            <a:gsLst>
              <a:gs pos="0">
                <a:schemeClr val="accent2">
                  <a:alpha val="8000"/>
                </a:schemeClr>
              </a:gs>
              <a:gs pos="100000">
                <a:schemeClr val="accent2">
                  <a:alpha val="0"/>
                </a:schemeClr>
              </a:gs>
            </a:gsLst>
            <a:lin ang="5400000" scaled="0"/>
          </a:gra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zh-CN" altLang="en-US" dirty="0"/>
          </a:p>
        </p:txBody>
      </p:sp>
      <p:sp>
        <p:nvSpPr>
          <p:cNvPr id="1049012" name="任意多边形: 形状 12"/>
          <p:cNvSpPr/>
          <p:nvPr userDrawn="1">
            <p:custDataLst>
              <p:tags r:id="rId10"/>
            </p:custDataLst>
          </p:nvPr>
        </p:nvSpPr>
        <p:spPr>
          <a:xfrm rot="10800000" flipH="1">
            <a:off x="10541635" y="996950"/>
            <a:ext cx="1290320" cy="641350"/>
          </a:xfrm>
          <a:custGeom>
            <a:avLst/>
            <a:gdLst>
              <a:gd name="connsiteX0" fmla="*/ 2590610 w 2590609"/>
              <a:gd name="connsiteY0" fmla="*/ 1276350 h 1276350"/>
              <a:gd name="connsiteX1" fmla="*/ 1952244 w 2590609"/>
              <a:gd name="connsiteY1" fmla="*/ 1276350 h 1276350"/>
              <a:gd name="connsiteX2" fmla="*/ 1295305 w 2590609"/>
              <a:gd name="connsiteY2" fmla="*/ 638175 h 1276350"/>
              <a:gd name="connsiteX3" fmla="*/ 638365 w 2590609"/>
              <a:gd name="connsiteY3" fmla="*/ 1276350 h 1276350"/>
              <a:gd name="connsiteX4" fmla="*/ 0 w 2590609"/>
              <a:gd name="connsiteY4" fmla="*/ 1276350 h 1276350"/>
              <a:gd name="connsiteX5" fmla="*/ 1295305 w 2590609"/>
              <a:gd name="connsiteY5" fmla="*/ 0 h 1276350"/>
              <a:gd name="connsiteX6" fmla="*/ 2590610 w 2590609"/>
              <a:gd name="connsiteY6" fmla="*/ 1276350 h 12763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2590609" h="1276350">
                <a:moveTo>
                  <a:pt x="2590610" y="1276350"/>
                </a:moveTo>
                <a:lnTo>
                  <a:pt x="1952244" y="1276350"/>
                </a:lnTo>
                <a:cubicBezTo>
                  <a:pt x="1942148" y="922115"/>
                  <a:pt x="1651921" y="638175"/>
                  <a:pt x="1295305" y="638175"/>
                </a:cubicBezTo>
                <a:cubicBezTo>
                  <a:pt x="938689" y="638175"/>
                  <a:pt x="648462" y="922115"/>
                  <a:pt x="638365" y="1276350"/>
                </a:cubicBezTo>
                <a:lnTo>
                  <a:pt x="0" y="1276350"/>
                </a:lnTo>
                <a:cubicBezTo>
                  <a:pt x="10192" y="569690"/>
                  <a:pt x="586264" y="0"/>
                  <a:pt x="1295305" y="0"/>
                </a:cubicBezTo>
                <a:cubicBezTo>
                  <a:pt x="2004346" y="0"/>
                  <a:pt x="2580418" y="569690"/>
                  <a:pt x="2590610" y="1276350"/>
                </a:cubicBezTo>
                <a:close/>
              </a:path>
            </a:pathLst>
          </a:custGeom>
          <a:gradFill>
            <a:gsLst>
              <a:gs pos="45000">
                <a:schemeClr val="accent2">
                  <a:alpha val="13000"/>
                </a:schemeClr>
              </a:gs>
              <a:gs pos="100000">
                <a:schemeClr val="accent2">
                  <a:alpha val="8000"/>
                </a:schemeClr>
              </a:gs>
            </a:gsLst>
            <a:lin ang="5400000" scaled="0"/>
          </a:gradFill>
          <a:ln w="9525" cap="flat">
            <a:noFill/>
            <a:prstDash val="solid"/>
            <a:miter/>
          </a:ln>
        </p:spPr>
        <p:txBody>
          <a:bodyPr rtlCol="0" anchor="ctr">
            <a:noAutofit/>
          </a:bodyPr>
          <a:lstStyle/>
          <a:p>
            <a:pPr lvl="0" algn="l">
              <a:buClrTx/>
              <a:buSzTx/>
              <a:buFontTx/>
            </a:pPr>
            <a:endParaRPr lang="zh-CN" altLang="en-US">
              <a:sym typeface="+mn-ea"/>
            </a:endParaRPr>
          </a:p>
        </p:txBody>
      </p:sp>
      <p:sp>
        <p:nvSpPr>
          <p:cNvPr id="1049014" name="任意多边形: 形状 13"/>
          <p:cNvSpPr/>
          <p:nvPr userDrawn="1">
            <p:custDataLst>
              <p:tags r:id="rId11"/>
            </p:custDataLst>
          </p:nvPr>
        </p:nvSpPr>
        <p:spPr>
          <a:xfrm rot="10800000" flipH="1">
            <a:off x="10541635" y="336550"/>
            <a:ext cx="1289685" cy="659765"/>
          </a:xfrm>
          <a:custGeom>
            <a:avLst/>
            <a:gdLst>
              <a:gd name="connsiteX0" fmla="*/ 2590800 w 2590800"/>
              <a:gd name="connsiteY0" fmla="*/ 19050 h 1314450"/>
              <a:gd name="connsiteX1" fmla="*/ 1295400 w 2590800"/>
              <a:gd name="connsiteY1" fmla="*/ 1314450 h 1314450"/>
              <a:gd name="connsiteX2" fmla="*/ 0 w 2590800"/>
              <a:gd name="connsiteY2" fmla="*/ 19050 h 1314450"/>
              <a:gd name="connsiteX3" fmla="*/ 95 w 2590800"/>
              <a:gd name="connsiteY3" fmla="*/ 0 h 1314450"/>
              <a:gd name="connsiteX4" fmla="*/ 638461 w 2590800"/>
              <a:gd name="connsiteY4" fmla="*/ 0 h 1314450"/>
              <a:gd name="connsiteX5" fmla="*/ 638175 w 2590800"/>
              <a:gd name="connsiteY5" fmla="*/ 19050 h 1314450"/>
              <a:gd name="connsiteX6" fmla="*/ 1295400 w 2590800"/>
              <a:gd name="connsiteY6" fmla="*/ 676275 h 1314450"/>
              <a:gd name="connsiteX7" fmla="*/ 1952625 w 2590800"/>
              <a:gd name="connsiteY7" fmla="*/ 19050 h 1314450"/>
              <a:gd name="connsiteX8" fmla="*/ 1952339 w 2590800"/>
              <a:gd name="connsiteY8" fmla="*/ 0 h 1314450"/>
              <a:gd name="connsiteX9" fmla="*/ 2590705 w 2590800"/>
              <a:gd name="connsiteY9" fmla="*/ 0 h 1314450"/>
              <a:gd name="connsiteX10" fmla="*/ 2590800 w 2590800"/>
              <a:gd name="connsiteY10" fmla="*/ 19050 h 13144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2590800" h="1314450">
                <a:moveTo>
                  <a:pt x="2590800" y="19050"/>
                </a:moveTo>
                <a:cubicBezTo>
                  <a:pt x="2590800" y="734473"/>
                  <a:pt x="2010823" y="1314450"/>
                  <a:pt x="1295400" y="1314450"/>
                </a:cubicBezTo>
                <a:cubicBezTo>
                  <a:pt x="579977" y="1314450"/>
                  <a:pt x="0" y="734473"/>
                  <a:pt x="0" y="19050"/>
                </a:cubicBezTo>
                <a:cubicBezTo>
                  <a:pt x="0" y="12668"/>
                  <a:pt x="0" y="6382"/>
                  <a:pt x="95" y="0"/>
                </a:cubicBezTo>
                <a:lnTo>
                  <a:pt x="638461" y="0"/>
                </a:lnTo>
                <a:cubicBezTo>
                  <a:pt x="638270" y="6287"/>
                  <a:pt x="638175" y="12668"/>
                  <a:pt x="638175" y="19050"/>
                </a:cubicBezTo>
                <a:cubicBezTo>
                  <a:pt x="638175" y="382048"/>
                  <a:pt x="932402" y="676275"/>
                  <a:pt x="1295400" y="676275"/>
                </a:cubicBezTo>
                <a:cubicBezTo>
                  <a:pt x="1658398" y="676275"/>
                  <a:pt x="1952625" y="382048"/>
                  <a:pt x="1952625" y="19050"/>
                </a:cubicBezTo>
                <a:cubicBezTo>
                  <a:pt x="1952625" y="12668"/>
                  <a:pt x="1952530" y="6287"/>
                  <a:pt x="1952339" y="0"/>
                </a:cubicBezTo>
                <a:lnTo>
                  <a:pt x="2590705" y="0"/>
                </a:lnTo>
                <a:cubicBezTo>
                  <a:pt x="2590800" y="6382"/>
                  <a:pt x="2590800" y="12668"/>
                  <a:pt x="2590800" y="19050"/>
                </a:cubicBezTo>
                <a:close/>
              </a:path>
            </a:pathLst>
          </a:custGeom>
          <a:gradFill>
            <a:gsLst>
              <a:gs pos="0">
                <a:schemeClr val="accent2">
                  <a:alpha val="8000"/>
                </a:schemeClr>
              </a:gs>
              <a:gs pos="100000">
                <a:schemeClr val="accent2">
                  <a:alpha val="0"/>
                </a:schemeClr>
              </a:gs>
            </a:gsLst>
            <a:lin ang="5400000" scaled="0"/>
          </a:gradFill>
          <a:ln w="9525" cap="flat">
            <a:noFill/>
            <a:prstDash val="solid"/>
            <a:miter/>
          </a:ln>
        </p:spPr>
        <p:txBody>
          <a:bodyPr rtlCol="0" anchor="ctr">
            <a:noAutofit/>
          </a:bodyPr>
          <a:lstStyle/>
          <a:p>
            <a:pPr lvl="0" algn="l">
              <a:buClrTx/>
              <a:buSzTx/>
              <a:buFontTx/>
            </a:pPr>
            <a:endParaRPr lang="zh-CN" altLang="en-US" dirty="0">
              <a:sym typeface="+mn-ea"/>
            </a:endParaRPr>
          </a:p>
        </p:txBody>
      </p:sp>
      <p:sp>
        <p:nvSpPr>
          <p:cNvPr id="1049016" name="KSO_TEMPLATE" hidden="1"/>
          <p:cNvSpPr/>
          <p:nvPr userDrawn="1">
            <p:custDataLst>
              <p:tags r:id="rId12"/>
            </p:custDataLst>
          </p:nvPr>
        </p:nvSpPr>
        <p:spPr>
          <a:xfrm>
            <a:off x="0" y="0"/>
            <a:ext cx="0" cy="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</p:sldLayoutIdLst>
  <p:txStyles>
    <p:titleStyle>
      <a:lvl1pPr algn="l" defTabSz="914400" rtl="0" eaLnBrk="1" latinLnBrk="0" hangingPunct="1">
        <a:lnSpc>
          <a:spcPct val="100000"/>
        </a:lnSpc>
        <a:spcBef>
          <a:spcPct val="0"/>
        </a:spcBef>
        <a:buNone/>
        <a:defRPr sz="3200" b="1" kern="1200">
          <a:solidFill>
            <a:schemeClr val="accent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30000"/>
        </a:lnSpc>
        <a:spcBef>
          <a:spcPts val="1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538480" indent="-206375" algn="l" defTabSz="914400" rtl="0" eaLnBrk="1" latinLnBrk="0" hangingPunct="1">
        <a:lnSpc>
          <a:spcPct val="130000"/>
        </a:lnSpc>
        <a:spcBef>
          <a:spcPts val="0"/>
        </a:spcBef>
        <a:buFont typeface="Arial" panose="020B0604020202020204" pitchFamily="34" charset="0"/>
        <a:buChar char="•"/>
        <a:defRPr sz="20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2pPr>
      <a:lvl3pPr marL="798830" indent="-161925" algn="l" defTabSz="914400" rtl="0" eaLnBrk="1" latinLnBrk="0" hangingPunct="1">
        <a:lnSpc>
          <a:spcPct val="130000"/>
        </a:lnSpc>
        <a:spcBef>
          <a:spcPts val="0"/>
        </a:spcBef>
        <a:buFont typeface="Arial" panose="020B0604020202020204" pitchFamily="34" charset="0"/>
        <a:buChar char="•"/>
        <a:defRPr sz="18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3pPr>
      <a:lvl4pPr marL="1030605" indent="-149225" algn="l" defTabSz="914400" rtl="0" eaLnBrk="1" latinLnBrk="0" hangingPunct="1">
        <a:lnSpc>
          <a:spcPct val="130000"/>
        </a:lnSpc>
        <a:spcBef>
          <a:spcPts val="0"/>
        </a:spcBef>
        <a:buFont typeface="Arial" panose="020B0604020202020204" pitchFamily="34" charset="0"/>
        <a:buChar char="•"/>
        <a:defRPr sz="16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4pPr>
      <a:lvl5pPr marL="1235075" indent="-127000" algn="l" defTabSz="914400" rtl="0" eaLnBrk="1" latinLnBrk="0" hangingPunct="1">
        <a:lnSpc>
          <a:spcPct val="130000"/>
        </a:lnSpc>
        <a:spcBef>
          <a:spcPts val="0"/>
        </a:spcBef>
        <a:buFont typeface="Arial" panose="020B0604020202020204" pitchFamily="34" charset="0"/>
        <a:buChar char="•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9110" name="标题占位符 1"/>
          <p:cNvSpPr>
            <a:spLocks noGrp="1"/>
          </p:cNvSpPr>
          <p:nvPr>
            <p:ph type="title"/>
            <p:custDataLst>
              <p:tags r:id="rId3"/>
            </p:custDataLst>
          </p:nvPr>
        </p:nvSpPr>
        <p:spPr>
          <a:xfrm>
            <a:off x="695960" y="360000"/>
            <a:ext cx="10800000" cy="720000"/>
          </a:xfrm>
          <a:prstGeom prst="rect">
            <a:avLst/>
          </a:prstGeom>
        </p:spPr>
        <p:txBody>
          <a:bodyPr vert="horz" wrap="square" lIns="0" tIns="0" rIns="0" bIns="0" rtlCol="0" anchor="b">
            <a:normAutofit/>
          </a:bodyPr>
          <a:lstStyle/>
          <a:p>
            <a:r>
              <a:rPr lang="zh-CN" altLang="en-US" dirty="0"/>
              <a:t>单击此处编辑母版标题样式</a:t>
            </a:r>
          </a:p>
        </p:txBody>
      </p:sp>
      <p:sp>
        <p:nvSpPr>
          <p:cNvPr id="1049112" name="文本占位符 2"/>
          <p:cNvSpPr>
            <a:spLocks noGrp="1"/>
          </p:cNvSpPr>
          <p:nvPr>
            <p:ph type="body" idx="1"/>
            <p:custDataLst>
              <p:tags r:id="rId4"/>
            </p:custDataLst>
          </p:nvPr>
        </p:nvSpPr>
        <p:spPr>
          <a:xfrm>
            <a:off x="695960" y="1301749"/>
            <a:ext cx="10800000" cy="4873625"/>
          </a:xfrm>
          <a:prstGeom prst="rect">
            <a:avLst/>
          </a:prstGeom>
        </p:spPr>
        <p:txBody>
          <a:bodyPr vert="horz" wrap="square" lIns="0" tIns="0" rIns="0" bIns="0" rtlCol="0">
            <a:normAutofit/>
          </a:bodyPr>
          <a:lstStyle/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>
                <a:sym typeface="+mn-ea"/>
              </a:rPr>
              <a:t>第</a:t>
            </a:r>
            <a:r>
              <a:rPr lang="zh-CN" altLang="en-US" dirty="0"/>
              <a:t>三级</a:t>
            </a:r>
          </a:p>
          <a:p>
            <a:pPr lvl="3"/>
            <a:r>
              <a:rPr lang="zh-CN" altLang="en-US" dirty="0">
                <a:sym typeface="+mn-ea"/>
              </a:rPr>
              <a:t>第</a:t>
            </a:r>
            <a:r>
              <a:rPr lang="zh-CN" altLang="en-US" dirty="0"/>
              <a:t>四级</a:t>
            </a:r>
          </a:p>
          <a:p>
            <a:pPr lvl="4"/>
            <a:r>
              <a:rPr lang="zh-CN" altLang="en-US" dirty="0">
                <a:sym typeface="+mn-ea"/>
              </a:rPr>
              <a:t>第</a:t>
            </a:r>
            <a:r>
              <a:rPr lang="zh-CN" altLang="en-US" dirty="0"/>
              <a:t>五级</a:t>
            </a:r>
          </a:p>
        </p:txBody>
      </p:sp>
      <p:sp>
        <p:nvSpPr>
          <p:cNvPr id="1049114" name="日期占位符 3"/>
          <p:cNvSpPr>
            <a:spLocks noGrp="1"/>
          </p:cNvSpPr>
          <p:nvPr>
            <p:ph type="dt" sz="half" idx="2"/>
            <p:custDataLst>
              <p:tags r:id="rId5"/>
            </p:custDataLst>
          </p:nvPr>
        </p:nvSpPr>
        <p:spPr>
          <a:xfrm>
            <a:off x="695960" y="6356350"/>
            <a:ext cx="2743200" cy="365125"/>
          </a:xfrm>
          <a:prstGeom prst="rect">
            <a:avLst/>
          </a:prstGeom>
        </p:spPr>
        <p:txBody>
          <a:bodyPr vert="horz" wrap="square" lIns="91440" tIns="45720" rIns="91440" bIns="45720" rtlCol="0" anchor="ctr">
            <a:normAutofit/>
          </a:bodyPr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592522B-0F24-4480-B9DD-A9474A6880D6}" type="datetimeFigureOut">
              <a:rPr lang="zh-CN" altLang="en-US" smtClean="0"/>
              <a:t>2025/4/22</a:t>
            </a:fld>
            <a:endParaRPr lang="zh-CN" altLang="en-US"/>
          </a:p>
        </p:txBody>
      </p:sp>
      <p:sp>
        <p:nvSpPr>
          <p:cNvPr id="1049116" name="页脚占位符 4"/>
          <p:cNvSpPr>
            <a:spLocks noGrp="1"/>
          </p:cNvSpPr>
          <p:nvPr>
            <p:ph type="ftr" sz="quarter" idx="3"/>
            <p:custDataLst>
              <p:tags r:id="rId6"/>
            </p:custDataLst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 dirty="0"/>
          </a:p>
        </p:txBody>
      </p:sp>
      <p:sp>
        <p:nvSpPr>
          <p:cNvPr id="1049118" name="灯片编号占位符 5"/>
          <p:cNvSpPr>
            <a:spLocks noGrp="1"/>
          </p:cNvSpPr>
          <p:nvPr>
            <p:ph type="sldNum" sz="quarter" idx="4"/>
            <p:custDataLst>
              <p:tags r:id="rId7"/>
            </p:custDataLst>
          </p:nvPr>
        </p:nvSpPr>
        <p:spPr>
          <a:xfrm>
            <a:off x="8753983" y="6356350"/>
            <a:ext cx="2743200" cy="365125"/>
          </a:xfrm>
          <a:prstGeom prst="rect">
            <a:avLst/>
          </a:prstGeom>
        </p:spPr>
        <p:txBody>
          <a:bodyPr vert="horz" wrap="square" lIns="91440" tIns="45720" rIns="91440" bIns="45720" rtlCol="0" anchor="ctr">
            <a:normAutofit/>
          </a:bodyPr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5F26B5-172A-4DC2-B0B7-181CFC56B87C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1049120" name="任意多边形: 形状 13"/>
          <p:cNvSpPr/>
          <p:nvPr userDrawn="1">
            <p:custDataLst>
              <p:tags r:id="rId8"/>
            </p:custDataLst>
          </p:nvPr>
        </p:nvSpPr>
        <p:spPr>
          <a:xfrm flipH="1">
            <a:off x="9984105" y="339090"/>
            <a:ext cx="1290320" cy="641350"/>
          </a:xfrm>
          <a:custGeom>
            <a:avLst/>
            <a:gdLst>
              <a:gd name="connsiteX0" fmla="*/ 2590610 w 2590609"/>
              <a:gd name="connsiteY0" fmla="*/ 1276350 h 1276350"/>
              <a:gd name="connsiteX1" fmla="*/ 1952244 w 2590609"/>
              <a:gd name="connsiteY1" fmla="*/ 1276350 h 1276350"/>
              <a:gd name="connsiteX2" fmla="*/ 1295305 w 2590609"/>
              <a:gd name="connsiteY2" fmla="*/ 638175 h 1276350"/>
              <a:gd name="connsiteX3" fmla="*/ 638365 w 2590609"/>
              <a:gd name="connsiteY3" fmla="*/ 1276350 h 1276350"/>
              <a:gd name="connsiteX4" fmla="*/ 0 w 2590609"/>
              <a:gd name="connsiteY4" fmla="*/ 1276350 h 1276350"/>
              <a:gd name="connsiteX5" fmla="*/ 1295305 w 2590609"/>
              <a:gd name="connsiteY5" fmla="*/ 0 h 1276350"/>
              <a:gd name="connsiteX6" fmla="*/ 2590610 w 2590609"/>
              <a:gd name="connsiteY6" fmla="*/ 1276350 h 12763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2590609" h="1276350">
                <a:moveTo>
                  <a:pt x="2590610" y="1276350"/>
                </a:moveTo>
                <a:lnTo>
                  <a:pt x="1952244" y="1276350"/>
                </a:lnTo>
                <a:cubicBezTo>
                  <a:pt x="1942148" y="922115"/>
                  <a:pt x="1651921" y="638175"/>
                  <a:pt x="1295305" y="638175"/>
                </a:cubicBezTo>
                <a:cubicBezTo>
                  <a:pt x="938689" y="638175"/>
                  <a:pt x="648462" y="922115"/>
                  <a:pt x="638365" y="1276350"/>
                </a:cubicBezTo>
                <a:lnTo>
                  <a:pt x="0" y="1276350"/>
                </a:lnTo>
                <a:cubicBezTo>
                  <a:pt x="10192" y="569690"/>
                  <a:pt x="586264" y="0"/>
                  <a:pt x="1295305" y="0"/>
                </a:cubicBezTo>
                <a:cubicBezTo>
                  <a:pt x="2004346" y="0"/>
                  <a:pt x="2580418" y="569690"/>
                  <a:pt x="2590610" y="1276350"/>
                </a:cubicBezTo>
                <a:close/>
              </a:path>
            </a:pathLst>
          </a:custGeom>
          <a:gradFill>
            <a:gsLst>
              <a:gs pos="45000">
                <a:schemeClr val="accent2">
                  <a:alpha val="13000"/>
                </a:schemeClr>
              </a:gs>
              <a:gs pos="100000">
                <a:schemeClr val="accent2">
                  <a:alpha val="8000"/>
                </a:schemeClr>
              </a:gs>
            </a:gsLst>
            <a:lin ang="5400000" scaled="0"/>
          </a:gra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zh-CN" altLang="en-US"/>
          </a:p>
        </p:txBody>
      </p:sp>
      <p:sp>
        <p:nvSpPr>
          <p:cNvPr id="1049122" name="任意多边形: 形状 14"/>
          <p:cNvSpPr/>
          <p:nvPr userDrawn="1">
            <p:custDataLst>
              <p:tags r:id="rId9"/>
            </p:custDataLst>
          </p:nvPr>
        </p:nvSpPr>
        <p:spPr>
          <a:xfrm flipH="1">
            <a:off x="9984105" y="980440"/>
            <a:ext cx="1289685" cy="659765"/>
          </a:xfrm>
          <a:custGeom>
            <a:avLst/>
            <a:gdLst>
              <a:gd name="connsiteX0" fmla="*/ 2590800 w 2590800"/>
              <a:gd name="connsiteY0" fmla="*/ 19050 h 1314450"/>
              <a:gd name="connsiteX1" fmla="*/ 1295400 w 2590800"/>
              <a:gd name="connsiteY1" fmla="*/ 1314450 h 1314450"/>
              <a:gd name="connsiteX2" fmla="*/ 0 w 2590800"/>
              <a:gd name="connsiteY2" fmla="*/ 19050 h 1314450"/>
              <a:gd name="connsiteX3" fmla="*/ 95 w 2590800"/>
              <a:gd name="connsiteY3" fmla="*/ 0 h 1314450"/>
              <a:gd name="connsiteX4" fmla="*/ 638461 w 2590800"/>
              <a:gd name="connsiteY4" fmla="*/ 0 h 1314450"/>
              <a:gd name="connsiteX5" fmla="*/ 638175 w 2590800"/>
              <a:gd name="connsiteY5" fmla="*/ 19050 h 1314450"/>
              <a:gd name="connsiteX6" fmla="*/ 1295400 w 2590800"/>
              <a:gd name="connsiteY6" fmla="*/ 676275 h 1314450"/>
              <a:gd name="connsiteX7" fmla="*/ 1952625 w 2590800"/>
              <a:gd name="connsiteY7" fmla="*/ 19050 h 1314450"/>
              <a:gd name="connsiteX8" fmla="*/ 1952339 w 2590800"/>
              <a:gd name="connsiteY8" fmla="*/ 0 h 1314450"/>
              <a:gd name="connsiteX9" fmla="*/ 2590705 w 2590800"/>
              <a:gd name="connsiteY9" fmla="*/ 0 h 1314450"/>
              <a:gd name="connsiteX10" fmla="*/ 2590800 w 2590800"/>
              <a:gd name="connsiteY10" fmla="*/ 19050 h 13144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2590800" h="1314450">
                <a:moveTo>
                  <a:pt x="2590800" y="19050"/>
                </a:moveTo>
                <a:cubicBezTo>
                  <a:pt x="2590800" y="734473"/>
                  <a:pt x="2010823" y="1314450"/>
                  <a:pt x="1295400" y="1314450"/>
                </a:cubicBezTo>
                <a:cubicBezTo>
                  <a:pt x="579977" y="1314450"/>
                  <a:pt x="0" y="734473"/>
                  <a:pt x="0" y="19050"/>
                </a:cubicBezTo>
                <a:cubicBezTo>
                  <a:pt x="0" y="12668"/>
                  <a:pt x="0" y="6382"/>
                  <a:pt x="95" y="0"/>
                </a:cubicBezTo>
                <a:lnTo>
                  <a:pt x="638461" y="0"/>
                </a:lnTo>
                <a:cubicBezTo>
                  <a:pt x="638270" y="6287"/>
                  <a:pt x="638175" y="12668"/>
                  <a:pt x="638175" y="19050"/>
                </a:cubicBezTo>
                <a:cubicBezTo>
                  <a:pt x="638175" y="382048"/>
                  <a:pt x="932402" y="676275"/>
                  <a:pt x="1295400" y="676275"/>
                </a:cubicBezTo>
                <a:cubicBezTo>
                  <a:pt x="1658398" y="676275"/>
                  <a:pt x="1952625" y="382048"/>
                  <a:pt x="1952625" y="19050"/>
                </a:cubicBezTo>
                <a:cubicBezTo>
                  <a:pt x="1952625" y="12668"/>
                  <a:pt x="1952530" y="6287"/>
                  <a:pt x="1952339" y="0"/>
                </a:cubicBezTo>
                <a:lnTo>
                  <a:pt x="2590705" y="0"/>
                </a:lnTo>
                <a:cubicBezTo>
                  <a:pt x="2590800" y="6382"/>
                  <a:pt x="2590800" y="12668"/>
                  <a:pt x="2590800" y="19050"/>
                </a:cubicBezTo>
                <a:close/>
              </a:path>
            </a:pathLst>
          </a:custGeom>
          <a:gradFill>
            <a:gsLst>
              <a:gs pos="0">
                <a:schemeClr val="accent2">
                  <a:alpha val="8000"/>
                </a:schemeClr>
              </a:gs>
              <a:gs pos="100000">
                <a:schemeClr val="accent2">
                  <a:alpha val="0"/>
                </a:schemeClr>
              </a:gs>
            </a:gsLst>
            <a:lin ang="5400000" scaled="0"/>
          </a:gra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zh-CN" altLang="en-US" dirty="0"/>
          </a:p>
        </p:txBody>
      </p:sp>
      <p:sp>
        <p:nvSpPr>
          <p:cNvPr id="1049124" name="任意多边形: 形状 12"/>
          <p:cNvSpPr/>
          <p:nvPr userDrawn="1">
            <p:custDataLst>
              <p:tags r:id="rId10"/>
            </p:custDataLst>
          </p:nvPr>
        </p:nvSpPr>
        <p:spPr>
          <a:xfrm rot="10800000" flipH="1">
            <a:off x="10541635" y="996950"/>
            <a:ext cx="1290320" cy="641350"/>
          </a:xfrm>
          <a:custGeom>
            <a:avLst/>
            <a:gdLst>
              <a:gd name="connsiteX0" fmla="*/ 2590610 w 2590609"/>
              <a:gd name="connsiteY0" fmla="*/ 1276350 h 1276350"/>
              <a:gd name="connsiteX1" fmla="*/ 1952244 w 2590609"/>
              <a:gd name="connsiteY1" fmla="*/ 1276350 h 1276350"/>
              <a:gd name="connsiteX2" fmla="*/ 1295305 w 2590609"/>
              <a:gd name="connsiteY2" fmla="*/ 638175 h 1276350"/>
              <a:gd name="connsiteX3" fmla="*/ 638365 w 2590609"/>
              <a:gd name="connsiteY3" fmla="*/ 1276350 h 1276350"/>
              <a:gd name="connsiteX4" fmla="*/ 0 w 2590609"/>
              <a:gd name="connsiteY4" fmla="*/ 1276350 h 1276350"/>
              <a:gd name="connsiteX5" fmla="*/ 1295305 w 2590609"/>
              <a:gd name="connsiteY5" fmla="*/ 0 h 1276350"/>
              <a:gd name="connsiteX6" fmla="*/ 2590610 w 2590609"/>
              <a:gd name="connsiteY6" fmla="*/ 1276350 h 12763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2590609" h="1276350">
                <a:moveTo>
                  <a:pt x="2590610" y="1276350"/>
                </a:moveTo>
                <a:lnTo>
                  <a:pt x="1952244" y="1276350"/>
                </a:lnTo>
                <a:cubicBezTo>
                  <a:pt x="1942148" y="922115"/>
                  <a:pt x="1651921" y="638175"/>
                  <a:pt x="1295305" y="638175"/>
                </a:cubicBezTo>
                <a:cubicBezTo>
                  <a:pt x="938689" y="638175"/>
                  <a:pt x="648462" y="922115"/>
                  <a:pt x="638365" y="1276350"/>
                </a:cubicBezTo>
                <a:lnTo>
                  <a:pt x="0" y="1276350"/>
                </a:lnTo>
                <a:cubicBezTo>
                  <a:pt x="10192" y="569690"/>
                  <a:pt x="586264" y="0"/>
                  <a:pt x="1295305" y="0"/>
                </a:cubicBezTo>
                <a:cubicBezTo>
                  <a:pt x="2004346" y="0"/>
                  <a:pt x="2580418" y="569690"/>
                  <a:pt x="2590610" y="1276350"/>
                </a:cubicBezTo>
                <a:close/>
              </a:path>
            </a:pathLst>
          </a:custGeom>
          <a:gradFill>
            <a:gsLst>
              <a:gs pos="45000">
                <a:schemeClr val="accent2">
                  <a:alpha val="13000"/>
                </a:schemeClr>
              </a:gs>
              <a:gs pos="100000">
                <a:schemeClr val="accent2">
                  <a:alpha val="8000"/>
                </a:schemeClr>
              </a:gs>
            </a:gsLst>
            <a:lin ang="5400000" scaled="0"/>
          </a:gradFill>
          <a:ln w="9525" cap="flat">
            <a:noFill/>
            <a:prstDash val="solid"/>
            <a:miter/>
          </a:ln>
        </p:spPr>
        <p:txBody>
          <a:bodyPr rtlCol="0" anchor="ctr">
            <a:noAutofit/>
          </a:bodyPr>
          <a:lstStyle/>
          <a:p>
            <a:pPr lvl="0" algn="l">
              <a:buClrTx/>
              <a:buSzTx/>
              <a:buFontTx/>
            </a:pPr>
            <a:endParaRPr lang="zh-CN" altLang="en-US">
              <a:sym typeface="+mn-ea"/>
            </a:endParaRPr>
          </a:p>
        </p:txBody>
      </p:sp>
      <p:sp>
        <p:nvSpPr>
          <p:cNvPr id="1049126" name="任意多边形: 形状 13"/>
          <p:cNvSpPr/>
          <p:nvPr userDrawn="1">
            <p:custDataLst>
              <p:tags r:id="rId11"/>
            </p:custDataLst>
          </p:nvPr>
        </p:nvSpPr>
        <p:spPr>
          <a:xfrm rot="10800000" flipH="1">
            <a:off x="10541635" y="336550"/>
            <a:ext cx="1289685" cy="659765"/>
          </a:xfrm>
          <a:custGeom>
            <a:avLst/>
            <a:gdLst>
              <a:gd name="connsiteX0" fmla="*/ 2590800 w 2590800"/>
              <a:gd name="connsiteY0" fmla="*/ 19050 h 1314450"/>
              <a:gd name="connsiteX1" fmla="*/ 1295400 w 2590800"/>
              <a:gd name="connsiteY1" fmla="*/ 1314450 h 1314450"/>
              <a:gd name="connsiteX2" fmla="*/ 0 w 2590800"/>
              <a:gd name="connsiteY2" fmla="*/ 19050 h 1314450"/>
              <a:gd name="connsiteX3" fmla="*/ 95 w 2590800"/>
              <a:gd name="connsiteY3" fmla="*/ 0 h 1314450"/>
              <a:gd name="connsiteX4" fmla="*/ 638461 w 2590800"/>
              <a:gd name="connsiteY4" fmla="*/ 0 h 1314450"/>
              <a:gd name="connsiteX5" fmla="*/ 638175 w 2590800"/>
              <a:gd name="connsiteY5" fmla="*/ 19050 h 1314450"/>
              <a:gd name="connsiteX6" fmla="*/ 1295400 w 2590800"/>
              <a:gd name="connsiteY6" fmla="*/ 676275 h 1314450"/>
              <a:gd name="connsiteX7" fmla="*/ 1952625 w 2590800"/>
              <a:gd name="connsiteY7" fmla="*/ 19050 h 1314450"/>
              <a:gd name="connsiteX8" fmla="*/ 1952339 w 2590800"/>
              <a:gd name="connsiteY8" fmla="*/ 0 h 1314450"/>
              <a:gd name="connsiteX9" fmla="*/ 2590705 w 2590800"/>
              <a:gd name="connsiteY9" fmla="*/ 0 h 1314450"/>
              <a:gd name="connsiteX10" fmla="*/ 2590800 w 2590800"/>
              <a:gd name="connsiteY10" fmla="*/ 19050 h 13144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2590800" h="1314450">
                <a:moveTo>
                  <a:pt x="2590800" y="19050"/>
                </a:moveTo>
                <a:cubicBezTo>
                  <a:pt x="2590800" y="734473"/>
                  <a:pt x="2010823" y="1314450"/>
                  <a:pt x="1295400" y="1314450"/>
                </a:cubicBezTo>
                <a:cubicBezTo>
                  <a:pt x="579977" y="1314450"/>
                  <a:pt x="0" y="734473"/>
                  <a:pt x="0" y="19050"/>
                </a:cubicBezTo>
                <a:cubicBezTo>
                  <a:pt x="0" y="12668"/>
                  <a:pt x="0" y="6382"/>
                  <a:pt x="95" y="0"/>
                </a:cubicBezTo>
                <a:lnTo>
                  <a:pt x="638461" y="0"/>
                </a:lnTo>
                <a:cubicBezTo>
                  <a:pt x="638270" y="6287"/>
                  <a:pt x="638175" y="12668"/>
                  <a:pt x="638175" y="19050"/>
                </a:cubicBezTo>
                <a:cubicBezTo>
                  <a:pt x="638175" y="382048"/>
                  <a:pt x="932402" y="676275"/>
                  <a:pt x="1295400" y="676275"/>
                </a:cubicBezTo>
                <a:cubicBezTo>
                  <a:pt x="1658398" y="676275"/>
                  <a:pt x="1952625" y="382048"/>
                  <a:pt x="1952625" y="19050"/>
                </a:cubicBezTo>
                <a:cubicBezTo>
                  <a:pt x="1952625" y="12668"/>
                  <a:pt x="1952530" y="6287"/>
                  <a:pt x="1952339" y="0"/>
                </a:cubicBezTo>
                <a:lnTo>
                  <a:pt x="2590705" y="0"/>
                </a:lnTo>
                <a:cubicBezTo>
                  <a:pt x="2590800" y="6382"/>
                  <a:pt x="2590800" y="12668"/>
                  <a:pt x="2590800" y="19050"/>
                </a:cubicBezTo>
                <a:close/>
              </a:path>
            </a:pathLst>
          </a:custGeom>
          <a:gradFill>
            <a:gsLst>
              <a:gs pos="0">
                <a:schemeClr val="accent2">
                  <a:alpha val="8000"/>
                </a:schemeClr>
              </a:gs>
              <a:gs pos="100000">
                <a:schemeClr val="accent2">
                  <a:alpha val="0"/>
                </a:schemeClr>
              </a:gs>
            </a:gsLst>
            <a:lin ang="5400000" scaled="0"/>
          </a:gradFill>
          <a:ln w="9525" cap="flat">
            <a:noFill/>
            <a:prstDash val="solid"/>
            <a:miter/>
          </a:ln>
        </p:spPr>
        <p:txBody>
          <a:bodyPr rtlCol="0" anchor="ctr">
            <a:noAutofit/>
          </a:bodyPr>
          <a:lstStyle/>
          <a:p>
            <a:pPr lvl="0" algn="l">
              <a:buClrTx/>
              <a:buSzTx/>
              <a:buFontTx/>
            </a:pPr>
            <a:endParaRPr lang="zh-CN" altLang="en-US" dirty="0">
              <a:sym typeface="+mn-ea"/>
            </a:endParaRPr>
          </a:p>
        </p:txBody>
      </p:sp>
      <p:sp>
        <p:nvSpPr>
          <p:cNvPr id="1049128" name="KSO_TEMPLATE" hidden="1"/>
          <p:cNvSpPr/>
          <p:nvPr userDrawn="1">
            <p:custDataLst>
              <p:tags r:id="rId12"/>
            </p:custDataLst>
          </p:nvPr>
        </p:nvSpPr>
        <p:spPr>
          <a:xfrm>
            <a:off x="0" y="0"/>
            <a:ext cx="0" cy="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5" r:id="rId1"/>
  </p:sldLayoutIdLst>
  <p:txStyles>
    <p:titleStyle>
      <a:lvl1pPr algn="l" defTabSz="914400" rtl="0" eaLnBrk="1" latinLnBrk="0" hangingPunct="1">
        <a:lnSpc>
          <a:spcPct val="100000"/>
        </a:lnSpc>
        <a:spcBef>
          <a:spcPct val="0"/>
        </a:spcBef>
        <a:buNone/>
        <a:defRPr sz="3200" b="1" kern="1200">
          <a:solidFill>
            <a:schemeClr val="accent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30000"/>
        </a:lnSpc>
        <a:spcBef>
          <a:spcPts val="1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538480" indent="-206375" algn="l" defTabSz="914400" rtl="0" eaLnBrk="1" latinLnBrk="0" hangingPunct="1">
        <a:lnSpc>
          <a:spcPct val="130000"/>
        </a:lnSpc>
        <a:spcBef>
          <a:spcPts val="0"/>
        </a:spcBef>
        <a:buFont typeface="Arial" panose="020B0604020202020204" pitchFamily="34" charset="0"/>
        <a:buChar char="•"/>
        <a:defRPr sz="20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2pPr>
      <a:lvl3pPr marL="798830" indent="-161925" algn="l" defTabSz="914400" rtl="0" eaLnBrk="1" latinLnBrk="0" hangingPunct="1">
        <a:lnSpc>
          <a:spcPct val="130000"/>
        </a:lnSpc>
        <a:spcBef>
          <a:spcPts val="0"/>
        </a:spcBef>
        <a:buFont typeface="Arial" panose="020B0604020202020204" pitchFamily="34" charset="0"/>
        <a:buChar char="•"/>
        <a:defRPr sz="18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3pPr>
      <a:lvl4pPr marL="1030605" indent="-149225" algn="l" defTabSz="914400" rtl="0" eaLnBrk="1" latinLnBrk="0" hangingPunct="1">
        <a:lnSpc>
          <a:spcPct val="130000"/>
        </a:lnSpc>
        <a:spcBef>
          <a:spcPts val="0"/>
        </a:spcBef>
        <a:buFont typeface="Arial" panose="020B0604020202020204" pitchFamily="34" charset="0"/>
        <a:buChar char="•"/>
        <a:defRPr sz="16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4pPr>
      <a:lvl5pPr marL="1235075" indent="-127000" algn="l" defTabSz="914400" rtl="0" eaLnBrk="1" latinLnBrk="0" hangingPunct="1">
        <a:lnSpc>
          <a:spcPct val="130000"/>
        </a:lnSpc>
        <a:spcBef>
          <a:spcPts val="0"/>
        </a:spcBef>
        <a:buFont typeface="Arial" panose="020B0604020202020204" pitchFamily="34" charset="0"/>
        <a:buChar char="•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tags" Target="../tags/tag114.xml"/><Relationship Id="rId2" Type="http://schemas.openxmlformats.org/officeDocument/2006/relationships/tags" Target="../tags/tag113.xml"/><Relationship Id="rId1" Type="http://schemas.openxmlformats.org/officeDocument/2006/relationships/tags" Target="../tags/tag112.xml"/><Relationship Id="rId4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tags" Target="../tags/tag122.xml"/><Relationship Id="rId13" Type="http://schemas.openxmlformats.org/officeDocument/2006/relationships/tags" Target="../tags/tag127.xml"/><Relationship Id="rId18" Type="http://schemas.openxmlformats.org/officeDocument/2006/relationships/tags" Target="../tags/tag132.xml"/><Relationship Id="rId3" Type="http://schemas.openxmlformats.org/officeDocument/2006/relationships/tags" Target="../tags/tag117.xml"/><Relationship Id="rId21" Type="http://schemas.openxmlformats.org/officeDocument/2006/relationships/slideLayout" Target="../slideLayouts/slideLayout14.xml"/><Relationship Id="rId7" Type="http://schemas.openxmlformats.org/officeDocument/2006/relationships/tags" Target="../tags/tag121.xml"/><Relationship Id="rId12" Type="http://schemas.openxmlformats.org/officeDocument/2006/relationships/tags" Target="../tags/tag126.xml"/><Relationship Id="rId17" Type="http://schemas.openxmlformats.org/officeDocument/2006/relationships/tags" Target="../tags/tag131.xml"/><Relationship Id="rId2" Type="http://schemas.openxmlformats.org/officeDocument/2006/relationships/tags" Target="../tags/tag116.xml"/><Relationship Id="rId16" Type="http://schemas.openxmlformats.org/officeDocument/2006/relationships/tags" Target="../tags/tag130.xml"/><Relationship Id="rId20" Type="http://schemas.openxmlformats.org/officeDocument/2006/relationships/tags" Target="../tags/tag134.xml"/><Relationship Id="rId1" Type="http://schemas.openxmlformats.org/officeDocument/2006/relationships/tags" Target="../tags/tag115.xml"/><Relationship Id="rId6" Type="http://schemas.openxmlformats.org/officeDocument/2006/relationships/tags" Target="../tags/tag120.xml"/><Relationship Id="rId11" Type="http://schemas.openxmlformats.org/officeDocument/2006/relationships/tags" Target="../tags/tag125.xml"/><Relationship Id="rId5" Type="http://schemas.openxmlformats.org/officeDocument/2006/relationships/tags" Target="../tags/tag119.xml"/><Relationship Id="rId15" Type="http://schemas.openxmlformats.org/officeDocument/2006/relationships/tags" Target="../tags/tag129.xml"/><Relationship Id="rId10" Type="http://schemas.openxmlformats.org/officeDocument/2006/relationships/tags" Target="../tags/tag124.xml"/><Relationship Id="rId19" Type="http://schemas.openxmlformats.org/officeDocument/2006/relationships/tags" Target="../tags/tag133.xml"/><Relationship Id="rId4" Type="http://schemas.openxmlformats.org/officeDocument/2006/relationships/tags" Target="../tags/tag118.xml"/><Relationship Id="rId9" Type="http://schemas.openxmlformats.org/officeDocument/2006/relationships/tags" Target="../tags/tag123.xml"/><Relationship Id="rId14" Type="http://schemas.openxmlformats.org/officeDocument/2006/relationships/tags" Target="../tags/tag128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tags" Target="../tags/tag137.xml"/><Relationship Id="rId2" Type="http://schemas.openxmlformats.org/officeDocument/2006/relationships/tags" Target="../tags/tag136.xml"/><Relationship Id="rId1" Type="http://schemas.openxmlformats.org/officeDocument/2006/relationships/tags" Target="../tags/tag135.xml"/><Relationship Id="rId4" Type="http://schemas.openxmlformats.org/officeDocument/2006/relationships/slideLayout" Target="../slideLayouts/slideLayout15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notesSlide" Target="../notesSlides/notesSlide1.xml"/><Relationship Id="rId3" Type="http://schemas.openxmlformats.org/officeDocument/2006/relationships/tags" Target="../tags/tag140.xml"/><Relationship Id="rId7" Type="http://schemas.openxmlformats.org/officeDocument/2006/relationships/slideLayout" Target="../slideLayouts/slideLayout23.xml"/><Relationship Id="rId2" Type="http://schemas.openxmlformats.org/officeDocument/2006/relationships/tags" Target="../tags/tag139.xml"/><Relationship Id="rId1" Type="http://schemas.openxmlformats.org/officeDocument/2006/relationships/tags" Target="../tags/tag138.xml"/><Relationship Id="rId6" Type="http://schemas.openxmlformats.org/officeDocument/2006/relationships/tags" Target="../tags/tag143.xml"/><Relationship Id="rId5" Type="http://schemas.openxmlformats.org/officeDocument/2006/relationships/tags" Target="../tags/tag142.xml"/><Relationship Id="rId4" Type="http://schemas.openxmlformats.org/officeDocument/2006/relationships/tags" Target="../tags/tag141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tags" Target="../tags/tag151.xml"/><Relationship Id="rId13" Type="http://schemas.openxmlformats.org/officeDocument/2006/relationships/notesSlide" Target="../notesSlides/notesSlide2.xml"/><Relationship Id="rId3" Type="http://schemas.openxmlformats.org/officeDocument/2006/relationships/tags" Target="../tags/tag146.xml"/><Relationship Id="rId7" Type="http://schemas.openxmlformats.org/officeDocument/2006/relationships/tags" Target="../tags/tag150.xml"/><Relationship Id="rId12" Type="http://schemas.openxmlformats.org/officeDocument/2006/relationships/slideLayout" Target="../slideLayouts/slideLayout23.xml"/><Relationship Id="rId2" Type="http://schemas.openxmlformats.org/officeDocument/2006/relationships/tags" Target="../tags/tag145.xml"/><Relationship Id="rId1" Type="http://schemas.openxmlformats.org/officeDocument/2006/relationships/tags" Target="../tags/tag144.xml"/><Relationship Id="rId6" Type="http://schemas.openxmlformats.org/officeDocument/2006/relationships/tags" Target="../tags/tag149.xml"/><Relationship Id="rId11" Type="http://schemas.openxmlformats.org/officeDocument/2006/relationships/tags" Target="../tags/tag154.xml"/><Relationship Id="rId5" Type="http://schemas.openxmlformats.org/officeDocument/2006/relationships/tags" Target="../tags/tag148.xml"/><Relationship Id="rId10" Type="http://schemas.openxmlformats.org/officeDocument/2006/relationships/tags" Target="../tags/tag153.xml"/><Relationship Id="rId4" Type="http://schemas.openxmlformats.org/officeDocument/2006/relationships/tags" Target="../tags/tag147.xml"/><Relationship Id="rId9" Type="http://schemas.openxmlformats.org/officeDocument/2006/relationships/tags" Target="../tags/tag152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tags" Target="../tags/tag162.xml"/><Relationship Id="rId13" Type="http://schemas.openxmlformats.org/officeDocument/2006/relationships/tags" Target="../tags/tag167.xml"/><Relationship Id="rId18" Type="http://schemas.openxmlformats.org/officeDocument/2006/relationships/image" Target="../media/image3.jpeg"/><Relationship Id="rId3" Type="http://schemas.openxmlformats.org/officeDocument/2006/relationships/tags" Target="../tags/tag157.xml"/><Relationship Id="rId7" Type="http://schemas.openxmlformats.org/officeDocument/2006/relationships/tags" Target="../tags/tag161.xml"/><Relationship Id="rId12" Type="http://schemas.openxmlformats.org/officeDocument/2006/relationships/tags" Target="../tags/tag166.xml"/><Relationship Id="rId17" Type="http://schemas.openxmlformats.org/officeDocument/2006/relationships/image" Target="../media/image2.jpeg"/><Relationship Id="rId2" Type="http://schemas.openxmlformats.org/officeDocument/2006/relationships/tags" Target="../tags/tag156.xml"/><Relationship Id="rId16" Type="http://schemas.openxmlformats.org/officeDocument/2006/relationships/image" Target="../media/image1.jpeg"/><Relationship Id="rId1" Type="http://schemas.openxmlformats.org/officeDocument/2006/relationships/tags" Target="../tags/tag155.xml"/><Relationship Id="rId6" Type="http://schemas.openxmlformats.org/officeDocument/2006/relationships/tags" Target="../tags/tag160.xml"/><Relationship Id="rId11" Type="http://schemas.openxmlformats.org/officeDocument/2006/relationships/tags" Target="../tags/tag165.xml"/><Relationship Id="rId5" Type="http://schemas.openxmlformats.org/officeDocument/2006/relationships/tags" Target="../tags/tag159.xml"/><Relationship Id="rId15" Type="http://schemas.openxmlformats.org/officeDocument/2006/relationships/slideLayout" Target="../slideLayouts/slideLayout24.xml"/><Relationship Id="rId10" Type="http://schemas.openxmlformats.org/officeDocument/2006/relationships/tags" Target="../tags/tag164.xml"/><Relationship Id="rId4" Type="http://schemas.openxmlformats.org/officeDocument/2006/relationships/tags" Target="../tags/tag158.xml"/><Relationship Id="rId9" Type="http://schemas.openxmlformats.org/officeDocument/2006/relationships/tags" Target="../tags/tag163.xml"/><Relationship Id="rId14" Type="http://schemas.openxmlformats.org/officeDocument/2006/relationships/tags" Target="../tags/tag168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tags" Target="../tags/tag171.xml"/><Relationship Id="rId2" Type="http://schemas.openxmlformats.org/officeDocument/2006/relationships/tags" Target="../tags/tag170.xml"/><Relationship Id="rId1" Type="http://schemas.openxmlformats.org/officeDocument/2006/relationships/tags" Target="../tags/tag169.xml"/><Relationship Id="rId4" Type="http://schemas.openxmlformats.org/officeDocument/2006/relationships/slideLayout" Target="../slideLayouts/slideLayout15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tags" Target="../tags/tag179.xml"/><Relationship Id="rId13" Type="http://schemas.openxmlformats.org/officeDocument/2006/relationships/notesSlide" Target="../notesSlides/notesSlide3.xml"/><Relationship Id="rId3" Type="http://schemas.openxmlformats.org/officeDocument/2006/relationships/tags" Target="../tags/tag174.xml"/><Relationship Id="rId7" Type="http://schemas.openxmlformats.org/officeDocument/2006/relationships/tags" Target="../tags/tag178.xml"/><Relationship Id="rId12" Type="http://schemas.openxmlformats.org/officeDocument/2006/relationships/slideLayout" Target="../slideLayouts/slideLayout23.xml"/><Relationship Id="rId2" Type="http://schemas.openxmlformats.org/officeDocument/2006/relationships/tags" Target="../tags/tag173.xml"/><Relationship Id="rId1" Type="http://schemas.openxmlformats.org/officeDocument/2006/relationships/tags" Target="../tags/tag172.xml"/><Relationship Id="rId6" Type="http://schemas.openxmlformats.org/officeDocument/2006/relationships/tags" Target="../tags/tag177.xml"/><Relationship Id="rId11" Type="http://schemas.openxmlformats.org/officeDocument/2006/relationships/tags" Target="../tags/tag182.xml"/><Relationship Id="rId5" Type="http://schemas.openxmlformats.org/officeDocument/2006/relationships/tags" Target="../tags/tag176.xml"/><Relationship Id="rId10" Type="http://schemas.openxmlformats.org/officeDocument/2006/relationships/tags" Target="../tags/tag181.xml"/><Relationship Id="rId4" Type="http://schemas.openxmlformats.org/officeDocument/2006/relationships/tags" Target="../tags/tag175.xml"/><Relationship Id="rId9" Type="http://schemas.openxmlformats.org/officeDocument/2006/relationships/tags" Target="../tags/tag180.xml"/><Relationship Id="rId14" Type="http://schemas.openxmlformats.org/officeDocument/2006/relationships/image" Target="../media/image4.jpe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tags" Target="../tags/tag190.xml"/><Relationship Id="rId13" Type="http://schemas.openxmlformats.org/officeDocument/2006/relationships/slideLayout" Target="../slideLayouts/slideLayout23.xml"/><Relationship Id="rId3" Type="http://schemas.openxmlformats.org/officeDocument/2006/relationships/tags" Target="../tags/tag185.xml"/><Relationship Id="rId7" Type="http://schemas.openxmlformats.org/officeDocument/2006/relationships/tags" Target="../tags/tag189.xml"/><Relationship Id="rId12" Type="http://schemas.openxmlformats.org/officeDocument/2006/relationships/tags" Target="../tags/tag194.xml"/><Relationship Id="rId2" Type="http://schemas.openxmlformats.org/officeDocument/2006/relationships/tags" Target="../tags/tag184.xml"/><Relationship Id="rId1" Type="http://schemas.openxmlformats.org/officeDocument/2006/relationships/tags" Target="../tags/tag183.xml"/><Relationship Id="rId6" Type="http://schemas.openxmlformats.org/officeDocument/2006/relationships/tags" Target="../tags/tag188.xml"/><Relationship Id="rId11" Type="http://schemas.openxmlformats.org/officeDocument/2006/relationships/tags" Target="../tags/tag193.xml"/><Relationship Id="rId5" Type="http://schemas.openxmlformats.org/officeDocument/2006/relationships/tags" Target="../tags/tag187.xml"/><Relationship Id="rId15" Type="http://schemas.openxmlformats.org/officeDocument/2006/relationships/image" Target="../media/image6.png"/><Relationship Id="rId10" Type="http://schemas.openxmlformats.org/officeDocument/2006/relationships/tags" Target="../tags/tag192.xml"/><Relationship Id="rId4" Type="http://schemas.openxmlformats.org/officeDocument/2006/relationships/tags" Target="../tags/tag186.xml"/><Relationship Id="rId9" Type="http://schemas.openxmlformats.org/officeDocument/2006/relationships/tags" Target="../tags/tag191.xml"/><Relationship Id="rId14" Type="http://schemas.openxmlformats.org/officeDocument/2006/relationships/image" Target="../media/image5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tags" Target="../tags/tag202.xml"/><Relationship Id="rId13" Type="http://schemas.openxmlformats.org/officeDocument/2006/relationships/slideLayout" Target="../slideLayouts/slideLayout23.xml"/><Relationship Id="rId3" Type="http://schemas.openxmlformats.org/officeDocument/2006/relationships/tags" Target="../tags/tag197.xml"/><Relationship Id="rId7" Type="http://schemas.openxmlformats.org/officeDocument/2006/relationships/tags" Target="../tags/tag201.xml"/><Relationship Id="rId12" Type="http://schemas.openxmlformats.org/officeDocument/2006/relationships/tags" Target="../tags/tag206.xml"/><Relationship Id="rId2" Type="http://schemas.openxmlformats.org/officeDocument/2006/relationships/tags" Target="../tags/tag196.xml"/><Relationship Id="rId1" Type="http://schemas.openxmlformats.org/officeDocument/2006/relationships/tags" Target="../tags/tag195.xml"/><Relationship Id="rId6" Type="http://schemas.openxmlformats.org/officeDocument/2006/relationships/tags" Target="../tags/tag200.xml"/><Relationship Id="rId11" Type="http://schemas.openxmlformats.org/officeDocument/2006/relationships/tags" Target="../tags/tag205.xml"/><Relationship Id="rId5" Type="http://schemas.openxmlformats.org/officeDocument/2006/relationships/tags" Target="../tags/tag199.xml"/><Relationship Id="rId15" Type="http://schemas.openxmlformats.org/officeDocument/2006/relationships/image" Target="../media/image8.png"/><Relationship Id="rId10" Type="http://schemas.openxmlformats.org/officeDocument/2006/relationships/tags" Target="../tags/tag204.xml"/><Relationship Id="rId4" Type="http://schemas.openxmlformats.org/officeDocument/2006/relationships/tags" Target="../tags/tag198.xml"/><Relationship Id="rId9" Type="http://schemas.openxmlformats.org/officeDocument/2006/relationships/tags" Target="../tags/tag203.xml"/><Relationship Id="rId14" Type="http://schemas.openxmlformats.org/officeDocument/2006/relationships/image" Target="../media/image7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tags" Target="../tags/tag209.xml"/><Relationship Id="rId2" Type="http://schemas.openxmlformats.org/officeDocument/2006/relationships/tags" Target="../tags/tag208.xml"/><Relationship Id="rId1" Type="http://schemas.openxmlformats.org/officeDocument/2006/relationships/tags" Target="../tags/tag207.xml"/><Relationship Id="rId4" Type="http://schemas.openxmlformats.org/officeDocument/2006/relationships/slideLayout" Target="../slideLayouts/slideLayout15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tags" Target="../tags/tag217.xml"/><Relationship Id="rId13" Type="http://schemas.openxmlformats.org/officeDocument/2006/relationships/slideLayout" Target="../slideLayouts/slideLayout23.xml"/><Relationship Id="rId3" Type="http://schemas.openxmlformats.org/officeDocument/2006/relationships/tags" Target="../tags/tag212.xml"/><Relationship Id="rId7" Type="http://schemas.openxmlformats.org/officeDocument/2006/relationships/tags" Target="../tags/tag216.xml"/><Relationship Id="rId12" Type="http://schemas.openxmlformats.org/officeDocument/2006/relationships/tags" Target="../tags/tag221.xml"/><Relationship Id="rId2" Type="http://schemas.openxmlformats.org/officeDocument/2006/relationships/tags" Target="../tags/tag211.xml"/><Relationship Id="rId1" Type="http://schemas.openxmlformats.org/officeDocument/2006/relationships/tags" Target="../tags/tag210.xml"/><Relationship Id="rId6" Type="http://schemas.openxmlformats.org/officeDocument/2006/relationships/tags" Target="../tags/tag215.xml"/><Relationship Id="rId11" Type="http://schemas.openxmlformats.org/officeDocument/2006/relationships/tags" Target="../tags/tag220.xml"/><Relationship Id="rId5" Type="http://schemas.openxmlformats.org/officeDocument/2006/relationships/tags" Target="../tags/tag214.xml"/><Relationship Id="rId15" Type="http://schemas.openxmlformats.org/officeDocument/2006/relationships/image" Target="../media/image10.jpeg"/><Relationship Id="rId10" Type="http://schemas.openxmlformats.org/officeDocument/2006/relationships/tags" Target="../tags/tag219.xml"/><Relationship Id="rId4" Type="http://schemas.openxmlformats.org/officeDocument/2006/relationships/tags" Target="../tags/tag213.xml"/><Relationship Id="rId9" Type="http://schemas.openxmlformats.org/officeDocument/2006/relationships/tags" Target="../tags/tag218.xml"/><Relationship Id="rId14" Type="http://schemas.openxmlformats.org/officeDocument/2006/relationships/image" Target="../media/image9.jpe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tags" Target="../tags/tag229.xml"/><Relationship Id="rId3" Type="http://schemas.openxmlformats.org/officeDocument/2006/relationships/tags" Target="../tags/tag224.xml"/><Relationship Id="rId7" Type="http://schemas.openxmlformats.org/officeDocument/2006/relationships/tags" Target="../tags/tag228.xml"/><Relationship Id="rId2" Type="http://schemas.openxmlformats.org/officeDocument/2006/relationships/tags" Target="../tags/tag223.xml"/><Relationship Id="rId1" Type="http://schemas.openxmlformats.org/officeDocument/2006/relationships/tags" Target="../tags/tag222.xml"/><Relationship Id="rId6" Type="http://schemas.openxmlformats.org/officeDocument/2006/relationships/tags" Target="../tags/tag227.xml"/><Relationship Id="rId5" Type="http://schemas.openxmlformats.org/officeDocument/2006/relationships/tags" Target="../tags/tag226.xml"/><Relationship Id="rId10" Type="http://schemas.openxmlformats.org/officeDocument/2006/relationships/slideLayout" Target="../slideLayouts/slideLayout23.xml"/><Relationship Id="rId4" Type="http://schemas.openxmlformats.org/officeDocument/2006/relationships/tags" Target="../tags/tag225.xml"/><Relationship Id="rId9" Type="http://schemas.openxmlformats.org/officeDocument/2006/relationships/tags" Target="../tags/tag230.xm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tags" Target="../tags/tag238.xml"/><Relationship Id="rId13" Type="http://schemas.openxmlformats.org/officeDocument/2006/relationships/tags" Target="../tags/tag243.xml"/><Relationship Id="rId3" Type="http://schemas.openxmlformats.org/officeDocument/2006/relationships/tags" Target="../tags/tag233.xml"/><Relationship Id="rId7" Type="http://schemas.openxmlformats.org/officeDocument/2006/relationships/tags" Target="../tags/tag237.xml"/><Relationship Id="rId12" Type="http://schemas.openxmlformats.org/officeDocument/2006/relationships/tags" Target="../tags/tag242.xml"/><Relationship Id="rId2" Type="http://schemas.openxmlformats.org/officeDocument/2006/relationships/tags" Target="../tags/tag232.xml"/><Relationship Id="rId1" Type="http://schemas.openxmlformats.org/officeDocument/2006/relationships/tags" Target="../tags/tag231.xml"/><Relationship Id="rId6" Type="http://schemas.openxmlformats.org/officeDocument/2006/relationships/tags" Target="../tags/tag236.xml"/><Relationship Id="rId11" Type="http://schemas.openxmlformats.org/officeDocument/2006/relationships/tags" Target="../tags/tag241.xml"/><Relationship Id="rId5" Type="http://schemas.openxmlformats.org/officeDocument/2006/relationships/tags" Target="../tags/tag235.xml"/><Relationship Id="rId15" Type="http://schemas.openxmlformats.org/officeDocument/2006/relationships/slideLayout" Target="../slideLayouts/slideLayout23.xml"/><Relationship Id="rId10" Type="http://schemas.openxmlformats.org/officeDocument/2006/relationships/tags" Target="../tags/tag240.xml"/><Relationship Id="rId4" Type="http://schemas.openxmlformats.org/officeDocument/2006/relationships/tags" Target="../tags/tag234.xml"/><Relationship Id="rId9" Type="http://schemas.openxmlformats.org/officeDocument/2006/relationships/tags" Target="../tags/tag239.xml"/><Relationship Id="rId14" Type="http://schemas.openxmlformats.org/officeDocument/2006/relationships/tags" Target="../tags/tag244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tags" Target="../tags/tag247.xml"/><Relationship Id="rId2" Type="http://schemas.openxmlformats.org/officeDocument/2006/relationships/tags" Target="../tags/tag246.xml"/><Relationship Id="rId1" Type="http://schemas.openxmlformats.org/officeDocument/2006/relationships/tags" Target="../tags/tag245.xml"/><Relationship Id="rId4" Type="http://schemas.openxmlformats.org/officeDocument/2006/relationships/slideLayout" Target="../slideLayouts/slideLayout15.xml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tags" Target="../tags/tag255.xml"/><Relationship Id="rId13" Type="http://schemas.openxmlformats.org/officeDocument/2006/relationships/tags" Target="../tags/tag260.xml"/><Relationship Id="rId3" Type="http://schemas.openxmlformats.org/officeDocument/2006/relationships/tags" Target="../tags/tag250.xml"/><Relationship Id="rId7" Type="http://schemas.openxmlformats.org/officeDocument/2006/relationships/tags" Target="../tags/tag254.xml"/><Relationship Id="rId12" Type="http://schemas.openxmlformats.org/officeDocument/2006/relationships/tags" Target="../tags/tag259.xml"/><Relationship Id="rId2" Type="http://schemas.openxmlformats.org/officeDocument/2006/relationships/tags" Target="../tags/tag249.xml"/><Relationship Id="rId1" Type="http://schemas.openxmlformats.org/officeDocument/2006/relationships/tags" Target="../tags/tag248.xml"/><Relationship Id="rId6" Type="http://schemas.openxmlformats.org/officeDocument/2006/relationships/tags" Target="../tags/tag253.xml"/><Relationship Id="rId11" Type="http://schemas.openxmlformats.org/officeDocument/2006/relationships/tags" Target="../tags/tag258.xml"/><Relationship Id="rId5" Type="http://schemas.openxmlformats.org/officeDocument/2006/relationships/tags" Target="../tags/tag252.xml"/><Relationship Id="rId15" Type="http://schemas.openxmlformats.org/officeDocument/2006/relationships/slideLayout" Target="../slideLayouts/slideLayout24.xml"/><Relationship Id="rId10" Type="http://schemas.openxmlformats.org/officeDocument/2006/relationships/tags" Target="../tags/tag257.xml"/><Relationship Id="rId4" Type="http://schemas.openxmlformats.org/officeDocument/2006/relationships/tags" Target="../tags/tag251.xml"/><Relationship Id="rId9" Type="http://schemas.openxmlformats.org/officeDocument/2006/relationships/tags" Target="../tags/tag256.xml"/><Relationship Id="rId14" Type="http://schemas.openxmlformats.org/officeDocument/2006/relationships/tags" Target="../tags/tag261.xml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tags" Target="../tags/tag269.xml"/><Relationship Id="rId13" Type="http://schemas.openxmlformats.org/officeDocument/2006/relationships/tags" Target="../tags/tag274.xml"/><Relationship Id="rId18" Type="http://schemas.openxmlformats.org/officeDocument/2006/relationships/tags" Target="../tags/tag279.xml"/><Relationship Id="rId3" Type="http://schemas.openxmlformats.org/officeDocument/2006/relationships/tags" Target="../tags/tag264.xml"/><Relationship Id="rId21" Type="http://schemas.openxmlformats.org/officeDocument/2006/relationships/tags" Target="../tags/tag282.xml"/><Relationship Id="rId7" Type="http://schemas.openxmlformats.org/officeDocument/2006/relationships/tags" Target="../tags/tag268.xml"/><Relationship Id="rId12" Type="http://schemas.openxmlformats.org/officeDocument/2006/relationships/tags" Target="../tags/tag273.xml"/><Relationship Id="rId17" Type="http://schemas.openxmlformats.org/officeDocument/2006/relationships/tags" Target="../tags/tag278.xml"/><Relationship Id="rId2" Type="http://schemas.openxmlformats.org/officeDocument/2006/relationships/tags" Target="../tags/tag263.xml"/><Relationship Id="rId16" Type="http://schemas.openxmlformats.org/officeDocument/2006/relationships/tags" Target="../tags/tag277.xml"/><Relationship Id="rId20" Type="http://schemas.openxmlformats.org/officeDocument/2006/relationships/tags" Target="../tags/tag281.xml"/><Relationship Id="rId1" Type="http://schemas.openxmlformats.org/officeDocument/2006/relationships/tags" Target="../tags/tag262.xml"/><Relationship Id="rId6" Type="http://schemas.openxmlformats.org/officeDocument/2006/relationships/tags" Target="../tags/tag267.xml"/><Relationship Id="rId11" Type="http://schemas.openxmlformats.org/officeDocument/2006/relationships/tags" Target="../tags/tag272.xml"/><Relationship Id="rId24" Type="http://schemas.openxmlformats.org/officeDocument/2006/relationships/notesSlide" Target="../notesSlides/notesSlide4.xml"/><Relationship Id="rId5" Type="http://schemas.openxmlformats.org/officeDocument/2006/relationships/tags" Target="../tags/tag266.xml"/><Relationship Id="rId15" Type="http://schemas.openxmlformats.org/officeDocument/2006/relationships/tags" Target="../tags/tag276.xml"/><Relationship Id="rId23" Type="http://schemas.openxmlformats.org/officeDocument/2006/relationships/slideLayout" Target="../slideLayouts/slideLayout23.xml"/><Relationship Id="rId10" Type="http://schemas.openxmlformats.org/officeDocument/2006/relationships/tags" Target="../tags/tag271.xml"/><Relationship Id="rId19" Type="http://schemas.openxmlformats.org/officeDocument/2006/relationships/tags" Target="../tags/tag280.xml"/><Relationship Id="rId4" Type="http://schemas.openxmlformats.org/officeDocument/2006/relationships/tags" Target="../tags/tag265.xml"/><Relationship Id="rId9" Type="http://schemas.openxmlformats.org/officeDocument/2006/relationships/tags" Target="../tags/tag270.xml"/><Relationship Id="rId14" Type="http://schemas.openxmlformats.org/officeDocument/2006/relationships/tags" Target="../tags/tag275.xml"/><Relationship Id="rId22" Type="http://schemas.openxmlformats.org/officeDocument/2006/relationships/tags" Target="../tags/tag283.xml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tags" Target="../tags/tag291.xml"/><Relationship Id="rId13" Type="http://schemas.openxmlformats.org/officeDocument/2006/relationships/tags" Target="../tags/tag296.xml"/><Relationship Id="rId18" Type="http://schemas.openxmlformats.org/officeDocument/2006/relationships/tags" Target="../tags/tag301.xml"/><Relationship Id="rId3" Type="http://schemas.openxmlformats.org/officeDocument/2006/relationships/tags" Target="../tags/tag286.xml"/><Relationship Id="rId21" Type="http://schemas.openxmlformats.org/officeDocument/2006/relationships/tags" Target="../tags/tag304.xml"/><Relationship Id="rId7" Type="http://schemas.openxmlformats.org/officeDocument/2006/relationships/tags" Target="../tags/tag290.xml"/><Relationship Id="rId12" Type="http://schemas.openxmlformats.org/officeDocument/2006/relationships/tags" Target="../tags/tag295.xml"/><Relationship Id="rId17" Type="http://schemas.openxmlformats.org/officeDocument/2006/relationships/tags" Target="../tags/tag300.xml"/><Relationship Id="rId2" Type="http://schemas.openxmlformats.org/officeDocument/2006/relationships/tags" Target="../tags/tag285.xml"/><Relationship Id="rId16" Type="http://schemas.openxmlformats.org/officeDocument/2006/relationships/tags" Target="../tags/tag299.xml"/><Relationship Id="rId20" Type="http://schemas.openxmlformats.org/officeDocument/2006/relationships/tags" Target="../tags/tag303.xml"/><Relationship Id="rId1" Type="http://schemas.openxmlformats.org/officeDocument/2006/relationships/tags" Target="../tags/tag284.xml"/><Relationship Id="rId6" Type="http://schemas.openxmlformats.org/officeDocument/2006/relationships/tags" Target="../tags/tag289.xml"/><Relationship Id="rId11" Type="http://schemas.openxmlformats.org/officeDocument/2006/relationships/tags" Target="../tags/tag294.xml"/><Relationship Id="rId24" Type="http://schemas.openxmlformats.org/officeDocument/2006/relationships/notesSlide" Target="../notesSlides/notesSlide5.xml"/><Relationship Id="rId5" Type="http://schemas.openxmlformats.org/officeDocument/2006/relationships/tags" Target="../tags/tag288.xml"/><Relationship Id="rId15" Type="http://schemas.openxmlformats.org/officeDocument/2006/relationships/tags" Target="../tags/tag298.xml"/><Relationship Id="rId23" Type="http://schemas.openxmlformats.org/officeDocument/2006/relationships/slideLayout" Target="../slideLayouts/slideLayout23.xml"/><Relationship Id="rId10" Type="http://schemas.openxmlformats.org/officeDocument/2006/relationships/tags" Target="../tags/tag293.xml"/><Relationship Id="rId19" Type="http://schemas.openxmlformats.org/officeDocument/2006/relationships/tags" Target="../tags/tag302.xml"/><Relationship Id="rId4" Type="http://schemas.openxmlformats.org/officeDocument/2006/relationships/tags" Target="../tags/tag287.xml"/><Relationship Id="rId9" Type="http://schemas.openxmlformats.org/officeDocument/2006/relationships/tags" Target="../tags/tag292.xml"/><Relationship Id="rId14" Type="http://schemas.openxmlformats.org/officeDocument/2006/relationships/tags" Target="../tags/tag297.xml"/><Relationship Id="rId22" Type="http://schemas.openxmlformats.org/officeDocument/2006/relationships/tags" Target="../tags/tag305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tags" Target="../tags/tag308.xml"/><Relationship Id="rId2" Type="http://schemas.openxmlformats.org/officeDocument/2006/relationships/tags" Target="../tags/tag307.xml"/><Relationship Id="rId1" Type="http://schemas.openxmlformats.org/officeDocument/2006/relationships/tags" Target="../tags/tag306.xml"/><Relationship Id="rId4" Type="http://schemas.openxmlformats.org/officeDocument/2006/relationships/slideLayout" Target="../slideLayouts/slideLayout15.xml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tags" Target="../tags/tag316.xml"/><Relationship Id="rId13" Type="http://schemas.openxmlformats.org/officeDocument/2006/relationships/tags" Target="../tags/tag321.xml"/><Relationship Id="rId18" Type="http://schemas.openxmlformats.org/officeDocument/2006/relationships/tags" Target="../tags/tag326.xml"/><Relationship Id="rId3" Type="http://schemas.openxmlformats.org/officeDocument/2006/relationships/tags" Target="../tags/tag311.xml"/><Relationship Id="rId7" Type="http://schemas.openxmlformats.org/officeDocument/2006/relationships/tags" Target="../tags/tag315.xml"/><Relationship Id="rId12" Type="http://schemas.openxmlformats.org/officeDocument/2006/relationships/tags" Target="../tags/tag320.xml"/><Relationship Id="rId17" Type="http://schemas.openxmlformats.org/officeDocument/2006/relationships/tags" Target="../tags/tag325.xml"/><Relationship Id="rId2" Type="http://schemas.openxmlformats.org/officeDocument/2006/relationships/tags" Target="../tags/tag310.xml"/><Relationship Id="rId16" Type="http://schemas.openxmlformats.org/officeDocument/2006/relationships/tags" Target="../tags/tag324.xml"/><Relationship Id="rId1" Type="http://schemas.openxmlformats.org/officeDocument/2006/relationships/tags" Target="../tags/tag309.xml"/><Relationship Id="rId6" Type="http://schemas.openxmlformats.org/officeDocument/2006/relationships/tags" Target="../tags/tag314.xml"/><Relationship Id="rId11" Type="http://schemas.openxmlformats.org/officeDocument/2006/relationships/tags" Target="../tags/tag319.xml"/><Relationship Id="rId5" Type="http://schemas.openxmlformats.org/officeDocument/2006/relationships/tags" Target="../tags/tag313.xml"/><Relationship Id="rId15" Type="http://schemas.openxmlformats.org/officeDocument/2006/relationships/tags" Target="../tags/tag323.xml"/><Relationship Id="rId10" Type="http://schemas.openxmlformats.org/officeDocument/2006/relationships/tags" Target="../tags/tag318.xml"/><Relationship Id="rId19" Type="http://schemas.openxmlformats.org/officeDocument/2006/relationships/slideLayout" Target="../slideLayouts/slideLayout23.xml"/><Relationship Id="rId4" Type="http://schemas.openxmlformats.org/officeDocument/2006/relationships/tags" Target="../tags/tag312.xml"/><Relationship Id="rId9" Type="http://schemas.openxmlformats.org/officeDocument/2006/relationships/tags" Target="../tags/tag317.xml"/><Relationship Id="rId14" Type="http://schemas.openxmlformats.org/officeDocument/2006/relationships/tags" Target="../tags/tag322.xml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tags" Target="../tags/tag334.xml"/><Relationship Id="rId13" Type="http://schemas.openxmlformats.org/officeDocument/2006/relationships/tags" Target="../tags/tag339.xml"/><Relationship Id="rId18" Type="http://schemas.openxmlformats.org/officeDocument/2006/relationships/image" Target="../media/image11.jpeg"/><Relationship Id="rId3" Type="http://schemas.openxmlformats.org/officeDocument/2006/relationships/tags" Target="../tags/tag329.xml"/><Relationship Id="rId7" Type="http://schemas.openxmlformats.org/officeDocument/2006/relationships/tags" Target="../tags/tag333.xml"/><Relationship Id="rId12" Type="http://schemas.openxmlformats.org/officeDocument/2006/relationships/tags" Target="../tags/tag338.xml"/><Relationship Id="rId17" Type="http://schemas.openxmlformats.org/officeDocument/2006/relationships/slideLayout" Target="../slideLayouts/slideLayout23.xml"/><Relationship Id="rId2" Type="http://schemas.openxmlformats.org/officeDocument/2006/relationships/tags" Target="../tags/tag328.xml"/><Relationship Id="rId16" Type="http://schemas.openxmlformats.org/officeDocument/2006/relationships/tags" Target="../tags/tag342.xml"/><Relationship Id="rId1" Type="http://schemas.openxmlformats.org/officeDocument/2006/relationships/tags" Target="../tags/tag327.xml"/><Relationship Id="rId6" Type="http://schemas.openxmlformats.org/officeDocument/2006/relationships/tags" Target="../tags/tag332.xml"/><Relationship Id="rId11" Type="http://schemas.openxmlformats.org/officeDocument/2006/relationships/tags" Target="../tags/tag337.xml"/><Relationship Id="rId5" Type="http://schemas.openxmlformats.org/officeDocument/2006/relationships/tags" Target="../tags/tag331.xml"/><Relationship Id="rId15" Type="http://schemas.openxmlformats.org/officeDocument/2006/relationships/tags" Target="../tags/tag341.xml"/><Relationship Id="rId10" Type="http://schemas.openxmlformats.org/officeDocument/2006/relationships/tags" Target="../tags/tag336.xml"/><Relationship Id="rId4" Type="http://schemas.openxmlformats.org/officeDocument/2006/relationships/tags" Target="../tags/tag330.xml"/><Relationship Id="rId9" Type="http://schemas.openxmlformats.org/officeDocument/2006/relationships/tags" Target="../tags/tag335.xml"/><Relationship Id="rId14" Type="http://schemas.openxmlformats.org/officeDocument/2006/relationships/tags" Target="../tags/tag340.xml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tags" Target="../tags/tag350.xml"/><Relationship Id="rId13" Type="http://schemas.openxmlformats.org/officeDocument/2006/relationships/tags" Target="../tags/tag355.xml"/><Relationship Id="rId18" Type="http://schemas.openxmlformats.org/officeDocument/2006/relationships/image" Target="../media/image14.jpeg"/><Relationship Id="rId3" Type="http://schemas.openxmlformats.org/officeDocument/2006/relationships/tags" Target="../tags/tag345.xml"/><Relationship Id="rId7" Type="http://schemas.openxmlformats.org/officeDocument/2006/relationships/tags" Target="../tags/tag349.xml"/><Relationship Id="rId12" Type="http://schemas.openxmlformats.org/officeDocument/2006/relationships/tags" Target="../tags/tag354.xml"/><Relationship Id="rId17" Type="http://schemas.openxmlformats.org/officeDocument/2006/relationships/image" Target="../media/image13.jpeg"/><Relationship Id="rId2" Type="http://schemas.openxmlformats.org/officeDocument/2006/relationships/tags" Target="../tags/tag344.xml"/><Relationship Id="rId16" Type="http://schemas.openxmlformats.org/officeDocument/2006/relationships/image" Target="../media/image12.jpeg"/><Relationship Id="rId1" Type="http://schemas.openxmlformats.org/officeDocument/2006/relationships/tags" Target="../tags/tag343.xml"/><Relationship Id="rId6" Type="http://schemas.openxmlformats.org/officeDocument/2006/relationships/tags" Target="../tags/tag348.xml"/><Relationship Id="rId11" Type="http://schemas.openxmlformats.org/officeDocument/2006/relationships/tags" Target="../tags/tag353.xml"/><Relationship Id="rId5" Type="http://schemas.openxmlformats.org/officeDocument/2006/relationships/tags" Target="../tags/tag347.xml"/><Relationship Id="rId15" Type="http://schemas.openxmlformats.org/officeDocument/2006/relationships/slideLayout" Target="../slideLayouts/slideLayout23.xml"/><Relationship Id="rId10" Type="http://schemas.openxmlformats.org/officeDocument/2006/relationships/tags" Target="../tags/tag352.xml"/><Relationship Id="rId4" Type="http://schemas.openxmlformats.org/officeDocument/2006/relationships/tags" Target="../tags/tag346.xml"/><Relationship Id="rId9" Type="http://schemas.openxmlformats.org/officeDocument/2006/relationships/tags" Target="../tags/tag351.xml"/><Relationship Id="rId14" Type="http://schemas.openxmlformats.org/officeDocument/2006/relationships/tags" Target="../tags/tag356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tags" Target="../tags/tag359.xml"/><Relationship Id="rId2" Type="http://schemas.openxmlformats.org/officeDocument/2006/relationships/tags" Target="../tags/tag358.xml"/><Relationship Id="rId1" Type="http://schemas.openxmlformats.org/officeDocument/2006/relationships/tags" Target="../tags/tag357.xml"/><Relationship Id="rId4" Type="http://schemas.openxmlformats.org/officeDocument/2006/relationships/slideLayout" Target="../slideLayouts/slideLayout15.xml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tags" Target="../tags/tag367.xml"/><Relationship Id="rId13" Type="http://schemas.openxmlformats.org/officeDocument/2006/relationships/notesSlide" Target="../notesSlides/notesSlide6.xml"/><Relationship Id="rId3" Type="http://schemas.openxmlformats.org/officeDocument/2006/relationships/tags" Target="../tags/tag362.xml"/><Relationship Id="rId7" Type="http://schemas.openxmlformats.org/officeDocument/2006/relationships/tags" Target="../tags/tag366.xml"/><Relationship Id="rId12" Type="http://schemas.openxmlformats.org/officeDocument/2006/relationships/slideLayout" Target="../slideLayouts/slideLayout23.xml"/><Relationship Id="rId2" Type="http://schemas.openxmlformats.org/officeDocument/2006/relationships/tags" Target="../tags/tag361.xml"/><Relationship Id="rId1" Type="http://schemas.openxmlformats.org/officeDocument/2006/relationships/tags" Target="../tags/tag360.xml"/><Relationship Id="rId6" Type="http://schemas.openxmlformats.org/officeDocument/2006/relationships/tags" Target="../tags/tag365.xml"/><Relationship Id="rId11" Type="http://schemas.openxmlformats.org/officeDocument/2006/relationships/tags" Target="../tags/tag370.xml"/><Relationship Id="rId5" Type="http://schemas.openxmlformats.org/officeDocument/2006/relationships/tags" Target="../tags/tag364.xml"/><Relationship Id="rId10" Type="http://schemas.openxmlformats.org/officeDocument/2006/relationships/tags" Target="../tags/tag369.xml"/><Relationship Id="rId4" Type="http://schemas.openxmlformats.org/officeDocument/2006/relationships/tags" Target="../tags/tag363.xml"/><Relationship Id="rId9" Type="http://schemas.openxmlformats.org/officeDocument/2006/relationships/tags" Target="../tags/tag368.xml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tags" Target="../tags/tag378.xml"/><Relationship Id="rId3" Type="http://schemas.openxmlformats.org/officeDocument/2006/relationships/tags" Target="../tags/tag373.xml"/><Relationship Id="rId7" Type="http://schemas.openxmlformats.org/officeDocument/2006/relationships/tags" Target="../tags/tag377.xml"/><Relationship Id="rId2" Type="http://schemas.openxmlformats.org/officeDocument/2006/relationships/tags" Target="../tags/tag372.xml"/><Relationship Id="rId1" Type="http://schemas.openxmlformats.org/officeDocument/2006/relationships/tags" Target="../tags/tag371.xml"/><Relationship Id="rId6" Type="http://schemas.openxmlformats.org/officeDocument/2006/relationships/tags" Target="../tags/tag376.xml"/><Relationship Id="rId5" Type="http://schemas.openxmlformats.org/officeDocument/2006/relationships/tags" Target="../tags/tag375.xml"/><Relationship Id="rId10" Type="http://schemas.openxmlformats.org/officeDocument/2006/relationships/notesSlide" Target="../notesSlides/notesSlide7.xml"/><Relationship Id="rId4" Type="http://schemas.openxmlformats.org/officeDocument/2006/relationships/tags" Target="../tags/tag374.xml"/><Relationship Id="rId9" Type="http://schemas.openxmlformats.org/officeDocument/2006/relationships/slideLayout" Target="../slideLayouts/slideLayout23.xml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tags" Target="../tags/tag386.xml"/><Relationship Id="rId13" Type="http://schemas.openxmlformats.org/officeDocument/2006/relationships/tags" Target="../tags/tag391.xml"/><Relationship Id="rId18" Type="http://schemas.openxmlformats.org/officeDocument/2006/relationships/tags" Target="../tags/tag396.xml"/><Relationship Id="rId3" Type="http://schemas.openxmlformats.org/officeDocument/2006/relationships/tags" Target="../tags/tag381.xml"/><Relationship Id="rId21" Type="http://schemas.openxmlformats.org/officeDocument/2006/relationships/slideLayout" Target="../slideLayouts/slideLayout23.xml"/><Relationship Id="rId7" Type="http://schemas.openxmlformats.org/officeDocument/2006/relationships/tags" Target="../tags/tag385.xml"/><Relationship Id="rId12" Type="http://schemas.openxmlformats.org/officeDocument/2006/relationships/tags" Target="../tags/tag390.xml"/><Relationship Id="rId17" Type="http://schemas.openxmlformats.org/officeDocument/2006/relationships/tags" Target="../tags/tag395.xml"/><Relationship Id="rId25" Type="http://schemas.openxmlformats.org/officeDocument/2006/relationships/image" Target="../media/image17.png"/><Relationship Id="rId2" Type="http://schemas.openxmlformats.org/officeDocument/2006/relationships/tags" Target="../tags/tag380.xml"/><Relationship Id="rId16" Type="http://schemas.openxmlformats.org/officeDocument/2006/relationships/tags" Target="../tags/tag394.xml"/><Relationship Id="rId20" Type="http://schemas.openxmlformats.org/officeDocument/2006/relationships/tags" Target="../tags/tag398.xml"/><Relationship Id="rId1" Type="http://schemas.openxmlformats.org/officeDocument/2006/relationships/tags" Target="../tags/tag379.xml"/><Relationship Id="rId6" Type="http://schemas.openxmlformats.org/officeDocument/2006/relationships/tags" Target="../tags/tag384.xml"/><Relationship Id="rId11" Type="http://schemas.openxmlformats.org/officeDocument/2006/relationships/tags" Target="../tags/tag389.xml"/><Relationship Id="rId24" Type="http://schemas.openxmlformats.org/officeDocument/2006/relationships/image" Target="../media/image16.png"/><Relationship Id="rId5" Type="http://schemas.openxmlformats.org/officeDocument/2006/relationships/tags" Target="../tags/tag383.xml"/><Relationship Id="rId15" Type="http://schemas.openxmlformats.org/officeDocument/2006/relationships/tags" Target="../tags/tag393.xml"/><Relationship Id="rId23" Type="http://schemas.openxmlformats.org/officeDocument/2006/relationships/image" Target="../media/image15.png"/><Relationship Id="rId10" Type="http://schemas.openxmlformats.org/officeDocument/2006/relationships/tags" Target="../tags/tag388.xml"/><Relationship Id="rId19" Type="http://schemas.openxmlformats.org/officeDocument/2006/relationships/tags" Target="../tags/tag397.xml"/><Relationship Id="rId4" Type="http://schemas.openxmlformats.org/officeDocument/2006/relationships/tags" Target="../tags/tag382.xml"/><Relationship Id="rId9" Type="http://schemas.openxmlformats.org/officeDocument/2006/relationships/tags" Target="../tags/tag387.xml"/><Relationship Id="rId14" Type="http://schemas.openxmlformats.org/officeDocument/2006/relationships/tags" Target="../tags/tag392.xml"/><Relationship Id="rId22" Type="http://schemas.openxmlformats.org/officeDocument/2006/relationships/notesSlide" Target="../notesSlides/notesSlide8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tags" Target="../tags/tag401.xml"/><Relationship Id="rId2" Type="http://schemas.openxmlformats.org/officeDocument/2006/relationships/tags" Target="../tags/tag400.xml"/><Relationship Id="rId1" Type="http://schemas.openxmlformats.org/officeDocument/2006/relationships/tags" Target="../tags/tag399.xml"/><Relationship Id="rId4" Type="http://schemas.openxmlformats.org/officeDocument/2006/relationships/slideLayout" Target="../slideLayouts/slideLayout2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48" name="标题"/>
          <p:cNvSpPr>
            <a:spLocks noGrp="1"/>
          </p:cNvSpPr>
          <p:nvPr>
            <p:ph type="ctrTitle"/>
            <p:custDataLst>
              <p:tags r:id="rId2"/>
            </p:custDataLst>
          </p:nvPr>
        </p:nvSpPr>
        <p:spPr/>
        <p:txBody>
          <a:bodyPr>
            <a:normAutofit/>
          </a:bodyPr>
          <a:lstStyle/>
          <a:p>
            <a:r>
              <a:rPr lang="zh-CN" altLang="en-US"/>
              <a:t>三农实践</a:t>
            </a:r>
          </a:p>
        </p:txBody>
      </p:sp>
      <p:sp>
        <p:nvSpPr>
          <p:cNvPr id="1048652" name="署名"/>
          <p:cNvSpPr>
            <a:spLocks noGrp="1"/>
          </p:cNvSpPr>
          <p:nvPr>
            <p:ph type="body" sz="quarter" idx="17"/>
            <p:custDataLst>
              <p:tags r:id="rId3"/>
            </p:custDataLst>
          </p:nvPr>
        </p:nvSpPr>
        <p:spPr>
          <a:xfrm>
            <a:off x="988138" y="4388755"/>
            <a:ext cx="2880000" cy="1057407"/>
          </a:xfrm>
        </p:spPr>
        <p:txBody>
          <a:bodyPr>
            <a:normAutofit fontScale="25000" lnSpcReduction="20000"/>
          </a:bodyPr>
          <a:lstStyle/>
          <a:p>
            <a:r>
              <a:rPr lang="zh-CN" altLang="en-US" sz="8000"/>
              <a:t>汇报人：李志梃</a:t>
            </a:r>
            <a:endParaRPr lang="en-US" altLang="zh-CN" sz="7200"/>
          </a:p>
          <a:p>
            <a:r>
              <a:rPr lang="zh-CN" altLang="zh-CN" sz="8000"/>
              <a:t>刘湛杰</a:t>
            </a:r>
            <a:endParaRPr lang="en-US" altLang="zh-CN" sz="7200"/>
          </a:p>
          <a:p>
            <a:r>
              <a:rPr lang="zh-CN" altLang="zh-CN" sz="8000"/>
              <a:t>周宇康</a:t>
            </a:r>
            <a:endParaRPr lang="en-US" altLang="zh-CN"/>
          </a:p>
        </p:txBody>
      </p:sp>
    </p:spTree>
    <p:custDataLst>
      <p:tags r:id="rId1"/>
    </p:custData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842" name="矩形: 圆角 1"/>
          <p:cNvSpPr/>
          <p:nvPr>
            <p:custDataLst>
              <p:tags r:id="rId2"/>
            </p:custDataLst>
          </p:nvPr>
        </p:nvSpPr>
        <p:spPr>
          <a:xfrm>
            <a:off x="4290794" y="693001"/>
            <a:ext cx="6300000" cy="792000"/>
          </a:xfrm>
          <a:prstGeom prst="roundRect">
            <a:avLst>
              <a:gd name="adj" fmla="val 50000"/>
            </a:avLst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overflow" horzOverflow="overflow" vert="horz" wrap="square" numCol="1" spcCol="0" rtlCol="0" fromWordArt="0" anchor="ctr" anchorCtr="0" forceAA="0" compatLnSpc="1">
            <a:noAutofit/>
          </a:bodyPr>
          <a:lstStyle/>
          <a:p>
            <a:pPr lvl="0" algn="ctr">
              <a:buClrTx/>
              <a:buSzTx/>
              <a:buFontTx/>
            </a:pPr>
            <a:endParaRPr lang="zh-CN" altLang="en-US">
              <a:sym typeface="+mn-ea"/>
            </a:endParaRPr>
          </a:p>
        </p:txBody>
      </p:sp>
      <p:sp>
        <p:nvSpPr>
          <p:cNvPr id="1048844" name="标题"/>
          <p:cNvSpPr>
            <a:spLocks noGrp="1"/>
          </p:cNvSpPr>
          <p:nvPr>
            <p:ph type="title"/>
            <p:custDataLst>
              <p:tags r:id="rId3"/>
            </p:custDataLst>
          </p:nvPr>
        </p:nvSpPr>
        <p:spPr/>
        <p:txBody>
          <a:bodyPr/>
          <a:lstStyle/>
          <a:p>
            <a:r>
              <a:rPr lang="zh-CN" altLang="en-US"/>
              <a:t>目录</a:t>
            </a:r>
          </a:p>
        </p:txBody>
      </p:sp>
      <p:sp>
        <p:nvSpPr>
          <p:cNvPr id="1048846" name="序号"/>
          <p:cNvSpPr txBox="1"/>
          <p:nvPr>
            <p:custDataLst>
              <p:tags r:id="rId4"/>
            </p:custDataLst>
          </p:nvPr>
        </p:nvSpPr>
        <p:spPr>
          <a:xfrm>
            <a:off x="4361638" y="747001"/>
            <a:ext cx="684000" cy="684000"/>
          </a:xfrm>
          <a:prstGeom prst="flowChartConnector">
            <a:avLst/>
          </a:prstGeom>
          <a:solidFill>
            <a:schemeClr val="accent1">
              <a:alpha val="10000"/>
            </a:schemeClr>
          </a:solidFill>
        </p:spPr>
        <p:txBody>
          <a:bodyPr wrap="none" lIns="0" tIns="0" rIns="0" bIns="0" rtlCol="0" anchor="ctr" anchorCtr="0">
            <a:normAutofit/>
          </a:bodyPr>
          <a:lstStyle/>
          <a:p>
            <a:pPr algn="ctr">
              <a:lnSpc>
                <a:spcPct val="100000"/>
              </a:lnSpc>
            </a:pPr>
            <a:r>
              <a:rPr lang="en-US" sz="2000" b="1" dirty="0">
                <a:solidFill>
                  <a:schemeClr val="accent1"/>
                </a:solidFill>
                <a:latin typeface="+mn-ea"/>
              </a:rPr>
              <a:t>01</a:t>
            </a:r>
          </a:p>
        </p:txBody>
      </p:sp>
      <p:sp>
        <p:nvSpPr>
          <p:cNvPr id="1048848" name="项标题"/>
          <p:cNvSpPr txBox="1"/>
          <p:nvPr>
            <p:custDataLst>
              <p:tags r:id="rId5"/>
            </p:custDataLst>
          </p:nvPr>
        </p:nvSpPr>
        <p:spPr>
          <a:xfrm>
            <a:off x="5441452" y="837001"/>
            <a:ext cx="4208896" cy="504000"/>
          </a:xfrm>
          <a:prstGeom prst="rect">
            <a:avLst/>
          </a:prstGeom>
          <a:noFill/>
        </p:spPr>
        <p:txBody>
          <a:bodyPr wrap="square" lIns="0" tIns="0" rIns="0" bIns="0" rtlCol="0" anchor="ctr">
            <a:noAutofit/>
          </a:bodyPr>
          <a:lstStyle/>
          <a:p>
            <a:pPr lvl="0" algn="l">
              <a:buClrTx/>
              <a:buSzTx/>
              <a:buFontTx/>
            </a:pPr>
            <a:r>
              <a:rPr lang="zh-CN" altLang="en-US" sz="2400" spc="300" dirty="0">
                <a:solidFill>
                  <a:srgbClr val="262626"/>
                </a:solidFill>
                <a:latin typeface="+mn-ea"/>
                <a:sym typeface="+mn-ea"/>
              </a:rPr>
              <a:t>三农实践的定义</a:t>
            </a:r>
          </a:p>
        </p:txBody>
      </p:sp>
      <p:sp>
        <p:nvSpPr>
          <p:cNvPr id="1048850" name="矩形: 圆角 8"/>
          <p:cNvSpPr/>
          <p:nvPr>
            <p:custDataLst>
              <p:tags r:id="rId6"/>
            </p:custDataLst>
          </p:nvPr>
        </p:nvSpPr>
        <p:spPr>
          <a:xfrm>
            <a:off x="4290794" y="1629001"/>
            <a:ext cx="6300000" cy="792000"/>
          </a:xfrm>
          <a:prstGeom prst="roundRect">
            <a:avLst>
              <a:gd name="adj" fmla="val 50000"/>
            </a:avLst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overflow" horzOverflow="overflow" vert="horz" wrap="square" numCol="1" spcCol="0" rtlCol="0" fromWordArt="0" anchor="ctr" anchorCtr="0" forceAA="0" compatLnSpc="1">
            <a:noAutofit/>
          </a:bodyPr>
          <a:lstStyle/>
          <a:p>
            <a:pPr lvl="0" algn="ctr">
              <a:buClrTx/>
              <a:buSzTx/>
              <a:buFontTx/>
            </a:pPr>
            <a:endParaRPr lang="zh-CN" altLang="en-US">
              <a:sym typeface="+mn-ea"/>
            </a:endParaRPr>
          </a:p>
        </p:txBody>
      </p:sp>
      <p:sp>
        <p:nvSpPr>
          <p:cNvPr id="1048852" name="序号"/>
          <p:cNvSpPr txBox="1"/>
          <p:nvPr>
            <p:custDataLst>
              <p:tags r:id="rId7"/>
            </p:custDataLst>
          </p:nvPr>
        </p:nvSpPr>
        <p:spPr>
          <a:xfrm>
            <a:off x="4361638" y="1683001"/>
            <a:ext cx="684000" cy="684000"/>
          </a:xfrm>
          <a:prstGeom prst="flowChartConnector">
            <a:avLst/>
          </a:prstGeom>
          <a:solidFill>
            <a:schemeClr val="accent1">
              <a:alpha val="10000"/>
            </a:schemeClr>
          </a:solidFill>
        </p:spPr>
        <p:txBody>
          <a:bodyPr wrap="none" lIns="0" tIns="0" rIns="0" bIns="0" rtlCol="0" anchor="ctr" anchorCtr="0">
            <a:normAutofit/>
          </a:bodyPr>
          <a:lstStyle/>
          <a:p>
            <a:pPr algn="ctr">
              <a:lnSpc>
                <a:spcPct val="100000"/>
              </a:lnSpc>
            </a:pPr>
            <a:r>
              <a:rPr lang="en-US" sz="2000" b="1" dirty="0">
                <a:solidFill>
                  <a:schemeClr val="accent1"/>
                </a:solidFill>
                <a:latin typeface="+mn-ea"/>
              </a:rPr>
              <a:t>02</a:t>
            </a:r>
          </a:p>
        </p:txBody>
      </p:sp>
      <p:sp>
        <p:nvSpPr>
          <p:cNvPr id="1048854" name="项标题"/>
          <p:cNvSpPr txBox="1"/>
          <p:nvPr>
            <p:custDataLst>
              <p:tags r:id="rId8"/>
            </p:custDataLst>
          </p:nvPr>
        </p:nvSpPr>
        <p:spPr>
          <a:xfrm>
            <a:off x="5441452" y="1773001"/>
            <a:ext cx="4208896" cy="504000"/>
          </a:xfrm>
          <a:prstGeom prst="rect">
            <a:avLst/>
          </a:prstGeom>
          <a:noFill/>
        </p:spPr>
        <p:txBody>
          <a:bodyPr wrap="square" lIns="0" tIns="0" rIns="0" bIns="0" rtlCol="0" anchor="ctr">
            <a:noAutofit/>
          </a:bodyPr>
          <a:lstStyle/>
          <a:p>
            <a:pPr lvl="0" algn="l">
              <a:buClrTx/>
              <a:buSzTx/>
              <a:buFontTx/>
            </a:pPr>
            <a:r>
              <a:rPr lang="zh-CN" altLang="en-US" sz="2400" spc="300" dirty="0">
                <a:solidFill>
                  <a:srgbClr val="262626"/>
                </a:solidFill>
                <a:latin typeface="+mn-ea"/>
                <a:sym typeface="+mn-ea"/>
              </a:rPr>
              <a:t>三农实践的政策支持</a:t>
            </a:r>
          </a:p>
        </p:txBody>
      </p:sp>
      <p:sp>
        <p:nvSpPr>
          <p:cNvPr id="1048856" name="矩形: 圆角 11"/>
          <p:cNvSpPr/>
          <p:nvPr>
            <p:custDataLst>
              <p:tags r:id="rId9"/>
            </p:custDataLst>
          </p:nvPr>
        </p:nvSpPr>
        <p:spPr>
          <a:xfrm>
            <a:off x="4290794" y="2565001"/>
            <a:ext cx="6300000" cy="792000"/>
          </a:xfrm>
          <a:prstGeom prst="roundRect">
            <a:avLst>
              <a:gd name="adj" fmla="val 50000"/>
            </a:avLst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overflow" horzOverflow="overflow" vert="horz" wrap="square" numCol="1" spcCol="0" rtlCol="0" fromWordArt="0" anchor="ctr" anchorCtr="0" forceAA="0" compatLnSpc="1">
            <a:noAutofit/>
          </a:bodyPr>
          <a:lstStyle/>
          <a:p>
            <a:pPr lvl="0" algn="ctr">
              <a:buClrTx/>
              <a:buSzTx/>
              <a:buFontTx/>
            </a:pPr>
            <a:endParaRPr lang="zh-CN" altLang="en-US">
              <a:sym typeface="+mn-ea"/>
            </a:endParaRPr>
          </a:p>
        </p:txBody>
      </p:sp>
      <p:sp>
        <p:nvSpPr>
          <p:cNvPr id="1048858" name="序号"/>
          <p:cNvSpPr txBox="1"/>
          <p:nvPr>
            <p:custDataLst>
              <p:tags r:id="rId10"/>
            </p:custDataLst>
          </p:nvPr>
        </p:nvSpPr>
        <p:spPr>
          <a:xfrm>
            <a:off x="4361638" y="2619001"/>
            <a:ext cx="684000" cy="684000"/>
          </a:xfrm>
          <a:prstGeom prst="flowChartConnector">
            <a:avLst/>
          </a:prstGeom>
          <a:solidFill>
            <a:schemeClr val="accent1">
              <a:alpha val="10000"/>
            </a:schemeClr>
          </a:solidFill>
        </p:spPr>
        <p:txBody>
          <a:bodyPr wrap="none" lIns="0" tIns="0" rIns="0" bIns="0" rtlCol="0" anchor="ctr" anchorCtr="0">
            <a:normAutofit/>
          </a:bodyPr>
          <a:lstStyle/>
          <a:p>
            <a:pPr algn="ctr">
              <a:lnSpc>
                <a:spcPct val="100000"/>
              </a:lnSpc>
            </a:pPr>
            <a:r>
              <a:rPr lang="en-US" sz="2000" b="1" dirty="0">
                <a:solidFill>
                  <a:schemeClr val="accent1"/>
                </a:solidFill>
                <a:latin typeface="+mn-ea"/>
              </a:rPr>
              <a:t>03</a:t>
            </a:r>
          </a:p>
        </p:txBody>
      </p:sp>
      <p:sp>
        <p:nvSpPr>
          <p:cNvPr id="1048860" name="项标题"/>
          <p:cNvSpPr txBox="1"/>
          <p:nvPr>
            <p:custDataLst>
              <p:tags r:id="rId11"/>
            </p:custDataLst>
          </p:nvPr>
        </p:nvSpPr>
        <p:spPr>
          <a:xfrm>
            <a:off x="5441452" y="2709001"/>
            <a:ext cx="4208896" cy="504000"/>
          </a:xfrm>
          <a:prstGeom prst="rect">
            <a:avLst/>
          </a:prstGeom>
          <a:noFill/>
        </p:spPr>
        <p:txBody>
          <a:bodyPr wrap="square" lIns="0" tIns="0" rIns="0" bIns="0" rtlCol="0" anchor="ctr">
            <a:noAutofit/>
          </a:bodyPr>
          <a:lstStyle/>
          <a:p>
            <a:pPr lvl="0" algn="l">
              <a:buClrTx/>
              <a:buSzTx/>
              <a:buFontTx/>
            </a:pPr>
            <a:r>
              <a:rPr lang="zh-CN" altLang="en-US" sz="2400" spc="300" dirty="0">
                <a:solidFill>
                  <a:srgbClr val="262626"/>
                </a:solidFill>
                <a:latin typeface="+mn-ea"/>
                <a:sym typeface="+mn-ea"/>
              </a:rPr>
              <a:t>三农实践的主要内容</a:t>
            </a:r>
          </a:p>
        </p:txBody>
      </p:sp>
      <p:sp>
        <p:nvSpPr>
          <p:cNvPr id="1048862" name="矩形: 圆角 14"/>
          <p:cNvSpPr/>
          <p:nvPr>
            <p:custDataLst>
              <p:tags r:id="rId12"/>
            </p:custDataLst>
          </p:nvPr>
        </p:nvSpPr>
        <p:spPr>
          <a:xfrm>
            <a:off x="4290794" y="3495675"/>
            <a:ext cx="6300000" cy="792000"/>
          </a:xfrm>
          <a:prstGeom prst="roundRect">
            <a:avLst>
              <a:gd name="adj" fmla="val 50000"/>
            </a:avLst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overflow" horzOverflow="overflow" vert="horz" wrap="square" numCol="1" spcCol="0" rtlCol="0" fromWordArt="0" anchor="ctr" anchorCtr="0" forceAA="0" compatLnSpc="1">
            <a:noAutofit/>
          </a:bodyPr>
          <a:lstStyle/>
          <a:p>
            <a:pPr lvl="0" algn="ctr">
              <a:buClrTx/>
              <a:buSzTx/>
              <a:buFontTx/>
            </a:pPr>
            <a:endParaRPr lang="zh-CN" altLang="en-US">
              <a:sym typeface="+mn-ea"/>
            </a:endParaRPr>
          </a:p>
        </p:txBody>
      </p:sp>
      <p:sp>
        <p:nvSpPr>
          <p:cNvPr id="1048864" name="序号"/>
          <p:cNvSpPr txBox="1"/>
          <p:nvPr>
            <p:custDataLst>
              <p:tags r:id="rId13"/>
            </p:custDataLst>
          </p:nvPr>
        </p:nvSpPr>
        <p:spPr>
          <a:xfrm>
            <a:off x="4361638" y="3549675"/>
            <a:ext cx="684000" cy="684000"/>
          </a:xfrm>
          <a:prstGeom prst="flowChartConnector">
            <a:avLst/>
          </a:prstGeom>
          <a:solidFill>
            <a:schemeClr val="accent1">
              <a:alpha val="10000"/>
            </a:schemeClr>
          </a:solidFill>
        </p:spPr>
        <p:txBody>
          <a:bodyPr wrap="none" lIns="0" tIns="0" rIns="0" bIns="0" rtlCol="0" anchor="ctr" anchorCtr="0">
            <a:normAutofit/>
          </a:bodyPr>
          <a:lstStyle/>
          <a:p>
            <a:pPr algn="ctr">
              <a:lnSpc>
                <a:spcPct val="100000"/>
              </a:lnSpc>
            </a:pPr>
            <a:r>
              <a:rPr lang="en-US" sz="2000" b="1" dirty="0">
                <a:solidFill>
                  <a:schemeClr val="accent1"/>
                </a:solidFill>
                <a:latin typeface="+mn-ea"/>
              </a:rPr>
              <a:t>04</a:t>
            </a:r>
          </a:p>
        </p:txBody>
      </p:sp>
      <p:sp>
        <p:nvSpPr>
          <p:cNvPr id="1048866" name="项标题"/>
          <p:cNvSpPr txBox="1"/>
          <p:nvPr>
            <p:custDataLst>
              <p:tags r:id="rId14"/>
            </p:custDataLst>
          </p:nvPr>
        </p:nvSpPr>
        <p:spPr>
          <a:xfrm>
            <a:off x="5441452" y="3639675"/>
            <a:ext cx="4208896" cy="504000"/>
          </a:xfrm>
          <a:prstGeom prst="rect">
            <a:avLst/>
          </a:prstGeom>
          <a:noFill/>
        </p:spPr>
        <p:txBody>
          <a:bodyPr wrap="square" lIns="0" tIns="0" rIns="0" bIns="0" rtlCol="0" anchor="ctr">
            <a:noAutofit/>
          </a:bodyPr>
          <a:lstStyle/>
          <a:p>
            <a:pPr lvl="0" algn="l">
              <a:buClrTx/>
              <a:buSzTx/>
              <a:buFontTx/>
            </a:pPr>
            <a:r>
              <a:rPr lang="zh-CN" altLang="en-US" sz="2400" spc="300" dirty="0">
                <a:solidFill>
                  <a:srgbClr val="262626"/>
                </a:solidFill>
                <a:latin typeface="+mn-ea"/>
                <a:sym typeface="+mn-ea"/>
              </a:rPr>
              <a:t>三农实践的案例分析</a:t>
            </a:r>
          </a:p>
        </p:txBody>
      </p:sp>
      <p:sp>
        <p:nvSpPr>
          <p:cNvPr id="1048868" name="矩形: 圆角 17"/>
          <p:cNvSpPr/>
          <p:nvPr>
            <p:custDataLst>
              <p:tags r:id="rId15"/>
            </p:custDataLst>
          </p:nvPr>
        </p:nvSpPr>
        <p:spPr>
          <a:xfrm>
            <a:off x="4290794" y="4426349"/>
            <a:ext cx="6300000" cy="792000"/>
          </a:xfrm>
          <a:prstGeom prst="roundRect">
            <a:avLst>
              <a:gd name="adj" fmla="val 50000"/>
            </a:avLst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overflow" horzOverflow="overflow" vert="horz" wrap="square" numCol="1" spcCol="0" rtlCol="0" fromWordArt="0" anchor="ctr" anchorCtr="0" forceAA="0" compatLnSpc="1">
            <a:noAutofit/>
          </a:bodyPr>
          <a:lstStyle/>
          <a:p>
            <a:pPr lvl="0" algn="ctr">
              <a:buClrTx/>
              <a:buSzTx/>
              <a:buFontTx/>
            </a:pPr>
            <a:endParaRPr lang="zh-CN" altLang="en-US">
              <a:sym typeface="+mn-ea"/>
            </a:endParaRPr>
          </a:p>
        </p:txBody>
      </p:sp>
      <p:sp>
        <p:nvSpPr>
          <p:cNvPr id="1048870" name="序号"/>
          <p:cNvSpPr txBox="1"/>
          <p:nvPr>
            <p:custDataLst>
              <p:tags r:id="rId16"/>
            </p:custDataLst>
          </p:nvPr>
        </p:nvSpPr>
        <p:spPr>
          <a:xfrm>
            <a:off x="4361638" y="4480349"/>
            <a:ext cx="684000" cy="684000"/>
          </a:xfrm>
          <a:prstGeom prst="flowChartConnector">
            <a:avLst/>
          </a:prstGeom>
          <a:solidFill>
            <a:schemeClr val="accent1">
              <a:alpha val="10000"/>
            </a:schemeClr>
          </a:solidFill>
        </p:spPr>
        <p:txBody>
          <a:bodyPr wrap="none" lIns="0" tIns="0" rIns="0" bIns="0" rtlCol="0" anchor="ctr" anchorCtr="0">
            <a:normAutofit/>
          </a:bodyPr>
          <a:lstStyle/>
          <a:p>
            <a:pPr algn="ctr">
              <a:lnSpc>
                <a:spcPct val="100000"/>
              </a:lnSpc>
            </a:pPr>
            <a:r>
              <a:rPr lang="en-US" sz="2000" b="1" dirty="0">
                <a:solidFill>
                  <a:schemeClr val="accent1"/>
                </a:solidFill>
                <a:latin typeface="+mn-ea"/>
              </a:rPr>
              <a:t>05</a:t>
            </a:r>
          </a:p>
        </p:txBody>
      </p:sp>
      <p:sp>
        <p:nvSpPr>
          <p:cNvPr id="1048872" name="项标题"/>
          <p:cNvSpPr txBox="1"/>
          <p:nvPr>
            <p:custDataLst>
              <p:tags r:id="rId17"/>
            </p:custDataLst>
          </p:nvPr>
        </p:nvSpPr>
        <p:spPr>
          <a:xfrm>
            <a:off x="5441452" y="4570349"/>
            <a:ext cx="4208896" cy="504000"/>
          </a:xfrm>
          <a:prstGeom prst="rect">
            <a:avLst/>
          </a:prstGeom>
          <a:noFill/>
        </p:spPr>
        <p:txBody>
          <a:bodyPr wrap="square" lIns="0" tIns="0" rIns="0" bIns="0" rtlCol="0" anchor="ctr">
            <a:noAutofit/>
          </a:bodyPr>
          <a:lstStyle/>
          <a:p>
            <a:pPr lvl="0" algn="l">
              <a:buClrTx/>
              <a:buSzTx/>
              <a:buFontTx/>
            </a:pPr>
            <a:r>
              <a:rPr lang="zh-CN" altLang="en-US" sz="2400" spc="300" dirty="0">
                <a:solidFill>
                  <a:srgbClr val="262626"/>
                </a:solidFill>
                <a:latin typeface="+mn-ea"/>
                <a:sym typeface="+mn-ea"/>
              </a:rPr>
              <a:t>三农实践面临的挑战</a:t>
            </a:r>
          </a:p>
        </p:txBody>
      </p:sp>
      <p:sp>
        <p:nvSpPr>
          <p:cNvPr id="1048874" name="矩形: 圆角 20"/>
          <p:cNvSpPr/>
          <p:nvPr>
            <p:custDataLst>
              <p:tags r:id="rId18"/>
            </p:custDataLst>
          </p:nvPr>
        </p:nvSpPr>
        <p:spPr>
          <a:xfrm>
            <a:off x="4290794" y="5357023"/>
            <a:ext cx="6300000" cy="792000"/>
          </a:xfrm>
          <a:prstGeom prst="roundRect">
            <a:avLst>
              <a:gd name="adj" fmla="val 50000"/>
            </a:avLst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overflow" horzOverflow="overflow" vert="horz" wrap="square" numCol="1" spcCol="0" rtlCol="0" fromWordArt="0" anchor="ctr" anchorCtr="0" forceAA="0" compatLnSpc="1">
            <a:noAutofit/>
          </a:bodyPr>
          <a:lstStyle/>
          <a:p>
            <a:pPr lvl="0" algn="ctr">
              <a:buClrTx/>
              <a:buSzTx/>
              <a:buFontTx/>
            </a:pPr>
            <a:endParaRPr lang="zh-CN" altLang="en-US">
              <a:sym typeface="+mn-ea"/>
            </a:endParaRPr>
          </a:p>
        </p:txBody>
      </p:sp>
      <p:sp>
        <p:nvSpPr>
          <p:cNvPr id="1048876" name="序号"/>
          <p:cNvSpPr txBox="1"/>
          <p:nvPr>
            <p:custDataLst>
              <p:tags r:id="rId19"/>
            </p:custDataLst>
          </p:nvPr>
        </p:nvSpPr>
        <p:spPr>
          <a:xfrm>
            <a:off x="4361638" y="5411023"/>
            <a:ext cx="684000" cy="684000"/>
          </a:xfrm>
          <a:prstGeom prst="flowChartConnector">
            <a:avLst/>
          </a:prstGeom>
          <a:solidFill>
            <a:schemeClr val="accent1">
              <a:alpha val="10000"/>
            </a:schemeClr>
          </a:solidFill>
        </p:spPr>
        <p:txBody>
          <a:bodyPr wrap="none" lIns="0" tIns="0" rIns="0" bIns="0" rtlCol="0" anchor="ctr" anchorCtr="0">
            <a:normAutofit/>
          </a:bodyPr>
          <a:lstStyle/>
          <a:p>
            <a:pPr algn="ctr">
              <a:lnSpc>
                <a:spcPct val="100000"/>
              </a:lnSpc>
            </a:pPr>
            <a:r>
              <a:rPr lang="en-US" sz="2000" b="1" dirty="0">
                <a:solidFill>
                  <a:schemeClr val="accent1"/>
                </a:solidFill>
                <a:latin typeface="+mn-ea"/>
              </a:rPr>
              <a:t>06</a:t>
            </a:r>
          </a:p>
        </p:txBody>
      </p:sp>
      <p:sp>
        <p:nvSpPr>
          <p:cNvPr id="1048878" name="项标题"/>
          <p:cNvSpPr txBox="1"/>
          <p:nvPr>
            <p:custDataLst>
              <p:tags r:id="rId20"/>
            </p:custDataLst>
          </p:nvPr>
        </p:nvSpPr>
        <p:spPr>
          <a:xfrm>
            <a:off x="5441452" y="5501023"/>
            <a:ext cx="4208896" cy="504000"/>
          </a:xfrm>
          <a:prstGeom prst="rect">
            <a:avLst/>
          </a:prstGeom>
          <a:noFill/>
        </p:spPr>
        <p:txBody>
          <a:bodyPr wrap="square" lIns="0" tIns="0" rIns="0" bIns="0" rtlCol="0" anchor="ctr">
            <a:noAutofit/>
          </a:bodyPr>
          <a:lstStyle/>
          <a:p>
            <a:pPr lvl="0" algn="l">
              <a:buClrTx/>
              <a:buSzTx/>
              <a:buFontTx/>
            </a:pPr>
            <a:r>
              <a:rPr lang="zh-CN" altLang="en-US" sz="2400" spc="300" dirty="0">
                <a:solidFill>
                  <a:srgbClr val="262626"/>
                </a:solidFill>
                <a:latin typeface="+mn-ea"/>
                <a:sym typeface="+mn-ea"/>
              </a:rPr>
              <a:t>三农实践的未来展望</a:t>
            </a:r>
          </a:p>
        </p:txBody>
      </p:sp>
    </p:spTree>
    <p:custDataLst>
      <p:tags r:id="rId1"/>
    </p:custData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924" name="标题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/>
        <p:txBody>
          <a:bodyPr/>
          <a:lstStyle/>
          <a:p>
            <a:r>
              <a:rPr lang="zh-CN" altLang="en-US"/>
              <a:t>三农实践的定义</a:t>
            </a:r>
          </a:p>
        </p:txBody>
      </p:sp>
      <p:sp>
        <p:nvSpPr>
          <p:cNvPr id="1048926" name="节编号"/>
          <p:cNvSpPr>
            <a:spLocks noGrp="1"/>
          </p:cNvSpPr>
          <p:nvPr>
            <p:ph type="body" sz="quarter" idx="13"/>
            <p:custDataLst>
              <p:tags r:id="rId3"/>
            </p:custDataLst>
          </p:nvPr>
        </p:nvSpPr>
        <p:spPr/>
        <p:txBody>
          <a:bodyPr>
            <a:normAutofit fontScale="85000" lnSpcReduction="20000"/>
          </a:bodyPr>
          <a:lstStyle/>
          <a:p>
            <a:r>
              <a:rPr lang="zh-CN" altLang="en-US"/>
              <a:t>01</a:t>
            </a:r>
          </a:p>
        </p:txBody>
      </p:sp>
    </p:spTree>
    <p:custDataLst>
      <p:tags r:id="rId1"/>
    </p:custData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988" name="标题 1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/>
        <p:txBody>
          <a:bodyPr/>
          <a:lstStyle/>
          <a:p>
            <a:r>
              <a:rPr lang="zh-CN" altLang="en-US"/>
              <a:t>概念解析</a:t>
            </a:r>
          </a:p>
        </p:txBody>
      </p:sp>
      <p:sp>
        <p:nvSpPr>
          <p:cNvPr id="1048990" name="矩形 9"/>
          <p:cNvSpPr/>
          <p:nvPr>
            <p:custDataLst>
              <p:tags r:id="rId3"/>
            </p:custDataLst>
          </p:nvPr>
        </p:nvSpPr>
        <p:spPr>
          <a:xfrm>
            <a:off x="1432301" y="3428790"/>
            <a:ext cx="4162325" cy="1104874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noAutofit/>
          </a:bodyPr>
          <a:lstStyle/>
          <a:p>
            <a:pPr algn="ctr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>
                <a:ln>
                  <a:noFill/>
                  <a:prstDash val="sysDot"/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  <a:cs typeface="+mn-ea"/>
              </a:rPr>
              <a:t>三农实践涉及农业、农村、农民问题，旨在推动农村经济发展和农民生活水平提升。</a:t>
            </a:r>
          </a:p>
        </p:txBody>
      </p:sp>
      <p:sp>
        <p:nvSpPr>
          <p:cNvPr id="1048992" name="矩形 10"/>
          <p:cNvSpPr/>
          <p:nvPr>
            <p:custDataLst>
              <p:tags r:id="rId4"/>
            </p:custDataLst>
          </p:nvPr>
        </p:nvSpPr>
        <p:spPr>
          <a:xfrm>
            <a:off x="2011407" y="2928422"/>
            <a:ext cx="3004748" cy="462269"/>
          </a:xfrm>
          <a:prstGeom prst="rect">
            <a:avLst/>
          </a:prstGeom>
          <a:noFill/>
        </p:spPr>
        <p:txBody>
          <a:bodyPr wrap="square" lIns="0" tIns="0" rIns="0" bIns="0" rtlCol="0" anchor="b">
            <a:noAutofit/>
          </a:bodyPr>
          <a:lstStyle/>
          <a:p>
            <a:pPr algn="ctr">
              <a:spcBef>
                <a:spcPct val="0"/>
              </a:spcBef>
              <a:spcAft>
                <a:spcPct val="0"/>
              </a:spcAft>
            </a:pPr>
            <a:r>
              <a:rPr lang="zh-CN" altLang="en-US" sz="2800" b="1" kern="0" dirty="0">
                <a:solidFill>
                  <a:schemeClr val="accent1"/>
                </a:solidFill>
                <a:latin typeface="+mn-ea"/>
                <a:cs typeface="+mn-ea"/>
              </a:rPr>
              <a:t>三农实践的内涵</a:t>
            </a:r>
          </a:p>
        </p:txBody>
      </p:sp>
      <p:sp>
        <p:nvSpPr>
          <p:cNvPr id="1048994" name="矩形 13"/>
          <p:cNvSpPr/>
          <p:nvPr>
            <p:custDataLst>
              <p:tags r:id="rId5"/>
            </p:custDataLst>
          </p:nvPr>
        </p:nvSpPr>
        <p:spPr>
          <a:xfrm>
            <a:off x="6444236" y="3428790"/>
            <a:ext cx="4162325" cy="1104874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noAutofit/>
          </a:bodyPr>
          <a:lstStyle/>
          <a:p>
            <a:pPr algn="ctr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>
                <a:ln>
                  <a:noFill/>
                  <a:prstDash val="sysDot"/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  <a:cs typeface="+mn-ea"/>
              </a:rPr>
              <a:t>从家庭联产承包责任制到乡村振兴战略，三农政策不断演进，以适应时代发展需求。</a:t>
            </a:r>
          </a:p>
        </p:txBody>
      </p:sp>
      <p:sp>
        <p:nvSpPr>
          <p:cNvPr id="1048996" name="矩形 14"/>
          <p:cNvSpPr/>
          <p:nvPr>
            <p:custDataLst>
              <p:tags r:id="rId6"/>
            </p:custDataLst>
          </p:nvPr>
        </p:nvSpPr>
        <p:spPr>
          <a:xfrm>
            <a:off x="7023342" y="2928422"/>
            <a:ext cx="3004748" cy="462269"/>
          </a:xfrm>
          <a:prstGeom prst="rect">
            <a:avLst/>
          </a:prstGeom>
          <a:noFill/>
        </p:spPr>
        <p:txBody>
          <a:bodyPr wrap="square" lIns="0" tIns="0" rIns="0" bIns="0" rtlCol="0" anchor="b">
            <a:noAutofit/>
          </a:bodyPr>
          <a:lstStyle/>
          <a:p>
            <a:pPr algn="ctr">
              <a:spcBef>
                <a:spcPct val="0"/>
              </a:spcBef>
              <a:spcAft>
                <a:spcPct val="0"/>
              </a:spcAft>
            </a:pPr>
            <a:r>
              <a:rPr lang="zh-CN" altLang="en-US" sz="2800" b="1" kern="0">
                <a:solidFill>
                  <a:schemeClr val="accent1"/>
                </a:solidFill>
                <a:latin typeface="+mn-ea"/>
                <a:cs typeface="+mn-ea"/>
              </a:rPr>
              <a:t>三农政策的演变</a:t>
            </a:r>
          </a:p>
        </p:txBody>
      </p:sp>
    </p:spTree>
    <p:custDataLst>
      <p:tags r:id="rId1"/>
    </p:custData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9034" name="标题 16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/>
        <p:txBody>
          <a:bodyPr/>
          <a:lstStyle/>
          <a:p>
            <a:pPr lvl="0"/>
            <a:r>
              <a:rPr lang="zh-CN" altLang="en-US"/>
              <a:t>发展背景</a:t>
            </a:r>
          </a:p>
        </p:txBody>
      </p:sp>
      <p:sp>
        <p:nvSpPr>
          <p:cNvPr id="1049036" name="圆角矩形 65"/>
          <p:cNvSpPr/>
          <p:nvPr>
            <p:custDataLst>
              <p:tags r:id="rId3"/>
            </p:custDataLst>
          </p:nvPr>
        </p:nvSpPr>
        <p:spPr>
          <a:xfrm>
            <a:off x="1000441" y="3030616"/>
            <a:ext cx="6726557" cy="1331927"/>
          </a:xfrm>
          <a:prstGeom prst="roundRect">
            <a:avLst>
              <a:gd name="adj" fmla="val 15256"/>
            </a:avLst>
          </a:prstGeom>
          <a:gradFill>
            <a:gsLst>
              <a:gs pos="0">
                <a:schemeClr val="accent1">
                  <a:lumMod val="20000"/>
                  <a:lumOff val="80000"/>
                  <a:alpha val="0"/>
                </a:schemeClr>
              </a:gs>
              <a:gs pos="100000">
                <a:schemeClr val="accent1">
                  <a:lumMod val="20000"/>
                  <a:lumOff val="80000"/>
                  <a:alpha val="44000"/>
                </a:schemeClr>
              </a:gs>
            </a:gsLst>
            <a:lin ang="10800000" scaled="0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overflow" horzOverflow="overflow" vert="horz" wrap="square" numCol="1" spcCol="0" rtlCol="0" fromWordArt="0" anchor="ctr" anchorCtr="0" forceAA="0" compatLnSpc="1">
            <a:noAutofit/>
          </a:bodyPr>
          <a:lstStyle/>
          <a:p>
            <a:pPr lvl="0" algn="ctr">
              <a:buClrTx/>
              <a:buSzTx/>
              <a:buFontTx/>
            </a:pPr>
            <a:endParaRPr lang="zh-CN" altLang="en-US" sz="1600">
              <a:sym typeface="+mn-ea"/>
            </a:endParaRPr>
          </a:p>
        </p:txBody>
      </p:sp>
      <p:sp>
        <p:nvSpPr>
          <p:cNvPr id="1049038" name="圆角矩形 35"/>
          <p:cNvSpPr/>
          <p:nvPr>
            <p:custDataLst>
              <p:tags r:id="rId4"/>
            </p:custDataLst>
          </p:nvPr>
        </p:nvSpPr>
        <p:spPr>
          <a:xfrm>
            <a:off x="635316" y="3336051"/>
            <a:ext cx="2088000" cy="720000"/>
          </a:xfrm>
          <a:prstGeom prst="roundRect">
            <a:avLst>
              <a:gd name="adj" fmla="val 14111"/>
            </a:avLst>
          </a:prstGeom>
          <a:solidFill>
            <a:schemeClr val="accent1"/>
          </a:solidFill>
          <a:ln>
            <a:solidFill>
              <a:schemeClr val="accent1">
                <a:lumMod val="20000"/>
                <a:lumOff val="80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algn="ctr">
              <a:spcBef>
                <a:spcPct val="0"/>
              </a:spcBef>
              <a:spcAft>
                <a:spcPct val="0"/>
              </a:spcAft>
            </a:pPr>
            <a:r>
              <a:rPr lang="zh-CN" altLang="en-US" sz="2000" b="1">
                <a:solidFill>
                  <a:schemeClr val="lt1">
                    <a:lumMod val="100000"/>
                  </a:schemeClr>
                </a:solidFill>
                <a:latin typeface="+mn-ea"/>
                <a:cs typeface="+mn-ea"/>
                <a:sym typeface="+mn-ea"/>
              </a:rPr>
              <a:t>城乡发展不平衡</a:t>
            </a:r>
          </a:p>
        </p:txBody>
      </p:sp>
      <p:sp>
        <p:nvSpPr>
          <p:cNvPr id="1049040" name="圆角矩形 30"/>
          <p:cNvSpPr/>
          <p:nvPr>
            <p:custDataLst>
              <p:tags r:id="rId5"/>
            </p:custDataLst>
          </p:nvPr>
        </p:nvSpPr>
        <p:spPr>
          <a:xfrm>
            <a:off x="1000441" y="1374536"/>
            <a:ext cx="6726557" cy="1331927"/>
          </a:xfrm>
          <a:prstGeom prst="roundRect">
            <a:avLst>
              <a:gd name="adj" fmla="val 15256"/>
            </a:avLst>
          </a:prstGeom>
          <a:gradFill>
            <a:gsLst>
              <a:gs pos="0">
                <a:schemeClr val="accent1">
                  <a:lumMod val="20000"/>
                  <a:lumOff val="80000"/>
                  <a:alpha val="0"/>
                </a:schemeClr>
              </a:gs>
              <a:gs pos="100000">
                <a:schemeClr val="accent1">
                  <a:lumMod val="20000"/>
                  <a:lumOff val="80000"/>
                  <a:alpha val="44000"/>
                </a:schemeClr>
              </a:gs>
            </a:gsLst>
            <a:lin ang="10800000" scaled="0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overflow" horzOverflow="overflow" vert="horz" wrap="square" numCol="1" spcCol="0" rtlCol="0" fromWordArt="0" anchor="ctr" anchorCtr="0" forceAA="0" compatLnSpc="1">
            <a:noAutofit/>
          </a:bodyPr>
          <a:lstStyle/>
          <a:p>
            <a:pPr lvl="0" algn="ctr">
              <a:buClrTx/>
              <a:buSzTx/>
              <a:buFontTx/>
            </a:pPr>
            <a:endParaRPr lang="zh-CN" altLang="en-US" sz="1600">
              <a:sym typeface="+mn-ea"/>
            </a:endParaRPr>
          </a:p>
        </p:txBody>
      </p:sp>
      <p:sp>
        <p:nvSpPr>
          <p:cNvPr id="1049042" name="圆角矩形 35"/>
          <p:cNvSpPr/>
          <p:nvPr>
            <p:custDataLst>
              <p:tags r:id="rId6"/>
            </p:custDataLst>
          </p:nvPr>
        </p:nvSpPr>
        <p:spPr>
          <a:xfrm>
            <a:off x="635316" y="1680606"/>
            <a:ext cx="2088000" cy="720000"/>
          </a:xfrm>
          <a:prstGeom prst="roundRect">
            <a:avLst>
              <a:gd name="adj" fmla="val 14111"/>
            </a:avLst>
          </a:prstGeom>
          <a:solidFill>
            <a:schemeClr val="accent1"/>
          </a:solidFill>
          <a:ln>
            <a:solidFill>
              <a:schemeClr val="accent1">
                <a:lumMod val="20000"/>
                <a:lumOff val="80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algn="ctr">
              <a:spcBef>
                <a:spcPct val="0"/>
              </a:spcBef>
              <a:spcAft>
                <a:spcPct val="0"/>
              </a:spcAft>
            </a:pPr>
            <a:r>
              <a:rPr lang="zh-CN" altLang="en-US" sz="2000" b="1">
                <a:solidFill>
                  <a:schemeClr val="lt1">
                    <a:lumMod val="100000"/>
                  </a:schemeClr>
                </a:solidFill>
                <a:latin typeface="+mn-ea"/>
                <a:cs typeface="+mn-ea"/>
                <a:sym typeface="+mn-ea"/>
              </a:rPr>
              <a:t>农业现代化进程</a:t>
            </a:r>
          </a:p>
        </p:txBody>
      </p:sp>
      <p:sp>
        <p:nvSpPr>
          <p:cNvPr id="1049044" name="矩形 2"/>
          <p:cNvSpPr/>
          <p:nvPr>
            <p:custDataLst>
              <p:tags r:id="rId7"/>
            </p:custDataLst>
          </p:nvPr>
        </p:nvSpPr>
        <p:spPr>
          <a:xfrm>
            <a:off x="2968942" y="1441211"/>
            <a:ext cx="4512039" cy="1198735"/>
          </a:xfrm>
          <a:prstGeom prst="rect">
            <a:avLst/>
          </a:prstGeom>
          <a:noFill/>
        </p:spPr>
        <p:txBody>
          <a:bodyPr wrap="square" lIns="0" tIns="0" rIns="0" bIns="0" rtlCol="0" anchor="ctr" anchorCtr="0">
            <a:noAutofit/>
          </a:bodyPr>
          <a:lstStyle/>
          <a:p>
            <a:pPr algn="just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60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  <a:cs typeface="+mn-ea"/>
              </a:rPr>
              <a:t>随着科技的进步，农业现代化成为推动三农实践的重要力量，如智能农业的应用。</a:t>
            </a:r>
          </a:p>
        </p:txBody>
      </p:sp>
      <p:sp>
        <p:nvSpPr>
          <p:cNvPr id="1049046" name="矩形 3"/>
          <p:cNvSpPr/>
          <p:nvPr>
            <p:custDataLst>
              <p:tags r:id="rId8"/>
            </p:custDataLst>
          </p:nvPr>
        </p:nvSpPr>
        <p:spPr>
          <a:xfrm>
            <a:off x="2968942" y="3029981"/>
            <a:ext cx="4512039" cy="1332948"/>
          </a:xfrm>
          <a:prstGeom prst="rect">
            <a:avLst/>
          </a:prstGeom>
          <a:noFill/>
        </p:spPr>
        <p:txBody>
          <a:bodyPr wrap="square" lIns="0" tIns="0" rIns="0" bIns="0" rtlCol="0" anchor="ctr" anchorCtr="0">
            <a:noAutofit/>
          </a:bodyPr>
          <a:lstStyle/>
          <a:p>
            <a:pPr algn="just" fontAlgn="b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60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  <a:cs typeface="+mn-ea"/>
              </a:rPr>
              <a:t>城乡发展不平衡问题促使政策制定者重视三农实践，以缩小城乡差距，实现区域均衡发展。</a:t>
            </a:r>
          </a:p>
        </p:txBody>
      </p:sp>
      <p:sp>
        <p:nvSpPr>
          <p:cNvPr id="1049048" name="圆角矩形 72"/>
          <p:cNvSpPr/>
          <p:nvPr>
            <p:custDataLst>
              <p:tags r:id="rId9"/>
            </p:custDataLst>
          </p:nvPr>
        </p:nvSpPr>
        <p:spPr>
          <a:xfrm>
            <a:off x="1000441" y="4686062"/>
            <a:ext cx="6726557" cy="1331927"/>
          </a:xfrm>
          <a:prstGeom prst="roundRect">
            <a:avLst>
              <a:gd name="adj" fmla="val 15256"/>
            </a:avLst>
          </a:prstGeom>
          <a:gradFill>
            <a:gsLst>
              <a:gs pos="0">
                <a:schemeClr val="accent1">
                  <a:lumMod val="20000"/>
                  <a:lumOff val="80000"/>
                  <a:alpha val="0"/>
                </a:schemeClr>
              </a:gs>
              <a:gs pos="100000">
                <a:schemeClr val="accent1">
                  <a:lumMod val="20000"/>
                  <a:lumOff val="80000"/>
                  <a:alpha val="44000"/>
                </a:schemeClr>
              </a:gs>
            </a:gsLst>
            <a:lin ang="10800000" scaled="0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overflow" horzOverflow="overflow" vert="horz" wrap="square" numCol="1" spcCol="0" rtlCol="0" fromWordArt="0" anchor="ctr" anchorCtr="0" forceAA="0" compatLnSpc="1">
            <a:noAutofit/>
          </a:bodyPr>
          <a:lstStyle/>
          <a:p>
            <a:pPr lvl="0" algn="ctr">
              <a:buClrTx/>
              <a:buSzTx/>
              <a:buFontTx/>
            </a:pPr>
            <a:endParaRPr lang="zh-CN" altLang="en-US" sz="1600">
              <a:sym typeface="+mn-ea"/>
            </a:endParaRPr>
          </a:p>
        </p:txBody>
      </p:sp>
      <p:sp>
        <p:nvSpPr>
          <p:cNvPr id="1049050" name="圆角矩形 35"/>
          <p:cNvSpPr/>
          <p:nvPr>
            <p:custDataLst>
              <p:tags r:id="rId10"/>
            </p:custDataLst>
          </p:nvPr>
        </p:nvSpPr>
        <p:spPr>
          <a:xfrm>
            <a:off x="635316" y="4992132"/>
            <a:ext cx="2088000" cy="720000"/>
          </a:xfrm>
          <a:prstGeom prst="roundRect">
            <a:avLst>
              <a:gd name="adj" fmla="val 14111"/>
            </a:avLst>
          </a:prstGeom>
          <a:solidFill>
            <a:schemeClr val="accent1"/>
          </a:solidFill>
          <a:ln>
            <a:solidFill>
              <a:schemeClr val="accent1">
                <a:lumMod val="20000"/>
                <a:lumOff val="80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algn="ctr">
              <a:spcBef>
                <a:spcPct val="0"/>
              </a:spcBef>
              <a:spcAft>
                <a:spcPct val="0"/>
              </a:spcAft>
            </a:pPr>
            <a:r>
              <a:rPr lang="zh-CN" altLang="en-US" sz="2000" b="1">
                <a:solidFill>
                  <a:schemeClr val="lt1">
                    <a:lumMod val="100000"/>
                  </a:schemeClr>
                </a:solidFill>
                <a:latin typeface="+mn-ea"/>
                <a:cs typeface="+mn-ea"/>
                <a:sym typeface="+mn-ea"/>
              </a:rPr>
              <a:t>农村人口老龄化</a:t>
            </a:r>
          </a:p>
        </p:txBody>
      </p:sp>
      <p:sp>
        <p:nvSpPr>
          <p:cNvPr id="1049052" name="矩形 4"/>
          <p:cNvSpPr/>
          <p:nvPr>
            <p:custDataLst>
              <p:tags r:id="rId11"/>
            </p:custDataLst>
          </p:nvPr>
        </p:nvSpPr>
        <p:spPr>
          <a:xfrm>
            <a:off x="2968942" y="4685427"/>
            <a:ext cx="4512039" cy="1332948"/>
          </a:xfrm>
          <a:prstGeom prst="rect">
            <a:avLst/>
          </a:prstGeom>
          <a:noFill/>
        </p:spPr>
        <p:txBody>
          <a:bodyPr wrap="square" lIns="0" tIns="0" rIns="0" bIns="0" rtlCol="0" anchor="ctr" anchorCtr="0">
            <a:noAutofit/>
          </a:bodyPr>
          <a:lstStyle/>
          <a:p>
            <a:pPr algn="just" fontAlgn="b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60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  <a:cs typeface="+mn-ea"/>
              </a:rPr>
              <a:t>农村劳动力外流导致人口老龄化问题，三农实践需关注农村养老和劳动力替代问题。</a:t>
            </a:r>
          </a:p>
        </p:txBody>
      </p:sp>
    </p:spTree>
    <p:custDataLst>
      <p:tags r:id="rId1"/>
    </p:custData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9090" name="标题 16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/>
        <p:txBody>
          <a:bodyPr/>
          <a:lstStyle/>
          <a:p>
            <a:r>
              <a:rPr lang="zh-CN" altLang="en-US"/>
              <a:t>实践意义</a:t>
            </a:r>
          </a:p>
        </p:txBody>
      </p:sp>
      <p:sp>
        <p:nvSpPr>
          <p:cNvPr id="1049092" name="矩形 6"/>
          <p:cNvSpPr/>
          <p:nvPr>
            <p:custDataLst>
              <p:tags r:id="rId3"/>
            </p:custDataLst>
          </p:nvPr>
        </p:nvSpPr>
        <p:spPr>
          <a:xfrm>
            <a:off x="696000" y="2324989"/>
            <a:ext cx="3287233" cy="841490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noAutofit/>
          </a:bodyPr>
          <a:lstStyle/>
          <a:p>
            <a:pPr algn="r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400" dirty="0">
                <a:ln>
                  <a:noFill/>
                  <a:prstDash val="sysDot"/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  <a:cs typeface="+mn-ea"/>
              </a:rPr>
              <a:t>通过实践，可以将理论知识转化为实际操作，有效推动农业增产、农民增收和农村经济的全面发展。</a:t>
            </a:r>
          </a:p>
        </p:txBody>
      </p:sp>
      <p:sp>
        <p:nvSpPr>
          <p:cNvPr id="1049094" name="矩形 7"/>
          <p:cNvSpPr/>
          <p:nvPr>
            <p:custDataLst>
              <p:tags r:id="rId4"/>
            </p:custDataLst>
          </p:nvPr>
        </p:nvSpPr>
        <p:spPr>
          <a:xfrm>
            <a:off x="696000" y="1668365"/>
            <a:ext cx="3287233" cy="608529"/>
          </a:xfrm>
          <a:prstGeom prst="rect">
            <a:avLst/>
          </a:prstGeom>
          <a:noFill/>
        </p:spPr>
        <p:txBody>
          <a:bodyPr wrap="square" lIns="0" tIns="0" rIns="0" bIns="0" rtlCol="0" anchor="b">
            <a:noAutofit/>
          </a:bodyPr>
          <a:lstStyle/>
          <a:p>
            <a:pPr algn="r">
              <a:spcBef>
                <a:spcPct val="0"/>
              </a:spcBef>
              <a:spcAft>
                <a:spcPct val="0"/>
              </a:spcAft>
              <a:buClr>
                <a:schemeClr val="accent1"/>
              </a:buClr>
              <a:buSzPct val="70000"/>
            </a:pPr>
            <a:r>
              <a:rPr lang="zh-CN" altLang="en-US" sz="2400" b="1">
                <a:solidFill>
                  <a:schemeClr val="accent1"/>
                </a:solidFill>
                <a:latin typeface="+mn-ea"/>
                <a:cs typeface="+mn-ea"/>
              </a:rPr>
              <a:t>促进农村经济发展</a:t>
            </a:r>
          </a:p>
        </p:txBody>
      </p:sp>
      <p:sp>
        <p:nvSpPr>
          <p:cNvPr id="1049096" name="矩形 8"/>
          <p:cNvSpPr/>
          <p:nvPr>
            <p:custDataLst>
              <p:tags r:id="rId5"/>
            </p:custDataLst>
          </p:nvPr>
        </p:nvSpPr>
        <p:spPr>
          <a:xfrm>
            <a:off x="696000" y="4625713"/>
            <a:ext cx="3287233" cy="841490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noAutofit/>
          </a:bodyPr>
          <a:lstStyle/>
          <a:p>
            <a:pPr algn="r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400" dirty="0">
                <a:ln>
                  <a:noFill/>
                  <a:prstDash val="sysDot"/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  <a:cs typeface="+mn-ea"/>
              </a:rPr>
              <a:t>实践活动中注重可持续发展，通过科学种植和养殖，减少污染，保护和改善农村生态环境。</a:t>
            </a:r>
          </a:p>
        </p:txBody>
      </p:sp>
      <p:sp>
        <p:nvSpPr>
          <p:cNvPr id="1049098" name="矩形 9"/>
          <p:cNvSpPr/>
          <p:nvPr>
            <p:custDataLst>
              <p:tags r:id="rId6"/>
            </p:custDataLst>
          </p:nvPr>
        </p:nvSpPr>
        <p:spPr>
          <a:xfrm>
            <a:off x="696000" y="3960198"/>
            <a:ext cx="3287233" cy="608529"/>
          </a:xfrm>
          <a:prstGeom prst="rect">
            <a:avLst/>
          </a:prstGeom>
          <a:noFill/>
        </p:spPr>
        <p:txBody>
          <a:bodyPr wrap="square" lIns="0" tIns="0" rIns="0" bIns="0" rtlCol="0" anchor="b">
            <a:noAutofit/>
          </a:bodyPr>
          <a:lstStyle/>
          <a:p>
            <a:pPr algn="r">
              <a:spcBef>
                <a:spcPct val="0"/>
              </a:spcBef>
              <a:spcAft>
                <a:spcPct val="0"/>
              </a:spcAft>
              <a:buClr>
                <a:schemeClr val="accent1"/>
              </a:buClr>
              <a:buSzPct val="70000"/>
            </a:pPr>
            <a:r>
              <a:rPr lang="zh-CN" altLang="en-US" sz="2400" b="1">
                <a:solidFill>
                  <a:schemeClr val="accent1"/>
                </a:solidFill>
                <a:latin typeface="+mn-ea"/>
                <a:cs typeface="+mn-ea"/>
              </a:rPr>
              <a:t>保护农村生态环境</a:t>
            </a:r>
          </a:p>
        </p:txBody>
      </p:sp>
      <p:sp>
        <p:nvSpPr>
          <p:cNvPr id="1049100" name="矩形 10"/>
          <p:cNvSpPr/>
          <p:nvPr>
            <p:custDataLst>
              <p:tags r:id="rId7"/>
            </p:custDataLst>
          </p:nvPr>
        </p:nvSpPr>
        <p:spPr>
          <a:xfrm>
            <a:off x="8209072" y="3449632"/>
            <a:ext cx="3287234" cy="841490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noAutofit/>
          </a:bodyPr>
          <a:lstStyle/>
          <a:p>
            <a:pPr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400">
                <a:ln>
                  <a:noFill/>
                  <a:prstDash val="sysDot"/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  <a:cs typeface="+mn-ea"/>
              </a:rPr>
              <a:t>三农实践有助于提升农民的生产技能和管理能力，从而改善他们的生活条件和提高生活质量。</a:t>
            </a:r>
          </a:p>
        </p:txBody>
      </p:sp>
      <p:sp>
        <p:nvSpPr>
          <p:cNvPr id="1049102" name="矩形 11"/>
          <p:cNvSpPr/>
          <p:nvPr>
            <p:custDataLst>
              <p:tags r:id="rId8"/>
            </p:custDataLst>
          </p:nvPr>
        </p:nvSpPr>
        <p:spPr>
          <a:xfrm>
            <a:off x="8209072" y="2782213"/>
            <a:ext cx="3287234" cy="608529"/>
          </a:xfrm>
          <a:prstGeom prst="rect">
            <a:avLst/>
          </a:prstGeom>
          <a:noFill/>
        </p:spPr>
        <p:txBody>
          <a:bodyPr wrap="square" lIns="0" tIns="0" rIns="0" bIns="0" rtlCol="0" anchor="b">
            <a:noAutofit/>
          </a:bodyPr>
          <a:lstStyle/>
          <a:p>
            <a:pPr>
              <a:spcBef>
                <a:spcPct val="0"/>
              </a:spcBef>
              <a:spcAft>
                <a:spcPct val="0"/>
              </a:spcAft>
              <a:buClr>
                <a:schemeClr val="accent1"/>
              </a:buClr>
              <a:buSzPct val="70000"/>
            </a:pPr>
            <a:r>
              <a:rPr lang="zh-CN" altLang="en-US" sz="2400" b="1">
                <a:solidFill>
                  <a:schemeClr val="accent1"/>
                </a:solidFill>
                <a:latin typeface="+mn-ea"/>
                <a:cs typeface="+mn-ea"/>
              </a:rPr>
              <a:t>改善农民生活质量</a:t>
            </a:r>
          </a:p>
        </p:txBody>
      </p:sp>
      <p:pic>
        <p:nvPicPr>
          <p:cNvPr id="2097159" name="图片 24" descr="/data/temp/d4c66a08-1a66-11f0-a31a-caab9103bcb4.jpgd4c66a08-1a66-11f0-a31a-caab9103bcb4"/>
          <p:cNvPicPr>
            <a:picLocks noChangeAspect="1"/>
          </p:cNvPicPr>
          <p:nvPr>
            <p:custDataLst>
              <p:tags r:id="rId9"/>
            </p:custDataLst>
          </p:nvPr>
        </p:nvPicPr>
        <p:blipFill rotWithShape="1">
          <a:blip r:embed="rId16"/>
          <a:srcRect l="12529" r="12529"/>
          <a:stretch>
            <a:fillRect/>
          </a:stretch>
        </p:blipFill>
        <p:spPr>
          <a:xfrm>
            <a:off x="4318226" y="1769335"/>
            <a:ext cx="1620083" cy="1620083"/>
          </a:xfrm>
          <a:custGeom>
            <a:avLst/>
            <a:gdLst>
              <a:gd name="connsiteX0" fmla="*/ 548158 w 1620000"/>
              <a:gd name="connsiteY0" fmla="*/ 0 h 1620000"/>
              <a:gd name="connsiteX1" fmla="*/ 1071874 w 1620000"/>
              <a:gd name="connsiteY1" fmla="*/ 0 h 1620000"/>
              <a:gd name="connsiteX2" fmla="*/ 1197614 w 1620000"/>
              <a:gd name="connsiteY2" fmla="*/ 52097 h 1620000"/>
              <a:gd name="connsiteX3" fmla="*/ 1567938 w 1620000"/>
              <a:gd name="connsiteY3" fmla="*/ 422420 h 1620000"/>
              <a:gd name="connsiteX4" fmla="*/ 1620000 w 1620000"/>
              <a:gd name="connsiteY4" fmla="*/ 548158 h 1620000"/>
              <a:gd name="connsiteX5" fmla="*/ 1620000 w 1620000"/>
              <a:gd name="connsiteY5" fmla="*/ 1071874 h 1620000"/>
              <a:gd name="connsiteX6" fmla="*/ 1567904 w 1620000"/>
              <a:gd name="connsiteY6" fmla="*/ 1197615 h 1620000"/>
              <a:gd name="connsiteX7" fmla="*/ 1197580 w 1620000"/>
              <a:gd name="connsiteY7" fmla="*/ 1567938 h 1620000"/>
              <a:gd name="connsiteX8" fmla="*/ 1071842 w 1620000"/>
              <a:gd name="connsiteY8" fmla="*/ 1620000 h 1620000"/>
              <a:gd name="connsiteX9" fmla="*/ 548125 w 1620000"/>
              <a:gd name="connsiteY9" fmla="*/ 1620000 h 1620000"/>
              <a:gd name="connsiteX10" fmla="*/ 422385 w 1620000"/>
              <a:gd name="connsiteY10" fmla="*/ 1567903 h 1620000"/>
              <a:gd name="connsiteX11" fmla="*/ 52062 w 1620000"/>
              <a:gd name="connsiteY11" fmla="*/ 1197580 h 1620000"/>
              <a:gd name="connsiteX12" fmla="*/ 0 w 1620000"/>
              <a:gd name="connsiteY12" fmla="*/ 1071842 h 1620000"/>
              <a:gd name="connsiteX13" fmla="*/ 0 w 1620000"/>
              <a:gd name="connsiteY13" fmla="*/ 548126 h 1620000"/>
              <a:gd name="connsiteX14" fmla="*/ 52097 w 1620000"/>
              <a:gd name="connsiteY14" fmla="*/ 422385 h 1620000"/>
              <a:gd name="connsiteX15" fmla="*/ 422420 w 1620000"/>
              <a:gd name="connsiteY15" fmla="*/ 52062 h 1620000"/>
              <a:gd name="connsiteX16" fmla="*/ 548158 w 1620000"/>
              <a:gd name="connsiteY16" fmla="*/ 0 h 162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1620000" h="1620000">
                <a:moveTo>
                  <a:pt x="548158" y="0"/>
                </a:moveTo>
                <a:cubicBezTo>
                  <a:pt x="595961" y="0"/>
                  <a:pt x="1024071" y="0"/>
                  <a:pt x="1071874" y="0"/>
                </a:cubicBezTo>
                <a:cubicBezTo>
                  <a:pt x="1119677" y="0"/>
                  <a:pt x="1163812" y="18295"/>
                  <a:pt x="1197614" y="52097"/>
                </a:cubicBezTo>
                <a:cubicBezTo>
                  <a:pt x="1231416" y="85899"/>
                  <a:pt x="1534136" y="388618"/>
                  <a:pt x="1567938" y="422420"/>
                </a:cubicBezTo>
                <a:cubicBezTo>
                  <a:pt x="1601740" y="456222"/>
                  <a:pt x="1620000" y="500355"/>
                  <a:pt x="1620000" y="548158"/>
                </a:cubicBezTo>
                <a:cubicBezTo>
                  <a:pt x="1620000" y="595961"/>
                  <a:pt x="1620000" y="1024071"/>
                  <a:pt x="1620000" y="1071874"/>
                </a:cubicBezTo>
                <a:cubicBezTo>
                  <a:pt x="1620000" y="1119678"/>
                  <a:pt x="1601706" y="1163813"/>
                  <a:pt x="1567904" y="1197615"/>
                </a:cubicBezTo>
                <a:cubicBezTo>
                  <a:pt x="1534102" y="1231417"/>
                  <a:pt x="1231382" y="1534136"/>
                  <a:pt x="1197580" y="1567938"/>
                </a:cubicBezTo>
                <a:cubicBezTo>
                  <a:pt x="1163778" y="1601740"/>
                  <a:pt x="1119645" y="1620000"/>
                  <a:pt x="1071842" y="1620000"/>
                </a:cubicBezTo>
                <a:cubicBezTo>
                  <a:pt x="1024038" y="1620000"/>
                  <a:pt x="595929" y="1620000"/>
                  <a:pt x="548125" y="1620000"/>
                </a:cubicBezTo>
                <a:cubicBezTo>
                  <a:pt x="500322" y="1620000"/>
                  <a:pt x="456188" y="1601705"/>
                  <a:pt x="422385" y="1567903"/>
                </a:cubicBezTo>
                <a:cubicBezTo>
                  <a:pt x="388583" y="1534101"/>
                  <a:pt x="85864" y="1231382"/>
                  <a:pt x="52062" y="1197580"/>
                </a:cubicBezTo>
                <a:cubicBezTo>
                  <a:pt x="18260" y="1163778"/>
                  <a:pt x="0" y="1119646"/>
                  <a:pt x="0" y="1071842"/>
                </a:cubicBezTo>
                <a:cubicBezTo>
                  <a:pt x="0" y="1024039"/>
                  <a:pt x="0" y="595929"/>
                  <a:pt x="0" y="548126"/>
                </a:cubicBezTo>
                <a:cubicBezTo>
                  <a:pt x="0" y="500323"/>
                  <a:pt x="18295" y="456187"/>
                  <a:pt x="52097" y="422385"/>
                </a:cubicBezTo>
                <a:cubicBezTo>
                  <a:pt x="85899" y="388583"/>
                  <a:pt x="388618" y="85864"/>
                  <a:pt x="422420" y="52062"/>
                </a:cubicBezTo>
                <a:cubicBezTo>
                  <a:pt x="456222" y="18260"/>
                  <a:pt x="500355" y="0"/>
                  <a:pt x="548158" y="0"/>
                </a:cubicBezTo>
                <a:close/>
              </a:path>
            </a:pathLst>
          </a:custGeom>
          <a:ln w="6350" cap="flat" cmpd="sng" algn="ctr">
            <a:solidFill>
              <a:schemeClr val="tx1">
                <a:lumMod val="40000"/>
                <a:lumOff val="60000"/>
                <a:alpha val="20000"/>
              </a:schemeClr>
            </a:solidFill>
            <a:prstDash val="solid"/>
            <a:round/>
            <a:headEnd type="none" w="med" len="med"/>
            <a:tailEnd type="none" w="med" len="med"/>
          </a:ln>
        </p:spPr>
      </p:pic>
      <p:pic>
        <p:nvPicPr>
          <p:cNvPr id="2097161" name="图片 25" descr="/data/temp/d4c66a3a-1a66-11f0-a31a-caab9103bcb4.jpg@base@tag=imgScale&amp;m=1&amp;w=450&amp;h=450&amp;q=95d4c66a3a-1a66-11f0-a31a-caab9103bcb4"/>
          <p:cNvPicPr>
            <a:picLocks noChangeAspect="1"/>
          </p:cNvPicPr>
          <p:nvPr>
            <p:custDataLst>
              <p:tags r:id="rId10"/>
            </p:custDataLst>
          </p:nvPr>
        </p:nvPicPr>
        <p:blipFill rotWithShape="1">
          <a:blip r:embed="rId17"/>
          <a:srcRect l="16667" r="16667"/>
          <a:stretch>
            <a:fillRect/>
          </a:stretch>
        </p:blipFill>
        <p:spPr>
          <a:xfrm>
            <a:off x="6278572" y="2882548"/>
            <a:ext cx="1620083" cy="1620083"/>
          </a:xfrm>
          <a:custGeom>
            <a:avLst/>
            <a:gdLst>
              <a:gd name="connsiteX0" fmla="*/ 548158 w 1620000"/>
              <a:gd name="connsiteY0" fmla="*/ 0 h 1620000"/>
              <a:gd name="connsiteX1" fmla="*/ 1071874 w 1620000"/>
              <a:gd name="connsiteY1" fmla="*/ 0 h 1620000"/>
              <a:gd name="connsiteX2" fmla="*/ 1197614 w 1620000"/>
              <a:gd name="connsiteY2" fmla="*/ 52097 h 1620000"/>
              <a:gd name="connsiteX3" fmla="*/ 1567938 w 1620000"/>
              <a:gd name="connsiteY3" fmla="*/ 422420 h 1620000"/>
              <a:gd name="connsiteX4" fmla="*/ 1620000 w 1620000"/>
              <a:gd name="connsiteY4" fmla="*/ 548158 h 1620000"/>
              <a:gd name="connsiteX5" fmla="*/ 1620000 w 1620000"/>
              <a:gd name="connsiteY5" fmla="*/ 1071874 h 1620000"/>
              <a:gd name="connsiteX6" fmla="*/ 1567904 w 1620000"/>
              <a:gd name="connsiteY6" fmla="*/ 1197615 h 1620000"/>
              <a:gd name="connsiteX7" fmla="*/ 1197580 w 1620000"/>
              <a:gd name="connsiteY7" fmla="*/ 1567938 h 1620000"/>
              <a:gd name="connsiteX8" fmla="*/ 1071842 w 1620000"/>
              <a:gd name="connsiteY8" fmla="*/ 1620000 h 1620000"/>
              <a:gd name="connsiteX9" fmla="*/ 548125 w 1620000"/>
              <a:gd name="connsiteY9" fmla="*/ 1620000 h 1620000"/>
              <a:gd name="connsiteX10" fmla="*/ 422385 w 1620000"/>
              <a:gd name="connsiteY10" fmla="*/ 1567903 h 1620000"/>
              <a:gd name="connsiteX11" fmla="*/ 52062 w 1620000"/>
              <a:gd name="connsiteY11" fmla="*/ 1197580 h 1620000"/>
              <a:gd name="connsiteX12" fmla="*/ 0 w 1620000"/>
              <a:gd name="connsiteY12" fmla="*/ 1071842 h 1620000"/>
              <a:gd name="connsiteX13" fmla="*/ 0 w 1620000"/>
              <a:gd name="connsiteY13" fmla="*/ 548126 h 1620000"/>
              <a:gd name="connsiteX14" fmla="*/ 52097 w 1620000"/>
              <a:gd name="connsiteY14" fmla="*/ 422385 h 1620000"/>
              <a:gd name="connsiteX15" fmla="*/ 422420 w 1620000"/>
              <a:gd name="connsiteY15" fmla="*/ 52062 h 1620000"/>
              <a:gd name="connsiteX16" fmla="*/ 548158 w 1620000"/>
              <a:gd name="connsiteY16" fmla="*/ 0 h 162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1620000" h="1620000">
                <a:moveTo>
                  <a:pt x="548158" y="0"/>
                </a:moveTo>
                <a:cubicBezTo>
                  <a:pt x="595961" y="0"/>
                  <a:pt x="1024071" y="0"/>
                  <a:pt x="1071874" y="0"/>
                </a:cubicBezTo>
                <a:cubicBezTo>
                  <a:pt x="1119677" y="0"/>
                  <a:pt x="1163812" y="18295"/>
                  <a:pt x="1197614" y="52097"/>
                </a:cubicBezTo>
                <a:cubicBezTo>
                  <a:pt x="1231416" y="85899"/>
                  <a:pt x="1534136" y="388618"/>
                  <a:pt x="1567938" y="422420"/>
                </a:cubicBezTo>
                <a:cubicBezTo>
                  <a:pt x="1601740" y="456222"/>
                  <a:pt x="1620000" y="500355"/>
                  <a:pt x="1620000" y="548158"/>
                </a:cubicBezTo>
                <a:cubicBezTo>
                  <a:pt x="1620000" y="595961"/>
                  <a:pt x="1620000" y="1024071"/>
                  <a:pt x="1620000" y="1071874"/>
                </a:cubicBezTo>
                <a:cubicBezTo>
                  <a:pt x="1620000" y="1119678"/>
                  <a:pt x="1601706" y="1163813"/>
                  <a:pt x="1567904" y="1197615"/>
                </a:cubicBezTo>
                <a:cubicBezTo>
                  <a:pt x="1534102" y="1231417"/>
                  <a:pt x="1231382" y="1534136"/>
                  <a:pt x="1197580" y="1567938"/>
                </a:cubicBezTo>
                <a:cubicBezTo>
                  <a:pt x="1163778" y="1601740"/>
                  <a:pt x="1119645" y="1620000"/>
                  <a:pt x="1071842" y="1620000"/>
                </a:cubicBezTo>
                <a:cubicBezTo>
                  <a:pt x="1024038" y="1620000"/>
                  <a:pt x="595929" y="1620000"/>
                  <a:pt x="548125" y="1620000"/>
                </a:cubicBezTo>
                <a:cubicBezTo>
                  <a:pt x="500322" y="1620000"/>
                  <a:pt x="456188" y="1601705"/>
                  <a:pt x="422385" y="1567903"/>
                </a:cubicBezTo>
                <a:cubicBezTo>
                  <a:pt x="388583" y="1534101"/>
                  <a:pt x="85864" y="1231382"/>
                  <a:pt x="52062" y="1197580"/>
                </a:cubicBezTo>
                <a:cubicBezTo>
                  <a:pt x="18260" y="1163778"/>
                  <a:pt x="0" y="1119646"/>
                  <a:pt x="0" y="1071842"/>
                </a:cubicBezTo>
                <a:cubicBezTo>
                  <a:pt x="0" y="1024039"/>
                  <a:pt x="0" y="595929"/>
                  <a:pt x="0" y="548126"/>
                </a:cubicBezTo>
                <a:cubicBezTo>
                  <a:pt x="0" y="500323"/>
                  <a:pt x="18295" y="456187"/>
                  <a:pt x="52097" y="422385"/>
                </a:cubicBezTo>
                <a:cubicBezTo>
                  <a:pt x="85899" y="388583"/>
                  <a:pt x="388618" y="85864"/>
                  <a:pt x="422420" y="52062"/>
                </a:cubicBezTo>
                <a:cubicBezTo>
                  <a:pt x="456222" y="18260"/>
                  <a:pt x="500355" y="0"/>
                  <a:pt x="548158" y="0"/>
                </a:cubicBezTo>
                <a:close/>
              </a:path>
            </a:pathLst>
          </a:custGeom>
          <a:ln w="6350" cap="flat" cmpd="sng" algn="ctr">
            <a:solidFill>
              <a:schemeClr val="tx1">
                <a:lumMod val="40000"/>
                <a:lumOff val="60000"/>
                <a:alpha val="20000"/>
              </a:schemeClr>
            </a:solidFill>
            <a:prstDash val="solid"/>
            <a:round/>
            <a:headEnd type="none" w="med" len="med"/>
            <a:tailEnd type="none" w="med" len="med"/>
          </a:ln>
        </p:spPr>
      </p:pic>
      <p:pic>
        <p:nvPicPr>
          <p:cNvPr id="2097163" name="图片 26" descr="/data/temp/d4c66b70-1a66-11f0-a31a-caab9103bcb4.jpgd4c66b70-1a66-11f0-a31a-caab9103bcb4"/>
          <p:cNvPicPr>
            <a:picLocks noChangeAspect="1"/>
          </p:cNvPicPr>
          <p:nvPr>
            <p:custDataLst>
              <p:tags r:id="rId11"/>
            </p:custDataLst>
          </p:nvPr>
        </p:nvPicPr>
        <p:blipFill>
          <a:blip r:embed="rId18"/>
          <a:srcRect l="16676" r="16676"/>
          <a:stretch>
            <a:fillRect/>
          </a:stretch>
        </p:blipFill>
        <p:spPr>
          <a:xfrm>
            <a:off x="4323307" y="3928447"/>
            <a:ext cx="1620083" cy="1620083"/>
          </a:xfrm>
          <a:custGeom>
            <a:avLst/>
            <a:gdLst>
              <a:gd name="connsiteX0" fmla="*/ 548158 w 1620000"/>
              <a:gd name="connsiteY0" fmla="*/ 0 h 1620000"/>
              <a:gd name="connsiteX1" fmla="*/ 1071874 w 1620000"/>
              <a:gd name="connsiteY1" fmla="*/ 0 h 1620000"/>
              <a:gd name="connsiteX2" fmla="*/ 1197614 w 1620000"/>
              <a:gd name="connsiteY2" fmla="*/ 52097 h 1620000"/>
              <a:gd name="connsiteX3" fmla="*/ 1567938 w 1620000"/>
              <a:gd name="connsiteY3" fmla="*/ 422420 h 1620000"/>
              <a:gd name="connsiteX4" fmla="*/ 1620000 w 1620000"/>
              <a:gd name="connsiteY4" fmla="*/ 548158 h 1620000"/>
              <a:gd name="connsiteX5" fmla="*/ 1620000 w 1620000"/>
              <a:gd name="connsiteY5" fmla="*/ 1071874 h 1620000"/>
              <a:gd name="connsiteX6" fmla="*/ 1567904 w 1620000"/>
              <a:gd name="connsiteY6" fmla="*/ 1197615 h 1620000"/>
              <a:gd name="connsiteX7" fmla="*/ 1197580 w 1620000"/>
              <a:gd name="connsiteY7" fmla="*/ 1567938 h 1620000"/>
              <a:gd name="connsiteX8" fmla="*/ 1071842 w 1620000"/>
              <a:gd name="connsiteY8" fmla="*/ 1620000 h 1620000"/>
              <a:gd name="connsiteX9" fmla="*/ 548125 w 1620000"/>
              <a:gd name="connsiteY9" fmla="*/ 1620000 h 1620000"/>
              <a:gd name="connsiteX10" fmla="*/ 422385 w 1620000"/>
              <a:gd name="connsiteY10" fmla="*/ 1567903 h 1620000"/>
              <a:gd name="connsiteX11" fmla="*/ 52062 w 1620000"/>
              <a:gd name="connsiteY11" fmla="*/ 1197580 h 1620000"/>
              <a:gd name="connsiteX12" fmla="*/ 0 w 1620000"/>
              <a:gd name="connsiteY12" fmla="*/ 1071842 h 1620000"/>
              <a:gd name="connsiteX13" fmla="*/ 0 w 1620000"/>
              <a:gd name="connsiteY13" fmla="*/ 548126 h 1620000"/>
              <a:gd name="connsiteX14" fmla="*/ 52097 w 1620000"/>
              <a:gd name="connsiteY14" fmla="*/ 422385 h 1620000"/>
              <a:gd name="connsiteX15" fmla="*/ 422420 w 1620000"/>
              <a:gd name="connsiteY15" fmla="*/ 52062 h 1620000"/>
              <a:gd name="connsiteX16" fmla="*/ 548158 w 1620000"/>
              <a:gd name="connsiteY16" fmla="*/ 0 h 162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1620000" h="1620000">
                <a:moveTo>
                  <a:pt x="548158" y="0"/>
                </a:moveTo>
                <a:cubicBezTo>
                  <a:pt x="595961" y="0"/>
                  <a:pt x="1024071" y="0"/>
                  <a:pt x="1071874" y="0"/>
                </a:cubicBezTo>
                <a:cubicBezTo>
                  <a:pt x="1119677" y="0"/>
                  <a:pt x="1163812" y="18295"/>
                  <a:pt x="1197614" y="52097"/>
                </a:cubicBezTo>
                <a:cubicBezTo>
                  <a:pt x="1231416" y="85899"/>
                  <a:pt x="1534136" y="388618"/>
                  <a:pt x="1567938" y="422420"/>
                </a:cubicBezTo>
                <a:cubicBezTo>
                  <a:pt x="1601740" y="456222"/>
                  <a:pt x="1620000" y="500355"/>
                  <a:pt x="1620000" y="548158"/>
                </a:cubicBezTo>
                <a:cubicBezTo>
                  <a:pt x="1620000" y="595961"/>
                  <a:pt x="1620000" y="1024071"/>
                  <a:pt x="1620000" y="1071874"/>
                </a:cubicBezTo>
                <a:cubicBezTo>
                  <a:pt x="1620000" y="1119678"/>
                  <a:pt x="1601706" y="1163813"/>
                  <a:pt x="1567904" y="1197615"/>
                </a:cubicBezTo>
                <a:cubicBezTo>
                  <a:pt x="1534102" y="1231417"/>
                  <a:pt x="1231382" y="1534136"/>
                  <a:pt x="1197580" y="1567938"/>
                </a:cubicBezTo>
                <a:cubicBezTo>
                  <a:pt x="1163778" y="1601740"/>
                  <a:pt x="1119645" y="1620000"/>
                  <a:pt x="1071842" y="1620000"/>
                </a:cubicBezTo>
                <a:cubicBezTo>
                  <a:pt x="1024038" y="1620000"/>
                  <a:pt x="595929" y="1620000"/>
                  <a:pt x="548125" y="1620000"/>
                </a:cubicBezTo>
                <a:cubicBezTo>
                  <a:pt x="500322" y="1620000"/>
                  <a:pt x="456188" y="1601705"/>
                  <a:pt x="422385" y="1567903"/>
                </a:cubicBezTo>
                <a:cubicBezTo>
                  <a:pt x="388583" y="1534101"/>
                  <a:pt x="85864" y="1231382"/>
                  <a:pt x="52062" y="1197580"/>
                </a:cubicBezTo>
                <a:cubicBezTo>
                  <a:pt x="18260" y="1163778"/>
                  <a:pt x="0" y="1119646"/>
                  <a:pt x="0" y="1071842"/>
                </a:cubicBezTo>
                <a:cubicBezTo>
                  <a:pt x="0" y="1024039"/>
                  <a:pt x="0" y="595929"/>
                  <a:pt x="0" y="548126"/>
                </a:cubicBezTo>
                <a:cubicBezTo>
                  <a:pt x="0" y="500323"/>
                  <a:pt x="18295" y="456187"/>
                  <a:pt x="52097" y="422385"/>
                </a:cubicBezTo>
                <a:cubicBezTo>
                  <a:pt x="85899" y="388583"/>
                  <a:pt x="388618" y="85864"/>
                  <a:pt x="422420" y="52062"/>
                </a:cubicBezTo>
                <a:cubicBezTo>
                  <a:pt x="456222" y="18260"/>
                  <a:pt x="500355" y="0"/>
                  <a:pt x="548158" y="0"/>
                </a:cubicBezTo>
                <a:close/>
              </a:path>
            </a:pathLst>
          </a:custGeom>
          <a:ln w="6350" cap="flat" cmpd="sng" algn="ctr">
            <a:solidFill>
              <a:schemeClr val="tx1">
                <a:lumMod val="40000"/>
                <a:lumOff val="60000"/>
                <a:alpha val="20000"/>
              </a:schemeClr>
            </a:solidFill>
            <a:prstDash val="solid"/>
            <a:round/>
            <a:headEnd type="none" w="med" len="med"/>
            <a:tailEnd type="none" w="med" len="med"/>
          </a:ln>
        </p:spPr>
      </p:pic>
      <p:sp>
        <p:nvSpPr>
          <p:cNvPr id="1049104" name="八边形 1"/>
          <p:cNvSpPr/>
          <p:nvPr>
            <p:custDataLst>
              <p:tags r:id="rId12"/>
            </p:custDataLst>
          </p:nvPr>
        </p:nvSpPr>
        <p:spPr>
          <a:xfrm>
            <a:off x="4318226" y="2882548"/>
            <a:ext cx="506392" cy="506392"/>
          </a:xfrm>
          <a:prstGeom prst="octagon">
            <a:avLst/>
          </a:prstGeom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rtlCol="0" anchor="ctr">
            <a:normAutofit/>
          </a:bodyPr>
          <a:lstStyle/>
          <a:p>
            <a:pPr algn="ctr">
              <a:spcBef>
                <a:spcPct val="0"/>
              </a:spcBef>
              <a:spcAft>
                <a:spcPct val="0"/>
              </a:spcAft>
            </a:pPr>
            <a:r>
              <a:rPr lang="en-US" altLang="zh-CN" sz="1600" b="1">
                <a:latin typeface="+mn-ea"/>
                <a:cs typeface="+mn-ea"/>
                <a:sym typeface="+mn-ea"/>
              </a:rPr>
              <a:t>01</a:t>
            </a:r>
            <a:endParaRPr lang="zh-CN" altLang="en-US" sz="1600" b="1" dirty="0">
              <a:latin typeface="+mn-ea"/>
              <a:cs typeface="+mn-ea"/>
              <a:sym typeface="+mn-ea"/>
            </a:endParaRPr>
          </a:p>
        </p:txBody>
      </p:sp>
      <p:sp>
        <p:nvSpPr>
          <p:cNvPr id="1049106" name="八边形 17"/>
          <p:cNvSpPr/>
          <p:nvPr>
            <p:custDataLst>
              <p:tags r:id="rId13"/>
            </p:custDataLst>
          </p:nvPr>
        </p:nvSpPr>
        <p:spPr>
          <a:xfrm>
            <a:off x="7391785" y="3996395"/>
            <a:ext cx="506392" cy="506392"/>
          </a:xfrm>
          <a:prstGeom prst="octagon">
            <a:avLst/>
          </a:prstGeom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rtlCol="0" anchor="ctr">
            <a:normAutofit/>
          </a:bodyPr>
          <a:lstStyle/>
          <a:p>
            <a:pPr algn="ctr">
              <a:spcBef>
                <a:spcPct val="0"/>
              </a:spcBef>
              <a:spcAft>
                <a:spcPct val="0"/>
              </a:spcAft>
            </a:pPr>
            <a:r>
              <a:rPr lang="en-US" altLang="zh-CN" sz="1600" b="1">
                <a:latin typeface="+mn-ea"/>
                <a:cs typeface="+mn-ea"/>
                <a:sym typeface="+mn-ea"/>
              </a:rPr>
              <a:t>02</a:t>
            </a:r>
            <a:endParaRPr lang="zh-CN" altLang="en-US" sz="1600" b="1" dirty="0">
              <a:latin typeface="+mn-ea"/>
              <a:cs typeface="+mn-ea"/>
              <a:sym typeface="+mn-ea"/>
            </a:endParaRPr>
          </a:p>
        </p:txBody>
      </p:sp>
      <p:sp>
        <p:nvSpPr>
          <p:cNvPr id="1049108" name="八边形 18"/>
          <p:cNvSpPr/>
          <p:nvPr>
            <p:custDataLst>
              <p:tags r:id="rId14"/>
            </p:custDataLst>
          </p:nvPr>
        </p:nvSpPr>
        <p:spPr>
          <a:xfrm>
            <a:off x="4318226" y="5041659"/>
            <a:ext cx="506392" cy="506392"/>
          </a:xfrm>
          <a:prstGeom prst="octagon">
            <a:avLst/>
          </a:prstGeom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rtlCol="0" anchor="ctr">
            <a:normAutofit/>
          </a:bodyPr>
          <a:lstStyle/>
          <a:p>
            <a:pPr algn="ctr">
              <a:spcBef>
                <a:spcPct val="0"/>
              </a:spcBef>
              <a:spcAft>
                <a:spcPct val="0"/>
              </a:spcAft>
            </a:pPr>
            <a:r>
              <a:rPr lang="en-US" altLang="zh-CN" sz="1600" b="1">
                <a:latin typeface="+mn-ea"/>
                <a:cs typeface="+mn-ea"/>
                <a:sym typeface="+mn-ea"/>
              </a:rPr>
              <a:t>03</a:t>
            </a:r>
            <a:endParaRPr lang="zh-CN" altLang="en-US" sz="1600" b="1" dirty="0">
              <a:latin typeface="+mn-ea"/>
              <a:cs typeface="+mn-ea"/>
              <a:sym typeface="+mn-ea"/>
            </a:endParaRPr>
          </a:p>
        </p:txBody>
      </p:sp>
    </p:spTree>
    <p:custDataLst>
      <p:tags r:id="rId1"/>
    </p:custData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9146" name="标题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/>
        <p:txBody>
          <a:bodyPr/>
          <a:lstStyle/>
          <a:p>
            <a:r>
              <a:rPr lang="zh-CN" altLang="en-US"/>
              <a:t>三农实践的政策支持</a:t>
            </a:r>
          </a:p>
        </p:txBody>
      </p:sp>
      <p:sp>
        <p:nvSpPr>
          <p:cNvPr id="1049148" name="节编号"/>
          <p:cNvSpPr>
            <a:spLocks noGrp="1"/>
          </p:cNvSpPr>
          <p:nvPr>
            <p:ph type="body" sz="quarter" idx="13"/>
            <p:custDataLst>
              <p:tags r:id="rId3"/>
            </p:custDataLst>
          </p:nvPr>
        </p:nvSpPr>
        <p:spPr/>
        <p:txBody>
          <a:bodyPr>
            <a:normAutofit fontScale="85000" lnSpcReduction="20000"/>
          </a:bodyPr>
          <a:lstStyle/>
          <a:p>
            <a:r>
              <a:rPr lang="zh-CN" altLang="en-US"/>
              <a:t>02</a:t>
            </a:r>
          </a:p>
        </p:txBody>
      </p:sp>
    </p:spTree>
    <p:custDataLst>
      <p:tags r:id="rId1"/>
    </p:custData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9210" name="任意多边形: 形状 23"/>
          <p:cNvSpPr/>
          <p:nvPr>
            <p:custDataLst>
              <p:tags r:id="rId2"/>
            </p:custDataLst>
          </p:nvPr>
        </p:nvSpPr>
        <p:spPr>
          <a:xfrm>
            <a:off x="6853472" y="0"/>
            <a:ext cx="5338528" cy="5283200"/>
          </a:xfrm>
          <a:custGeom>
            <a:avLst/>
            <a:gdLst>
              <a:gd name="connsiteX0" fmla="*/ 0 w 3640137"/>
              <a:gd name="connsiteY0" fmla="*/ 0 h 5283200"/>
              <a:gd name="connsiteX1" fmla="*/ 3640137 w 3640137"/>
              <a:gd name="connsiteY1" fmla="*/ 0 h 5283200"/>
              <a:gd name="connsiteX2" fmla="*/ 3640137 w 3640137"/>
              <a:gd name="connsiteY2" fmla="*/ 5283200 h 5283200"/>
              <a:gd name="connsiteX3" fmla="*/ 3144983 w 3640137"/>
              <a:gd name="connsiteY3" fmla="*/ 5283200 h 5283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640137" h="5283200">
                <a:moveTo>
                  <a:pt x="0" y="0"/>
                </a:moveTo>
                <a:lnTo>
                  <a:pt x="3640137" y="0"/>
                </a:lnTo>
                <a:lnTo>
                  <a:pt x="3640137" y="5283200"/>
                </a:lnTo>
                <a:lnTo>
                  <a:pt x="3144983" y="5283200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1049212" name="标题 5"/>
          <p:cNvSpPr>
            <a:spLocks noGrp="1"/>
          </p:cNvSpPr>
          <p:nvPr>
            <p:ph type="title"/>
            <p:custDataLst>
              <p:tags r:id="rId3"/>
            </p:custDataLst>
          </p:nvPr>
        </p:nvSpPr>
        <p:spPr>
          <a:xfrm>
            <a:off x="695960" y="360045"/>
            <a:ext cx="6360795" cy="720090"/>
          </a:xfrm>
        </p:spPr>
        <p:txBody>
          <a:bodyPr/>
          <a:lstStyle/>
          <a:p>
            <a:r>
              <a:rPr lang="zh-CN" altLang="en-US"/>
              <a:t>国家政策导向</a:t>
            </a:r>
          </a:p>
        </p:txBody>
      </p:sp>
      <p:pic>
        <p:nvPicPr>
          <p:cNvPr id="2097165" name="图片 22" descr="/data/temp/d51781f4-1a66-11f0-80c7-cafef4db82c1.jpg@base@tag=imgScale&amp;m=1&amp;w=2181&amp;h=1770&amp;q=95d51781f4-1a66-11f0-80c7-cafef4db82c1"/>
          <p:cNvPicPr>
            <a:picLocks noChangeAspect="1"/>
          </p:cNvPicPr>
          <p:nvPr>
            <p:custDataLst>
              <p:tags r:id="rId4"/>
            </p:custDataLst>
          </p:nvPr>
        </p:nvPicPr>
        <p:blipFill rotWithShape="1">
          <a:blip r:embed="rId14"/>
          <a:srcRect l="9209" r="9209"/>
          <a:stretch>
            <a:fillRect/>
          </a:stretch>
        </p:blipFill>
        <p:spPr>
          <a:xfrm>
            <a:off x="4335461" y="479394"/>
            <a:ext cx="7856539" cy="6378606"/>
          </a:xfrm>
          <a:custGeom>
            <a:avLst/>
            <a:gdLst>
              <a:gd name="connsiteX0" fmla="*/ 3970953 w 6347193"/>
              <a:gd name="connsiteY0" fmla="*/ 0 h 6378606"/>
              <a:gd name="connsiteX1" fmla="*/ 6347193 w 6347193"/>
              <a:gd name="connsiteY1" fmla="*/ 3816994 h 6378606"/>
              <a:gd name="connsiteX2" fmla="*/ 6347193 w 6347193"/>
              <a:gd name="connsiteY2" fmla="*/ 6378606 h 6378606"/>
              <a:gd name="connsiteX3" fmla="*/ 0 w 6347193"/>
              <a:gd name="connsiteY3" fmla="*/ 6378606 h 63786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347193" h="6378606">
                <a:moveTo>
                  <a:pt x="3970953" y="0"/>
                </a:moveTo>
                <a:lnTo>
                  <a:pt x="6347193" y="3816994"/>
                </a:lnTo>
                <a:lnTo>
                  <a:pt x="6347193" y="6378606"/>
                </a:lnTo>
                <a:lnTo>
                  <a:pt x="0" y="6378606"/>
                </a:lnTo>
                <a:close/>
              </a:path>
            </a:pathLst>
          </a:custGeom>
          <a:solidFill>
            <a:schemeClr val="tx1">
              <a:lumMod val="50000"/>
              <a:lumOff val="50000"/>
              <a:alpha val="20000"/>
            </a:schemeClr>
          </a:solidFill>
          <a:ln w="6350" cap="flat" cmpd="sng" algn="ctr">
            <a:solidFill>
              <a:schemeClr val="dk1">
                <a:lumMod val="40000"/>
                <a:lumOff val="60000"/>
                <a:alpha val="50000"/>
              </a:schemeClr>
            </a:solidFill>
            <a:prstDash val="solid"/>
            <a:round/>
            <a:headEnd type="none" w="med" len="med"/>
            <a:tailEnd type="none" w="med" len="med"/>
          </a:ln>
        </p:spPr>
      </p:pic>
      <p:sp>
        <p:nvSpPr>
          <p:cNvPr id="1049214" name="椭圆 1"/>
          <p:cNvSpPr/>
          <p:nvPr>
            <p:custDataLst>
              <p:tags r:id="rId5"/>
            </p:custDataLst>
          </p:nvPr>
        </p:nvSpPr>
        <p:spPr>
          <a:xfrm>
            <a:off x="699283" y="2268974"/>
            <a:ext cx="588201" cy="58820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rgbClr val="376FFF">
              <a:shade val="50000"/>
            </a:srgbClr>
          </a:lnRef>
          <a:fillRef idx="1">
            <a:srgbClr val="376FFF"/>
          </a:fillRef>
          <a:effectRef idx="0">
            <a:srgbClr val="376FFF"/>
          </a:effectRef>
          <a:fontRef idx="minor">
            <a:srgbClr val="FFFFFF"/>
          </a:fontRef>
        </p:style>
        <p:txBody>
          <a:bodyPr wrap="none" lIns="0" tIns="0" rIns="0" bIns="0" rtlCol="0" anchor="ctr">
            <a:normAutofit/>
          </a:bodyPr>
          <a:lstStyle/>
          <a:p>
            <a:pPr algn="ctr">
              <a:spcBef>
                <a:spcPct val="0"/>
              </a:spcBef>
              <a:spcAft>
                <a:spcPct val="0"/>
              </a:spcAft>
            </a:pPr>
            <a:r>
              <a:rPr lang="en-US" altLang="zh-CN" sz="2000" b="1" dirty="0">
                <a:solidFill>
                  <a:srgbClr val="FFFFFF"/>
                </a:solidFill>
                <a:cs typeface="+mn-ea"/>
                <a:sym typeface="+mn-ea"/>
              </a:rPr>
              <a:t>01</a:t>
            </a:r>
          </a:p>
        </p:txBody>
      </p:sp>
      <p:sp>
        <p:nvSpPr>
          <p:cNvPr id="1049216" name="椭圆 2"/>
          <p:cNvSpPr/>
          <p:nvPr>
            <p:custDataLst>
              <p:tags r:id="rId6"/>
            </p:custDataLst>
          </p:nvPr>
        </p:nvSpPr>
        <p:spPr>
          <a:xfrm>
            <a:off x="699283" y="4357378"/>
            <a:ext cx="588201" cy="58820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rgbClr val="376FFF">
              <a:shade val="50000"/>
            </a:srgbClr>
          </a:lnRef>
          <a:fillRef idx="1">
            <a:srgbClr val="376FFF"/>
          </a:fillRef>
          <a:effectRef idx="0">
            <a:srgbClr val="376FFF"/>
          </a:effectRef>
          <a:fontRef idx="minor">
            <a:srgbClr val="FFFFFF"/>
          </a:fontRef>
        </p:style>
        <p:txBody>
          <a:bodyPr wrap="none" lIns="0" tIns="0" rIns="0" bIns="0" rtlCol="0" anchor="ctr">
            <a:normAutofit/>
          </a:bodyPr>
          <a:lstStyle/>
          <a:p>
            <a:pPr algn="ctr">
              <a:spcBef>
                <a:spcPct val="0"/>
              </a:spcBef>
              <a:spcAft>
                <a:spcPct val="0"/>
              </a:spcAft>
            </a:pPr>
            <a:r>
              <a:rPr lang="en-US" altLang="zh-CN" sz="2000" b="1">
                <a:solidFill>
                  <a:srgbClr val="FFFFFF"/>
                </a:solidFill>
                <a:cs typeface="+mn-ea"/>
                <a:sym typeface="+mn-ea"/>
              </a:rPr>
              <a:t>02</a:t>
            </a:r>
            <a:endParaRPr lang="en-US" altLang="zh-CN" sz="2000" b="1" dirty="0">
              <a:solidFill>
                <a:srgbClr val="FFFFFF"/>
              </a:solidFill>
              <a:cs typeface="+mn-ea"/>
              <a:sym typeface="+mn-ea"/>
            </a:endParaRPr>
          </a:p>
        </p:txBody>
      </p:sp>
      <p:cxnSp>
        <p:nvCxnSpPr>
          <p:cNvPr id="3145729" name="直接连接符 3"/>
          <p:cNvCxnSpPr/>
          <p:nvPr>
            <p:custDataLst>
              <p:tags r:id="rId7"/>
            </p:custDataLst>
          </p:nvPr>
        </p:nvCxnSpPr>
        <p:spPr>
          <a:xfrm>
            <a:off x="993451" y="3209296"/>
            <a:ext cx="0" cy="796097"/>
          </a:xfrm>
          <a:prstGeom prst="line">
            <a:avLst/>
          </a:prstGeom>
          <a:solidFill>
            <a:srgbClr val="00993F"/>
          </a:solidFill>
          <a:ln w="12700">
            <a:solidFill>
              <a:schemeClr val="tx1">
                <a:alpha val="40000"/>
              </a:schemeClr>
            </a:solidFill>
            <a:prstDash val="sysDot"/>
          </a:ln>
        </p:spPr>
        <p:style>
          <a:lnRef idx="1">
            <a:srgbClr val="376FFF"/>
          </a:lnRef>
          <a:fillRef idx="0">
            <a:srgbClr val="376FFF"/>
          </a:fillRef>
          <a:effectRef idx="0">
            <a:srgbClr val="376FFF"/>
          </a:effectRef>
          <a:fontRef idx="minor">
            <a:srgbClr val="000000"/>
          </a:fontRef>
        </p:style>
      </p:cxnSp>
      <p:sp>
        <p:nvSpPr>
          <p:cNvPr id="1049218" name="矩形 4"/>
          <p:cNvSpPr/>
          <p:nvPr>
            <p:custDataLst>
              <p:tags r:id="rId8"/>
            </p:custDataLst>
          </p:nvPr>
        </p:nvSpPr>
        <p:spPr bwMode="auto">
          <a:xfrm>
            <a:off x="1501734" y="2137456"/>
            <a:ext cx="2583670" cy="381847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 anchor="b" anchorCtr="0">
            <a:noAutofit/>
          </a:bodyPr>
          <a:lstStyle/>
          <a:p>
            <a:pPr lvl="0" algn="l">
              <a:spcBef>
                <a:spcPct val="0"/>
              </a:spcBef>
              <a:spcAft>
                <a:spcPct val="0"/>
              </a:spcAft>
              <a:buClrTx/>
              <a:buSzTx/>
              <a:buFontTx/>
            </a:pPr>
            <a:r>
              <a:rPr lang="zh-CN" altLang="en-US" sz="2200" b="1" dirty="0">
                <a:solidFill>
                  <a:schemeClr val="accent1"/>
                </a:solidFill>
                <a:latin typeface="+mn-ea"/>
                <a:cs typeface="+mn-ea"/>
                <a:sym typeface="+mn-ea"/>
              </a:rPr>
              <a:t>粮食安全战略</a:t>
            </a:r>
          </a:p>
        </p:txBody>
      </p:sp>
      <p:sp>
        <p:nvSpPr>
          <p:cNvPr id="1049220" name="矩形 6"/>
          <p:cNvSpPr/>
          <p:nvPr>
            <p:custDataLst>
              <p:tags r:id="rId9"/>
            </p:custDataLst>
          </p:nvPr>
        </p:nvSpPr>
        <p:spPr>
          <a:xfrm>
            <a:off x="1501734" y="2519938"/>
            <a:ext cx="2583670" cy="1325871"/>
          </a:xfrm>
          <a:prstGeom prst="rect">
            <a:avLst/>
          </a:prstGeom>
          <a:ln>
            <a:noFill/>
            <a:prstDash val="sysDash"/>
          </a:ln>
        </p:spPr>
        <p:txBody>
          <a:bodyPr vert="horz" wrap="square" lIns="0" tIns="0" rIns="0" bIns="0" rtlCol="0" anchor="t" anchorCtr="0">
            <a:noAutofit/>
          </a:bodyPr>
          <a:lstStyle/>
          <a:p>
            <a:pPr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dirty="0">
                <a:ln>
                  <a:noFill/>
                  <a:prstDash val="sysDot"/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  <a:cs typeface="+mn-ea"/>
              </a:rPr>
              <a:t>严守耕地红线，保障粮食安全，实施千亿斤粮食产能提升行动。</a:t>
            </a:r>
          </a:p>
        </p:txBody>
      </p:sp>
      <p:sp>
        <p:nvSpPr>
          <p:cNvPr id="1049222" name="矩形 29"/>
          <p:cNvSpPr/>
          <p:nvPr>
            <p:custDataLst>
              <p:tags r:id="rId10"/>
            </p:custDataLst>
          </p:nvPr>
        </p:nvSpPr>
        <p:spPr bwMode="auto">
          <a:xfrm>
            <a:off x="1560186" y="4225860"/>
            <a:ext cx="2525247" cy="381847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 anchor="b" anchorCtr="0">
            <a:noAutofit/>
          </a:bodyPr>
          <a:lstStyle/>
          <a:p>
            <a:pPr lvl="0" algn="l">
              <a:spcBef>
                <a:spcPct val="0"/>
              </a:spcBef>
              <a:spcAft>
                <a:spcPct val="0"/>
              </a:spcAft>
              <a:buClrTx/>
              <a:buSzTx/>
              <a:buFontTx/>
            </a:pPr>
            <a:r>
              <a:rPr lang="zh-CN" altLang="en-US" sz="2200" b="1">
                <a:solidFill>
                  <a:schemeClr val="accent1"/>
                </a:solidFill>
                <a:latin typeface="+mn-ea"/>
                <a:cs typeface="+mn-ea"/>
                <a:sym typeface="+mn-ea"/>
              </a:rPr>
              <a:t>产业振兴政策</a:t>
            </a:r>
          </a:p>
        </p:txBody>
      </p:sp>
      <p:sp>
        <p:nvSpPr>
          <p:cNvPr id="1049224" name="矩形 7"/>
          <p:cNvSpPr/>
          <p:nvPr>
            <p:custDataLst>
              <p:tags r:id="rId11"/>
            </p:custDataLst>
          </p:nvPr>
        </p:nvSpPr>
        <p:spPr>
          <a:xfrm>
            <a:off x="1560186" y="4607707"/>
            <a:ext cx="2524976" cy="1325871"/>
          </a:xfrm>
          <a:prstGeom prst="rect">
            <a:avLst/>
          </a:prstGeom>
          <a:ln>
            <a:noFill/>
            <a:prstDash val="sysDash"/>
          </a:ln>
        </p:spPr>
        <p:txBody>
          <a:bodyPr vert="horz" wrap="square" lIns="0" tIns="0" rIns="0" bIns="0" rtlCol="0" anchor="t" anchorCtr="0">
            <a:noAutofit/>
          </a:bodyPr>
          <a:lstStyle/>
          <a:p>
            <a:pPr indent="-22860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dirty="0">
                <a:ln>
                  <a:noFill/>
                  <a:prstDash val="sysDot"/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  <a:cs typeface="+mn-ea"/>
              </a:rPr>
              <a:t>拓展增收渠道，深化农村改革，推动乡村富民产业发展。</a:t>
            </a:r>
          </a:p>
        </p:txBody>
      </p:sp>
    </p:spTree>
    <p:custDataLst>
      <p:tags r:id="rId1"/>
    </p:custData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9262" name="任意形状 27"/>
          <p:cNvSpPr/>
          <p:nvPr>
            <p:custDataLst>
              <p:tags r:id="rId2"/>
            </p:custDataLst>
          </p:nvPr>
        </p:nvSpPr>
        <p:spPr>
          <a:xfrm>
            <a:off x="0" y="0"/>
            <a:ext cx="5892800" cy="6858000"/>
          </a:xfrm>
          <a:custGeom>
            <a:avLst/>
            <a:gdLst>
              <a:gd name="connsiteX0" fmla="*/ 0 w 4419600"/>
              <a:gd name="connsiteY0" fmla="*/ 0 h 5143500"/>
              <a:gd name="connsiteX1" fmla="*/ 4419600 w 4419600"/>
              <a:gd name="connsiteY1" fmla="*/ 0 h 5143500"/>
              <a:gd name="connsiteX2" fmla="*/ 4419600 w 4419600"/>
              <a:gd name="connsiteY2" fmla="*/ 40810 h 5143500"/>
              <a:gd name="connsiteX3" fmla="*/ 4309545 w 4419600"/>
              <a:gd name="connsiteY3" fmla="*/ 59847 h 5143500"/>
              <a:gd name="connsiteX4" fmla="*/ 606350 w 4419600"/>
              <a:gd name="connsiteY4" fmla="*/ 4567941 h 5143500"/>
              <a:gd name="connsiteX5" fmla="*/ 624548 w 4419600"/>
              <a:gd name="connsiteY5" fmla="*/ 4979676 h 5143500"/>
              <a:gd name="connsiteX6" fmla="*/ 646400 w 4419600"/>
              <a:gd name="connsiteY6" fmla="*/ 5143500 h 5143500"/>
              <a:gd name="connsiteX7" fmla="*/ 0 w 4419600"/>
              <a:gd name="connsiteY7" fmla="*/ 5143500 h 51435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4419600" h="5143500">
                <a:moveTo>
                  <a:pt x="0" y="0"/>
                </a:moveTo>
                <a:lnTo>
                  <a:pt x="4419600" y="0"/>
                </a:lnTo>
                <a:lnTo>
                  <a:pt x="4419600" y="40810"/>
                </a:lnTo>
                <a:lnTo>
                  <a:pt x="4309545" y="59847"/>
                </a:lnTo>
                <a:cubicBezTo>
                  <a:pt x="2198662" y="474814"/>
                  <a:pt x="606350" y="2335426"/>
                  <a:pt x="606350" y="4567941"/>
                </a:cubicBezTo>
                <a:cubicBezTo>
                  <a:pt x="606350" y="4706709"/>
                  <a:pt x="612502" y="4844040"/>
                  <a:pt x="624548" y="4979676"/>
                </a:cubicBezTo>
                <a:lnTo>
                  <a:pt x="646400" y="5143500"/>
                </a:lnTo>
                <a:lnTo>
                  <a:pt x="0" y="5143500"/>
                </a:lnTo>
                <a:close/>
              </a:path>
            </a:pathLst>
          </a:custGeom>
          <a:solidFill>
            <a:schemeClr val="accent1">
              <a:lumMod val="20000"/>
              <a:lumOff val="80000"/>
              <a:alpha val="2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overflow" horzOverflow="overflow" vert="horz" wrap="square" numCol="1" spcCol="0" rtlCol="0" fromWordArt="0" anchor="ctr" anchorCtr="0" forceAA="0" compatLnSpc="1">
            <a:noAutofit/>
          </a:bodyPr>
          <a:lstStyle/>
          <a:p>
            <a:pPr lvl="0" algn="ctr">
              <a:buClrTx/>
              <a:buSzTx/>
              <a:buFontTx/>
            </a:pPr>
            <a:endParaRPr kumimoji="1" lang="zh-CN" altLang="en-US" sz="3200">
              <a:latin typeface="+mn-ea"/>
              <a:sym typeface="微软雅黑" panose="020B0503020204020204" pitchFamily="34" charset="-122"/>
            </a:endParaRPr>
          </a:p>
        </p:txBody>
      </p:sp>
      <p:sp>
        <p:nvSpPr>
          <p:cNvPr id="1049264" name="任意形状 25"/>
          <p:cNvSpPr/>
          <p:nvPr>
            <p:custDataLst>
              <p:tags r:id="rId3"/>
            </p:custDataLst>
          </p:nvPr>
        </p:nvSpPr>
        <p:spPr>
          <a:xfrm flipH="1" flipV="1">
            <a:off x="8397543" y="4970052"/>
            <a:ext cx="3794457" cy="1887948"/>
          </a:xfrm>
          <a:custGeom>
            <a:avLst/>
            <a:gdLst>
              <a:gd name="connsiteX0" fmla="*/ 0 w 2845843"/>
              <a:gd name="connsiteY0" fmla="*/ 1415961 h 1415961"/>
              <a:gd name="connsiteX1" fmla="*/ 0 w 2845843"/>
              <a:gd name="connsiteY1" fmla="*/ 0 h 1415961"/>
              <a:gd name="connsiteX2" fmla="*/ 2845843 w 2845843"/>
              <a:gd name="connsiteY2" fmla="*/ 0 h 1415961"/>
              <a:gd name="connsiteX3" fmla="*/ 2651432 w 2845843"/>
              <a:gd name="connsiteY3" fmla="*/ 24238 h 1415961"/>
              <a:gd name="connsiteX4" fmla="*/ 142714 w 2845843"/>
              <a:gd name="connsiteY4" fmla="*/ 1265403 h 141596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845843" h="1415961">
                <a:moveTo>
                  <a:pt x="0" y="1415961"/>
                </a:moveTo>
                <a:lnTo>
                  <a:pt x="0" y="0"/>
                </a:lnTo>
                <a:lnTo>
                  <a:pt x="2845843" y="0"/>
                </a:lnTo>
                <a:lnTo>
                  <a:pt x="2651432" y="24238"/>
                </a:lnTo>
                <a:cubicBezTo>
                  <a:pt x="1683526" y="169017"/>
                  <a:pt x="814319" y="615706"/>
                  <a:pt x="142714" y="1265403"/>
                </a:cubicBezTo>
                <a:close/>
              </a:path>
            </a:pathLst>
          </a:custGeom>
          <a:solidFill>
            <a:schemeClr val="accent1">
              <a:lumMod val="20000"/>
              <a:lumOff val="80000"/>
              <a:alpha val="2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overflow" horzOverflow="overflow" vert="horz" wrap="square" numCol="1" spcCol="0" rtlCol="0" fromWordArt="0" anchor="ctr" anchorCtr="0" forceAA="0" compatLnSpc="1">
            <a:noAutofit/>
          </a:bodyPr>
          <a:lstStyle/>
          <a:p>
            <a:pPr lvl="0" algn="ctr">
              <a:buClrTx/>
              <a:buSzTx/>
              <a:buFontTx/>
            </a:pPr>
            <a:endParaRPr kumimoji="1" lang="zh-CN" altLang="en-US" sz="3200">
              <a:latin typeface="+mn-ea"/>
              <a:sym typeface="微软雅黑" panose="020B0503020204020204" pitchFamily="34" charset="-122"/>
            </a:endParaRPr>
          </a:p>
        </p:txBody>
      </p:sp>
      <p:sp>
        <p:nvSpPr>
          <p:cNvPr id="1049266" name="标题 15"/>
          <p:cNvSpPr>
            <a:spLocks noGrp="1"/>
          </p:cNvSpPr>
          <p:nvPr>
            <p:ph type="title"/>
            <p:custDataLst>
              <p:tags r:id="rId4"/>
            </p:custDataLst>
          </p:nvPr>
        </p:nvSpPr>
        <p:spPr/>
        <p:txBody>
          <a:bodyPr/>
          <a:lstStyle/>
          <a:p>
            <a:r>
              <a:rPr lang="zh-CN" altLang="en-US"/>
              <a:t>地方政府措施</a:t>
            </a:r>
          </a:p>
        </p:txBody>
      </p:sp>
      <p:sp useBgFill="1">
        <p:nvSpPr>
          <p:cNvPr id="1049268" name="圆角矩形 5"/>
          <p:cNvSpPr/>
          <p:nvPr>
            <p:custDataLst>
              <p:tags r:id="rId5"/>
            </p:custDataLst>
          </p:nvPr>
        </p:nvSpPr>
        <p:spPr>
          <a:xfrm>
            <a:off x="6342381" y="2136140"/>
            <a:ext cx="4585590" cy="3048000"/>
          </a:xfrm>
          <a:prstGeom prst="roundRect">
            <a:avLst>
              <a:gd name="adj" fmla="val 6373"/>
            </a:avLst>
          </a:prstGeom>
          <a:effectLst>
            <a:outerShdw blurRad="508000" dist="76200" dir="5400000" algn="bl" rotWithShape="0">
              <a:schemeClr val="accent1">
                <a:alpha val="20000"/>
              </a:schemeClr>
            </a:outerShdw>
          </a:effectLst>
        </p:spPr>
        <p:txBody>
          <a:bodyPr vert="horz" wrap="square" numCol="1" spcCol="0" rtlCol="0" fromWordArt="0" anchor="ctr" anchorCtr="0" forceAA="0" compatLnSpc="0">
            <a:noAutofit/>
          </a:bodyPr>
          <a:lstStyle/>
          <a:p>
            <a:pPr lvl="0" algn="ctr">
              <a:buClrTx/>
              <a:buSzTx/>
              <a:buFontTx/>
            </a:pPr>
            <a:endParaRPr kumimoji="1" lang="zh-CN" altLang="en-US" sz="3200" dirty="0">
              <a:latin typeface="+mn-ea"/>
              <a:sym typeface="微软雅黑" panose="020B0503020204020204" pitchFamily="34" charset="-122"/>
            </a:endParaRPr>
          </a:p>
        </p:txBody>
      </p:sp>
      <p:sp>
        <p:nvSpPr>
          <p:cNvPr id="1049270" name="圆角矩形 5"/>
          <p:cNvSpPr/>
          <p:nvPr>
            <p:custDataLst>
              <p:tags r:id="rId6"/>
            </p:custDataLst>
          </p:nvPr>
        </p:nvSpPr>
        <p:spPr>
          <a:xfrm>
            <a:off x="6341746" y="2136140"/>
            <a:ext cx="4585590" cy="3048000"/>
          </a:xfrm>
          <a:prstGeom prst="roundRect">
            <a:avLst>
              <a:gd name="adj" fmla="val 6373"/>
            </a:avLst>
          </a:prstGeom>
          <a:solidFill>
            <a:schemeClr val="lt1">
              <a:alpha val="15000"/>
            </a:schemeClr>
          </a:solidFill>
          <a:effectLst/>
        </p:spPr>
        <p:txBody>
          <a:bodyPr vert="horz" wrap="square" numCol="1" spcCol="0" rtlCol="0" fromWordArt="0" anchor="ctr" anchorCtr="0" forceAA="0" compatLnSpc="0">
            <a:noAutofit/>
          </a:bodyPr>
          <a:lstStyle/>
          <a:p>
            <a:pPr lvl="0" algn="ctr">
              <a:buClrTx/>
              <a:buSzTx/>
              <a:buFontTx/>
            </a:pPr>
            <a:endParaRPr kumimoji="1" lang="zh-CN" altLang="en-US" sz="3200" dirty="0">
              <a:latin typeface="+mn-ea"/>
              <a:sym typeface="微软雅黑" panose="020B0503020204020204" pitchFamily="34" charset="-122"/>
            </a:endParaRPr>
          </a:p>
        </p:txBody>
      </p:sp>
      <p:sp>
        <p:nvSpPr>
          <p:cNvPr id="1049272" name="矩形 3"/>
          <p:cNvSpPr/>
          <p:nvPr>
            <p:custDataLst>
              <p:tags r:id="rId7"/>
            </p:custDataLst>
          </p:nvPr>
        </p:nvSpPr>
        <p:spPr>
          <a:xfrm>
            <a:off x="6864986" y="3810000"/>
            <a:ext cx="3528000" cy="1091078"/>
          </a:xfrm>
          <a:prstGeom prst="rect">
            <a:avLst/>
          </a:prstGeom>
        </p:spPr>
        <p:txBody>
          <a:bodyPr wrap="square" lIns="0" tIns="0" rIns="0" bIns="0">
            <a:noAutofit/>
          </a:bodyPr>
          <a:lstStyle/>
          <a:p>
            <a:pPr algn="just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  <a:cs typeface="+mn-ea"/>
              </a:rPr>
              <a:t>优化农村金融服务，提供多样化金融产品，满足农民需求。</a:t>
            </a:r>
          </a:p>
        </p:txBody>
      </p:sp>
      <p:sp>
        <p:nvSpPr>
          <p:cNvPr id="1049274" name="矩形 5"/>
          <p:cNvSpPr/>
          <p:nvPr>
            <p:custDataLst>
              <p:tags r:id="rId8"/>
            </p:custDataLst>
          </p:nvPr>
        </p:nvSpPr>
        <p:spPr>
          <a:xfrm>
            <a:off x="6864986" y="3306445"/>
            <a:ext cx="3528000" cy="329244"/>
          </a:xfrm>
          <a:prstGeom prst="rect">
            <a:avLst/>
          </a:prstGeom>
          <a:noFill/>
        </p:spPr>
        <p:txBody>
          <a:bodyPr wrap="square" lIns="0" tIns="0" rIns="0" bIns="0" rtlCol="0">
            <a:noAutofit/>
          </a:bodyPr>
          <a:lstStyle/>
          <a:p>
            <a:pPr>
              <a:spcBef>
                <a:spcPct val="0"/>
              </a:spcBef>
              <a:spcAft>
                <a:spcPct val="0"/>
              </a:spcAft>
            </a:pPr>
            <a:r>
              <a:rPr kumimoji="1" lang="zh-CN" altLang="en-US" sz="1900" b="1">
                <a:solidFill>
                  <a:schemeClr val="tx1"/>
                </a:solidFill>
                <a:latin typeface="+mn-ea"/>
                <a:cs typeface="+mn-ea"/>
              </a:rPr>
              <a:t>金融服务优化</a:t>
            </a:r>
          </a:p>
        </p:txBody>
      </p:sp>
      <p:pic>
        <p:nvPicPr>
          <p:cNvPr id="2097167" name="图形 2"/>
          <p:cNvPicPr>
            <a:picLocks noChangeAspect="1"/>
          </p:cNvPicPr>
          <p:nvPr>
            <p:custDataLst>
              <p:tags r:id="rId9"/>
            </p:custDataLst>
          </p:nvPr>
        </p:nvPicPr>
        <p:blipFill>
          <a:blip r:embed="rId14"/>
          <a:stretch>
            <a:fillRect/>
          </a:stretch>
        </p:blipFill>
        <p:spPr>
          <a:xfrm>
            <a:off x="6890386" y="2578735"/>
            <a:ext cx="505652" cy="488982"/>
          </a:xfrm>
          <a:prstGeom prst="rect">
            <a:avLst/>
          </a:prstGeom>
        </p:spPr>
      </p:pic>
      <p:sp>
        <p:nvSpPr>
          <p:cNvPr id="1049276" name="矩形 6"/>
          <p:cNvSpPr/>
          <p:nvPr>
            <p:custDataLst>
              <p:tags r:id="rId10"/>
            </p:custDataLst>
          </p:nvPr>
        </p:nvSpPr>
        <p:spPr>
          <a:xfrm>
            <a:off x="1265556" y="3810000"/>
            <a:ext cx="3528000" cy="1091078"/>
          </a:xfrm>
          <a:prstGeom prst="rect">
            <a:avLst/>
          </a:prstGeom>
        </p:spPr>
        <p:txBody>
          <a:bodyPr wrap="square" lIns="0" tIns="0" rIns="0" bIns="0">
            <a:noAutofit/>
          </a:bodyPr>
          <a:lstStyle/>
          <a:p>
            <a:pPr algn="just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  <a:cs typeface="+mn-ea"/>
              </a:rPr>
              <a:t>鼓励土地流转，提高土地利用效率，发展现代农业。</a:t>
            </a:r>
          </a:p>
        </p:txBody>
      </p:sp>
      <p:pic>
        <p:nvPicPr>
          <p:cNvPr id="2097169" name="图形 1"/>
          <p:cNvPicPr>
            <a:picLocks noChangeAspect="1"/>
          </p:cNvPicPr>
          <p:nvPr>
            <p:custDataLst>
              <p:tags r:id="rId11"/>
            </p:custDataLst>
          </p:nvPr>
        </p:nvPicPr>
        <p:blipFill>
          <a:blip r:embed="rId15"/>
          <a:stretch>
            <a:fillRect/>
          </a:stretch>
        </p:blipFill>
        <p:spPr>
          <a:xfrm>
            <a:off x="1279526" y="2578735"/>
            <a:ext cx="506467" cy="503870"/>
          </a:xfrm>
          <a:prstGeom prst="rect">
            <a:avLst/>
          </a:prstGeom>
        </p:spPr>
      </p:pic>
      <p:sp>
        <p:nvSpPr>
          <p:cNvPr id="1049278" name="矩形 18"/>
          <p:cNvSpPr/>
          <p:nvPr>
            <p:custDataLst>
              <p:tags r:id="rId12"/>
            </p:custDataLst>
          </p:nvPr>
        </p:nvSpPr>
        <p:spPr>
          <a:xfrm>
            <a:off x="1265556" y="3306445"/>
            <a:ext cx="3528000" cy="329244"/>
          </a:xfrm>
          <a:prstGeom prst="rect">
            <a:avLst/>
          </a:prstGeom>
          <a:noFill/>
        </p:spPr>
        <p:txBody>
          <a:bodyPr wrap="square" lIns="0" tIns="0" rIns="0" bIns="0" rtlCol="0">
            <a:noAutofit/>
          </a:bodyPr>
          <a:lstStyle/>
          <a:p>
            <a:pPr>
              <a:spcBef>
                <a:spcPct val="0"/>
              </a:spcBef>
              <a:spcAft>
                <a:spcPct val="0"/>
              </a:spcAft>
            </a:pPr>
            <a:r>
              <a:rPr kumimoji="1" lang="zh-CN" altLang="en-US" sz="1900" b="1">
                <a:solidFill>
                  <a:schemeClr val="tx1"/>
                </a:solidFill>
                <a:latin typeface="+mn-ea"/>
                <a:cs typeface="+mn-ea"/>
              </a:rPr>
              <a:t>土地流转支持</a:t>
            </a:r>
          </a:p>
        </p:txBody>
      </p:sp>
    </p:spTree>
    <p:custDataLst>
      <p:tags r:id="rId1"/>
    </p:custData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9316" name="标题 6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/>
        <p:txBody>
          <a:bodyPr/>
          <a:lstStyle/>
          <a:p>
            <a:r>
              <a:rPr lang="zh-CN" altLang="en-US"/>
              <a:t>政策实施效果</a:t>
            </a:r>
          </a:p>
        </p:txBody>
      </p:sp>
      <p:sp>
        <p:nvSpPr>
          <p:cNvPr id="1049318" name="任意多边形 3"/>
          <p:cNvSpPr/>
          <p:nvPr>
            <p:custDataLst>
              <p:tags r:id="rId3"/>
            </p:custDataLst>
          </p:nvPr>
        </p:nvSpPr>
        <p:spPr>
          <a:xfrm>
            <a:off x="1458609" y="3533575"/>
            <a:ext cx="4637713" cy="360882"/>
          </a:xfrm>
          <a:custGeom>
            <a:avLst/>
            <a:gdLst>
              <a:gd name="connsiteX0" fmla="*/ 0 w 4602480"/>
              <a:gd name="connsiteY0" fmla="*/ 89535 h 358140"/>
              <a:gd name="connsiteX1" fmla="*/ 1882695 w 4602480"/>
              <a:gd name="connsiteY1" fmla="*/ 89535 h 358140"/>
              <a:gd name="connsiteX2" fmla="*/ 1881795 w 4602480"/>
              <a:gd name="connsiteY2" fmla="*/ 92434 h 358140"/>
              <a:gd name="connsiteX3" fmla="*/ 1873093 w 4602480"/>
              <a:gd name="connsiteY3" fmla="*/ 178753 h 358140"/>
              <a:gd name="connsiteX4" fmla="*/ 1881795 w 4602480"/>
              <a:gd name="connsiteY4" fmla="*/ 265072 h 358140"/>
              <a:gd name="connsiteX5" fmla="*/ 1882892 w 4602480"/>
              <a:gd name="connsiteY5" fmla="*/ 268605 h 358140"/>
              <a:gd name="connsiteX6" fmla="*/ 0 w 4602480"/>
              <a:gd name="connsiteY6" fmla="*/ 268605 h 358140"/>
              <a:gd name="connsiteX7" fmla="*/ 89535 w 4602480"/>
              <a:gd name="connsiteY7" fmla="*/ 179070 h 358140"/>
              <a:gd name="connsiteX8" fmla="*/ 4423410 w 4602480"/>
              <a:gd name="connsiteY8" fmla="*/ 0 h 358140"/>
              <a:gd name="connsiteX9" fmla="*/ 4602480 w 4602480"/>
              <a:gd name="connsiteY9" fmla="*/ 179070 h 358140"/>
              <a:gd name="connsiteX10" fmla="*/ 4423410 w 4602480"/>
              <a:gd name="connsiteY10" fmla="*/ 358140 h 358140"/>
              <a:gd name="connsiteX11" fmla="*/ 4423410 w 4602480"/>
              <a:gd name="connsiteY11" fmla="*/ 268605 h 358140"/>
              <a:gd name="connsiteX12" fmla="*/ 2719909 w 4602480"/>
              <a:gd name="connsiteY12" fmla="*/ 268605 h 358140"/>
              <a:gd name="connsiteX13" fmla="*/ 2721006 w 4602480"/>
              <a:gd name="connsiteY13" fmla="*/ 265072 h 358140"/>
              <a:gd name="connsiteX14" fmla="*/ 2729707 w 4602480"/>
              <a:gd name="connsiteY14" fmla="*/ 178753 h 358140"/>
              <a:gd name="connsiteX15" fmla="*/ 2721006 w 4602480"/>
              <a:gd name="connsiteY15" fmla="*/ 92434 h 358140"/>
              <a:gd name="connsiteX16" fmla="*/ 2720106 w 4602480"/>
              <a:gd name="connsiteY16" fmla="*/ 89535 h 358140"/>
              <a:gd name="connsiteX17" fmla="*/ 4423410 w 4602480"/>
              <a:gd name="connsiteY17" fmla="*/ 89535 h 3581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</a:cxnLst>
            <a:rect l="l" t="t" r="r" b="b"/>
            <a:pathLst>
              <a:path w="4602480" h="358140">
                <a:moveTo>
                  <a:pt x="0" y="89535"/>
                </a:moveTo>
                <a:lnTo>
                  <a:pt x="1882695" y="89535"/>
                </a:lnTo>
                <a:lnTo>
                  <a:pt x="1881795" y="92434"/>
                </a:lnTo>
                <a:cubicBezTo>
                  <a:pt x="1876089" y="120316"/>
                  <a:pt x="1873093" y="149185"/>
                  <a:pt x="1873093" y="178753"/>
                </a:cubicBezTo>
                <a:cubicBezTo>
                  <a:pt x="1873093" y="208322"/>
                  <a:pt x="1876089" y="237190"/>
                  <a:pt x="1881795" y="265072"/>
                </a:cubicBezTo>
                <a:lnTo>
                  <a:pt x="1882892" y="268605"/>
                </a:lnTo>
                <a:lnTo>
                  <a:pt x="0" y="268605"/>
                </a:lnTo>
                <a:lnTo>
                  <a:pt x="89535" y="179070"/>
                </a:lnTo>
                <a:close/>
                <a:moveTo>
                  <a:pt x="4423410" y="0"/>
                </a:moveTo>
                <a:lnTo>
                  <a:pt x="4602480" y="179070"/>
                </a:lnTo>
                <a:lnTo>
                  <a:pt x="4423410" y="358140"/>
                </a:lnTo>
                <a:lnTo>
                  <a:pt x="4423410" y="268605"/>
                </a:lnTo>
                <a:lnTo>
                  <a:pt x="2719909" y="268605"/>
                </a:lnTo>
                <a:lnTo>
                  <a:pt x="2721006" y="265072"/>
                </a:lnTo>
                <a:cubicBezTo>
                  <a:pt x="2726711" y="237190"/>
                  <a:pt x="2729707" y="208322"/>
                  <a:pt x="2729707" y="178753"/>
                </a:cubicBezTo>
                <a:cubicBezTo>
                  <a:pt x="2729707" y="149185"/>
                  <a:pt x="2726711" y="120316"/>
                  <a:pt x="2721006" y="92434"/>
                </a:cubicBezTo>
                <a:lnTo>
                  <a:pt x="2720106" y="89535"/>
                </a:lnTo>
                <a:lnTo>
                  <a:pt x="4423410" y="89535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1049320" name="任意多边形 4"/>
          <p:cNvSpPr/>
          <p:nvPr>
            <p:custDataLst>
              <p:tags r:id="rId4"/>
            </p:custDataLst>
          </p:nvPr>
        </p:nvSpPr>
        <p:spPr>
          <a:xfrm>
            <a:off x="6096322" y="3533575"/>
            <a:ext cx="4637713" cy="360882"/>
          </a:xfrm>
          <a:custGeom>
            <a:avLst/>
            <a:gdLst>
              <a:gd name="connsiteX0" fmla="*/ 0 w 4602480"/>
              <a:gd name="connsiteY0" fmla="*/ 89535 h 358140"/>
              <a:gd name="connsiteX1" fmla="*/ 1882695 w 4602480"/>
              <a:gd name="connsiteY1" fmla="*/ 89535 h 358140"/>
              <a:gd name="connsiteX2" fmla="*/ 1881795 w 4602480"/>
              <a:gd name="connsiteY2" fmla="*/ 92434 h 358140"/>
              <a:gd name="connsiteX3" fmla="*/ 1873093 w 4602480"/>
              <a:gd name="connsiteY3" fmla="*/ 178753 h 358140"/>
              <a:gd name="connsiteX4" fmla="*/ 1881795 w 4602480"/>
              <a:gd name="connsiteY4" fmla="*/ 265072 h 358140"/>
              <a:gd name="connsiteX5" fmla="*/ 1882892 w 4602480"/>
              <a:gd name="connsiteY5" fmla="*/ 268605 h 358140"/>
              <a:gd name="connsiteX6" fmla="*/ 0 w 4602480"/>
              <a:gd name="connsiteY6" fmla="*/ 268605 h 358140"/>
              <a:gd name="connsiteX7" fmla="*/ 89535 w 4602480"/>
              <a:gd name="connsiteY7" fmla="*/ 179070 h 358140"/>
              <a:gd name="connsiteX8" fmla="*/ 4423410 w 4602480"/>
              <a:gd name="connsiteY8" fmla="*/ 0 h 358140"/>
              <a:gd name="connsiteX9" fmla="*/ 4602480 w 4602480"/>
              <a:gd name="connsiteY9" fmla="*/ 179070 h 358140"/>
              <a:gd name="connsiteX10" fmla="*/ 4423410 w 4602480"/>
              <a:gd name="connsiteY10" fmla="*/ 358140 h 358140"/>
              <a:gd name="connsiteX11" fmla="*/ 4423410 w 4602480"/>
              <a:gd name="connsiteY11" fmla="*/ 268605 h 358140"/>
              <a:gd name="connsiteX12" fmla="*/ 2719909 w 4602480"/>
              <a:gd name="connsiteY12" fmla="*/ 268605 h 358140"/>
              <a:gd name="connsiteX13" fmla="*/ 2721005 w 4602480"/>
              <a:gd name="connsiteY13" fmla="*/ 265072 h 358140"/>
              <a:gd name="connsiteX14" fmla="*/ 2729707 w 4602480"/>
              <a:gd name="connsiteY14" fmla="*/ 178753 h 358140"/>
              <a:gd name="connsiteX15" fmla="*/ 2721005 w 4602480"/>
              <a:gd name="connsiteY15" fmla="*/ 92434 h 358140"/>
              <a:gd name="connsiteX16" fmla="*/ 2720105 w 4602480"/>
              <a:gd name="connsiteY16" fmla="*/ 89535 h 358140"/>
              <a:gd name="connsiteX17" fmla="*/ 4423410 w 4602480"/>
              <a:gd name="connsiteY17" fmla="*/ 89535 h 3581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</a:cxnLst>
            <a:rect l="l" t="t" r="r" b="b"/>
            <a:pathLst>
              <a:path w="4602480" h="358140">
                <a:moveTo>
                  <a:pt x="0" y="89535"/>
                </a:moveTo>
                <a:lnTo>
                  <a:pt x="1882695" y="89535"/>
                </a:lnTo>
                <a:lnTo>
                  <a:pt x="1881795" y="92434"/>
                </a:lnTo>
                <a:cubicBezTo>
                  <a:pt x="1876090" y="120316"/>
                  <a:pt x="1873093" y="149185"/>
                  <a:pt x="1873093" y="178753"/>
                </a:cubicBezTo>
                <a:cubicBezTo>
                  <a:pt x="1873093" y="208322"/>
                  <a:pt x="1876090" y="237190"/>
                  <a:pt x="1881795" y="265072"/>
                </a:cubicBezTo>
                <a:lnTo>
                  <a:pt x="1882892" y="268605"/>
                </a:lnTo>
                <a:lnTo>
                  <a:pt x="0" y="268605"/>
                </a:lnTo>
                <a:lnTo>
                  <a:pt x="89535" y="179070"/>
                </a:lnTo>
                <a:close/>
                <a:moveTo>
                  <a:pt x="4423410" y="0"/>
                </a:moveTo>
                <a:lnTo>
                  <a:pt x="4602480" y="179070"/>
                </a:lnTo>
                <a:lnTo>
                  <a:pt x="4423410" y="358140"/>
                </a:lnTo>
                <a:lnTo>
                  <a:pt x="4423410" y="268605"/>
                </a:lnTo>
                <a:lnTo>
                  <a:pt x="2719909" y="268605"/>
                </a:lnTo>
                <a:lnTo>
                  <a:pt x="2721005" y="265072"/>
                </a:lnTo>
                <a:cubicBezTo>
                  <a:pt x="2726711" y="237190"/>
                  <a:pt x="2729707" y="208322"/>
                  <a:pt x="2729707" y="178753"/>
                </a:cubicBezTo>
                <a:cubicBezTo>
                  <a:pt x="2729707" y="149185"/>
                  <a:pt x="2726711" y="120316"/>
                  <a:pt x="2721005" y="92434"/>
                </a:cubicBezTo>
                <a:lnTo>
                  <a:pt x="2720105" y="89535"/>
                </a:lnTo>
                <a:lnTo>
                  <a:pt x="4423410" y="89535"/>
                </a:lnTo>
                <a:close/>
              </a:path>
            </a:pathLst>
          </a:custGeom>
          <a:solidFill>
            <a:schemeClr val="accent1"/>
          </a:solidFill>
          <a:ln>
            <a:solidFill>
              <a:schemeClr val="accent1">
                <a:lumMod val="75000"/>
                <a:alpha val="30000"/>
              </a:schemeClr>
            </a:solidFill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1049322" name="矩形 5"/>
          <p:cNvSpPr/>
          <p:nvPr>
            <p:custDataLst>
              <p:tags r:id="rId5"/>
            </p:custDataLst>
          </p:nvPr>
        </p:nvSpPr>
        <p:spPr>
          <a:xfrm>
            <a:off x="1187308" y="1428433"/>
            <a:ext cx="5180955" cy="1051992"/>
          </a:xfrm>
          <a:prstGeom prst="rect">
            <a:avLst/>
          </a:prstGeom>
          <a:noFill/>
        </p:spPr>
        <p:txBody>
          <a:bodyPr wrap="square" lIns="0" tIns="0" rIns="0" bIns="0" rtlCol="0" anchor="b" anchorCtr="0">
            <a:noAutofit/>
          </a:bodyPr>
          <a:lstStyle/>
          <a:p>
            <a:pPr lvl="0" algn="ctr">
              <a:lnSpc>
                <a:spcPct val="150000"/>
              </a:lnSpc>
              <a:buClrTx/>
              <a:buSzTx/>
              <a:buFontTx/>
            </a:pPr>
            <a:r>
              <a:rPr lang="zh-CN" altLang="en-US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  <a:cs typeface="+mn-ea"/>
                <a:sym typeface="+mn-ea"/>
              </a:rPr>
              <a:t>政策助力农业现代化，提升农业生产效率与产业质量。</a:t>
            </a:r>
          </a:p>
        </p:txBody>
      </p:sp>
      <p:sp>
        <p:nvSpPr>
          <p:cNvPr id="1049324" name="矩形 7"/>
          <p:cNvSpPr/>
          <p:nvPr>
            <p:custDataLst>
              <p:tags r:id="rId6"/>
            </p:custDataLst>
          </p:nvPr>
        </p:nvSpPr>
        <p:spPr>
          <a:xfrm>
            <a:off x="2212366" y="2593620"/>
            <a:ext cx="3130840" cy="318651"/>
          </a:xfrm>
          <a:prstGeom prst="rect">
            <a:avLst/>
          </a:prstGeom>
          <a:noFill/>
        </p:spPr>
        <p:txBody>
          <a:bodyPr wrap="square" lIns="0" tIns="0" rIns="0" bIns="0" rtlCol="0" anchor="b">
            <a:noAutofit/>
          </a:bodyPr>
          <a:lstStyle/>
          <a:p>
            <a:pPr algn="ctr">
              <a:spcBef>
                <a:spcPct val="0"/>
              </a:spcBef>
              <a:spcAft>
                <a:spcPct val="0"/>
              </a:spcAft>
            </a:pPr>
            <a:r>
              <a:rPr lang="zh-CN" altLang="en-US" b="1">
                <a:solidFill>
                  <a:schemeClr val="accent1"/>
                </a:solidFill>
                <a:latin typeface="+mn-ea"/>
                <a:cs typeface="+mn-ea"/>
              </a:rPr>
              <a:t>农业发展促进</a:t>
            </a:r>
          </a:p>
        </p:txBody>
      </p:sp>
      <p:sp>
        <p:nvSpPr>
          <p:cNvPr id="1049326" name="矩形 8"/>
          <p:cNvSpPr/>
          <p:nvPr>
            <p:custDataLst>
              <p:tags r:id="rId7"/>
            </p:custDataLst>
          </p:nvPr>
        </p:nvSpPr>
        <p:spPr>
          <a:xfrm>
            <a:off x="5825021" y="4890081"/>
            <a:ext cx="5179675" cy="1051992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noAutofit/>
          </a:bodyPr>
          <a:lstStyle/>
          <a:p>
            <a:pPr lvl="0" algn="ctr">
              <a:lnSpc>
                <a:spcPct val="150000"/>
              </a:lnSpc>
              <a:buClrTx/>
              <a:buSzTx/>
              <a:buFontTx/>
            </a:pPr>
            <a:r>
              <a:rPr lang="zh-CN" altLang="en-US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  <a:cs typeface="+mn-ea"/>
                <a:sym typeface="+mn-ea"/>
              </a:rPr>
              <a:t>农村金融、保险支持加强，农村经济得到显著发展与提升。</a:t>
            </a:r>
          </a:p>
        </p:txBody>
      </p:sp>
      <p:sp>
        <p:nvSpPr>
          <p:cNvPr id="1049328" name="矩形 23"/>
          <p:cNvSpPr/>
          <p:nvPr>
            <p:custDataLst>
              <p:tags r:id="rId8"/>
            </p:custDataLst>
          </p:nvPr>
        </p:nvSpPr>
        <p:spPr>
          <a:xfrm>
            <a:off x="6904467" y="4513843"/>
            <a:ext cx="3130200" cy="318651"/>
          </a:xfrm>
          <a:prstGeom prst="rect">
            <a:avLst/>
          </a:prstGeom>
          <a:noFill/>
        </p:spPr>
        <p:txBody>
          <a:bodyPr wrap="square" lIns="0" tIns="0" rIns="0" bIns="0" rtlCol="0" anchor="b">
            <a:noAutofit/>
          </a:bodyPr>
          <a:lstStyle/>
          <a:p>
            <a:pPr algn="ctr">
              <a:spcBef>
                <a:spcPct val="0"/>
              </a:spcBef>
              <a:spcAft>
                <a:spcPct val="0"/>
              </a:spcAft>
            </a:pPr>
            <a:r>
              <a:rPr lang="zh-CN" altLang="en-US" b="1">
                <a:solidFill>
                  <a:schemeClr val="accent1"/>
                </a:solidFill>
                <a:latin typeface="+mn-ea"/>
                <a:cs typeface="+mn-ea"/>
              </a:rPr>
              <a:t>农村经济提振</a:t>
            </a:r>
          </a:p>
        </p:txBody>
      </p:sp>
      <p:sp>
        <p:nvSpPr>
          <p:cNvPr id="1049330" name="椭圆 24"/>
          <p:cNvSpPr/>
          <p:nvPr>
            <p:custDataLst>
              <p:tags r:id="rId9"/>
            </p:custDataLst>
          </p:nvPr>
        </p:nvSpPr>
        <p:spPr>
          <a:xfrm>
            <a:off x="3377553" y="3313463"/>
            <a:ext cx="800466" cy="800466"/>
          </a:xfrm>
          <a:prstGeom prst="ellipse">
            <a:avLst/>
          </a:prstGeom>
          <a:solidFill>
            <a:schemeClr val="accent1"/>
          </a:solidFill>
          <a:ln w="31750"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49332" name="椭圆 25"/>
          <p:cNvSpPr/>
          <p:nvPr>
            <p:custDataLst>
              <p:tags r:id="rId10"/>
            </p:custDataLst>
          </p:nvPr>
        </p:nvSpPr>
        <p:spPr>
          <a:xfrm>
            <a:off x="8015266" y="3313463"/>
            <a:ext cx="800466" cy="800466"/>
          </a:xfrm>
          <a:prstGeom prst="ellipse">
            <a:avLst/>
          </a:prstGeom>
          <a:solidFill>
            <a:schemeClr val="accent1"/>
          </a:solidFill>
          <a:ln w="31750"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pic>
        <p:nvPicPr>
          <p:cNvPr id="2097171" name="图片 21" descr="32313538333935363b32313538333935353bb3a4c6aab6c1ceef"/>
          <p:cNvPicPr>
            <a:picLocks noChangeAspect="1"/>
          </p:cNvPicPr>
          <p:nvPr>
            <p:custDataLst>
              <p:tags r:id="rId11"/>
            </p:custDataLst>
          </p:nvPr>
        </p:nvPicPr>
        <p:blipFill>
          <a:blip r:embed="rId14"/>
          <a:stretch>
            <a:fillRect/>
          </a:stretch>
        </p:blipFill>
        <p:spPr>
          <a:xfrm>
            <a:off x="3614301" y="3550212"/>
            <a:ext cx="326480" cy="326480"/>
          </a:xfrm>
          <a:prstGeom prst="rect">
            <a:avLst/>
          </a:prstGeom>
        </p:spPr>
      </p:pic>
      <p:pic>
        <p:nvPicPr>
          <p:cNvPr id="2097173" name="图片 13" descr="32313538333935363b32313538333934373bcec4bcfebcd0"/>
          <p:cNvPicPr>
            <a:picLocks noChangeAspect="1"/>
          </p:cNvPicPr>
          <p:nvPr>
            <p:custDataLst>
              <p:tags r:id="rId12"/>
            </p:custDataLst>
          </p:nvPr>
        </p:nvPicPr>
        <p:blipFill>
          <a:blip r:embed="rId15"/>
          <a:stretch>
            <a:fillRect/>
          </a:stretch>
        </p:blipFill>
        <p:spPr>
          <a:xfrm>
            <a:off x="8252014" y="3550212"/>
            <a:ext cx="326480" cy="32648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9370" name="标题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/>
        <p:txBody>
          <a:bodyPr/>
          <a:lstStyle/>
          <a:p>
            <a:r>
              <a:rPr lang="zh-CN" altLang="en-US"/>
              <a:t>三农实践的主要内容</a:t>
            </a:r>
          </a:p>
        </p:txBody>
      </p:sp>
      <p:sp>
        <p:nvSpPr>
          <p:cNvPr id="1049372" name="节编号"/>
          <p:cNvSpPr>
            <a:spLocks noGrp="1"/>
          </p:cNvSpPr>
          <p:nvPr>
            <p:ph type="body" sz="quarter" idx="13"/>
            <p:custDataLst>
              <p:tags r:id="rId3"/>
            </p:custDataLst>
          </p:nvPr>
        </p:nvSpPr>
        <p:spPr/>
        <p:txBody>
          <a:bodyPr>
            <a:normAutofit fontScale="85000" lnSpcReduction="20000"/>
          </a:bodyPr>
          <a:lstStyle/>
          <a:p>
            <a:r>
              <a:rPr lang="zh-CN" altLang="en-US"/>
              <a:t>03</a:t>
            </a:r>
          </a:p>
        </p:txBody>
      </p:sp>
    </p:spTree>
    <p:custDataLst>
      <p:tags r:id="rId1"/>
    </p:custData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9434" name="标题 16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/>
        <p:txBody>
          <a:bodyPr/>
          <a:lstStyle/>
          <a:p>
            <a:r>
              <a:rPr lang="zh-CN" altLang="en-US"/>
              <a:t>农业现代化建设</a:t>
            </a:r>
          </a:p>
        </p:txBody>
      </p:sp>
      <p:sp>
        <p:nvSpPr>
          <p:cNvPr id="1049436" name="圆角矩形 2"/>
          <p:cNvSpPr/>
          <p:nvPr>
            <p:custDataLst>
              <p:tags r:id="rId3"/>
            </p:custDataLst>
          </p:nvPr>
        </p:nvSpPr>
        <p:spPr>
          <a:xfrm>
            <a:off x="696595" y="2344234"/>
            <a:ext cx="5260959" cy="3163942"/>
          </a:xfrm>
          <a:prstGeom prst="roundRect">
            <a:avLst>
              <a:gd name="adj" fmla="val 8702"/>
            </a:avLst>
          </a:prstGeom>
          <a:gradFill>
            <a:gsLst>
              <a:gs pos="0">
                <a:schemeClr val="accent1">
                  <a:lumMod val="60000"/>
                  <a:lumOff val="40000"/>
                  <a:alpha val="0"/>
                </a:schemeClr>
              </a:gs>
              <a:gs pos="65000">
                <a:schemeClr val="accent1">
                  <a:lumMod val="60000"/>
                  <a:lumOff val="40000"/>
                  <a:alpha val="20000"/>
                </a:schemeClr>
              </a:gs>
            </a:gsLst>
            <a:lin ang="10800000" scaled="0"/>
          </a:gradFill>
          <a:ln>
            <a:noFill/>
          </a:ln>
          <a:effectLst>
            <a:outerShdw blurRad="215900" dist="38100" dir="5400000" algn="t" rotWithShape="0">
              <a:schemeClr val="accent1">
                <a:alpha val="10000"/>
              </a:schemeClr>
            </a:outerShdw>
          </a:effectLst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vertOverflow="overflow" horzOverflow="overflow" vert="horz" wrap="square" numCol="1" spcCol="0" rtlCol="0" fromWordArt="0" anchor="ctr" anchorCtr="0" forceAA="0" compatLnSpc="1">
            <a:noAutofit/>
          </a:bodyPr>
          <a:lstStyle/>
          <a:p>
            <a:pPr lvl="0" algn="ctr">
              <a:buClrTx/>
              <a:buSzTx/>
              <a:buFontTx/>
            </a:pPr>
            <a:endParaRPr lang="zh-CN" altLang="en-US">
              <a:sym typeface="+mn-ea"/>
            </a:endParaRPr>
          </a:p>
        </p:txBody>
      </p:sp>
      <p:pic>
        <p:nvPicPr>
          <p:cNvPr id="2097175" name="图片 3" descr="/data/temp/d4e4e273-1a66-11f0-865c-de31ff32db87.jpgd4e4e273-1a66-11f0-865c-de31ff32db87"/>
          <p:cNvPicPr>
            <a:picLocks noChangeAspect="1"/>
          </p:cNvPicPr>
          <p:nvPr>
            <p:custDataLst>
              <p:tags r:id="rId4"/>
            </p:custDataLst>
          </p:nvPr>
        </p:nvPicPr>
        <p:blipFill rotWithShape="1">
          <a:blip r:embed="rId14"/>
          <a:srcRect l="832" r="832"/>
          <a:stretch>
            <a:fillRect/>
          </a:stretch>
        </p:blipFill>
        <p:spPr>
          <a:xfrm>
            <a:off x="697865" y="2344869"/>
            <a:ext cx="2018267" cy="3163307"/>
          </a:xfrm>
          <a:prstGeom prst="roundRect">
            <a:avLst>
              <a:gd name="adj" fmla="val 8489"/>
            </a:avLst>
          </a:prstGeom>
          <a:solidFill>
            <a:schemeClr val="accent1"/>
          </a:solidFill>
          <a:ln w="9525" cap="flat" cmpd="sng" algn="ctr">
            <a:solidFill>
              <a:schemeClr val="accent1">
                <a:alpha val="2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outerShdw blurRad="50800" dist="38100" dir="2700000" algn="tl" rotWithShape="0">
              <a:schemeClr val="accent1">
                <a:lumMod val="75000"/>
                <a:alpha val="12000"/>
              </a:schemeClr>
            </a:outerShdw>
          </a:effectLst>
        </p:spPr>
      </p:pic>
      <p:sp>
        <p:nvSpPr>
          <p:cNvPr id="1049438" name="正文"/>
          <p:cNvSpPr txBox="1"/>
          <p:nvPr>
            <p:custDataLst>
              <p:tags r:id="rId5"/>
            </p:custDataLst>
          </p:nvPr>
        </p:nvSpPr>
        <p:spPr>
          <a:xfrm>
            <a:off x="2980959" y="3171101"/>
            <a:ext cx="2702878" cy="2133216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noAutofit/>
          </a:bodyPr>
          <a:lstStyle/>
          <a:p>
            <a:pPr indent="0" algn="l" fontAlgn="auto">
              <a:lnSpc>
                <a:spcPct val="150000"/>
              </a:lnSpc>
            </a:pPr>
            <a:r>
              <a:rPr lang="zh-CN" altLang="en-US" sz="1600" kern="0" dirty="0">
                <a:ln>
                  <a:noFill/>
                  <a:prstDash val="sysDot"/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  <a:sym typeface="+mn-ea"/>
              </a:rPr>
              <a:t>推广现代农业技术，提高农业生产效率和质量。</a:t>
            </a:r>
          </a:p>
        </p:txBody>
      </p:sp>
      <p:sp>
        <p:nvSpPr>
          <p:cNvPr id="1049440" name="矩形 7"/>
          <p:cNvSpPr/>
          <p:nvPr>
            <p:custDataLst>
              <p:tags r:id="rId6"/>
            </p:custDataLst>
          </p:nvPr>
        </p:nvSpPr>
        <p:spPr>
          <a:xfrm>
            <a:off x="2980959" y="2548728"/>
            <a:ext cx="2704148" cy="406448"/>
          </a:xfrm>
          <a:prstGeom prst="rect">
            <a:avLst/>
          </a:prstGeom>
          <a:noFill/>
        </p:spPr>
        <p:txBody>
          <a:bodyPr wrap="square" lIns="0" tIns="0" rIns="0" bIns="0" rtlCol="0" anchor="ctr" anchorCtr="0">
            <a:noAutofit/>
          </a:bodyPr>
          <a:lstStyle/>
          <a:p>
            <a:pPr>
              <a:spcBef>
                <a:spcPct val="0"/>
              </a:spcBef>
              <a:spcAft>
                <a:spcPct val="0"/>
              </a:spcAft>
            </a:pPr>
            <a:r>
              <a:rPr lang="zh-CN" altLang="en-US" sz="2000" b="1">
                <a:solidFill>
                  <a:schemeClr val="accent1"/>
                </a:solidFill>
                <a:latin typeface="+mn-ea"/>
                <a:cs typeface="+mn-ea"/>
              </a:rPr>
              <a:t>科技兴农</a:t>
            </a:r>
          </a:p>
        </p:txBody>
      </p:sp>
      <p:cxnSp>
        <p:nvCxnSpPr>
          <p:cNvPr id="3145731" name="直接连接符 10"/>
          <p:cNvCxnSpPr/>
          <p:nvPr>
            <p:custDataLst>
              <p:tags r:id="rId7"/>
            </p:custDataLst>
          </p:nvPr>
        </p:nvCxnSpPr>
        <p:spPr>
          <a:xfrm>
            <a:off x="2988580" y="3063138"/>
            <a:ext cx="292769" cy="0"/>
          </a:xfrm>
          <a:prstGeom prst="line">
            <a:avLst/>
          </a:prstGeom>
          <a:ln w="44450" cap="rnd">
            <a:gradFill>
              <a:gsLst>
                <a:gs pos="0">
                  <a:schemeClr val="accent1"/>
                </a:gs>
                <a:gs pos="100000">
                  <a:schemeClr val="accent1">
                    <a:alpha val="26000"/>
                  </a:schemeClr>
                </a:gs>
              </a:gsLst>
              <a:lin ang="0"/>
            </a:gradFill>
            <a:round/>
          </a:ln>
          <a:effectLst>
            <a:outerShdw blurRad="50800" dist="25400" dir="5400000" algn="t" rotWithShape="0">
              <a:schemeClr val="accent1">
                <a:lumMod val="75000"/>
                <a:alpha val="20000"/>
              </a:schemeClr>
            </a:outerShdw>
          </a:effectLst>
        </p:spPr>
        <p:style>
          <a:lnRef idx="2">
            <a:schemeClr val="accent1"/>
          </a:lnRef>
          <a:fillRef idx="0">
            <a:srgbClr val="FFFFFF"/>
          </a:fillRef>
          <a:effectRef idx="0">
            <a:srgbClr val="FFFFFF"/>
          </a:effectRef>
          <a:fontRef idx="minor">
            <a:schemeClr val="tx1"/>
          </a:fontRef>
        </p:style>
      </p:cxnSp>
      <p:sp>
        <p:nvSpPr>
          <p:cNvPr id="1049442" name="圆角矩形 11"/>
          <p:cNvSpPr/>
          <p:nvPr>
            <p:custDataLst>
              <p:tags r:id="rId8"/>
            </p:custDataLst>
          </p:nvPr>
        </p:nvSpPr>
        <p:spPr>
          <a:xfrm>
            <a:off x="6233176" y="2344234"/>
            <a:ext cx="5260959" cy="3163942"/>
          </a:xfrm>
          <a:prstGeom prst="roundRect">
            <a:avLst>
              <a:gd name="adj" fmla="val 8702"/>
            </a:avLst>
          </a:prstGeom>
          <a:gradFill>
            <a:gsLst>
              <a:gs pos="0">
                <a:schemeClr val="accent1">
                  <a:lumMod val="60000"/>
                  <a:lumOff val="40000"/>
                  <a:alpha val="0"/>
                </a:schemeClr>
              </a:gs>
              <a:gs pos="65000">
                <a:schemeClr val="accent1">
                  <a:lumMod val="60000"/>
                  <a:lumOff val="40000"/>
                  <a:alpha val="20000"/>
                </a:schemeClr>
              </a:gs>
            </a:gsLst>
            <a:lin ang="10800000" scaled="0"/>
          </a:gradFill>
          <a:ln>
            <a:noFill/>
          </a:ln>
          <a:effectLst>
            <a:outerShdw blurRad="215900" dist="38100" dir="5400000" algn="t" rotWithShape="0">
              <a:schemeClr val="accent1">
                <a:alpha val="10000"/>
              </a:schemeClr>
            </a:outerShdw>
          </a:effectLst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vertOverflow="overflow" horzOverflow="overflow" vert="horz" wrap="square" numCol="1" spcCol="0" rtlCol="0" fromWordArt="0" anchor="ctr" anchorCtr="0" forceAA="0" compatLnSpc="1">
            <a:noAutofit/>
          </a:bodyPr>
          <a:lstStyle/>
          <a:p>
            <a:pPr lvl="0" algn="ctr">
              <a:buClrTx/>
              <a:buSzTx/>
              <a:buFontTx/>
            </a:pPr>
            <a:endParaRPr lang="zh-CN" altLang="en-US">
              <a:sym typeface="+mn-ea"/>
            </a:endParaRPr>
          </a:p>
        </p:txBody>
      </p:sp>
      <p:pic>
        <p:nvPicPr>
          <p:cNvPr id="2097177" name="图片 26" descr="/data/temp/d4e4e33e-1a66-11f0-865c-de31ff32db87.jpgd4e4e33e-1a66-11f0-865c-de31ff32db87"/>
          <p:cNvPicPr>
            <a:picLocks noChangeAspect="1"/>
          </p:cNvPicPr>
          <p:nvPr>
            <p:custDataLst>
              <p:tags r:id="rId9"/>
            </p:custDataLst>
          </p:nvPr>
        </p:nvPicPr>
        <p:blipFill rotWithShape="1">
          <a:blip r:embed="rId15"/>
          <a:srcRect l="2884" r="1384"/>
          <a:stretch>
            <a:fillRect/>
          </a:stretch>
        </p:blipFill>
        <p:spPr>
          <a:xfrm>
            <a:off x="6234446" y="2344869"/>
            <a:ext cx="2018267" cy="3163307"/>
          </a:xfrm>
          <a:prstGeom prst="roundRect">
            <a:avLst>
              <a:gd name="adj" fmla="val 8489"/>
            </a:avLst>
          </a:prstGeom>
          <a:solidFill>
            <a:schemeClr val="accent1"/>
          </a:solidFill>
          <a:ln w="9525" cap="flat" cmpd="sng" algn="ctr">
            <a:solidFill>
              <a:schemeClr val="accent1">
                <a:alpha val="2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outerShdw blurRad="50800" dist="38100" dir="2700000" algn="tl" rotWithShape="0">
              <a:schemeClr val="accent1">
                <a:lumMod val="75000"/>
                <a:alpha val="12000"/>
              </a:schemeClr>
            </a:outerShdw>
          </a:effectLst>
        </p:spPr>
      </p:pic>
      <p:sp>
        <p:nvSpPr>
          <p:cNvPr id="1049444" name="正文"/>
          <p:cNvSpPr txBox="1"/>
          <p:nvPr>
            <p:custDataLst>
              <p:tags r:id="rId10"/>
            </p:custDataLst>
          </p:nvPr>
        </p:nvSpPr>
        <p:spPr>
          <a:xfrm>
            <a:off x="8517540" y="3171101"/>
            <a:ext cx="2702878" cy="2133216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noAutofit/>
          </a:bodyPr>
          <a:lstStyle/>
          <a:p>
            <a:pPr indent="0" algn="l" fontAlgn="auto">
              <a:lnSpc>
                <a:spcPct val="150000"/>
              </a:lnSpc>
            </a:pPr>
            <a:r>
              <a:rPr lang="zh-CN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  <a:cs typeface="+mn-ea"/>
                <a:sym typeface="+mn-ea"/>
              </a:rPr>
              <a:t>发展温室大棚等设施农业，实现四季生产，提高农产品多样性。</a:t>
            </a:r>
          </a:p>
        </p:txBody>
      </p:sp>
      <p:sp>
        <p:nvSpPr>
          <p:cNvPr id="1049446" name="矩形 28"/>
          <p:cNvSpPr/>
          <p:nvPr>
            <p:custDataLst>
              <p:tags r:id="rId11"/>
            </p:custDataLst>
          </p:nvPr>
        </p:nvSpPr>
        <p:spPr>
          <a:xfrm>
            <a:off x="8517540" y="2548728"/>
            <a:ext cx="2704148" cy="406448"/>
          </a:xfrm>
          <a:prstGeom prst="rect">
            <a:avLst/>
          </a:prstGeom>
          <a:noFill/>
        </p:spPr>
        <p:txBody>
          <a:bodyPr wrap="square" lIns="0" tIns="0" rIns="0" bIns="0" rtlCol="0" anchor="ctr" anchorCtr="0">
            <a:noAutofit/>
          </a:bodyPr>
          <a:lstStyle/>
          <a:p>
            <a:pPr>
              <a:spcBef>
                <a:spcPct val="0"/>
              </a:spcBef>
              <a:spcAft>
                <a:spcPct val="0"/>
              </a:spcAft>
            </a:pPr>
            <a:r>
              <a:rPr lang="zh-CN" altLang="en-US" sz="2000" b="1">
                <a:solidFill>
                  <a:schemeClr val="accent1"/>
                </a:solidFill>
                <a:latin typeface="+mn-ea"/>
                <a:cs typeface="+mn-ea"/>
              </a:rPr>
              <a:t>设施农业</a:t>
            </a:r>
          </a:p>
        </p:txBody>
      </p:sp>
      <p:cxnSp>
        <p:nvCxnSpPr>
          <p:cNvPr id="3145733" name="直接连接符 29"/>
          <p:cNvCxnSpPr/>
          <p:nvPr>
            <p:custDataLst>
              <p:tags r:id="rId12"/>
            </p:custDataLst>
          </p:nvPr>
        </p:nvCxnSpPr>
        <p:spPr>
          <a:xfrm>
            <a:off x="8525161" y="3063138"/>
            <a:ext cx="292769" cy="0"/>
          </a:xfrm>
          <a:prstGeom prst="line">
            <a:avLst/>
          </a:prstGeom>
          <a:ln w="44450" cap="rnd">
            <a:gradFill>
              <a:gsLst>
                <a:gs pos="0">
                  <a:schemeClr val="accent1"/>
                </a:gs>
                <a:gs pos="100000">
                  <a:schemeClr val="accent1">
                    <a:alpha val="26000"/>
                  </a:schemeClr>
                </a:gs>
              </a:gsLst>
              <a:lin ang="0"/>
            </a:gradFill>
            <a:round/>
          </a:ln>
          <a:effectLst>
            <a:outerShdw blurRad="50800" dist="25400" dir="5400000" algn="t" rotWithShape="0">
              <a:schemeClr val="accent1">
                <a:lumMod val="75000"/>
                <a:alpha val="20000"/>
              </a:schemeClr>
            </a:outerShdw>
          </a:effectLst>
        </p:spPr>
        <p:style>
          <a:lnRef idx="2">
            <a:schemeClr val="accent1"/>
          </a:lnRef>
          <a:fillRef idx="0">
            <a:srgbClr val="FFFFFF"/>
          </a:fillRef>
          <a:effectRef idx="0">
            <a:srgbClr val="FFFFFF"/>
          </a:effectRef>
          <a:fontRef idx="minor">
            <a:schemeClr val="tx1"/>
          </a:fontRef>
        </p:style>
      </p:cxnSp>
    </p:spTree>
    <p:custDataLst>
      <p:tags r:id="rId1"/>
    </p:custData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9484" name="矩形: 圆角 14"/>
          <p:cNvSpPr/>
          <p:nvPr>
            <p:custDataLst>
              <p:tags r:id="rId2"/>
            </p:custDataLst>
          </p:nvPr>
        </p:nvSpPr>
        <p:spPr>
          <a:xfrm>
            <a:off x="530225" y="3091180"/>
            <a:ext cx="11129010" cy="3237865"/>
          </a:xfrm>
          <a:prstGeom prst="roundRect">
            <a:avLst>
              <a:gd name="adj" fmla="val 9236"/>
            </a:avLst>
          </a:prstGeom>
          <a:solidFill>
            <a:schemeClr val="lt1">
              <a:lumMod val="100000"/>
            </a:schemeClr>
          </a:solidFill>
          <a:ln w="3175" cap="flat" cmpd="sng" algn="ctr">
            <a:solidFill>
              <a:schemeClr val="accent1">
                <a:lumMod val="100000"/>
                <a:alpha val="2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outerShdw blurRad="508000" dist="76200" dir="5399999" algn="bl" rotWithShape="0">
              <a:schemeClr val="accent1">
                <a:alpha val="20000"/>
              </a:schemeClr>
            </a:outerShdw>
          </a:effectLst>
        </p:spPr>
        <p:txBody>
          <a:bodyPr rtlCol="0" anchor="ctr"/>
          <a:lstStyle/>
          <a:p>
            <a:pPr algn="ctr"/>
            <a:endParaRPr kumimoji="1" lang="zh-CN" altLang="en-US" sz="3200">
              <a:latin typeface="+mj-ea"/>
              <a:ea typeface="+mj-ea"/>
              <a:sym typeface="微软雅黑" panose="020B0503020204020204" pitchFamily="34" charset="-122"/>
            </a:endParaRPr>
          </a:p>
        </p:txBody>
      </p:sp>
      <p:sp>
        <p:nvSpPr>
          <p:cNvPr id="1049486" name="标题 16"/>
          <p:cNvSpPr>
            <a:spLocks noGrp="1"/>
          </p:cNvSpPr>
          <p:nvPr>
            <p:ph type="title"/>
            <p:custDataLst>
              <p:tags r:id="rId3"/>
            </p:custDataLst>
          </p:nvPr>
        </p:nvSpPr>
        <p:spPr>
          <a:xfrm>
            <a:off x="1357630" y="1668145"/>
            <a:ext cx="9474200" cy="720090"/>
          </a:xfrm>
        </p:spPr>
        <p:txBody>
          <a:bodyPr anchor="ctr" anchorCtr="0">
            <a:noAutofit/>
          </a:bodyPr>
          <a:lstStyle/>
          <a:p>
            <a:r>
              <a:rPr lang="zh-CN" altLang="en-US" sz="8000">
                <a:solidFill>
                  <a:srgbClr val="000000"/>
                </a:solidFill>
              </a:rPr>
              <a:t>农村综合改革</a:t>
            </a:r>
          </a:p>
        </p:txBody>
      </p:sp>
      <p:sp>
        <p:nvSpPr>
          <p:cNvPr id="1049488" name="矩形 3"/>
          <p:cNvSpPr/>
          <p:nvPr>
            <p:custDataLst>
              <p:tags r:id="rId4"/>
            </p:custDataLst>
          </p:nvPr>
        </p:nvSpPr>
        <p:spPr>
          <a:xfrm>
            <a:off x="1527175" y="4785361"/>
            <a:ext cx="2647950" cy="1218565"/>
          </a:xfrm>
          <a:prstGeom prst="rect">
            <a:avLst/>
          </a:prstGeom>
          <a:noFill/>
        </p:spPr>
        <p:txBody>
          <a:bodyPr wrap="square" lIns="0" tIns="0" rIns="0" bIns="0" rtlCol="0" anchor="t">
            <a:noAutofit/>
          </a:bodyPr>
          <a:lstStyle/>
          <a:p>
            <a:pPr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400" dirty="0">
                <a:solidFill>
                  <a:srgbClr val="000000"/>
                </a:solidFill>
                <a:latin typeface="+mn-ea"/>
                <a:cs typeface="+mn-ea"/>
                <a:sym typeface="+mn-ea"/>
              </a:rPr>
              <a:t>实施土地承包经营权确权登记，推动土地流转，提高土地使用效率和农民收入。</a:t>
            </a:r>
          </a:p>
        </p:txBody>
      </p:sp>
      <p:sp>
        <p:nvSpPr>
          <p:cNvPr id="1049490" name="矩形 5"/>
          <p:cNvSpPr/>
          <p:nvPr>
            <p:custDataLst>
              <p:tags r:id="rId5"/>
            </p:custDataLst>
          </p:nvPr>
        </p:nvSpPr>
        <p:spPr>
          <a:xfrm>
            <a:off x="1527175" y="4325621"/>
            <a:ext cx="2647950" cy="349250"/>
          </a:xfrm>
          <a:prstGeom prst="rect">
            <a:avLst/>
          </a:prstGeom>
          <a:noFill/>
        </p:spPr>
        <p:txBody>
          <a:bodyPr wrap="square" lIns="0" tIns="0" rIns="0" bIns="0" rtlCol="0" anchor="b" anchorCtr="0">
            <a:noAutofit/>
          </a:bodyPr>
          <a:lstStyle/>
          <a:p>
            <a:pPr>
              <a:spcBef>
                <a:spcPct val="0"/>
              </a:spcBef>
              <a:spcAft>
                <a:spcPct val="0"/>
              </a:spcAft>
            </a:pPr>
            <a:r>
              <a:rPr lang="zh-CN" altLang="en-US" sz="2000" b="1" dirty="0">
                <a:solidFill>
                  <a:schemeClr val="accent1"/>
                </a:solidFill>
                <a:latin typeface="+mn-ea"/>
                <a:cs typeface="+mn-ea"/>
                <a:sym typeface="+mn-ea"/>
              </a:rPr>
              <a:t>土地制度改革</a:t>
            </a:r>
          </a:p>
        </p:txBody>
      </p:sp>
      <p:sp>
        <p:nvSpPr>
          <p:cNvPr id="1049492" name="矩形 8"/>
          <p:cNvSpPr/>
          <p:nvPr>
            <p:custDataLst>
              <p:tags r:id="rId6"/>
            </p:custDataLst>
          </p:nvPr>
        </p:nvSpPr>
        <p:spPr>
          <a:xfrm>
            <a:off x="8353425" y="4785361"/>
            <a:ext cx="2647950" cy="1218565"/>
          </a:xfrm>
          <a:prstGeom prst="rect">
            <a:avLst/>
          </a:prstGeom>
          <a:noFill/>
        </p:spPr>
        <p:txBody>
          <a:bodyPr wrap="square" lIns="0" tIns="0" rIns="0" bIns="0" rtlCol="0" anchor="t">
            <a:noAutofit/>
          </a:bodyPr>
          <a:lstStyle/>
          <a:p>
            <a:pPr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400">
                <a:solidFill>
                  <a:srgbClr val="000000"/>
                </a:solidFill>
                <a:latin typeface="+mn-ea"/>
                <a:cs typeface="+mn-ea"/>
                <a:sym typeface="+mn-ea"/>
              </a:rPr>
              <a:t>建立农业补贴、价格支持等政策体系，保障农民利益，促进农业可持续发展。</a:t>
            </a:r>
          </a:p>
        </p:txBody>
      </p:sp>
      <p:sp>
        <p:nvSpPr>
          <p:cNvPr id="1049494" name="矩形 9"/>
          <p:cNvSpPr/>
          <p:nvPr>
            <p:custDataLst>
              <p:tags r:id="rId7"/>
            </p:custDataLst>
          </p:nvPr>
        </p:nvSpPr>
        <p:spPr>
          <a:xfrm>
            <a:off x="8353425" y="4325621"/>
            <a:ext cx="2647950" cy="349250"/>
          </a:xfrm>
          <a:prstGeom prst="rect">
            <a:avLst/>
          </a:prstGeom>
          <a:noFill/>
        </p:spPr>
        <p:txBody>
          <a:bodyPr wrap="square" lIns="0" tIns="0" rIns="0" bIns="0" rtlCol="0" anchor="b" anchorCtr="0">
            <a:noAutofit/>
          </a:bodyPr>
          <a:lstStyle/>
          <a:p>
            <a:pPr>
              <a:spcBef>
                <a:spcPct val="0"/>
              </a:spcBef>
              <a:spcAft>
                <a:spcPct val="0"/>
              </a:spcAft>
            </a:pPr>
            <a:r>
              <a:rPr lang="zh-CN" altLang="en-US" sz="2000" b="1">
                <a:solidFill>
                  <a:schemeClr val="accent1"/>
                </a:solidFill>
                <a:latin typeface="+mn-ea"/>
                <a:cs typeface="+mn-ea"/>
                <a:sym typeface="+mn-ea"/>
              </a:rPr>
              <a:t>农业支持保护制度</a:t>
            </a:r>
          </a:p>
        </p:txBody>
      </p:sp>
      <p:sp>
        <p:nvSpPr>
          <p:cNvPr id="1049496" name="矩形 10"/>
          <p:cNvSpPr/>
          <p:nvPr>
            <p:custDataLst>
              <p:tags r:id="rId8"/>
            </p:custDataLst>
          </p:nvPr>
        </p:nvSpPr>
        <p:spPr>
          <a:xfrm>
            <a:off x="4940300" y="4785361"/>
            <a:ext cx="2647950" cy="1218565"/>
          </a:xfrm>
          <a:prstGeom prst="rect">
            <a:avLst/>
          </a:prstGeom>
          <a:noFill/>
        </p:spPr>
        <p:txBody>
          <a:bodyPr wrap="square" lIns="0" tIns="0" rIns="0" bIns="0" rtlCol="0" anchor="t">
            <a:noAutofit/>
          </a:bodyPr>
          <a:lstStyle/>
          <a:p>
            <a:pPr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400">
                <a:solidFill>
                  <a:srgbClr val="000000"/>
                </a:solidFill>
                <a:latin typeface="+mn-ea"/>
                <a:cs typeface="+mn-ea"/>
                <a:sym typeface="+mn-ea"/>
              </a:rPr>
              <a:t>明晰农村集体资产产权，发展股份合作制，增强集体经济组织活力。</a:t>
            </a:r>
          </a:p>
        </p:txBody>
      </p:sp>
      <p:sp>
        <p:nvSpPr>
          <p:cNvPr id="1049498" name="矩形 13"/>
          <p:cNvSpPr/>
          <p:nvPr>
            <p:custDataLst>
              <p:tags r:id="rId9"/>
            </p:custDataLst>
          </p:nvPr>
        </p:nvSpPr>
        <p:spPr>
          <a:xfrm>
            <a:off x="4940300" y="4325621"/>
            <a:ext cx="2647950" cy="349250"/>
          </a:xfrm>
          <a:prstGeom prst="rect">
            <a:avLst/>
          </a:prstGeom>
          <a:noFill/>
        </p:spPr>
        <p:txBody>
          <a:bodyPr wrap="square" lIns="0" tIns="0" rIns="0" bIns="0" rtlCol="0" anchor="b" anchorCtr="0">
            <a:noAutofit/>
          </a:bodyPr>
          <a:lstStyle/>
          <a:p>
            <a:pPr>
              <a:spcBef>
                <a:spcPct val="0"/>
              </a:spcBef>
              <a:spcAft>
                <a:spcPct val="0"/>
              </a:spcAft>
            </a:pPr>
            <a:r>
              <a:rPr lang="zh-CN" altLang="en-US" sz="2000" b="1">
                <a:solidFill>
                  <a:schemeClr val="accent1"/>
                </a:solidFill>
                <a:latin typeface="+mn-ea"/>
                <a:cs typeface="+mn-ea"/>
                <a:sym typeface="+mn-ea"/>
              </a:rPr>
              <a:t>集体产权制度改革</a:t>
            </a:r>
          </a:p>
        </p:txBody>
      </p:sp>
    </p:spTree>
    <p:custDataLst>
      <p:tags r:id="rId1"/>
    </p:custData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9536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/>
        <p:txBody>
          <a:bodyPr/>
          <a:lstStyle/>
          <a:p>
            <a:r>
              <a:rPr lang="zh-CN" altLang="en-US"/>
              <a:t>农民增收途径</a:t>
            </a:r>
          </a:p>
        </p:txBody>
      </p:sp>
      <p:sp>
        <p:nvSpPr>
          <p:cNvPr id="1049538" name="矩形 7"/>
          <p:cNvSpPr/>
          <p:nvPr>
            <p:custDataLst>
              <p:tags r:id="rId3"/>
            </p:custDataLst>
          </p:nvPr>
        </p:nvSpPr>
        <p:spPr>
          <a:xfrm>
            <a:off x="901097" y="3690218"/>
            <a:ext cx="2880446" cy="876095"/>
          </a:xfrm>
          <a:prstGeom prst="rect">
            <a:avLst/>
          </a:prstGeom>
          <a:ln>
            <a:noFill/>
            <a:prstDash val="sysDash"/>
          </a:ln>
        </p:spPr>
        <p:txBody>
          <a:bodyPr vert="horz" wrap="square" lIns="0" tIns="0" rIns="0" bIns="0" rtlCol="0">
            <a:noAutofit/>
          </a:bodyPr>
          <a:lstStyle/>
          <a:p>
            <a:pPr algn="just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200" kern="0">
                <a:ln>
                  <a:noFill/>
                  <a:prstDash val="sysDot"/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  <a:cs typeface="+mn-ea"/>
              </a:rPr>
              <a:t>通过种植特色作物或发展有机农业，农民可以提高产品附加值，增加收入。</a:t>
            </a:r>
          </a:p>
        </p:txBody>
      </p:sp>
      <p:sp>
        <p:nvSpPr>
          <p:cNvPr id="1049540" name="矩形 8"/>
          <p:cNvSpPr/>
          <p:nvPr>
            <p:custDataLst>
              <p:tags r:id="rId4"/>
            </p:custDataLst>
          </p:nvPr>
        </p:nvSpPr>
        <p:spPr>
          <a:xfrm>
            <a:off x="901097" y="3009392"/>
            <a:ext cx="2880444" cy="591205"/>
          </a:xfrm>
          <a:prstGeom prst="rect">
            <a:avLst/>
          </a:prstGeom>
          <a:noFill/>
        </p:spPr>
        <p:txBody>
          <a:bodyPr wrap="square" lIns="0" tIns="0" rIns="0" bIns="0" rtlCol="0" anchor="b">
            <a:noAutofit/>
          </a:bodyPr>
          <a:lstStyle/>
          <a:p>
            <a:pPr>
              <a:spcBef>
                <a:spcPct val="0"/>
              </a:spcBef>
              <a:spcAft>
                <a:spcPct val="0"/>
              </a:spcAft>
            </a:pPr>
            <a:r>
              <a:rPr lang="zh-CN" altLang="en-US" sz="1700" b="1" kern="0">
                <a:solidFill>
                  <a:schemeClr val="accent1"/>
                </a:solidFill>
                <a:latin typeface="+mn-ea"/>
                <a:cs typeface="+mn-ea"/>
              </a:rPr>
              <a:t>发展特色农业</a:t>
            </a:r>
          </a:p>
        </p:txBody>
      </p:sp>
      <p:sp>
        <p:nvSpPr>
          <p:cNvPr id="1049542" name="矩形 12"/>
          <p:cNvSpPr/>
          <p:nvPr>
            <p:custDataLst>
              <p:tags r:id="rId5"/>
            </p:custDataLst>
          </p:nvPr>
        </p:nvSpPr>
        <p:spPr>
          <a:xfrm>
            <a:off x="901097" y="1811595"/>
            <a:ext cx="1325415" cy="991788"/>
          </a:xfrm>
          <a:prstGeom prst="rect">
            <a:avLst/>
          </a:prstGeom>
          <a:noFill/>
        </p:spPr>
        <p:txBody>
          <a:bodyPr wrap="none" lIns="0" tIns="0" rIns="0" bIns="0" rtlCol="0" anchor="ctr">
            <a:normAutofit fontScale="80000"/>
          </a:bodyPr>
          <a:lstStyle/>
          <a:p>
            <a:pPr>
              <a:spcBef>
                <a:spcPct val="0"/>
              </a:spcBef>
              <a:spcAft>
                <a:spcPct val="0"/>
              </a:spcAft>
            </a:pPr>
            <a:r>
              <a:rPr lang="en-US" altLang="zh-CN" sz="7200" b="1" kern="0" dirty="0">
                <a:solidFill>
                  <a:schemeClr val="accent1"/>
                </a:solidFill>
                <a:latin typeface="+mn-ea"/>
                <a:cs typeface="+mn-ea"/>
              </a:rPr>
              <a:t>01</a:t>
            </a:r>
            <a:endParaRPr lang="zh-CN" altLang="en-US" sz="7200" b="1" kern="0" dirty="0">
              <a:solidFill>
                <a:schemeClr val="accent1"/>
              </a:solidFill>
              <a:latin typeface="+mn-ea"/>
              <a:cs typeface="+mn-ea"/>
            </a:endParaRPr>
          </a:p>
        </p:txBody>
      </p:sp>
      <p:sp>
        <p:nvSpPr>
          <p:cNvPr id="1049544" name="矩形 16"/>
          <p:cNvSpPr/>
          <p:nvPr>
            <p:custDataLst>
              <p:tags r:id="rId6"/>
            </p:custDataLst>
          </p:nvPr>
        </p:nvSpPr>
        <p:spPr>
          <a:xfrm>
            <a:off x="4759324" y="3690218"/>
            <a:ext cx="2880446" cy="876095"/>
          </a:xfrm>
          <a:prstGeom prst="rect">
            <a:avLst/>
          </a:prstGeom>
          <a:ln>
            <a:noFill/>
            <a:prstDash val="sysDash"/>
          </a:ln>
        </p:spPr>
        <p:txBody>
          <a:bodyPr vert="horz" wrap="square" lIns="0" tIns="0" rIns="0" bIns="0" rtlCol="0">
            <a:noAutofit/>
          </a:bodyPr>
          <a:lstStyle/>
          <a:p>
            <a:pPr algn="just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200" kern="0">
                <a:ln>
                  <a:noFill/>
                  <a:prstDash val="sysDot"/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  <a:cs typeface="+mn-ea"/>
              </a:rPr>
              <a:t>利用农村自然风光和文化资源，发展乡村旅游，为农民提供新的收入来源。</a:t>
            </a:r>
          </a:p>
        </p:txBody>
      </p:sp>
      <p:sp>
        <p:nvSpPr>
          <p:cNvPr id="1049546" name="矩形 17"/>
          <p:cNvSpPr/>
          <p:nvPr>
            <p:custDataLst>
              <p:tags r:id="rId7"/>
            </p:custDataLst>
          </p:nvPr>
        </p:nvSpPr>
        <p:spPr>
          <a:xfrm>
            <a:off x="4759324" y="3009392"/>
            <a:ext cx="2880444" cy="591205"/>
          </a:xfrm>
          <a:prstGeom prst="rect">
            <a:avLst/>
          </a:prstGeom>
          <a:noFill/>
        </p:spPr>
        <p:txBody>
          <a:bodyPr wrap="square" lIns="0" tIns="0" rIns="0" bIns="0" rtlCol="0" anchor="b">
            <a:noAutofit/>
          </a:bodyPr>
          <a:lstStyle/>
          <a:p>
            <a:pPr>
              <a:spcBef>
                <a:spcPct val="0"/>
              </a:spcBef>
              <a:spcAft>
                <a:spcPct val="0"/>
              </a:spcAft>
            </a:pPr>
            <a:r>
              <a:rPr lang="zh-CN" altLang="en-US" sz="1700" b="1" kern="0">
                <a:solidFill>
                  <a:schemeClr val="accent1"/>
                </a:solidFill>
                <a:latin typeface="+mn-ea"/>
                <a:cs typeface="+mn-ea"/>
              </a:rPr>
              <a:t>乡村旅游开发</a:t>
            </a:r>
          </a:p>
        </p:txBody>
      </p:sp>
      <p:sp>
        <p:nvSpPr>
          <p:cNvPr id="1049548" name="矩形 19"/>
          <p:cNvSpPr/>
          <p:nvPr>
            <p:custDataLst>
              <p:tags r:id="rId8"/>
            </p:custDataLst>
          </p:nvPr>
        </p:nvSpPr>
        <p:spPr>
          <a:xfrm>
            <a:off x="4759324" y="1811595"/>
            <a:ext cx="1325415" cy="991788"/>
          </a:xfrm>
          <a:prstGeom prst="rect">
            <a:avLst/>
          </a:prstGeom>
          <a:noFill/>
        </p:spPr>
        <p:txBody>
          <a:bodyPr wrap="none" lIns="0" tIns="0" rIns="0" bIns="0" rtlCol="0" anchor="ctr">
            <a:normAutofit fontScale="80000"/>
          </a:bodyPr>
          <a:lstStyle/>
          <a:p>
            <a:pPr>
              <a:spcBef>
                <a:spcPct val="0"/>
              </a:spcBef>
              <a:spcAft>
                <a:spcPct val="0"/>
              </a:spcAft>
            </a:pPr>
            <a:r>
              <a:rPr lang="en-US" altLang="zh-CN" sz="7200" b="1" kern="0">
                <a:solidFill>
                  <a:schemeClr val="accent1"/>
                </a:solidFill>
                <a:latin typeface="+mn-ea"/>
                <a:cs typeface="+mn-ea"/>
              </a:rPr>
              <a:t>02</a:t>
            </a:r>
            <a:endParaRPr lang="zh-CN" altLang="en-US" sz="7200" b="1" kern="0">
              <a:solidFill>
                <a:schemeClr val="accent1"/>
              </a:solidFill>
              <a:latin typeface="+mn-ea"/>
              <a:cs typeface="+mn-ea"/>
            </a:endParaRPr>
          </a:p>
        </p:txBody>
      </p:sp>
      <p:sp>
        <p:nvSpPr>
          <p:cNvPr id="1049550" name="矩形 21"/>
          <p:cNvSpPr/>
          <p:nvPr>
            <p:custDataLst>
              <p:tags r:id="rId9"/>
            </p:custDataLst>
          </p:nvPr>
        </p:nvSpPr>
        <p:spPr>
          <a:xfrm>
            <a:off x="8617551" y="3690218"/>
            <a:ext cx="2880446" cy="876095"/>
          </a:xfrm>
          <a:prstGeom prst="rect">
            <a:avLst/>
          </a:prstGeom>
          <a:ln>
            <a:noFill/>
            <a:prstDash val="sysDash"/>
          </a:ln>
        </p:spPr>
        <p:txBody>
          <a:bodyPr vert="horz" wrap="square" lIns="0" tIns="0" rIns="0" bIns="0" rtlCol="0">
            <a:noAutofit/>
          </a:bodyPr>
          <a:lstStyle/>
          <a:p>
            <a:pPr algn="just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200" kern="0">
                <a:ln>
                  <a:noFill/>
                  <a:prstDash val="sysDot"/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  <a:cs typeface="+mn-ea"/>
              </a:rPr>
              <a:t>对农产品进行深加工，提高产品档次和市场竞争力，从而增加农民的经济收益。</a:t>
            </a:r>
          </a:p>
        </p:txBody>
      </p:sp>
      <p:sp>
        <p:nvSpPr>
          <p:cNvPr id="1049552" name="矩形 23"/>
          <p:cNvSpPr/>
          <p:nvPr>
            <p:custDataLst>
              <p:tags r:id="rId10"/>
            </p:custDataLst>
          </p:nvPr>
        </p:nvSpPr>
        <p:spPr>
          <a:xfrm>
            <a:off x="8617551" y="3009392"/>
            <a:ext cx="2880443" cy="591205"/>
          </a:xfrm>
          <a:prstGeom prst="rect">
            <a:avLst/>
          </a:prstGeom>
          <a:noFill/>
        </p:spPr>
        <p:txBody>
          <a:bodyPr wrap="square" lIns="0" tIns="0" rIns="0" bIns="0" rtlCol="0" anchor="b">
            <a:noAutofit/>
          </a:bodyPr>
          <a:lstStyle/>
          <a:p>
            <a:pPr>
              <a:spcBef>
                <a:spcPct val="0"/>
              </a:spcBef>
              <a:spcAft>
                <a:spcPct val="0"/>
              </a:spcAft>
            </a:pPr>
            <a:r>
              <a:rPr lang="zh-CN" altLang="en-US" sz="1700" b="1" kern="0">
                <a:solidFill>
                  <a:schemeClr val="accent1"/>
                </a:solidFill>
                <a:latin typeface="+mn-ea"/>
                <a:cs typeface="+mn-ea"/>
              </a:rPr>
              <a:t>农产品深加工</a:t>
            </a:r>
          </a:p>
        </p:txBody>
      </p:sp>
      <p:sp>
        <p:nvSpPr>
          <p:cNvPr id="1049554" name="矩形 24"/>
          <p:cNvSpPr/>
          <p:nvPr>
            <p:custDataLst>
              <p:tags r:id="rId11"/>
            </p:custDataLst>
          </p:nvPr>
        </p:nvSpPr>
        <p:spPr>
          <a:xfrm>
            <a:off x="8617551" y="1811595"/>
            <a:ext cx="1325415" cy="991788"/>
          </a:xfrm>
          <a:prstGeom prst="rect">
            <a:avLst/>
          </a:prstGeom>
          <a:noFill/>
        </p:spPr>
        <p:txBody>
          <a:bodyPr wrap="none" lIns="0" tIns="0" rIns="0" bIns="0" rtlCol="0" anchor="ctr">
            <a:normAutofit fontScale="80000"/>
          </a:bodyPr>
          <a:lstStyle/>
          <a:p>
            <a:pPr>
              <a:spcBef>
                <a:spcPct val="0"/>
              </a:spcBef>
              <a:spcAft>
                <a:spcPct val="0"/>
              </a:spcAft>
            </a:pPr>
            <a:r>
              <a:rPr lang="en-US" altLang="zh-CN" sz="7200" b="1" kern="0">
                <a:solidFill>
                  <a:schemeClr val="accent1"/>
                </a:solidFill>
                <a:latin typeface="+mn-ea"/>
                <a:cs typeface="+mn-ea"/>
              </a:rPr>
              <a:t>03</a:t>
            </a:r>
            <a:endParaRPr lang="zh-CN" altLang="en-US" sz="7200" b="1" kern="0">
              <a:solidFill>
                <a:schemeClr val="accent1"/>
              </a:solidFill>
              <a:latin typeface="+mn-ea"/>
              <a:cs typeface="+mn-ea"/>
            </a:endParaRPr>
          </a:p>
        </p:txBody>
      </p:sp>
      <p:cxnSp>
        <p:nvCxnSpPr>
          <p:cNvPr id="3145735" name="直接连接符 34"/>
          <p:cNvCxnSpPr/>
          <p:nvPr>
            <p:custDataLst>
              <p:tags r:id="rId12"/>
            </p:custDataLst>
          </p:nvPr>
        </p:nvCxnSpPr>
        <p:spPr>
          <a:xfrm>
            <a:off x="695960" y="1811595"/>
            <a:ext cx="0" cy="4407542"/>
          </a:xfrm>
          <a:prstGeom prst="line">
            <a:avLst/>
          </a:prstGeom>
          <a:ln w="19050">
            <a:solidFill>
              <a:schemeClr val="tx1">
                <a:lumMod val="40000"/>
                <a:lumOff val="60000"/>
                <a:alpha val="30000"/>
              </a:schemeClr>
            </a:solidFill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45737" name="直接连接符 35"/>
          <p:cNvCxnSpPr/>
          <p:nvPr>
            <p:custDataLst>
              <p:tags r:id="rId13"/>
            </p:custDataLst>
          </p:nvPr>
        </p:nvCxnSpPr>
        <p:spPr>
          <a:xfrm>
            <a:off x="4544025" y="1811595"/>
            <a:ext cx="0" cy="4407542"/>
          </a:xfrm>
          <a:prstGeom prst="line">
            <a:avLst/>
          </a:prstGeom>
          <a:ln w="19050">
            <a:solidFill>
              <a:schemeClr val="tx1">
                <a:lumMod val="40000"/>
                <a:lumOff val="60000"/>
                <a:alpha val="30000"/>
              </a:schemeClr>
            </a:solidFill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45739" name="直接连接符 36"/>
          <p:cNvCxnSpPr/>
          <p:nvPr>
            <p:custDataLst>
              <p:tags r:id="rId14"/>
            </p:custDataLst>
          </p:nvPr>
        </p:nvCxnSpPr>
        <p:spPr>
          <a:xfrm>
            <a:off x="8400347" y="1811595"/>
            <a:ext cx="0" cy="4407542"/>
          </a:xfrm>
          <a:prstGeom prst="line">
            <a:avLst/>
          </a:prstGeom>
          <a:ln w="19050">
            <a:solidFill>
              <a:schemeClr val="tx1">
                <a:lumMod val="40000"/>
                <a:lumOff val="60000"/>
                <a:alpha val="30000"/>
              </a:schemeClr>
            </a:solidFill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custDataLst>
      <p:tags r:id="rId1"/>
    </p:custData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9592" name="标题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/>
        <p:txBody>
          <a:bodyPr/>
          <a:lstStyle/>
          <a:p>
            <a:r>
              <a:rPr lang="zh-CN" altLang="en-US"/>
              <a:t>三农实践的案例分析</a:t>
            </a:r>
          </a:p>
        </p:txBody>
      </p:sp>
      <p:sp>
        <p:nvSpPr>
          <p:cNvPr id="1049594" name="节编号"/>
          <p:cNvSpPr>
            <a:spLocks noGrp="1"/>
          </p:cNvSpPr>
          <p:nvPr>
            <p:ph type="body" sz="quarter" idx="13"/>
            <p:custDataLst>
              <p:tags r:id="rId3"/>
            </p:custDataLst>
          </p:nvPr>
        </p:nvSpPr>
        <p:spPr/>
        <p:txBody>
          <a:bodyPr>
            <a:normAutofit fontScale="85000" lnSpcReduction="20000"/>
          </a:bodyPr>
          <a:lstStyle/>
          <a:p>
            <a:r>
              <a:rPr lang="zh-CN" altLang="en-US"/>
              <a:t>04</a:t>
            </a:r>
          </a:p>
        </p:txBody>
      </p:sp>
    </p:spTree>
    <p:custDataLst>
      <p:tags r:id="rId1"/>
    </p:custData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9656" name="标题 4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695960" y="360045"/>
            <a:ext cx="7201535" cy="720090"/>
          </a:xfrm>
        </p:spPr>
        <p:txBody>
          <a:bodyPr/>
          <a:lstStyle/>
          <a:p>
            <a:r>
              <a:rPr lang="zh-CN" altLang="en-US"/>
              <a:t>成功案例介绍</a:t>
            </a:r>
          </a:p>
        </p:txBody>
      </p:sp>
      <p:sp>
        <p:nvSpPr>
          <p:cNvPr id="1049658" name="矩形 1"/>
          <p:cNvSpPr/>
          <p:nvPr>
            <p:custDataLst>
              <p:tags r:id="rId3"/>
            </p:custDataLst>
          </p:nvPr>
        </p:nvSpPr>
        <p:spPr>
          <a:xfrm>
            <a:off x="1609408" y="1869042"/>
            <a:ext cx="4356968" cy="661670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noAutofit/>
          </a:bodyPr>
          <a:lstStyle/>
          <a:p>
            <a:pPr lvl="0" algn="just">
              <a:lnSpc>
                <a:spcPct val="150000"/>
              </a:lnSpc>
              <a:buClrTx/>
              <a:buSzTx/>
              <a:buFontTx/>
            </a:pPr>
            <a:r>
              <a:rPr lang="zh-CN" altLang="en-US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  <a:cs typeface="+mn-ea"/>
                <a:sym typeface="+mn-ea"/>
              </a:rPr>
              <a:t>某村通过引入智能温室技术，提高了作物产量和品质，实现了农业现代化。</a:t>
            </a:r>
          </a:p>
        </p:txBody>
      </p:sp>
      <p:sp>
        <p:nvSpPr>
          <p:cNvPr id="1049660" name="矩形 3"/>
          <p:cNvSpPr/>
          <p:nvPr>
            <p:custDataLst>
              <p:tags r:id="rId4"/>
            </p:custDataLst>
          </p:nvPr>
        </p:nvSpPr>
        <p:spPr>
          <a:xfrm>
            <a:off x="1608773" y="1500742"/>
            <a:ext cx="4357202" cy="368300"/>
          </a:xfrm>
          <a:prstGeom prst="rect">
            <a:avLst/>
          </a:prstGeom>
          <a:noFill/>
        </p:spPr>
        <p:txBody>
          <a:bodyPr wrap="square" lIns="0" tIns="0" rIns="0" bIns="0" rtlCol="0" anchor="ctr" anchorCtr="0">
            <a:noAutofit/>
          </a:bodyPr>
          <a:lstStyle/>
          <a:p>
            <a:pPr algn="just">
              <a:spcBef>
                <a:spcPct val="0"/>
              </a:spcBef>
              <a:spcAft>
                <a:spcPct val="0"/>
              </a:spcAft>
            </a:pPr>
            <a:r>
              <a:rPr lang="zh-CN" altLang="en-US" sz="2200" b="1" dirty="0">
                <a:solidFill>
                  <a:schemeClr val="accent1"/>
                </a:solidFill>
                <a:latin typeface="+mn-ea"/>
                <a:cs typeface="+mn-ea"/>
              </a:rPr>
              <a:t>农业科技创新应用</a:t>
            </a:r>
          </a:p>
        </p:txBody>
      </p:sp>
      <p:sp>
        <p:nvSpPr>
          <p:cNvPr id="1049662" name="矩形 7"/>
          <p:cNvSpPr/>
          <p:nvPr>
            <p:custDataLst>
              <p:tags r:id="rId5"/>
            </p:custDataLst>
          </p:nvPr>
        </p:nvSpPr>
        <p:spPr>
          <a:xfrm>
            <a:off x="709613" y="1566782"/>
            <a:ext cx="603701" cy="603701"/>
          </a:xfrm>
          <a:prstGeom prst="rect">
            <a:avLst/>
          </a:prstGeom>
          <a:solidFill>
            <a:srgbClr val="FFFFFF">
              <a:alpha val="20000"/>
            </a:srgbClr>
          </a:solidFill>
          <a:ln>
            <a:solidFill>
              <a:schemeClr val="accent1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rtlCol="0" anchor="ctr">
            <a:normAutofit/>
          </a:bodyPr>
          <a:lstStyle/>
          <a:p>
            <a:pPr algn="ctr">
              <a:spcBef>
                <a:spcPct val="0"/>
              </a:spcBef>
              <a:spcAft>
                <a:spcPct val="0"/>
              </a:spcAft>
            </a:pPr>
            <a:r>
              <a:rPr lang="en-US" altLang="zh-CN" sz="2000" b="1">
                <a:solidFill>
                  <a:schemeClr val="accent1"/>
                </a:solidFill>
                <a:latin typeface="+mn-ea"/>
                <a:cs typeface="+mn-ea"/>
              </a:rPr>
              <a:t>01</a:t>
            </a:r>
            <a:endParaRPr lang="zh-CN" altLang="en-US" sz="2000" b="1">
              <a:solidFill>
                <a:schemeClr val="accent1"/>
              </a:solidFill>
              <a:latin typeface="+mn-ea"/>
              <a:cs typeface="+mn-ea"/>
            </a:endParaRPr>
          </a:p>
        </p:txBody>
      </p:sp>
      <p:sp>
        <p:nvSpPr>
          <p:cNvPr id="1049664" name="矩形 8"/>
          <p:cNvSpPr/>
          <p:nvPr>
            <p:custDataLst>
              <p:tags r:id="rId6"/>
            </p:custDataLst>
          </p:nvPr>
        </p:nvSpPr>
        <p:spPr>
          <a:xfrm>
            <a:off x="1608773" y="3073637"/>
            <a:ext cx="4356968" cy="661670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noAutofit/>
          </a:bodyPr>
          <a:lstStyle/>
          <a:p>
            <a:pPr lvl="0" algn="just">
              <a:lnSpc>
                <a:spcPct val="150000"/>
              </a:lnSpc>
              <a:buClrTx/>
              <a:buSzTx/>
              <a:buFontTx/>
            </a:pPr>
            <a:r>
              <a:rPr lang="zh-CN" altLang="en-US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  <a:cs typeface="+mn-ea"/>
                <a:sym typeface="+mn-ea"/>
              </a:rPr>
              <a:t>一个偏远山村通过建立电商平台，将当地特产销往全国，带动了当地经济发展。</a:t>
            </a:r>
          </a:p>
        </p:txBody>
      </p:sp>
      <p:sp>
        <p:nvSpPr>
          <p:cNvPr id="1049666" name="矩形 9"/>
          <p:cNvSpPr/>
          <p:nvPr>
            <p:custDataLst>
              <p:tags r:id="rId7"/>
            </p:custDataLst>
          </p:nvPr>
        </p:nvSpPr>
        <p:spPr>
          <a:xfrm>
            <a:off x="1608138" y="2694542"/>
            <a:ext cx="4357202" cy="368300"/>
          </a:xfrm>
          <a:prstGeom prst="rect">
            <a:avLst/>
          </a:prstGeom>
          <a:noFill/>
        </p:spPr>
        <p:txBody>
          <a:bodyPr wrap="square" lIns="0" tIns="0" rIns="0" bIns="0" rtlCol="0" anchor="ctr" anchorCtr="0">
            <a:noAutofit/>
          </a:bodyPr>
          <a:lstStyle/>
          <a:p>
            <a:pPr algn="just">
              <a:spcBef>
                <a:spcPct val="0"/>
              </a:spcBef>
              <a:spcAft>
                <a:spcPct val="0"/>
              </a:spcAft>
            </a:pPr>
            <a:r>
              <a:rPr lang="zh-CN" altLang="en-US" sz="2200" b="1">
                <a:solidFill>
                  <a:schemeClr val="accent1"/>
                </a:solidFill>
                <a:latin typeface="+mn-ea"/>
                <a:cs typeface="+mn-ea"/>
              </a:rPr>
              <a:t>农村电商发展</a:t>
            </a:r>
          </a:p>
        </p:txBody>
      </p:sp>
      <p:sp>
        <p:nvSpPr>
          <p:cNvPr id="1049668" name="矩形 16"/>
          <p:cNvSpPr/>
          <p:nvPr>
            <p:custDataLst>
              <p:tags r:id="rId8"/>
            </p:custDataLst>
          </p:nvPr>
        </p:nvSpPr>
        <p:spPr>
          <a:xfrm>
            <a:off x="708978" y="2741532"/>
            <a:ext cx="603701" cy="603701"/>
          </a:xfrm>
          <a:prstGeom prst="rect">
            <a:avLst/>
          </a:prstGeom>
          <a:solidFill>
            <a:srgbClr val="FFFFFF">
              <a:alpha val="20000"/>
            </a:srgbClr>
          </a:solidFill>
          <a:ln>
            <a:solidFill>
              <a:schemeClr val="accent1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rtlCol="0" anchor="ctr">
            <a:normAutofit/>
          </a:bodyPr>
          <a:lstStyle/>
          <a:p>
            <a:pPr algn="ctr">
              <a:spcBef>
                <a:spcPct val="0"/>
              </a:spcBef>
              <a:spcAft>
                <a:spcPct val="0"/>
              </a:spcAft>
            </a:pPr>
            <a:r>
              <a:rPr lang="en-US" altLang="zh-CN" sz="2000" b="1">
                <a:solidFill>
                  <a:schemeClr val="accent1"/>
                </a:solidFill>
                <a:latin typeface="+mn-ea"/>
                <a:cs typeface="+mn-ea"/>
              </a:rPr>
              <a:t>02</a:t>
            </a:r>
            <a:endParaRPr lang="zh-CN" altLang="en-US" sz="2000" b="1">
              <a:solidFill>
                <a:schemeClr val="accent1"/>
              </a:solidFill>
              <a:latin typeface="+mn-ea"/>
              <a:cs typeface="+mn-ea"/>
            </a:endParaRPr>
          </a:p>
        </p:txBody>
      </p:sp>
      <p:sp>
        <p:nvSpPr>
          <p:cNvPr id="1049670" name="矩形 10"/>
          <p:cNvSpPr/>
          <p:nvPr>
            <p:custDataLst>
              <p:tags r:id="rId9"/>
            </p:custDataLst>
          </p:nvPr>
        </p:nvSpPr>
        <p:spPr>
          <a:xfrm>
            <a:off x="1608138" y="4278867"/>
            <a:ext cx="4356968" cy="661670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noAutofit/>
          </a:bodyPr>
          <a:lstStyle/>
          <a:p>
            <a:pPr algn="just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  <a:cs typeface="+mn-ea"/>
              </a:rPr>
              <a:t>某地利用自然风光和传统文化，发展乡村旅游，吸引了大量游客，提升了村民收入。</a:t>
            </a:r>
          </a:p>
        </p:txBody>
      </p:sp>
      <p:sp>
        <p:nvSpPr>
          <p:cNvPr id="1049672" name="矩形 11"/>
          <p:cNvSpPr/>
          <p:nvPr>
            <p:custDataLst>
              <p:tags r:id="rId10"/>
            </p:custDataLst>
          </p:nvPr>
        </p:nvSpPr>
        <p:spPr>
          <a:xfrm>
            <a:off x="1608138" y="3908662"/>
            <a:ext cx="4357202" cy="368300"/>
          </a:xfrm>
          <a:prstGeom prst="rect">
            <a:avLst/>
          </a:prstGeom>
          <a:noFill/>
        </p:spPr>
        <p:txBody>
          <a:bodyPr wrap="square" lIns="0" tIns="0" rIns="0" bIns="0" rtlCol="0" anchor="ctr" anchorCtr="0">
            <a:noAutofit/>
          </a:bodyPr>
          <a:lstStyle/>
          <a:p>
            <a:pPr algn="just">
              <a:spcBef>
                <a:spcPct val="0"/>
              </a:spcBef>
              <a:spcAft>
                <a:spcPct val="0"/>
              </a:spcAft>
            </a:pPr>
            <a:r>
              <a:rPr lang="zh-CN" altLang="en-US" sz="2200" b="1">
                <a:solidFill>
                  <a:schemeClr val="accent1"/>
                </a:solidFill>
                <a:latin typeface="+mn-ea"/>
                <a:cs typeface="+mn-ea"/>
              </a:rPr>
              <a:t>乡村旅游开发</a:t>
            </a:r>
          </a:p>
        </p:txBody>
      </p:sp>
      <p:sp>
        <p:nvSpPr>
          <p:cNvPr id="1049674" name="矩形 22"/>
          <p:cNvSpPr/>
          <p:nvPr>
            <p:custDataLst>
              <p:tags r:id="rId11"/>
            </p:custDataLst>
          </p:nvPr>
        </p:nvSpPr>
        <p:spPr>
          <a:xfrm>
            <a:off x="708978" y="3954382"/>
            <a:ext cx="603701" cy="603701"/>
          </a:xfrm>
          <a:prstGeom prst="rect">
            <a:avLst/>
          </a:prstGeom>
          <a:solidFill>
            <a:srgbClr val="FFFFFF">
              <a:alpha val="20000"/>
            </a:srgbClr>
          </a:solidFill>
          <a:ln>
            <a:solidFill>
              <a:schemeClr val="accent1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rtlCol="0" anchor="ctr">
            <a:normAutofit/>
          </a:bodyPr>
          <a:lstStyle/>
          <a:p>
            <a:pPr algn="ctr">
              <a:spcBef>
                <a:spcPct val="0"/>
              </a:spcBef>
              <a:spcAft>
                <a:spcPct val="0"/>
              </a:spcAft>
            </a:pPr>
            <a:r>
              <a:rPr lang="en-US" altLang="zh-CN" sz="2000" b="1">
                <a:solidFill>
                  <a:schemeClr val="accent1"/>
                </a:solidFill>
                <a:latin typeface="+mn-ea"/>
                <a:cs typeface="+mn-ea"/>
              </a:rPr>
              <a:t>03</a:t>
            </a:r>
            <a:endParaRPr lang="zh-CN" altLang="en-US" sz="2000" b="1">
              <a:solidFill>
                <a:schemeClr val="accent1"/>
              </a:solidFill>
              <a:latin typeface="+mn-ea"/>
              <a:cs typeface="+mn-ea"/>
            </a:endParaRPr>
          </a:p>
        </p:txBody>
      </p:sp>
      <p:sp>
        <p:nvSpPr>
          <p:cNvPr id="1049676" name="矩形 23"/>
          <p:cNvSpPr/>
          <p:nvPr>
            <p:custDataLst>
              <p:tags r:id="rId12"/>
            </p:custDataLst>
          </p:nvPr>
        </p:nvSpPr>
        <p:spPr>
          <a:xfrm>
            <a:off x="1610043" y="5484097"/>
            <a:ext cx="4356969" cy="661670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noAutofit/>
          </a:bodyPr>
          <a:lstStyle/>
          <a:p>
            <a:pPr lvl="0" algn="just">
              <a:lnSpc>
                <a:spcPct val="150000"/>
              </a:lnSpc>
              <a:buClrTx/>
              <a:buSzTx/>
              <a:buFontTx/>
            </a:pPr>
            <a:r>
              <a:rPr lang="zh-CN" altLang="en-US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  <a:cs typeface="+mn-ea"/>
                <a:sym typeface="+mn-ea"/>
              </a:rPr>
              <a:t>通过成立农民合作社，农民集体经营土地，实现了规模种植，提高了市场竞争力。</a:t>
            </a:r>
          </a:p>
        </p:txBody>
      </p:sp>
      <p:sp>
        <p:nvSpPr>
          <p:cNvPr id="1049678" name="矩形 24"/>
          <p:cNvSpPr/>
          <p:nvPr>
            <p:custDataLst>
              <p:tags r:id="rId13"/>
            </p:custDataLst>
          </p:nvPr>
        </p:nvSpPr>
        <p:spPr>
          <a:xfrm>
            <a:off x="1609408" y="5099922"/>
            <a:ext cx="4357201" cy="368300"/>
          </a:xfrm>
          <a:prstGeom prst="rect">
            <a:avLst/>
          </a:prstGeom>
          <a:noFill/>
        </p:spPr>
        <p:txBody>
          <a:bodyPr wrap="square" lIns="0" tIns="0" rIns="0" bIns="0" rtlCol="0" anchor="ctr" anchorCtr="0">
            <a:noAutofit/>
          </a:bodyPr>
          <a:lstStyle/>
          <a:p>
            <a:pPr algn="just">
              <a:spcBef>
                <a:spcPct val="0"/>
              </a:spcBef>
              <a:spcAft>
                <a:spcPct val="0"/>
              </a:spcAft>
            </a:pPr>
            <a:r>
              <a:rPr lang="zh-CN" altLang="en-US" sz="2200" b="1">
                <a:solidFill>
                  <a:schemeClr val="accent1"/>
                </a:solidFill>
                <a:latin typeface="+mn-ea"/>
                <a:cs typeface="+mn-ea"/>
              </a:rPr>
              <a:t>农民合作社模式</a:t>
            </a:r>
          </a:p>
        </p:txBody>
      </p:sp>
      <p:sp>
        <p:nvSpPr>
          <p:cNvPr id="1049680" name="矩形 25"/>
          <p:cNvSpPr/>
          <p:nvPr>
            <p:custDataLst>
              <p:tags r:id="rId14"/>
            </p:custDataLst>
          </p:nvPr>
        </p:nvSpPr>
        <p:spPr>
          <a:xfrm>
            <a:off x="710248" y="5133577"/>
            <a:ext cx="603701" cy="603701"/>
          </a:xfrm>
          <a:prstGeom prst="rect">
            <a:avLst/>
          </a:prstGeom>
          <a:solidFill>
            <a:srgbClr val="FFFFFF">
              <a:alpha val="20000"/>
            </a:srgbClr>
          </a:solidFill>
          <a:ln>
            <a:solidFill>
              <a:schemeClr val="accent1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rtlCol="0" anchor="ctr">
            <a:normAutofit/>
          </a:bodyPr>
          <a:lstStyle/>
          <a:p>
            <a:pPr algn="ctr">
              <a:spcBef>
                <a:spcPct val="0"/>
              </a:spcBef>
              <a:spcAft>
                <a:spcPct val="0"/>
              </a:spcAft>
            </a:pPr>
            <a:r>
              <a:rPr lang="en-US" altLang="zh-CN" sz="2000" b="1">
                <a:solidFill>
                  <a:schemeClr val="accent1"/>
                </a:solidFill>
                <a:latin typeface="+mn-ea"/>
                <a:cs typeface="+mn-ea"/>
              </a:rPr>
              <a:t>04</a:t>
            </a:r>
            <a:endParaRPr lang="zh-CN" altLang="en-US" sz="2000" b="1">
              <a:solidFill>
                <a:schemeClr val="accent1"/>
              </a:solidFill>
              <a:latin typeface="+mn-ea"/>
              <a:cs typeface="+mn-ea"/>
            </a:endParaRPr>
          </a:p>
        </p:txBody>
      </p:sp>
    </p:spTree>
    <p:custDataLst>
      <p:tags r:id="rId1"/>
    </p:custData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9718" name="标题 2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696000" y="394405"/>
            <a:ext cx="10800000" cy="792000"/>
          </a:xfrm>
        </p:spPr>
        <p:txBody>
          <a:bodyPr/>
          <a:lstStyle/>
          <a:p>
            <a:r>
              <a:rPr lang="zh-CN" altLang="en-US" dirty="0"/>
              <a:t>案例成功因素</a:t>
            </a:r>
          </a:p>
        </p:txBody>
      </p:sp>
      <p:sp>
        <p:nvSpPr>
          <p:cNvPr id="1049720" name="圆角矩形 3"/>
          <p:cNvSpPr/>
          <p:nvPr>
            <p:custDataLst>
              <p:tags r:id="rId3"/>
            </p:custDataLst>
          </p:nvPr>
        </p:nvSpPr>
        <p:spPr>
          <a:xfrm>
            <a:off x="586874" y="1807624"/>
            <a:ext cx="2902835" cy="3932263"/>
          </a:xfrm>
          <a:prstGeom prst="roundRect">
            <a:avLst>
              <a:gd name="adj" fmla="val 5500"/>
            </a:avLst>
          </a:prstGeom>
          <a:gradFill flip="none" rotWithShape="1">
            <a:gsLst>
              <a:gs pos="0">
                <a:schemeClr val="accent1"/>
              </a:gs>
              <a:gs pos="100000">
                <a:schemeClr val="accent1">
                  <a:lumMod val="90000"/>
                </a:schemeClr>
              </a:gs>
            </a:gsLst>
            <a:lin ang="21594000" scaled="0"/>
          </a:gradFill>
          <a:ln w="3175" cap="flat" cmpd="sng" algn="ctr">
            <a:solidFill>
              <a:schemeClr val="tx1">
                <a:lumMod val="100000"/>
                <a:alpha val="1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>
            <a:outerShdw blurRad="190500" dist="38100" dir="2700000" algn="tl" rotWithShape="0">
              <a:schemeClr val="tx1">
                <a:alpha val="15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+mn-ea"/>
            </a:endParaRPr>
          </a:p>
        </p:txBody>
      </p:sp>
      <p:sp>
        <p:nvSpPr>
          <p:cNvPr id="1049722" name="矩形 5"/>
          <p:cNvSpPr/>
          <p:nvPr>
            <p:custDataLst>
              <p:tags r:id="rId4"/>
            </p:custDataLst>
          </p:nvPr>
        </p:nvSpPr>
        <p:spPr>
          <a:xfrm>
            <a:off x="1009146" y="3993912"/>
            <a:ext cx="2057856" cy="1566103"/>
          </a:xfrm>
          <a:prstGeom prst="rect">
            <a:avLst/>
          </a:prstGeom>
        </p:spPr>
        <p:txBody>
          <a:bodyPr wrap="square" lIns="0" tIns="0" rIns="0" bIns="0">
            <a:noAutofit/>
          </a:bodyPr>
          <a:lstStyle/>
          <a:p>
            <a:pPr algn="just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600" dirty="0">
                <a:solidFill>
                  <a:schemeClr val="lt1">
                    <a:lumMod val="100000"/>
                  </a:schemeClr>
                </a:solidFill>
                <a:latin typeface="+mn-ea"/>
                <a:cs typeface="+mn-ea"/>
              </a:rPr>
              <a:t>政府的农业补贴和税收减免政策为三农实践提供了有力支持，促进了农业现代化。</a:t>
            </a:r>
          </a:p>
        </p:txBody>
      </p:sp>
      <p:sp>
        <p:nvSpPr>
          <p:cNvPr id="1049724" name="矩形 9"/>
          <p:cNvSpPr/>
          <p:nvPr>
            <p:custDataLst>
              <p:tags r:id="rId5"/>
            </p:custDataLst>
          </p:nvPr>
        </p:nvSpPr>
        <p:spPr>
          <a:xfrm>
            <a:off x="1009146" y="3074439"/>
            <a:ext cx="2057856" cy="722221"/>
          </a:xfrm>
          <a:prstGeom prst="rect">
            <a:avLst/>
          </a:prstGeom>
          <a:noFill/>
        </p:spPr>
        <p:txBody>
          <a:bodyPr wrap="square" lIns="0" tIns="0" rIns="0" bIns="0" rtlCol="0" anchor="b" anchorCtr="0">
            <a:noAutofit/>
          </a:bodyPr>
          <a:lstStyle/>
          <a:p>
            <a:pPr algn="just">
              <a:spcBef>
                <a:spcPct val="0"/>
              </a:spcBef>
              <a:spcAft>
                <a:spcPct val="0"/>
              </a:spcAft>
            </a:pPr>
            <a:r>
              <a:rPr lang="zh-CN" altLang="en-US" sz="1900" b="1" dirty="0">
                <a:solidFill>
                  <a:schemeClr val="lt1">
                    <a:lumMod val="100000"/>
                  </a:schemeClr>
                </a:solidFill>
                <a:latin typeface="+mn-ea"/>
                <a:cs typeface="+mn-ea"/>
              </a:rPr>
              <a:t>政策支持</a:t>
            </a:r>
          </a:p>
        </p:txBody>
      </p:sp>
      <p:cxnSp>
        <p:nvCxnSpPr>
          <p:cNvPr id="3145741" name="直接连接符 5"/>
          <p:cNvCxnSpPr/>
          <p:nvPr>
            <p:custDataLst>
              <p:tags r:id="rId6"/>
            </p:custDataLst>
          </p:nvPr>
        </p:nvCxnSpPr>
        <p:spPr>
          <a:xfrm>
            <a:off x="991366" y="3002685"/>
            <a:ext cx="228154" cy="0"/>
          </a:xfrm>
          <a:prstGeom prst="line">
            <a:avLst/>
          </a:prstGeom>
          <a:ln w="28575">
            <a:solidFill>
              <a:srgbClr val="FFFF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49726" name="矩形 20"/>
          <p:cNvSpPr/>
          <p:nvPr>
            <p:custDataLst>
              <p:tags r:id="rId7"/>
            </p:custDataLst>
          </p:nvPr>
        </p:nvSpPr>
        <p:spPr>
          <a:xfrm>
            <a:off x="2355971" y="2014632"/>
            <a:ext cx="711196" cy="540850"/>
          </a:xfrm>
          <a:prstGeom prst="rect">
            <a:avLst/>
          </a:prstGeom>
          <a:noFill/>
        </p:spPr>
        <p:txBody>
          <a:bodyPr wrap="none" lIns="0" tIns="0" rIns="0" bIns="0">
            <a:noAutofit/>
          </a:bodyPr>
          <a:lstStyle/>
          <a:p>
            <a:pPr algn="r">
              <a:spcBef>
                <a:spcPct val="0"/>
              </a:spcBef>
              <a:spcAft>
                <a:spcPct val="0"/>
              </a:spcAft>
            </a:pPr>
            <a:r>
              <a:rPr lang="en-US" altLang="zh-CN" sz="3200" b="1">
                <a:solidFill>
                  <a:schemeClr val="lt1">
                    <a:lumMod val="100000"/>
                  </a:schemeClr>
                </a:solidFill>
                <a:latin typeface="+mn-ea"/>
                <a:cs typeface="+mn-ea"/>
              </a:rPr>
              <a:t>01</a:t>
            </a:r>
            <a:endParaRPr lang="zh-CN" altLang="en-US" sz="3200" b="1">
              <a:solidFill>
                <a:schemeClr val="lt1">
                  <a:lumMod val="100000"/>
                </a:schemeClr>
              </a:solidFill>
              <a:latin typeface="+mn-ea"/>
              <a:cs typeface="+mn-ea"/>
            </a:endParaRPr>
          </a:p>
        </p:txBody>
      </p:sp>
      <p:sp>
        <p:nvSpPr>
          <p:cNvPr id="1049728" name="圆角矩形 9"/>
          <p:cNvSpPr/>
          <p:nvPr>
            <p:custDataLst>
              <p:tags r:id="rId8"/>
            </p:custDataLst>
          </p:nvPr>
        </p:nvSpPr>
        <p:spPr>
          <a:xfrm>
            <a:off x="3737086" y="2147981"/>
            <a:ext cx="2385128" cy="3252370"/>
          </a:xfrm>
          <a:prstGeom prst="roundRect">
            <a:avLst>
              <a:gd name="adj" fmla="val 5500"/>
            </a:avLst>
          </a:prstGeom>
          <a:solidFill>
            <a:srgbClr val="FFFFFF"/>
          </a:solidFill>
          <a:ln w="3175" cap="flat" cmpd="sng" algn="ctr">
            <a:solidFill>
              <a:schemeClr val="tx1">
                <a:lumMod val="100000"/>
                <a:alpha val="1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>
            <a:outerShdw blurRad="190500" dist="38100" dir="2700000" algn="tl" rotWithShape="0">
              <a:schemeClr val="tx1">
                <a:alpha val="15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+mn-ea"/>
            </a:endParaRPr>
          </a:p>
        </p:txBody>
      </p:sp>
      <p:sp>
        <p:nvSpPr>
          <p:cNvPr id="1049730" name="矩形 22"/>
          <p:cNvSpPr/>
          <p:nvPr>
            <p:custDataLst>
              <p:tags r:id="rId9"/>
            </p:custDataLst>
          </p:nvPr>
        </p:nvSpPr>
        <p:spPr>
          <a:xfrm>
            <a:off x="5100421" y="2308635"/>
            <a:ext cx="711196" cy="473267"/>
          </a:xfrm>
          <a:prstGeom prst="rect">
            <a:avLst/>
          </a:prstGeom>
          <a:noFill/>
        </p:spPr>
        <p:txBody>
          <a:bodyPr wrap="none" lIns="0" tIns="0" rIns="0" bIns="0">
            <a:noAutofit/>
          </a:bodyPr>
          <a:lstStyle/>
          <a:p>
            <a:pPr algn="r">
              <a:spcBef>
                <a:spcPct val="0"/>
              </a:spcBef>
              <a:spcAft>
                <a:spcPct val="0"/>
              </a:spcAft>
            </a:pPr>
            <a:r>
              <a:rPr lang="en-US" altLang="zh-CN" sz="2800">
                <a:solidFill>
                  <a:srgbClr val="BFBFBF"/>
                </a:solidFill>
                <a:latin typeface="+mn-ea"/>
                <a:cs typeface="+mn-ea"/>
              </a:rPr>
              <a:t>02</a:t>
            </a:r>
            <a:endParaRPr lang="zh-CN" altLang="en-US" sz="2800">
              <a:solidFill>
                <a:srgbClr val="BFBFBF"/>
              </a:solidFill>
              <a:latin typeface="+mn-ea"/>
              <a:cs typeface="+mn-ea"/>
            </a:endParaRPr>
          </a:p>
        </p:txBody>
      </p:sp>
      <p:cxnSp>
        <p:nvCxnSpPr>
          <p:cNvPr id="3145743" name="直接连接符 23"/>
          <p:cNvCxnSpPr/>
          <p:nvPr>
            <p:custDataLst>
              <p:tags r:id="rId10"/>
            </p:custDataLst>
          </p:nvPr>
        </p:nvCxnSpPr>
        <p:spPr>
          <a:xfrm>
            <a:off x="4109828" y="2878861"/>
            <a:ext cx="228154" cy="0"/>
          </a:xfrm>
          <a:prstGeom prst="line">
            <a:avLst/>
          </a:prstGeom>
          <a:ln w="28575">
            <a:solidFill>
              <a:srgbClr val="BFBFB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49732" name="圆角矩形 14"/>
          <p:cNvSpPr/>
          <p:nvPr>
            <p:custDataLst>
              <p:tags r:id="rId11"/>
            </p:custDataLst>
          </p:nvPr>
        </p:nvSpPr>
        <p:spPr>
          <a:xfrm>
            <a:off x="6369141" y="2147981"/>
            <a:ext cx="2385128" cy="3252370"/>
          </a:xfrm>
          <a:prstGeom prst="roundRect">
            <a:avLst>
              <a:gd name="adj" fmla="val 5500"/>
            </a:avLst>
          </a:prstGeom>
          <a:solidFill>
            <a:srgbClr val="FFFFFF"/>
          </a:solidFill>
          <a:ln w="3175" cap="flat" cmpd="sng" algn="ctr">
            <a:solidFill>
              <a:schemeClr val="tx1">
                <a:lumMod val="100000"/>
                <a:alpha val="1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>
            <a:outerShdw blurRad="190500" dist="38100" dir="2700000" algn="tl" rotWithShape="0">
              <a:schemeClr val="tx1">
                <a:alpha val="15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+mn-ea"/>
            </a:endParaRPr>
          </a:p>
        </p:txBody>
      </p:sp>
      <p:sp>
        <p:nvSpPr>
          <p:cNvPr id="1049734" name="矩形 27"/>
          <p:cNvSpPr/>
          <p:nvPr>
            <p:custDataLst>
              <p:tags r:id="rId12"/>
            </p:custDataLst>
          </p:nvPr>
        </p:nvSpPr>
        <p:spPr>
          <a:xfrm>
            <a:off x="7733111" y="2308635"/>
            <a:ext cx="711196" cy="473267"/>
          </a:xfrm>
          <a:prstGeom prst="rect">
            <a:avLst/>
          </a:prstGeom>
          <a:noFill/>
        </p:spPr>
        <p:txBody>
          <a:bodyPr wrap="none" lIns="0" tIns="0" rIns="0" bIns="0">
            <a:noAutofit/>
          </a:bodyPr>
          <a:lstStyle/>
          <a:p>
            <a:pPr algn="r">
              <a:spcBef>
                <a:spcPct val="0"/>
              </a:spcBef>
              <a:spcAft>
                <a:spcPct val="0"/>
              </a:spcAft>
            </a:pPr>
            <a:r>
              <a:rPr lang="en-US" altLang="zh-CN" sz="2800">
                <a:solidFill>
                  <a:srgbClr val="BFBFBF"/>
                </a:solidFill>
                <a:latin typeface="+mn-ea"/>
                <a:cs typeface="+mn-ea"/>
              </a:rPr>
              <a:t>03</a:t>
            </a:r>
            <a:endParaRPr lang="zh-CN" altLang="en-US" sz="2800">
              <a:solidFill>
                <a:srgbClr val="BFBFBF"/>
              </a:solidFill>
              <a:latin typeface="+mn-ea"/>
              <a:cs typeface="+mn-ea"/>
            </a:endParaRPr>
          </a:p>
        </p:txBody>
      </p:sp>
      <p:cxnSp>
        <p:nvCxnSpPr>
          <p:cNvPr id="3145745" name="直接连接符 19"/>
          <p:cNvCxnSpPr/>
          <p:nvPr>
            <p:custDataLst>
              <p:tags r:id="rId13"/>
            </p:custDataLst>
          </p:nvPr>
        </p:nvCxnSpPr>
        <p:spPr>
          <a:xfrm>
            <a:off x="6668859" y="2878861"/>
            <a:ext cx="228154" cy="0"/>
          </a:xfrm>
          <a:prstGeom prst="line">
            <a:avLst/>
          </a:prstGeom>
          <a:ln w="28575">
            <a:solidFill>
              <a:srgbClr val="BFBFB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49736" name="圆角矩形 19"/>
          <p:cNvSpPr/>
          <p:nvPr>
            <p:custDataLst>
              <p:tags r:id="rId14"/>
            </p:custDataLst>
          </p:nvPr>
        </p:nvSpPr>
        <p:spPr>
          <a:xfrm>
            <a:off x="9001832" y="2147981"/>
            <a:ext cx="2385128" cy="3252370"/>
          </a:xfrm>
          <a:prstGeom prst="roundRect">
            <a:avLst>
              <a:gd name="adj" fmla="val 5500"/>
            </a:avLst>
          </a:prstGeom>
          <a:solidFill>
            <a:srgbClr val="FFFFFF"/>
          </a:solidFill>
          <a:ln w="3175" cap="flat" cmpd="sng" algn="ctr">
            <a:solidFill>
              <a:schemeClr val="tx1">
                <a:lumMod val="100000"/>
                <a:alpha val="1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>
            <a:outerShdw blurRad="190500" dist="38100" dir="2700000" algn="tl" rotWithShape="0">
              <a:schemeClr val="tx1">
                <a:alpha val="15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+mn-ea"/>
            </a:endParaRPr>
          </a:p>
        </p:txBody>
      </p:sp>
      <p:sp>
        <p:nvSpPr>
          <p:cNvPr id="1049738" name="矩形 29"/>
          <p:cNvSpPr/>
          <p:nvPr>
            <p:custDataLst>
              <p:tags r:id="rId15"/>
            </p:custDataLst>
          </p:nvPr>
        </p:nvSpPr>
        <p:spPr>
          <a:xfrm>
            <a:off x="10365166" y="2308635"/>
            <a:ext cx="711196" cy="473267"/>
          </a:xfrm>
          <a:prstGeom prst="rect">
            <a:avLst/>
          </a:prstGeom>
          <a:noFill/>
        </p:spPr>
        <p:txBody>
          <a:bodyPr wrap="none" lIns="0" tIns="0" rIns="0" bIns="0">
            <a:noAutofit/>
          </a:bodyPr>
          <a:lstStyle/>
          <a:p>
            <a:pPr algn="r">
              <a:spcBef>
                <a:spcPct val="0"/>
              </a:spcBef>
              <a:spcAft>
                <a:spcPct val="0"/>
              </a:spcAft>
            </a:pPr>
            <a:r>
              <a:rPr lang="en-US" altLang="zh-CN" sz="2800">
                <a:solidFill>
                  <a:srgbClr val="BFBFBF"/>
                </a:solidFill>
                <a:latin typeface="+mn-ea"/>
                <a:cs typeface="+mn-ea"/>
              </a:rPr>
              <a:t>04</a:t>
            </a:r>
            <a:endParaRPr lang="zh-CN" altLang="en-US" sz="2800">
              <a:solidFill>
                <a:srgbClr val="BFBFBF"/>
              </a:solidFill>
              <a:latin typeface="+mn-ea"/>
              <a:cs typeface="+mn-ea"/>
            </a:endParaRPr>
          </a:p>
        </p:txBody>
      </p:sp>
      <p:cxnSp>
        <p:nvCxnSpPr>
          <p:cNvPr id="3145747" name="直接连接符 25"/>
          <p:cNvCxnSpPr/>
          <p:nvPr>
            <p:custDataLst>
              <p:tags r:id="rId16"/>
            </p:custDataLst>
          </p:nvPr>
        </p:nvCxnSpPr>
        <p:spPr>
          <a:xfrm>
            <a:off x="9334569" y="2878861"/>
            <a:ext cx="228154" cy="0"/>
          </a:xfrm>
          <a:prstGeom prst="line">
            <a:avLst/>
          </a:prstGeom>
          <a:ln w="28575">
            <a:solidFill>
              <a:srgbClr val="BFBFB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49740" name="矩形 31"/>
          <p:cNvSpPr/>
          <p:nvPr>
            <p:custDataLst>
              <p:tags r:id="rId17"/>
            </p:custDataLst>
          </p:nvPr>
        </p:nvSpPr>
        <p:spPr>
          <a:xfrm>
            <a:off x="4047598" y="3609740"/>
            <a:ext cx="1764369" cy="1647864"/>
          </a:xfrm>
          <a:prstGeom prst="rect">
            <a:avLst/>
          </a:prstGeom>
        </p:spPr>
        <p:txBody>
          <a:bodyPr wrap="square" lIns="0" tIns="0" rIns="0" bIns="0">
            <a:noAutofit/>
          </a:bodyPr>
          <a:lstStyle/>
          <a:p>
            <a:pPr algn="just">
              <a:lnSpc>
                <a:spcPct val="13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600" dirty="0">
                <a:solidFill>
                  <a:schemeClr val="dk1">
                    <a:lumMod val="80000"/>
                    <a:lumOff val="20000"/>
                  </a:schemeClr>
                </a:solidFill>
                <a:latin typeface="+mn-ea"/>
                <a:cs typeface="+mn-ea"/>
              </a:rPr>
              <a:t>引入先进的农业技术，如智能灌溉系统，提高了农作物产量和质量，增强了市场竞争力。</a:t>
            </a:r>
          </a:p>
        </p:txBody>
      </p:sp>
      <p:sp>
        <p:nvSpPr>
          <p:cNvPr id="1049742" name="矩形 32"/>
          <p:cNvSpPr/>
          <p:nvPr>
            <p:custDataLst>
              <p:tags r:id="rId18"/>
            </p:custDataLst>
          </p:nvPr>
        </p:nvSpPr>
        <p:spPr>
          <a:xfrm>
            <a:off x="4047598" y="3074439"/>
            <a:ext cx="1764369" cy="473265"/>
          </a:xfrm>
          <a:prstGeom prst="rect">
            <a:avLst/>
          </a:prstGeom>
          <a:noFill/>
        </p:spPr>
        <p:txBody>
          <a:bodyPr wrap="square" lIns="0" tIns="0" rIns="0" bIns="0" rtlCol="0" anchor="b" anchorCtr="0">
            <a:noAutofit/>
          </a:bodyPr>
          <a:lstStyle/>
          <a:p>
            <a:pPr algn="just">
              <a:spcBef>
                <a:spcPct val="0"/>
              </a:spcBef>
              <a:spcAft>
                <a:spcPct val="0"/>
              </a:spcAft>
            </a:pPr>
            <a:r>
              <a:rPr lang="zh-CN" altLang="en-US" sz="1900" b="1" dirty="0">
                <a:solidFill>
                  <a:schemeClr val="accent1"/>
                </a:solidFill>
                <a:latin typeface="+mn-ea"/>
                <a:cs typeface="+mn-ea"/>
              </a:rPr>
              <a:t>科技创新</a:t>
            </a:r>
          </a:p>
        </p:txBody>
      </p:sp>
      <p:sp>
        <p:nvSpPr>
          <p:cNvPr id="1049744" name="矩形 33"/>
          <p:cNvSpPr/>
          <p:nvPr>
            <p:custDataLst>
              <p:tags r:id="rId19"/>
            </p:custDataLst>
          </p:nvPr>
        </p:nvSpPr>
        <p:spPr>
          <a:xfrm>
            <a:off x="6679654" y="3609740"/>
            <a:ext cx="1764370" cy="1647864"/>
          </a:xfrm>
          <a:prstGeom prst="rect">
            <a:avLst/>
          </a:prstGeom>
        </p:spPr>
        <p:txBody>
          <a:bodyPr wrap="square" lIns="0" tIns="0" rIns="0" bIns="0">
            <a:noAutofit/>
          </a:bodyPr>
          <a:lstStyle/>
          <a:p>
            <a:pPr algn="just">
              <a:lnSpc>
                <a:spcPct val="13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600">
                <a:solidFill>
                  <a:schemeClr val="dk1">
                    <a:lumMod val="80000"/>
                    <a:lumOff val="20000"/>
                  </a:schemeClr>
                </a:solidFill>
                <a:latin typeface="+mn-ea"/>
                <a:cs typeface="+mn-ea"/>
              </a:rPr>
              <a:t>农民通过成立合作社，实现了资源共享和规模经营，有效降低了生产成本，提高了效率。</a:t>
            </a:r>
          </a:p>
        </p:txBody>
      </p:sp>
      <p:sp>
        <p:nvSpPr>
          <p:cNvPr id="1049746" name="矩形 34"/>
          <p:cNvSpPr/>
          <p:nvPr>
            <p:custDataLst>
              <p:tags r:id="rId20"/>
            </p:custDataLst>
          </p:nvPr>
        </p:nvSpPr>
        <p:spPr>
          <a:xfrm>
            <a:off x="6679654" y="3074439"/>
            <a:ext cx="1764370" cy="446402"/>
          </a:xfrm>
          <a:prstGeom prst="rect">
            <a:avLst/>
          </a:prstGeom>
          <a:noFill/>
        </p:spPr>
        <p:txBody>
          <a:bodyPr wrap="square" lIns="0" tIns="0" rIns="0" bIns="0" rtlCol="0" anchor="b" anchorCtr="0">
            <a:noAutofit/>
          </a:bodyPr>
          <a:lstStyle/>
          <a:p>
            <a:pPr algn="just">
              <a:spcBef>
                <a:spcPct val="0"/>
              </a:spcBef>
              <a:spcAft>
                <a:spcPct val="0"/>
              </a:spcAft>
            </a:pPr>
            <a:r>
              <a:rPr lang="zh-CN" altLang="en-US" sz="1900" b="1" dirty="0">
                <a:solidFill>
                  <a:schemeClr val="accent1"/>
                </a:solidFill>
                <a:latin typeface="+mn-ea"/>
                <a:cs typeface="+mn-ea"/>
              </a:rPr>
              <a:t>合作社模式</a:t>
            </a:r>
          </a:p>
        </p:txBody>
      </p:sp>
      <p:sp>
        <p:nvSpPr>
          <p:cNvPr id="1049748" name="矩形 35"/>
          <p:cNvSpPr/>
          <p:nvPr>
            <p:custDataLst>
              <p:tags r:id="rId21"/>
            </p:custDataLst>
          </p:nvPr>
        </p:nvSpPr>
        <p:spPr>
          <a:xfrm>
            <a:off x="9312344" y="3609740"/>
            <a:ext cx="1764369" cy="1647864"/>
          </a:xfrm>
          <a:prstGeom prst="rect">
            <a:avLst/>
          </a:prstGeom>
        </p:spPr>
        <p:txBody>
          <a:bodyPr wrap="square" lIns="0" tIns="0" rIns="0" bIns="0">
            <a:noAutofit/>
          </a:bodyPr>
          <a:lstStyle/>
          <a:p>
            <a:pPr algn="just">
              <a:lnSpc>
                <a:spcPct val="13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600">
                <a:solidFill>
                  <a:schemeClr val="dk1">
                    <a:lumMod val="80000"/>
                    <a:lumOff val="20000"/>
                  </a:schemeClr>
                </a:solidFill>
                <a:latin typeface="+mn-ea"/>
                <a:cs typeface="+mn-ea"/>
              </a:rPr>
              <a:t>打造农产品品牌，通过质量认证和市场营销，提升了产品附加值，增强了市场认可度。</a:t>
            </a:r>
          </a:p>
        </p:txBody>
      </p:sp>
      <p:sp>
        <p:nvSpPr>
          <p:cNvPr id="1049750" name="矩形 36"/>
          <p:cNvSpPr/>
          <p:nvPr>
            <p:custDataLst>
              <p:tags r:id="rId22"/>
            </p:custDataLst>
          </p:nvPr>
        </p:nvSpPr>
        <p:spPr>
          <a:xfrm>
            <a:off x="9312344" y="3074439"/>
            <a:ext cx="1764369" cy="446402"/>
          </a:xfrm>
          <a:prstGeom prst="rect">
            <a:avLst/>
          </a:prstGeom>
          <a:noFill/>
        </p:spPr>
        <p:txBody>
          <a:bodyPr wrap="square" lIns="0" tIns="0" rIns="0" bIns="0" rtlCol="0" anchor="b" anchorCtr="0">
            <a:noAutofit/>
          </a:bodyPr>
          <a:lstStyle/>
          <a:p>
            <a:pPr algn="just">
              <a:spcBef>
                <a:spcPct val="0"/>
              </a:spcBef>
              <a:spcAft>
                <a:spcPct val="0"/>
              </a:spcAft>
            </a:pPr>
            <a:r>
              <a:rPr lang="zh-CN" altLang="en-US" sz="1900" b="1">
                <a:solidFill>
                  <a:schemeClr val="accent1"/>
                </a:solidFill>
                <a:latin typeface="+mn-ea"/>
                <a:cs typeface="+mn-ea"/>
              </a:rPr>
              <a:t>品牌建设</a:t>
            </a:r>
          </a:p>
        </p:txBody>
      </p:sp>
    </p:spTree>
    <p:custDataLst>
      <p:tags r:id="rId1"/>
    </p:custData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9788" name="标题 8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/>
        <p:txBody>
          <a:bodyPr/>
          <a:lstStyle/>
          <a:p>
            <a:r>
              <a:rPr lang="zh-CN" altLang="en-US"/>
              <a:t>案例推广价值</a:t>
            </a:r>
          </a:p>
        </p:txBody>
      </p:sp>
      <p:sp>
        <p:nvSpPr>
          <p:cNvPr id="1049790" name="矩形: 圆角 2"/>
          <p:cNvSpPr/>
          <p:nvPr>
            <p:custDataLst>
              <p:tags r:id="rId3"/>
            </p:custDataLst>
          </p:nvPr>
        </p:nvSpPr>
        <p:spPr>
          <a:xfrm>
            <a:off x="696595" y="2412309"/>
            <a:ext cx="2495360" cy="3110454"/>
          </a:xfrm>
          <a:prstGeom prst="roundRect">
            <a:avLst>
              <a:gd name="adj" fmla="val 0"/>
            </a:avLst>
          </a:prstGeom>
          <a:solidFill>
            <a:schemeClr val="tx1">
              <a:lumMod val="40000"/>
              <a:lumOff val="60000"/>
              <a:alpha val="15000"/>
            </a:schemeClr>
          </a:solidFill>
          <a:ln w="158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2296" tIns="41148" rIns="82296" bIns="41148" rtlCol="0" anchor="ctr"/>
          <a:lstStyle/>
          <a:p>
            <a:endParaRPr lang="zh-CN" altLang="en-US" sz="1440">
              <a:solidFill>
                <a:schemeClr val="bg1"/>
              </a:solidFill>
              <a:latin typeface="+mj-ea"/>
              <a:ea typeface="+mj-ea"/>
            </a:endParaRPr>
          </a:p>
        </p:txBody>
      </p:sp>
      <p:sp>
        <p:nvSpPr>
          <p:cNvPr id="1049792" name="矩形 3"/>
          <p:cNvSpPr/>
          <p:nvPr>
            <p:custDataLst>
              <p:tags r:id="rId4"/>
            </p:custDataLst>
          </p:nvPr>
        </p:nvSpPr>
        <p:spPr>
          <a:xfrm>
            <a:off x="961842" y="3540723"/>
            <a:ext cx="1995397" cy="1762590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noAutofit/>
          </a:bodyPr>
          <a:lstStyle/>
          <a:p>
            <a:pPr algn="just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  <a:cs typeface="+mn-ea"/>
              </a:rPr>
              <a:t>推广智能温室种植技术，提高作物产量和品质，如山东寿光的智能农业项目。</a:t>
            </a:r>
          </a:p>
        </p:txBody>
      </p:sp>
      <p:sp>
        <p:nvSpPr>
          <p:cNvPr id="1049794" name="圆角矩形 9"/>
          <p:cNvSpPr/>
          <p:nvPr>
            <p:custDataLst>
              <p:tags r:id="rId5"/>
            </p:custDataLst>
          </p:nvPr>
        </p:nvSpPr>
        <p:spPr>
          <a:xfrm>
            <a:off x="961842" y="1974683"/>
            <a:ext cx="695240" cy="681247"/>
          </a:xfrm>
          <a:prstGeom prst="roundRect">
            <a:avLst>
              <a:gd name="adj" fmla="val 0"/>
            </a:avLst>
          </a:prstGeom>
          <a:solidFill>
            <a:schemeClr val="accent1"/>
          </a:solidFill>
          <a:ln>
            <a:noFill/>
          </a:ln>
          <a:effectLst/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wrap="none" lIns="0" tIns="0" rIns="0" bIns="0" rtlCol="0" anchor="ctr">
            <a:normAutofit/>
          </a:bodyPr>
          <a:lstStyle/>
          <a:p>
            <a:pPr algn="ctr">
              <a:spcBef>
                <a:spcPct val="0"/>
              </a:spcBef>
              <a:spcAft>
                <a:spcPct val="0"/>
              </a:spcAft>
            </a:pPr>
            <a:r>
              <a:rPr lang="en-US" altLang="zh-CN" sz="2000" b="1">
                <a:solidFill>
                  <a:srgbClr val="FFFFFF"/>
                </a:solidFill>
                <a:latin typeface="+mn-ea"/>
                <a:cs typeface="+mn-ea"/>
                <a:sym typeface="+mn-ea"/>
              </a:rPr>
              <a:t>01</a:t>
            </a:r>
            <a:endParaRPr lang="en-US" altLang="zh-CN" sz="2000" b="1" dirty="0">
              <a:solidFill>
                <a:srgbClr val="FFFFFF"/>
              </a:solidFill>
              <a:latin typeface="+mn-ea"/>
              <a:cs typeface="+mn-ea"/>
              <a:sym typeface="+mn-ea"/>
            </a:endParaRPr>
          </a:p>
        </p:txBody>
      </p:sp>
      <p:sp>
        <p:nvSpPr>
          <p:cNvPr id="1049796" name="矩形: 圆角 2"/>
          <p:cNvSpPr/>
          <p:nvPr>
            <p:custDataLst>
              <p:tags r:id="rId6"/>
            </p:custDataLst>
          </p:nvPr>
        </p:nvSpPr>
        <p:spPr>
          <a:xfrm>
            <a:off x="3464835" y="2412309"/>
            <a:ext cx="2495360" cy="3110454"/>
          </a:xfrm>
          <a:prstGeom prst="roundRect">
            <a:avLst>
              <a:gd name="adj" fmla="val 0"/>
            </a:avLst>
          </a:prstGeom>
          <a:solidFill>
            <a:schemeClr val="tx1">
              <a:lumMod val="40000"/>
              <a:lumOff val="60000"/>
              <a:alpha val="15000"/>
            </a:schemeClr>
          </a:solidFill>
          <a:ln w="158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2296" tIns="41148" rIns="82296" bIns="41148" rtlCol="0" anchor="ctr"/>
          <a:lstStyle/>
          <a:p>
            <a:endParaRPr lang="zh-CN" altLang="en-US" sz="1440">
              <a:solidFill>
                <a:schemeClr val="bg1"/>
              </a:solidFill>
              <a:latin typeface="+mj-ea"/>
              <a:ea typeface="+mj-ea"/>
            </a:endParaRPr>
          </a:p>
        </p:txBody>
      </p:sp>
      <p:sp>
        <p:nvSpPr>
          <p:cNvPr id="1049798" name="矩形 11"/>
          <p:cNvSpPr/>
          <p:nvPr>
            <p:custDataLst>
              <p:tags r:id="rId7"/>
            </p:custDataLst>
          </p:nvPr>
        </p:nvSpPr>
        <p:spPr>
          <a:xfrm>
            <a:off x="3730083" y="3544539"/>
            <a:ext cx="1995397" cy="1762590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noAutofit/>
          </a:bodyPr>
          <a:lstStyle/>
          <a:p>
            <a:pPr algn="just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  <a:cs typeface="+mn-ea"/>
              </a:rPr>
              <a:t>通过电商平台销售农产品，拓宽销售渠道，如拼多多的农产品直供模式。</a:t>
            </a:r>
          </a:p>
        </p:txBody>
      </p:sp>
      <p:sp>
        <p:nvSpPr>
          <p:cNvPr id="1049800" name="圆角矩形 12"/>
          <p:cNvSpPr/>
          <p:nvPr>
            <p:custDataLst>
              <p:tags r:id="rId8"/>
            </p:custDataLst>
          </p:nvPr>
        </p:nvSpPr>
        <p:spPr>
          <a:xfrm>
            <a:off x="3730083" y="1974683"/>
            <a:ext cx="695240" cy="681247"/>
          </a:xfrm>
          <a:prstGeom prst="roundRect">
            <a:avLst>
              <a:gd name="adj" fmla="val 0"/>
            </a:avLst>
          </a:prstGeom>
          <a:solidFill>
            <a:schemeClr val="accent1"/>
          </a:solidFill>
          <a:ln>
            <a:noFill/>
          </a:ln>
          <a:effectLst/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wrap="none" lIns="0" tIns="0" rIns="0" bIns="0" rtlCol="0" anchor="ctr">
            <a:normAutofit/>
          </a:bodyPr>
          <a:lstStyle/>
          <a:p>
            <a:pPr algn="ctr">
              <a:spcBef>
                <a:spcPct val="0"/>
              </a:spcBef>
              <a:spcAft>
                <a:spcPct val="0"/>
              </a:spcAft>
            </a:pPr>
            <a:r>
              <a:rPr lang="en-US" altLang="zh-CN" sz="2000" b="1">
                <a:solidFill>
                  <a:srgbClr val="FFFFFF"/>
                </a:solidFill>
                <a:latin typeface="+mn-ea"/>
                <a:cs typeface="+mn-ea"/>
                <a:sym typeface="+mn-ea"/>
              </a:rPr>
              <a:t>02</a:t>
            </a:r>
            <a:endParaRPr lang="en-US" altLang="zh-CN" sz="2000" b="1" dirty="0">
              <a:solidFill>
                <a:srgbClr val="FFFFFF"/>
              </a:solidFill>
              <a:latin typeface="+mn-ea"/>
              <a:cs typeface="+mn-ea"/>
              <a:sym typeface="+mn-ea"/>
            </a:endParaRPr>
          </a:p>
        </p:txBody>
      </p:sp>
      <p:sp>
        <p:nvSpPr>
          <p:cNvPr id="1049802" name="矩形: 圆角 2"/>
          <p:cNvSpPr/>
          <p:nvPr>
            <p:custDataLst>
              <p:tags r:id="rId9"/>
            </p:custDataLst>
          </p:nvPr>
        </p:nvSpPr>
        <p:spPr>
          <a:xfrm>
            <a:off x="6233076" y="2412309"/>
            <a:ext cx="2495360" cy="3110454"/>
          </a:xfrm>
          <a:prstGeom prst="roundRect">
            <a:avLst>
              <a:gd name="adj" fmla="val 0"/>
            </a:avLst>
          </a:prstGeom>
          <a:solidFill>
            <a:schemeClr val="tx1">
              <a:lumMod val="40000"/>
              <a:lumOff val="60000"/>
              <a:alpha val="15000"/>
            </a:schemeClr>
          </a:solidFill>
          <a:ln w="158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2296" tIns="41148" rIns="82296" bIns="41148" rtlCol="0" anchor="ctr"/>
          <a:lstStyle/>
          <a:p>
            <a:endParaRPr lang="zh-CN" altLang="en-US" sz="1440">
              <a:solidFill>
                <a:schemeClr val="bg1"/>
              </a:solidFill>
              <a:latin typeface="+mj-ea"/>
              <a:ea typeface="+mj-ea"/>
            </a:endParaRPr>
          </a:p>
        </p:txBody>
      </p:sp>
      <p:sp>
        <p:nvSpPr>
          <p:cNvPr id="1049804" name="矩形 13"/>
          <p:cNvSpPr/>
          <p:nvPr>
            <p:custDataLst>
              <p:tags r:id="rId10"/>
            </p:custDataLst>
          </p:nvPr>
        </p:nvSpPr>
        <p:spPr>
          <a:xfrm>
            <a:off x="6498323" y="3540723"/>
            <a:ext cx="1995397" cy="1762590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noAutofit/>
          </a:bodyPr>
          <a:lstStyle/>
          <a:p>
            <a:pPr algn="just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  <a:cs typeface="+mn-ea"/>
              </a:rPr>
              <a:t>利用农村自然风光和文化资源发展乡村旅游，带动当地经济发展，如浙江安吉的农家乐旅游。</a:t>
            </a:r>
          </a:p>
        </p:txBody>
      </p:sp>
      <p:sp>
        <p:nvSpPr>
          <p:cNvPr id="1049806" name="圆角矩形 64"/>
          <p:cNvSpPr/>
          <p:nvPr>
            <p:custDataLst>
              <p:tags r:id="rId11"/>
            </p:custDataLst>
          </p:nvPr>
        </p:nvSpPr>
        <p:spPr>
          <a:xfrm>
            <a:off x="6498323" y="1974683"/>
            <a:ext cx="695240" cy="681247"/>
          </a:xfrm>
          <a:prstGeom prst="roundRect">
            <a:avLst>
              <a:gd name="adj" fmla="val 0"/>
            </a:avLst>
          </a:prstGeom>
          <a:solidFill>
            <a:schemeClr val="accent1"/>
          </a:solidFill>
          <a:ln>
            <a:noFill/>
          </a:ln>
          <a:effectLst/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wrap="none" lIns="0" tIns="0" rIns="0" bIns="0" rtlCol="0" anchor="ctr">
            <a:normAutofit/>
          </a:bodyPr>
          <a:lstStyle/>
          <a:p>
            <a:pPr algn="ctr">
              <a:spcBef>
                <a:spcPct val="0"/>
              </a:spcBef>
              <a:spcAft>
                <a:spcPct val="0"/>
              </a:spcAft>
            </a:pPr>
            <a:r>
              <a:rPr lang="en-US" altLang="zh-CN" sz="2000" b="1">
                <a:solidFill>
                  <a:srgbClr val="FFFFFF"/>
                </a:solidFill>
                <a:latin typeface="+mn-ea"/>
                <a:cs typeface="+mn-ea"/>
                <a:sym typeface="+mn-ea"/>
              </a:rPr>
              <a:t>03</a:t>
            </a:r>
            <a:endParaRPr lang="en-US" altLang="zh-CN" sz="2000" b="1" dirty="0">
              <a:solidFill>
                <a:srgbClr val="FFFFFF"/>
              </a:solidFill>
              <a:latin typeface="+mn-ea"/>
              <a:cs typeface="+mn-ea"/>
              <a:sym typeface="+mn-ea"/>
            </a:endParaRPr>
          </a:p>
        </p:txBody>
      </p:sp>
      <p:sp>
        <p:nvSpPr>
          <p:cNvPr id="1049808" name="矩形: 圆角 2"/>
          <p:cNvSpPr/>
          <p:nvPr>
            <p:custDataLst>
              <p:tags r:id="rId12"/>
            </p:custDataLst>
          </p:nvPr>
        </p:nvSpPr>
        <p:spPr>
          <a:xfrm>
            <a:off x="9001316" y="2412309"/>
            <a:ext cx="2495360" cy="3110454"/>
          </a:xfrm>
          <a:prstGeom prst="roundRect">
            <a:avLst>
              <a:gd name="adj" fmla="val 0"/>
            </a:avLst>
          </a:prstGeom>
          <a:solidFill>
            <a:schemeClr val="tx1">
              <a:lumMod val="40000"/>
              <a:lumOff val="60000"/>
              <a:alpha val="15000"/>
            </a:schemeClr>
          </a:solidFill>
          <a:ln w="158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2296" tIns="41148" rIns="82296" bIns="41148" rtlCol="0" anchor="ctr"/>
          <a:lstStyle/>
          <a:p>
            <a:endParaRPr lang="zh-CN" altLang="en-US" sz="1440">
              <a:solidFill>
                <a:schemeClr val="bg1"/>
              </a:solidFill>
              <a:latin typeface="+mj-ea"/>
              <a:ea typeface="+mj-ea"/>
            </a:endParaRPr>
          </a:p>
        </p:txBody>
      </p:sp>
      <p:sp>
        <p:nvSpPr>
          <p:cNvPr id="1049810" name="矩形 14"/>
          <p:cNvSpPr/>
          <p:nvPr>
            <p:custDataLst>
              <p:tags r:id="rId13"/>
            </p:custDataLst>
          </p:nvPr>
        </p:nvSpPr>
        <p:spPr>
          <a:xfrm>
            <a:off x="9266563" y="3544539"/>
            <a:ext cx="1995397" cy="1762590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noAutofit/>
          </a:bodyPr>
          <a:lstStyle/>
          <a:p>
            <a:pPr algn="just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  <a:cs typeface="+mn-ea"/>
              </a:rPr>
              <a:t>建立农民合作社，实现资源共享和规模经营，如河南南街村的集体经济模式。</a:t>
            </a:r>
          </a:p>
        </p:txBody>
      </p:sp>
      <p:sp>
        <p:nvSpPr>
          <p:cNvPr id="1049812" name="圆角矩形 70"/>
          <p:cNvSpPr/>
          <p:nvPr>
            <p:custDataLst>
              <p:tags r:id="rId14"/>
            </p:custDataLst>
          </p:nvPr>
        </p:nvSpPr>
        <p:spPr>
          <a:xfrm>
            <a:off x="9266563" y="1974683"/>
            <a:ext cx="695240" cy="681247"/>
          </a:xfrm>
          <a:prstGeom prst="roundRect">
            <a:avLst>
              <a:gd name="adj" fmla="val 0"/>
            </a:avLst>
          </a:prstGeom>
          <a:solidFill>
            <a:schemeClr val="accent1"/>
          </a:solidFill>
          <a:ln>
            <a:noFill/>
          </a:ln>
          <a:effectLst/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wrap="none" lIns="0" tIns="0" rIns="0" bIns="0" rtlCol="0" anchor="ctr">
            <a:normAutofit/>
          </a:bodyPr>
          <a:lstStyle/>
          <a:p>
            <a:pPr algn="ctr">
              <a:spcBef>
                <a:spcPct val="0"/>
              </a:spcBef>
              <a:spcAft>
                <a:spcPct val="0"/>
              </a:spcAft>
            </a:pPr>
            <a:r>
              <a:rPr lang="en-US" altLang="zh-CN" sz="2000" b="1">
                <a:solidFill>
                  <a:srgbClr val="FFFFFF"/>
                </a:solidFill>
                <a:latin typeface="+mn-ea"/>
                <a:cs typeface="+mn-ea"/>
                <a:sym typeface="+mn-ea"/>
              </a:rPr>
              <a:t>04</a:t>
            </a:r>
            <a:endParaRPr lang="en-US" altLang="zh-CN" sz="2000" b="1" dirty="0">
              <a:solidFill>
                <a:srgbClr val="FFFFFF"/>
              </a:solidFill>
              <a:latin typeface="+mn-ea"/>
              <a:cs typeface="+mn-ea"/>
              <a:sym typeface="+mn-ea"/>
            </a:endParaRPr>
          </a:p>
        </p:txBody>
      </p:sp>
      <p:cxnSp>
        <p:nvCxnSpPr>
          <p:cNvPr id="3145749" name="直接连接符 15"/>
          <p:cNvCxnSpPr/>
          <p:nvPr>
            <p:custDataLst>
              <p:tags r:id="rId15"/>
            </p:custDataLst>
          </p:nvPr>
        </p:nvCxnSpPr>
        <p:spPr>
          <a:xfrm flipV="1">
            <a:off x="882332" y="3391879"/>
            <a:ext cx="2128263" cy="0"/>
          </a:xfrm>
          <a:prstGeom prst="line">
            <a:avLst/>
          </a:prstGeom>
          <a:ln w="22225">
            <a:solidFill>
              <a:schemeClr val="accent1">
                <a:alpha val="50000"/>
              </a:schemeClr>
            </a:solidFill>
          </a:ln>
        </p:spPr>
        <p:style>
          <a:lnRef idx="2">
            <a:schemeClr val="accent1"/>
          </a:lnRef>
          <a:fillRef idx="0">
            <a:srgbClr val="FFFFFF"/>
          </a:fillRef>
          <a:effectRef idx="0">
            <a:srgbClr val="FFFFFF"/>
          </a:effectRef>
          <a:fontRef idx="minor">
            <a:schemeClr val="tx1"/>
          </a:fontRef>
        </p:style>
      </p:cxnSp>
      <p:cxnSp>
        <p:nvCxnSpPr>
          <p:cNvPr id="3145751" name="直接连接符 16"/>
          <p:cNvCxnSpPr/>
          <p:nvPr>
            <p:custDataLst>
              <p:tags r:id="rId16"/>
            </p:custDataLst>
          </p:nvPr>
        </p:nvCxnSpPr>
        <p:spPr>
          <a:xfrm flipV="1">
            <a:off x="3650572" y="3391879"/>
            <a:ext cx="2128263" cy="0"/>
          </a:xfrm>
          <a:prstGeom prst="line">
            <a:avLst/>
          </a:prstGeom>
          <a:ln w="22225">
            <a:solidFill>
              <a:schemeClr val="accent1">
                <a:alpha val="50000"/>
              </a:schemeClr>
            </a:solidFill>
          </a:ln>
        </p:spPr>
        <p:style>
          <a:lnRef idx="2">
            <a:schemeClr val="accent1"/>
          </a:lnRef>
          <a:fillRef idx="0">
            <a:srgbClr val="FFFFFF"/>
          </a:fillRef>
          <a:effectRef idx="0">
            <a:srgbClr val="FFFFFF"/>
          </a:effectRef>
          <a:fontRef idx="minor">
            <a:schemeClr val="tx1"/>
          </a:fontRef>
        </p:style>
      </p:cxnSp>
      <p:cxnSp>
        <p:nvCxnSpPr>
          <p:cNvPr id="3145753" name="直接连接符 74"/>
          <p:cNvCxnSpPr/>
          <p:nvPr>
            <p:custDataLst>
              <p:tags r:id="rId17"/>
            </p:custDataLst>
          </p:nvPr>
        </p:nvCxnSpPr>
        <p:spPr>
          <a:xfrm flipV="1">
            <a:off x="6418812" y="3391879"/>
            <a:ext cx="2128263" cy="0"/>
          </a:xfrm>
          <a:prstGeom prst="line">
            <a:avLst/>
          </a:prstGeom>
          <a:ln w="22225">
            <a:solidFill>
              <a:schemeClr val="accent1">
                <a:alpha val="50000"/>
              </a:schemeClr>
            </a:solidFill>
          </a:ln>
        </p:spPr>
        <p:style>
          <a:lnRef idx="2">
            <a:schemeClr val="accent1"/>
          </a:lnRef>
          <a:fillRef idx="0">
            <a:srgbClr val="FFFFFF"/>
          </a:fillRef>
          <a:effectRef idx="0">
            <a:srgbClr val="FFFFFF"/>
          </a:effectRef>
          <a:fontRef idx="minor">
            <a:schemeClr val="tx1"/>
          </a:fontRef>
        </p:style>
      </p:cxnSp>
      <p:cxnSp>
        <p:nvCxnSpPr>
          <p:cNvPr id="3145755" name="直接连接符 75"/>
          <p:cNvCxnSpPr/>
          <p:nvPr>
            <p:custDataLst>
              <p:tags r:id="rId18"/>
            </p:custDataLst>
          </p:nvPr>
        </p:nvCxnSpPr>
        <p:spPr>
          <a:xfrm flipV="1">
            <a:off x="9187053" y="3391879"/>
            <a:ext cx="2128263" cy="0"/>
          </a:xfrm>
          <a:prstGeom prst="line">
            <a:avLst/>
          </a:prstGeom>
          <a:ln w="22225">
            <a:solidFill>
              <a:schemeClr val="accent1">
                <a:alpha val="50000"/>
              </a:schemeClr>
            </a:solidFill>
          </a:ln>
        </p:spPr>
        <p:style>
          <a:lnRef idx="2">
            <a:schemeClr val="accent1"/>
          </a:lnRef>
          <a:fillRef idx="0">
            <a:srgbClr val="FFFFFF"/>
          </a:fillRef>
          <a:effectRef idx="0">
            <a:srgbClr val="FFFFFF"/>
          </a:effectRef>
          <a:fontRef idx="minor">
            <a:schemeClr val="tx1"/>
          </a:fontRef>
        </p:style>
      </p:cxnSp>
      <p:sp>
        <p:nvSpPr>
          <p:cNvPr id="1049814" name="矩形 17"/>
          <p:cNvSpPr/>
          <p:nvPr>
            <p:custDataLst>
              <p:tags r:id="rId19"/>
            </p:custDataLst>
          </p:nvPr>
        </p:nvSpPr>
        <p:spPr>
          <a:xfrm>
            <a:off x="965023" y="2802229"/>
            <a:ext cx="1995711" cy="443351"/>
          </a:xfrm>
          <a:prstGeom prst="rect">
            <a:avLst/>
          </a:prstGeom>
          <a:noFill/>
        </p:spPr>
        <p:txBody>
          <a:bodyPr wrap="square" lIns="0" tIns="0" rIns="0" bIns="0" rtlCol="0" anchor="ctr" anchorCtr="0">
            <a:noAutofit/>
          </a:bodyPr>
          <a:lstStyle/>
          <a:p>
            <a:pPr>
              <a:spcBef>
                <a:spcPct val="0"/>
              </a:spcBef>
              <a:spcAft>
                <a:spcPct val="0"/>
              </a:spcAft>
            </a:pPr>
            <a:r>
              <a:rPr lang="zh-CN" altLang="en-US" b="1">
                <a:solidFill>
                  <a:schemeClr val="accent1"/>
                </a:solidFill>
                <a:latin typeface="+mn-ea"/>
                <a:cs typeface="+mn-ea"/>
              </a:rPr>
              <a:t>创新农业技术应用</a:t>
            </a:r>
          </a:p>
        </p:txBody>
      </p:sp>
      <p:sp>
        <p:nvSpPr>
          <p:cNvPr id="1049816" name="矩形 18"/>
          <p:cNvSpPr/>
          <p:nvPr>
            <p:custDataLst>
              <p:tags r:id="rId20"/>
            </p:custDataLst>
          </p:nvPr>
        </p:nvSpPr>
        <p:spPr>
          <a:xfrm>
            <a:off x="3735807" y="2803501"/>
            <a:ext cx="1995711" cy="443351"/>
          </a:xfrm>
          <a:prstGeom prst="rect">
            <a:avLst/>
          </a:prstGeom>
          <a:noFill/>
        </p:spPr>
        <p:txBody>
          <a:bodyPr wrap="square" lIns="0" tIns="0" rIns="0" bIns="0" rtlCol="0" anchor="ctr" anchorCtr="0">
            <a:noAutofit/>
          </a:bodyPr>
          <a:lstStyle/>
          <a:p>
            <a:pPr>
              <a:spcBef>
                <a:spcPct val="0"/>
              </a:spcBef>
              <a:spcAft>
                <a:spcPct val="0"/>
              </a:spcAft>
            </a:pPr>
            <a:r>
              <a:rPr lang="zh-CN" altLang="en-US" b="1">
                <a:solidFill>
                  <a:schemeClr val="accent1"/>
                </a:solidFill>
                <a:latin typeface="+mn-ea"/>
                <a:cs typeface="+mn-ea"/>
              </a:rPr>
              <a:t>农村电商模式</a:t>
            </a:r>
          </a:p>
        </p:txBody>
      </p:sp>
      <p:sp>
        <p:nvSpPr>
          <p:cNvPr id="1049818" name="矩形 19"/>
          <p:cNvSpPr/>
          <p:nvPr>
            <p:custDataLst>
              <p:tags r:id="rId21"/>
            </p:custDataLst>
          </p:nvPr>
        </p:nvSpPr>
        <p:spPr>
          <a:xfrm>
            <a:off x="6498323" y="2802229"/>
            <a:ext cx="1995711" cy="443351"/>
          </a:xfrm>
          <a:prstGeom prst="rect">
            <a:avLst/>
          </a:prstGeom>
          <a:noFill/>
        </p:spPr>
        <p:txBody>
          <a:bodyPr wrap="square" lIns="0" tIns="0" rIns="0" bIns="0" rtlCol="0" anchor="ctr" anchorCtr="0">
            <a:noAutofit/>
          </a:bodyPr>
          <a:lstStyle/>
          <a:p>
            <a:pPr>
              <a:spcBef>
                <a:spcPct val="0"/>
              </a:spcBef>
              <a:spcAft>
                <a:spcPct val="0"/>
              </a:spcAft>
            </a:pPr>
            <a:r>
              <a:rPr lang="zh-CN" altLang="en-US" b="1">
                <a:solidFill>
                  <a:schemeClr val="accent1"/>
                </a:solidFill>
                <a:latin typeface="+mn-ea"/>
                <a:cs typeface="+mn-ea"/>
              </a:rPr>
              <a:t>乡村旅游开发</a:t>
            </a:r>
          </a:p>
        </p:txBody>
      </p:sp>
      <p:sp>
        <p:nvSpPr>
          <p:cNvPr id="1049820" name="矩形 20"/>
          <p:cNvSpPr/>
          <p:nvPr>
            <p:custDataLst>
              <p:tags r:id="rId22"/>
            </p:custDataLst>
          </p:nvPr>
        </p:nvSpPr>
        <p:spPr>
          <a:xfrm>
            <a:off x="9266563" y="2803501"/>
            <a:ext cx="1995711" cy="443351"/>
          </a:xfrm>
          <a:prstGeom prst="rect">
            <a:avLst/>
          </a:prstGeom>
          <a:noFill/>
        </p:spPr>
        <p:txBody>
          <a:bodyPr wrap="square" lIns="0" tIns="0" rIns="0" bIns="0" rtlCol="0" anchor="ctr" anchorCtr="0">
            <a:noAutofit/>
          </a:bodyPr>
          <a:lstStyle/>
          <a:p>
            <a:pPr>
              <a:spcBef>
                <a:spcPct val="0"/>
              </a:spcBef>
              <a:spcAft>
                <a:spcPct val="0"/>
              </a:spcAft>
            </a:pPr>
            <a:r>
              <a:rPr lang="zh-CN" altLang="en-US" b="1">
                <a:solidFill>
                  <a:schemeClr val="accent1"/>
                </a:solidFill>
                <a:latin typeface="+mn-ea"/>
                <a:cs typeface="+mn-ea"/>
              </a:rPr>
              <a:t>合作社模式推广</a:t>
            </a:r>
          </a:p>
        </p:txBody>
      </p:sp>
    </p:spTree>
    <p:custDataLst>
      <p:tags r:id="rId1"/>
    </p:custData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9858" name="标题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/>
        <p:txBody>
          <a:bodyPr/>
          <a:lstStyle/>
          <a:p>
            <a:r>
              <a:rPr lang="zh-CN" altLang="en-US"/>
              <a:t>三农实践面临的挑战</a:t>
            </a:r>
          </a:p>
        </p:txBody>
      </p:sp>
      <p:sp>
        <p:nvSpPr>
          <p:cNvPr id="1049860" name="节编号"/>
          <p:cNvSpPr>
            <a:spLocks noGrp="1"/>
          </p:cNvSpPr>
          <p:nvPr>
            <p:ph type="body" sz="quarter" idx="13"/>
            <p:custDataLst>
              <p:tags r:id="rId3"/>
            </p:custDataLst>
          </p:nvPr>
        </p:nvSpPr>
        <p:spPr/>
        <p:txBody>
          <a:bodyPr>
            <a:normAutofit fontScale="85000" lnSpcReduction="20000"/>
          </a:bodyPr>
          <a:lstStyle/>
          <a:p>
            <a:r>
              <a:rPr lang="zh-CN" altLang="en-US"/>
              <a:t>05</a:t>
            </a:r>
          </a:p>
        </p:txBody>
      </p:sp>
    </p:spTree>
    <p:custDataLst>
      <p:tags r:id="rId1"/>
    </p:custData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9922" name="标题 16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/>
        <p:txBody>
          <a:bodyPr/>
          <a:lstStyle/>
          <a:p>
            <a:r>
              <a:rPr lang="zh-CN" altLang="en-US"/>
              <a:t>农业生产问题</a:t>
            </a:r>
          </a:p>
        </p:txBody>
      </p:sp>
      <p:cxnSp>
        <p:nvCxnSpPr>
          <p:cNvPr id="3145757" name="直接连接符 6"/>
          <p:cNvCxnSpPr/>
          <p:nvPr>
            <p:custDataLst>
              <p:tags r:id="rId3"/>
            </p:custDataLst>
          </p:nvPr>
        </p:nvCxnSpPr>
        <p:spPr>
          <a:xfrm>
            <a:off x="726547" y="3894148"/>
            <a:ext cx="2371395" cy="0"/>
          </a:xfrm>
          <a:prstGeom prst="line">
            <a:avLst/>
          </a:prstGeom>
          <a:ln w="9525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49924" name="矩形 14"/>
          <p:cNvSpPr/>
          <p:nvPr>
            <p:custDataLst>
              <p:tags r:id="rId4"/>
            </p:custDataLst>
          </p:nvPr>
        </p:nvSpPr>
        <p:spPr>
          <a:xfrm>
            <a:off x="699874" y="4016719"/>
            <a:ext cx="2424742" cy="2257716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noAutofit/>
          </a:bodyPr>
          <a:lstStyle/>
          <a:p>
            <a:pPr algn="just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400">
                <a:ln>
                  <a:noFill/>
                  <a:prstDash val="sysDot"/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  <a:cs typeface="+mn-ea"/>
                <a:sym typeface="+mn-ea"/>
              </a:rPr>
              <a:t>随着城市化进程加快，可耕种土地减少，导致土地资源紧张，影响粮食生产。</a:t>
            </a:r>
          </a:p>
        </p:txBody>
      </p:sp>
      <p:sp>
        <p:nvSpPr>
          <p:cNvPr id="1049926" name="矩形 15"/>
          <p:cNvSpPr/>
          <p:nvPr>
            <p:custDataLst>
              <p:tags r:id="rId5"/>
            </p:custDataLst>
          </p:nvPr>
        </p:nvSpPr>
        <p:spPr>
          <a:xfrm>
            <a:off x="699874" y="3286375"/>
            <a:ext cx="1924933" cy="588721"/>
          </a:xfrm>
          <a:prstGeom prst="rect">
            <a:avLst/>
          </a:prstGeom>
          <a:noFill/>
        </p:spPr>
        <p:txBody>
          <a:bodyPr wrap="square" lIns="0" tIns="0" rIns="0" bIns="0" rtlCol="0" anchor="ctr">
            <a:noAutofit/>
          </a:bodyPr>
          <a:lstStyle/>
          <a:p>
            <a:pPr>
              <a:spcBef>
                <a:spcPct val="0"/>
              </a:spcBef>
              <a:spcAft>
                <a:spcPct val="0"/>
              </a:spcAft>
            </a:pPr>
            <a:r>
              <a:rPr lang="zh-CN" altLang="en-US" sz="2000" b="1">
                <a:solidFill>
                  <a:schemeClr val="accent1"/>
                </a:solidFill>
                <a:latin typeface="+mn-ea"/>
                <a:cs typeface="+mn-ea"/>
                <a:sym typeface="+mn-ea"/>
              </a:rPr>
              <a:t>土地资源紧张</a:t>
            </a:r>
          </a:p>
        </p:txBody>
      </p:sp>
      <p:sp>
        <p:nvSpPr>
          <p:cNvPr id="1049928" name="矩形 17"/>
          <p:cNvSpPr/>
          <p:nvPr>
            <p:custDataLst>
              <p:tags r:id="rId6"/>
            </p:custDataLst>
          </p:nvPr>
        </p:nvSpPr>
        <p:spPr>
          <a:xfrm>
            <a:off x="2625442" y="3286375"/>
            <a:ext cx="499174" cy="588721"/>
          </a:xfrm>
          <a:prstGeom prst="rect">
            <a:avLst/>
          </a:prstGeom>
          <a:noFill/>
        </p:spPr>
        <p:txBody>
          <a:bodyPr wrap="none" lIns="0" tIns="0" rIns="0" bIns="0" rtlCol="0" anchor="ctr">
            <a:normAutofit/>
          </a:bodyPr>
          <a:lstStyle/>
          <a:p>
            <a:pPr algn="r">
              <a:spcBef>
                <a:spcPct val="0"/>
              </a:spcBef>
              <a:spcAft>
                <a:spcPct val="0"/>
              </a:spcAft>
            </a:pPr>
            <a:r>
              <a:rPr lang="en-US" altLang="zh-CN" sz="2400" b="1" dirty="0">
                <a:solidFill>
                  <a:schemeClr val="accent1"/>
                </a:solidFill>
                <a:latin typeface="+mn-ea"/>
                <a:cs typeface="+mn-ea"/>
                <a:sym typeface="+mn-ea"/>
              </a:rPr>
              <a:t>01</a:t>
            </a:r>
            <a:endParaRPr lang="zh-CN" altLang="en-US" sz="2400" b="1" dirty="0">
              <a:solidFill>
                <a:schemeClr val="accent1"/>
              </a:solidFill>
              <a:latin typeface="+mn-ea"/>
              <a:cs typeface="+mn-ea"/>
              <a:sym typeface="+mn-ea"/>
            </a:endParaRPr>
          </a:p>
        </p:txBody>
      </p:sp>
      <p:cxnSp>
        <p:nvCxnSpPr>
          <p:cNvPr id="3145759" name="直接连接符 33"/>
          <p:cNvCxnSpPr/>
          <p:nvPr>
            <p:custDataLst>
              <p:tags r:id="rId7"/>
            </p:custDataLst>
          </p:nvPr>
        </p:nvCxnSpPr>
        <p:spPr>
          <a:xfrm>
            <a:off x="3527893" y="3894148"/>
            <a:ext cx="2371395" cy="0"/>
          </a:xfrm>
          <a:prstGeom prst="line">
            <a:avLst/>
          </a:prstGeom>
          <a:ln w="9525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49930" name="矩形 18"/>
          <p:cNvSpPr/>
          <p:nvPr>
            <p:custDataLst>
              <p:tags r:id="rId8"/>
            </p:custDataLst>
          </p:nvPr>
        </p:nvSpPr>
        <p:spPr>
          <a:xfrm>
            <a:off x="3501219" y="4016719"/>
            <a:ext cx="2424742" cy="2257716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noAutofit/>
          </a:bodyPr>
          <a:lstStyle/>
          <a:p>
            <a:pPr algn="just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400">
                <a:ln>
                  <a:noFill/>
                  <a:prstDash val="sysDot"/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  <a:cs typeface="+mn-ea"/>
                <a:sym typeface="+mn-ea"/>
              </a:rPr>
              <a:t>年轻劳动力大量外出务工，农村留守老人和儿童增多，造成农业劳动力严重不足。</a:t>
            </a:r>
          </a:p>
        </p:txBody>
      </p:sp>
      <p:sp>
        <p:nvSpPr>
          <p:cNvPr id="1049932" name="矩形 19"/>
          <p:cNvSpPr/>
          <p:nvPr>
            <p:custDataLst>
              <p:tags r:id="rId9"/>
            </p:custDataLst>
          </p:nvPr>
        </p:nvSpPr>
        <p:spPr>
          <a:xfrm>
            <a:off x="3483437" y="3286375"/>
            <a:ext cx="1924933" cy="588721"/>
          </a:xfrm>
          <a:prstGeom prst="rect">
            <a:avLst/>
          </a:prstGeom>
          <a:noFill/>
        </p:spPr>
        <p:txBody>
          <a:bodyPr wrap="square" lIns="0" tIns="0" rIns="0" bIns="0" rtlCol="0" anchor="ctr">
            <a:noAutofit/>
          </a:bodyPr>
          <a:lstStyle/>
          <a:p>
            <a:pPr>
              <a:spcBef>
                <a:spcPct val="0"/>
              </a:spcBef>
              <a:spcAft>
                <a:spcPct val="0"/>
              </a:spcAft>
            </a:pPr>
            <a:r>
              <a:rPr lang="zh-CN" altLang="en-US" sz="2000" b="1">
                <a:solidFill>
                  <a:schemeClr val="accent1"/>
                </a:solidFill>
                <a:latin typeface="+mn-ea"/>
                <a:cs typeface="+mn-ea"/>
                <a:sym typeface="+mn-ea"/>
              </a:rPr>
              <a:t>农业劳动力短缺</a:t>
            </a:r>
          </a:p>
        </p:txBody>
      </p:sp>
      <p:sp>
        <p:nvSpPr>
          <p:cNvPr id="1049934" name="矩形 20"/>
          <p:cNvSpPr/>
          <p:nvPr>
            <p:custDataLst>
              <p:tags r:id="rId10"/>
            </p:custDataLst>
          </p:nvPr>
        </p:nvSpPr>
        <p:spPr>
          <a:xfrm>
            <a:off x="5426787" y="3286375"/>
            <a:ext cx="499174" cy="588721"/>
          </a:xfrm>
          <a:prstGeom prst="rect">
            <a:avLst/>
          </a:prstGeom>
          <a:noFill/>
        </p:spPr>
        <p:txBody>
          <a:bodyPr wrap="none" lIns="0" tIns="0" rIns="0" bIns="0" rtlCol="0" anchor="ctr">
            <a:normAutofit/>
          </a:bodyPr>
          <a:lstStyle/>
          <a:p>
            <a:pPr algn="r">
              <a:spcBef>
                <a:spcPct val="0"/>
              </a:spcBef>
              <a:spcAft>
                <a:spcPct val="0"/>
              </a:spcAft>
            </a:pPr>
            <a:r>
              <a:rPr lang="en-US" altLang="zh-CN" sz="2400" b="1">
                <a:solidFill>
                  <a:schemeClr val="accent1"/>
                </a:solidFill>
                <a:latin typeface="+mn-ea"/>
                <a:cs typeface="+mn-ea"/>
                <a:sym typeface="+mn-ea"/>
              </a:rPr>
              <a:t>02</a:t>
            </a:r>
            <a:endParaRPr lang="zh-CN" altLang="en-US" sz="2400" b="1">
              <a:solidFill>
                <a:schemeClr val="accent1"/>
              </a:solidFill>
              <a:latin typeface="+mn-ea"/>
              <a:cs typeface="+mn-ea"/>
              <a:sym typeface="+mn-ea"/>
            </a:endParaRPr>
          </a:p>
        </p:txBody>
      </p:sp>
      <p:cxnSp>
        <p:nvCxnSpPr>
          <p:cNvPr id="3145761" name="直接连接符 52"/>
          <p:cNvCxnSpPr/>
          <p:nvPr>
            <p:custDataLst>
              <p:tags r:id="rId11"/>
            </p:custDataLst>
          </p:nvPr>
        </p:nvCxnSpPr>
        <p:spPr>
          <a:xfrm>
            <a:off x="6311456" y="3894148"/>
            <a:ext cx="2371395" cy="0"/>
          </a:xfrm>
          <a:prstGeom prst="line">
            <a:avLst/>
          </a:prstGeom>
          <a:ln w="9525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49936" name="矩形 21"/>
          <p:cNvSpPr/>
          <p:nvPr>
            <p:custDataLst>
              <p:tags r:id="rId12"/>
            </p:custDataLst>
          </p:nvPr>
        </p:nvSpPr>
        <p:spPr>
          <a:xfrm>
            <a:off x="6284783" y="4016719"/>
            <a:ext cx="2424742" cy="2257716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noAutofit/>
          </a:bodyPr>
          <a:lstStyle/>
          <a:p>
            <a:pPr algn="just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400">
                <a:ln>
                  <a:noFill/>
                  <a:prstDash val="sysDot"/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  <a:cs typeface="+mn-ea"/>
                <a:sym typeface="+mn-ea"/>
              </a:rPr>
              <a:t>全球气候变化导致极端天气频发，对农作物生长周期和产量造成不利影响。</a:t>
            </a:r>
          </a:p>
        </p:txBody>
      </p:sp>
      <p:sp>
        <p:nvSpPr>
          <p:cNvPr id="1049938" name="矩形 22"/>
          <p:cNvSpPr/>
          <p:nvPr>
            <p:custDataLst>
              <p:tags r:id="rId13"/>
            </p:custDataLst>
          </p:nvPr>
        </p:nvSpPr>
        <p:spPr>
          <a:xfrm>
            <a:off x="6284783" y="3286375"/>
            <a:ext cx="1924933" cy="588721"/>
          </a:xfrm>
          <a:prstGeom prst="rect">
            <a:avLst/>
          </a:prstGeom>
          <a:noFill/>
        </p:spPr>
        <p:txBody>
          <a:bodyPr wrap="square" lIns="0" tIns="0" rIns="0" bIns="0" rtlCol="0" anchor="ctr">
            <a:noAutofit/>
          </a:bodyPr>
          <a:lstStyle/>
          <a:p>
            <a:pPr>
              <a:spcBef>
                <a:spcPct val="0"/>
              </a:spcBef>
              <a:spcAft>
                <a:spcPct val="0"/>
              </a:spcAft>
            </a:pPr>
            <a:r>
              <a:rPr lang="zh-CN" altLang="en-US" sz="2000" b="1">
                <a:solidFill>
                  <a:schemeClr val="accent1"/>
                </a:solidFill>
                <a:latin typeface="+mn-ea"/>
                <a:cs typeface="+mn-ea"/>
                <a:sym typeface="+mn-ea"/>
              </a:rPr>
              <a:t>气候变化影响</a:t>
            </a:r>
          </a:p>
        </p:txBody>
      </p:sp>
      <p:sp>
        <p:nvSpPr>
          <p:cNvPr id="1049940" name="矩形 23"/>
          <p:cNvSpPr/>
          <p:nvPr>
            <p:custDataLst>
              <p:tags r:id="rId14"/>
            </p:custDataLst>
          </p:nvPr>
        </p:nvSpPr>
        <p:spPr>
          <a:xfrm>
            <a:off x="8210351" y="3286375"/>
            <a:ext cx="499174" cy="588721"/>
          </a:xfrm>
          <a:prstGeom prst="rect">
            <a:avLst/>
          </a:prstGeom>
          <a:noFill/>
        </p:spPr>
        <p:txBody>
          <a:bodyPr wrap="none" lIns="0" tIns="0" rIns="0" bIns="0" rtlCol="0" anchor="ctr">
            <a:normAutofit/>
          </a:bodyPr>
          <a:lstStyle/>
          <a:p>
            <a:pPr algn="r">
              <a:spcBef>
                <a:spcPct val="0"/>
              </a:spcBef>
              <a:spcAft>
                <a:spcPct val="0"/>
              </a:spcAft>
            </a:pPr>
            <a:r>
              <a:rPr lang="en-US" altLang="zh-CN" sz="2400" b="1">
                <a:solidFill>
                  <a:schemeClr val="accent1"/>
                </a:solidFill>
                <a:latin typeface="+mn-ea"/>
                <a:cs typeface="+mn-ea"/>
                <a:sym typeface="+mn-ea"/>
              </a:rPr>
              <a:t>03</a:t>
            </a:r>
            <a:endParaRPr lang="zh-CN" altLang="en-US" sz="2400" b="1">
              <a:solidFill>
                <a:schemeClr val="accent1"/>
              </a:solidFill>
              <a:latin typeface="+mn-ea"/>
              <a:cs typeface="+mn-ea"/>
              <a:sym typeface="+mn-ea"/>
            </a:endParaRPr>
          </a:p>
        </p:txBody>
      </p:sp>
      <p:cxnSp>
        <p:nvCxnSpPr>
          <p:cNvPr id="3145763" name="直接连接符 58"/>
          <p:cNvCxnSpPr/>
          <p:nvPr>
            <p:custDataLst>
              <p:tags r:id="rId15"/>
            </p:custDataLst>
          </p:nvPr>
        </p:nvCxnSpPr>
        <p:spPr>
          <a:xfrm>
            <a:off x="9103276" y="3894148"/>
            <a:ext cx="2371395" cy="0"/>
          </a:xfrm>
          <a:prstGeom prst="line">
            <a:avLst/>
          </a:prstGeom>
          <a:ln w="9525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49942" name="矩形 24"/>
          <p:cNvSpPr/>
          <p:nvPr>
            <p:custDataLst>
              <p:tags r:id="rId16"/>
            </p:custDataLst>
          </p:nvPr>
        </p:nvSpPr>
        <p:spPr>
          <a:xfrm>
            <a:off x="9076602" y="4016719"/>
            <a:ext cx="2424741" cy="2257716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noAutofit/>
          </a:bodyPr>
          <a:lstStyle/>
          <a:p>
            <a:pPr algn="just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400">
                <a:ln>
                  <a:noFill/>
                  <a:prstDash val="sysDot"/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  <a:cs typeface="+mn-ea"/>
                <a:sym typeface="+mn-ea"/>
              </a:rPr>
              <a:t>部分农村地区农业技术更新缓慢，缺乏现代化农业设备，影响生产效率和产品质量。</a:t>
            </a:r>
          </a:p>
        </p:txBody>
      </p:sp>
      <p:sp>
        <p:nvSpPr>
          <p:cNvPr id="1049944" name="矩形 25"/>
          <p:cNvSpPr/>
          <p:nvPr>
            <p:custDataLst>
              <p:tags r:id="rId17"/>
            </p:custDataLst>
          </p:nvPr>
        </p:nvSpPr>
        <p:spPr>
          <a:xfrm>
            <a:off x="9076602" y="3286375"/>
            <a:ext cx="1924933" cy="588721"/>
          </a:xfrm>
          <a:prstGeom prst="rect">
            <a:avLst/>
          </a:prstGeom>
          <a:noFill/>
        </p:spPr>
        <p:txBody>
          <a:bodyPr wrap="square" lIns="0" tIns="0" rIns="0" bIns="0" rtlCol="0" anchor="ctr">
            <a:noAutofit/>
          </a:bodyPr>
          <a:lstStyle/>
          <a:p>
            <a:pPr>
              <a:spcBef>
                <a:spcPct val="0"/>
              </a:spcBef>
              <a:spcAft>
                <a:spcPct val="0"/>
              </a:spcAft>
            </a:pPr>
            <a:r>
              <a:rPr lang="zh-CN" altLang="en-US" sz="2000" b="1">
                <a:solidFill>
                  <a:schemeClr val="accent1"/>
                </a:solidFill>
                <a:latin typeface="+mn-ea"/>
                <a:cs typeface="+mn-ea"/>
                <a:sym typeface="+mn-ea"/>
              </a:rPr>
              <a:t>农业技术落后</a:t>
            </a:r>
          </a:p>
        </p:txBody>
      </p:sp>
      <p:sp>
        <p:nvSpPr>
          <p:cNvPr id="1049946" name="矩形 26"/>
          <p:cNvSpPr/>
          <p:nvPr>
            <p:custDataLst>
              <p:tags r:id="rId18"/>
            </p:custDataLst>
          </p:nvPr>
        </p:nvSpPr>
        <p:spPr>
          <a:xfrm>
            <a:off x="11002170" y="3286375"/>
            <a:ext cx="499174" cy="588721"/>
          </a:xfrm>
          <a:prstGeom prst="rect">
            <a:avLst/>
          </a:prstGeom>
          <a:noFill/>
        </p:spPr>
        <p:txBody>
          <a:bodyPr wrap="none" lIns="0" tIns="0" rIns="0" bIns="0" rtlCol="0" anchor="ctr">
            <a:normAutofit/>
          </a:bodyPr>
          <a:lstStyle/>
          <a:p>
            <a:pPr algn="r">
              <a:spcBef>
                <a:spcPct val="0"/>
              </a:spcBef>
              <a:spcAft>
                <a:spcPct val="0"/>
              </a:spcAft>
            </a:pPr>
            <a:r>
              <a:rPr lang="en-US" altLang="zh-CN" sz="2400" b="1">
                <a:solidFill>
                  <a:schemeClr val="accent1"/>
                </a:solidFill>
                <a:latin typeface="+mn-ea"/>
                <a:cs typeface="+mn-ea"/>
                <a:sym typeface="+mn-ea"/>
              </a:rPr>
              <a:t>04</a:t>
            </a:r>
            <a:endParaRPr lang="zh-CN" altLang="en-US" sz="2400" b="1">
              <a:solidFill>
                <a:schemeClr val="accent1"/>
              </a:solidFill>
              <a:latin typeface="+mn-ea"/>
              <a:cs typeface="+mn-ea"/>
              <a:sym typeface="+mn-ea"/>
            </a:endParaRPr>
          </a:p>
        </p:txBody>
      </p:sp>
    </p:spTree>
    <p:custDataLst>
      <p:tags r:id="rId1"/>
    </p:custData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97197" name="图片 34" descr="/data/temp/d5f2f4e8-1a66-11f0-865c-de31ff32db87.jpgd5f2f4e8-1a66-11f0-865c-de31ff32db87"/>
          <p:cNvPicPr>
            <a:picLocks noChangeAspect="1"/>
          </p:cNvPicPr>
          <p:nvPr>
            <p:custDataLst>
              <p:tags r:id="rId2"/>
            </p:custDataLst>
          </p:nvPr>
        </p:nvPicPr>
        <p:blipFill>
          <a:blip r:embed="rId18"/>
          <a:srcRect t="7800" b="7800"/>
          <a:stretch>
            <a:fillRect/>
          </a:stretch>
        </p:blipFill>
        <p:spPr>
          <a:xfrm>
            <a:off x="0" y="0"/>
            <a:ext cx="12192000" cy="6858000"/>
          </a:xfrm>
          <a:custGeom>
            <a:avLst/>
            <a:gdLst>
              <a:gd name="connsiteX0" fmla="*/ 0 w 12192000"/>
              <a:gd name="connsiteY0" fmla="*/ 0 h 6858000"/>
              <a:gd name="connsiteX1" fmla="*/ 12192000 w 12192000"/>
              <a:gd name="connsiteY1" fmla="*/ 0 h 6858000"/>
              <a:gd name="connsiteX2" fmla="*/ 12192000 w 12192000"/>
              <a:gd name="connsiteY2" fmla="*/ 6858000 h 6858000"/>
              <a:gd name="connsiteX3" fmla="*/ 0 w 12192000"/>
              <a:gd name="connsiteY3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2192000" h="6858000">
                <a:moveTo>
                  <a:pt x="0" y="0"/>
                </a:moveTo>
                <a:lnTo>
                  <a:pt x="12192000" y="0"/>
                </a:lnTo>
                <a:lnTo>
                  <a:pt x="12192000" y="6858000"/>
                </a:lnTo>
                <a:lnTo>
                  <a:pt x="0" y="6858000"/>
                </a:lnTo>
                <a:close/>
              </a:path>
            </a:pathLst>
          </a:custGeom>
        </p:spPr>
      </p:pic>
      <p:sp>
        <p:nvSpPr>
          <p:cNvPr id="1049984" name="矩形: 单圆角 1"/>
          <p:cNvSpPr/>
          <p:nvPr>
            <p:custDataLst>
              <p:tags r:id="rId3"/>
            </p:custDataLst>
          </p:nvPr>
        </p:nvSpPr>
        <p:spPr>
          <a:xfrm flipH="1">
            <a:off x="696913" y="3074459"/>
            <a:ext cx="11495087" cy="3793066"/>
          </a:xfrm>
          <a:prstGeom prst="round1Rect">
            <a:avLst>
              <a:gd name="adj" fmla="val 18129"/>
            </a:avLst>
          </a:prstGeom>
          <a:solidFill>
            <a:schemeClr val="bg2">
              <a:alpha val="94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b="1" dirty="0"/>
          </a:p>
        </p:txBody>
      </p:sp>
      <p:sp>
        <p:nvSpPr>
          <p:cNvPr id="1049986" name="标题 16"/>
          <p:cNvSpPr>
            <a:spLocks noGrp="1"/>
          </p:cNvSpPr>
          <p:nvPr>
            <p:ph type="title"/>
            <p:custDataLst>
              <p:tags r:id="rId4"/>
            </p:custDataLst>
          </p:nvPr>
        </p:nvSpPr>
        <p:spPr>
          <a:xfrm>
            <a:off x="1209040" y="3648710"/>
            <a:ext cx="10625455" cy="720090"/>
          </a:xfrm>
        </p:spPr>
        <p:txBody>
          <a:bodyPr/>
          <a:lstStyle/>
          <a:p>
            <a:r>
              <a:rPr lang="zh-CN" altLang="en-US" sz="4000"/>
              <a:t>农村发展难题</a:t>
            </a:r>
          </a:p>
        </p:txBody>
      </p:sp>
      <p:sp>
        <p:nvSpPr>
          <p:cNvPr id="1049988" name="矩形 18"/>
          <p:cNvSpPr/>
          <p:nvPr>
            <p:custDataLst>
              <p:tags r:id="rId5"/>
            </p:custDataLst>
          </p:nvPr>
        </p:nvSpPr>
        <p:spPr>
          <a:xfrm>
            <a:off x="5087727" y="5036820"/>
            <a:ext cx="3120754" cy="1059170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noAutofit/>
          </a:bodyPr>
          <a:lstStyle/>
          <a:p>
            <a:pPr>
              <a:lnSpc>
                <a:spcPct val="14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200">
                <a:ln>
                  <a:noFill/>
                  <a:prstDash val="sysDot"/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  <a:cs typeface="+mn-ea"/>
              </a:rPr>
              <a:t>由于城市化的影响，农村年轻劳动力大量流向城市，导致农村人口老龄化，缺乏创新和活力。</a:t>
            </a:r>
          </a:p>
        </p:txBody>
      </p:sp>
      <p:sp>
        <p:nvSpPr>
          <p:cNvPr id="1049990" name="矩形 19"/>
          <p:cNvSpPr/>
          <p:nvPr>
            <p:custDataLst>
              <p:tags r:id="rId6"/>
            </p:custDataLst>
          </p:nvPr>
        </p:nvSpPr>
        <p:spPr>
          <a:xfrm>
            <a:off x="5515717" y="4653280"/>
            <a:ext cx="2692651" cy="331470"/>
          </a:xfrm>
          <a:prstGeom prst="rect">
            <a:avLst/>
          </a:prstGeom>
          <a:noFill/>
        </p:spPr>
        <p:txBody>
          <a:bodyPr wrap="square" lIns="0" tIns="0" rIns="0" bIns="0" rtlCol="0" anchor="b">
            <a:noAutofit/>
          </a:bodyPr>
          <a:lstStyle/>
          <a:p>
            <a:pPr>
              <a:spcBef>
                <a:spcPct val="0"/>
              </a:spcBef>
              <a:spcAft>
                <a:spcPct val="0"/>
              </a:spcAft>
            </a:pPr>
            <a:r>
              <a:rPr lang="zh-CN" altLang="en-US" sz="1600" b="1">
                <a:solidFill>
                  <a:schemeClr val="accent2"/>
                </a:solidFill>
                <a:latin typeface="+mn-ea"/>
                <a:cs typeface="+mn-ea"/>
              </a:rPr>
              <a:t>人才流失严重</a:t>
            </a:r>
          </a:p>
        </p:txBody>
      </p:sp>
      <p:sp>
        <p:nvSpPr>
          <p:cNvPr id="1049992" name="矩形 20"/>
          <p:cNvSpPr/>
          <p:nvPr>
            <p:custDataLst>
              <p:tags r:id="rId7"/>
            </p:custDataLst>
          </p:nvPr>
        </p:nvSpPr>
        <p:spPr>
          <a:xfrm>
            <a:off x="8716117" y="5036820"/>
            <a:ext cx="3120754" cy="1059170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noAutofit/>
          </a:bodyPr>
          <a:lstStyle/>
          <a:p>
            <a:pPr>
              <a:lnSpc>
                <a:spcPct val="14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200" dirty="0">
                <a:ln>
                  <a:noFill/>
                  <a:prstDash val="sysDot"/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  <a:cs typeface="+mn-ea"/>
              </a:rPr>
              <a:t>传统农业技术难以适应市场需求，而新技术推广和应用速度慢，影响了农业的可持续发展。</a:t>
            </a:r>
          </a:p>
        </p:txBody>
      </p:sp>
      <p:sp>
        <p:nvSpPr>
          <p:cNvPr id="1049994" name="矩形 21"/>
          <p:cNvSpPr/>
          <p:nvPr>
            <p:custDataLst>
              <p:tags r:id="rId8"/>
            </p:custDataLst>
          </p:nvPr>
        </p:nvSpPr>
        <p:spPr>
          <a:xfrm>
            <a:off x="9144107" y="4653280"/>
            <a:ext cx="2692652" cy="331470"/>
          </a:xfrm>
          <a:prstGeom prst="rect">
            <a:avLst/>
          </a:prstGeom>
          <a:noFill/>
        </p:spPr>
        <p:txBody>
          <a:bodyPr wrap="square" lIns="0" tIns="0" rIns="0" bIns="0" rtlCol="0" anchor="b">
            <a:noAutofit/>
          </a:bodyPr>
          <a:lstStyle/>
          <a:p>
            <a:pPr>
              <a:spcBef>
                <a:spcPct val="0"/>
              </a:spcBef>
              <a:spcAft>
                <a:spcPct val="0"/>
              </a:spcAft>
            </a:pPr>
            <a:r>
              <a:rPr lang="zh-CN" altLang="en-US" sz="1600" b="1">
                <a:solidFill>
                  <a:schemeClr val="accent1"/>
                </a:solidFill>
                <a:latin typeface="+mn-ea"/>
                <a:cs typeface="+mn-ea"/>
              </a:rPr>
              <a:t>农业技术更新缓慢</a:t>
            </a:r>
          </a:p>
        </p:txBody>
      </p:sp>
      <p:sp>
        <p:nvSpPr>
          <p:cNvPr id="1049996" name="矩形 4"/>
          <p:cNvSpPr/>
          <p:nvPr>
            <p:custDataLst>
              <p:tags r:id="rId9"/>
            </p:custDataLst>
          </p:nvPr>
        </p:nvSpPr>
        <p:spPr>
          <a:xfrm>
            <a:off x="1459337" y="5036820"/>
            <a:ext cx="3121025" cy="1059180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noAutofit/>
          </a:bodyPr>
          <a:lstStyle/>
          <a:p>
            <a:pPr>
              <a:lnSpc>
                <a:spcPct val="14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200" dirty="0">
                <a:ln>
                  <a:noFill/>
                  <a:prstDash val="sysDot"/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  <a:cs typeface="+mn-ea"/>
              </a:rPr>
              <a:t>许多农村地区缺乏现代化的基础设施，如交通不便、网络覆盖差，限制了经济和教育的发展。</a:t>
            </a:r>
          </a:p>
        </p:txBody>
      </p:sp>
      <p:sp>
        <p:nvSpPr>
          <p:cNvPr id="1049998" name="矩形 17"/>
          <p:cNvSpPr/>
          <p:nvPr>
            <p:custDataLst>
              <p:tags r:id="rId10"/>
            </p:custDataLst>
          </p:nvPr>
        </p:nvSpPr>
        <p:spPr>
          <a:xfrm>
            <a:off x="1887327" y="4653280"/>
            <a:ext cx="2692400" cy="331470"/>
          </a:xfrm>
          <a:prstGeom prst="rect">
            <a:avLst/>
          </a:prstGeom>
          <a:noFill/>
        </p:spPr>
        <p:txBody>
          <a:bodyPr wrap="square" lIns="0" tIns="0" rIns="0" bIns="0" rtlCol="0" anchor="b">
            <a:noAutofit/>
          </a:bodyPr>
          <a:lstStyle/>
          <a:p>
            <a:pPr>
              <a:spcBef>
                <a:spcPct val="0"/>
              </a:spcBef>
              <a:spcAft>
                <a:spcPct val="0"/>
              </a:spcAft>
            </a:pPr>
            <a:r>
              <a:rPr lang="zh-CN" altLang="en-US" sz="1600" b="1">
                <a:solidFill>
                  <a:schemeClr val="accent1"/>
                </a:solidFill>
                <a:latin typeface="+mn-ea"/>
                <a:cs typeface="+mn-ea"/>
              </a:rPr>
              <a:t>基础设施落后</a:t>
            </a:r>
          </a:p>
        </p:txBody>
      </p:sp>
      <p:sp>
        <p:nvSpPr>
          <p:cNvPr id="1050000" name="矩形 22"/>
          <p:cNvSpPr/>
          <p:nvPr>
            <p:custDataLst>
              <p:tags r:id="rId11"/>
            </p:custDataLst>
          </p:nvPr>
        </p:nvSpPr>
        <p:spPr>
          <a:xfrm>
            <a:off x="1459337" y="4654550"/>
            <a:ext cx="427990" cy="331470"/>
          </a:xfrm>
          <a:prstGeom prst="rect">
            <a:avLst/>
          </a:prstGeom>
          <a:noFill/>
        </p:spPr>
        <p:txBody>
          <a:bodyPr wrap="none" lIns="0" tIns="0" rIns="0" bIns="0" rtlCol="0" anchor="b">
            <a:normAutofit/>
          </a:bodyPr>
          <a:lstStyle/>
          <a:p>
            <a:pPr>
              <a:spcBef>
                <a:spcPct val="0"/>
              </a:spcBef>
              <a:spcAft>
                <a:spcPct val="0"/>
              </a:spcAft>
            </a:pPr>
            <a:r>
              <a:rPr lang="en-US" altLang="zh-CN" sz="1600" b="1">
                <a:solidFill>
                  <a:schemeClr val="accent1"/>
                </a:solidFill>
                <a:latin typeface="+mn-ea"/>
                <a:cs typeface="+mn-ea"/>
              </a:rPr>
              <a:t>01、</a:t>
            </a:r>
          </a:p>
        </p:txBody>
      </p:sp>
      <p:sp>
        <p:nvSpPr>
          <p:cNvPr id="1050002" name="矩形 5"/>
          <p:cNvSpPr/>
          <p:nvPr>
            <p:custDataLst>
              <p:tags r:id="rId12"/>
            </p:custDataLst>
          </p:nvPr>
        </p:nvSpPr>
        <p:spPr>
          <a:xfrm>
            <a:off x="5087727" y="4654550"/>
            <a:ext cx="427687" cy="331470"/>
          </a:xfrm>
          <a:prstGeom prst="rect">
            <a:avLst/>
          </a:prstGeom>
          <a:noFill/>
        </p:spPr>
        <p:txBody>
          <a:bodyPr wrap="none" lIns="0" tIns="0" rIns="0" bIns="0" rtlCol="0" anchor="b">
            <a:normAutofit/>
          </a:bodyPr>
          <a:lstStyle/>
          <a:p>
            <a:pPr>
              <a:spcBef>
                <a:spcPct val="0"/>
              </a:spcBef>
              <a:spcAft>
                <a:spcPct val="0"/>
              </a:spcAft>
            </a:pPr>
            <a:r>
              <a:rPr lang="en-US" altLang="zh-CN" sz="1600" b="1">
                <a:solidFill>
                  <a:schemeClr val="accent2"/>
                </a:solidFill>
                <a:latin typeface="+mn-ea"/>
                <a:cs typeface="+mn-ea"/>
              </a:rPr>
              <a:t>02、</a:t>
            </a:r>
          </a:p>
        </p:txBody>
      </p:sp>
      <p:sp>
        <p:nvSpPr>
          <p:cNvPr id="1050004" name="矩形 6"/>
          <p:cNvSpPr/>
          <p:nvPr>
            <p:custDataLst>
              <p:tags r:id="rId13"/>
            </p:custDataLst>
          </p:nvPr>
        </p:nvSpPr>
        <p:spPr>
          <a:xfrm>
            <a:off x="8716117" y="4654550"/>
            <a:ext cx="427687" cy="331470"/>
          </a:xfrm>
          <a:prstGeom prst="rect">
            <a:avLst/>
          </a:prstGeom>
          <a:noFill/>
        </p:spPr>
        <p:txBody>
          <a:bodyPr wrap="none" lIns="0" tIns="0" rIns="0" bIns="0" rtlCol="0" anchor="b">
            <a:normAutofit/>
          </a:bodyPr>
          <a:lstStyle/>
          <a:p>
            <a:pPr>
              <a:spcBef>
                <a:spcPct val="0"/>
              </a:spcBef>
              <a:spcAft>
                <a:spcPct val="0"/>
              </a:spcAft>
            </a:pPr>
            <a:r>
              <a:rPr lang="en-US" altLang="zh-CN" sz="1600" b="1">
                <a:solidFill>
                  <a:schemeClr val="accent1"/>
                </a:solidFill>
                <a:latin typeface="+mn-ea"/>
                <a:cs typeface="+mn-ea"/>
              </a:rPr>
              <a:t>03、</a:t>
            </a:r>
          </a:p>
        </p:txBody>
      </p:sp>
      <p:sp>
        <p:nvSpPr>
          <p:cNvPr id="1050006" name="矩形 7"/>
          <p:cNvSpPr/>
          <p:nvPr>
            <p:custDataLst>
              <p:tags r:id="rId14"/>
            </p:custDataLst>
          </p:nvPr>
        </p:nvSpPr>
        <p:spPr>
          <a:xfrm>
            <a:off x="1210417" y="4730750"/>
            <a:ext cx="36195" cy="128778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50008" name="矩形 8"/>
          <p:cNvSpPr/>
          <p:nvPr>
            <p:custDataLst>
              <p:tags r:id="rId15"/>
            </p:custDataLst>
          </p:nvPr>
        </p:nvSpPr>
        <p:spPr>
          <a:xfrm>
            <a:off x="4836267" y="4730750"/>
            <a:ext cx="36195" cy="128778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50010" name="矩形 9"/>
          <p:cNvSpPr/>
          <p:nvPr>
            <p:custDataLst>
              <p:tags r:id="rId16"/>
            </p:custDataLst>
          </p:nvPr>
        </p:nvSpPr>
        <p:spPr>
          <a:xfrm>
            <a:off x="8462117" y="4730750"/>
            <a:ext cx="36195" cy="128778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custDataLst>
      <p:tags r:id="rId1"/>
    </p:custData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0048" name="标题 16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/>
        <p:txBody>
          <a:bodyPr/>
          <a:lstStyle/>
          <a:p>
            <a:r>
              <a:rPr lang="zh-CN" altLang="en-US"/>
              <a:t>农民生活困境</a:t>
            </a:r>
          </a:p>
        </p:txBody>
      </p:sp>
      <p:sp>
        <p:nvSpPr>
          <p:cNvPr id="1050050" name="任意多边形: 形状 33"/>
          <p:cNvSpPr/>
          <p:nvPr>
            <p:custDataLst>
              <p:tags r:id="rId3"/>
            </p:custDataLst>
          </p:nvPr>
        </p:nvSpPr>
        <p:spPr>
          <a:xfrm>
            <a:off x="8075006" y="1888490"/>
            <a:ext cx="3420072" cy="2425161"/>
          </a:xfrm>
          <a:custGeom>
            <a:avLst/>
            <a:gdLst>
              <a:gd name="connsiteX0" fmla="*/ 226895 w 3419475"/>
              <a:gd name="connsiteY0" fmla="*/ 0 h 2424738"/>
              <a:gd name="connsiteX1" fmla="*/ 3192580 w 3419475"/>
              <a:gd name="connsiteY1" fmla="*/ 0 h 2424738"/>
              <a:gd name="connsiteX2" fmla="*/ 3419475 w 3419475"/>
              <a:gd name="connsiteY2" fmla="*/ 226895 h 2424738"/>
              <a:gd name="connsiteX3" fmla="*/ 3419475 w 3419475"/>
              <a:gd name="connsiteY3" fmla="*/ 1978968 h 2424738"/>
              <a:gd name="connsiteX4" fmla="*/ 3192580 w 3419475"/>
              <a:gd name="connsiteY4" fmla="*/ 2205863 h 2424738"/>
              <a:gd name="connsiteX5" fmla="*/ 895506 w 3419475"/>
              <a:gd name="connsiteY5" fmla="*/ 2205863 h 2424738"/>
              <a:gd name="connsiteX6" fmla="*/ 889574 w 3419475"/>
              <a:gd name="connsiteY6" fmla="*/ 2213354 h 2424738"/>
              <a:gd name="connsiteX7" fmla="*/ 740251 w 3419475"/>
              <a:gd name="connsiteY7" fmla="*/ 2401913 h 2424738"/>
              <a:gd name="connsiteX8" fmla="*/ 693034 w 3419475"/>
              <a:gd name="connsiteY8" fmla="*/ 2424738 h 2424738"/>
              <a:gd name="connsiteX9" fmla="*/ 645800 w 3419475"/>
              <a:gd name="connsiteY9" fmla="*/ 2401891 h 2424738"/>
              <a:gd name="connsiteX10" fmla="*/ 496476 w 3419475"/>
              <a:gd name="connsiteY10" fmla="*/ 2213332 h 2424738"/>
              <a:gd name="connsiteX11" fmla="*/ 490561 w 3419475"/>
              <a:gd name="connsiteY11" fmla="*/ 2205863 h 2424738"/>
              <a:gd name="connsiteX12" fmla="*/ 226895 w 3419475"/>
              <a:gd name="connsiteY12" fmla="*/ 2205863 h 2424738"/>
              <a:gd name="connsiteX13" fmla="*/ 0 w 3419475"/>
              <a:gd name="connsiteY13" fmla="*/ 1978968 h 2424738"/>
              <a:gd name="connsiteX14" fmla="*/ 0 w 3419475"/>
              <a:gd name="connsiteY14" fmla="*/ 226895 h 2424738"/>
              <a:gd name="connsiteX15" fmla="*/ 226895 w 3419475"/>
              <a:gd name="connsiteY15" fmla="*/ 0 h 24247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</a:cxnLst>
            <a:rect l="l" t="t" r="r" b="b"/>
            <a:pathLst>
              <a:path w="3419475" h="2424738">
                <a:moveTo>
                  <a:pt x="226895" y="0"/>
                </a:moveTo>
                <a:lnTo>
                  <a:pt x="3192580" y="0"/>
                </a:lnTo>
                <a:cubicBezTo>
                  <a:pt x="3317891" y="0"/>
                  <a:pt x="3419475" y="101584"/>
                  <a:pt x="3419475" y="226895"/>
                </a:cubicBezTo>
                <a:lnTo>
                  <a:pt x="3419475" y="1978968"/>
                </a:lnTo>
                <a:cubicBezTo>
                  <a:pt x="3419475" y="2104279"/>
                  <a:pt x="3317891" y="2205863"/>
                  <a:pt x="3192580" y="2205863"/>
                </a:cubicBezTo>
                <a:lnTo>
                  <a:pt x="895506" y="2205863"/>
                </a:lnTo>
                <a:lnTo>
                  <a:pt x="889574" y="2213354"/>
                </a:lnTo>
                <a:cubicBezTo>
                  <a:pt x="809384" y="2314615"/>
                  <a:pt x="744479" y="2396574"/>
                  <a:pt x="740251" y="2401913"/>
                </a:cubicBezTo>
                <a:cubicBezTo>
                  <a:pt x="728975" y="2416153"/>
                  <a:pt x="711196" y="2424738"/>
                  <a:pt x="693034" y="2424738"/>
                </a:cubicBezTo>
                <a:cubicBezTo>
                  <a:pt x="674871" y="2424737"/>
                  <a:pt x="657075" y="2416130"/>
                  <a:pt x="645800" y="2401891"/>
                </a:cubicBezTo>
                <a:cubicBezTo>
                  <a:pt x="641571" y="2396552"/>
                  <a:pt x="576666" y="2314593"/>
                  <a:pt x="496476" y="2213332"/>
                </a:cubicBezTo>
                <a:lnTo>
                  <a:pt x="490561" y="2205863"/>
                </a:lnTo>
                <a:lnTo>
                  <a:pt x="226895" y="2205863"/>
                </a:lnTo>
                <a:cubicBezTo>
                  <a:pt x="101584" y="2205863"/>
                  <a:pt x="0" y="2104279"/>
                  <a:pt x="0" y="1978968"/>
                </a:cubicBezTo>
                <a:lnTo>
                  <a:pt x="0" y="226895"/>
                </a:lnTo>
                <a:cubicBezTo>
                  <a:pt x="0" y="101584"/>
                  <a:pt x="101584" y="0"/>
                  <a:pt x="226895" y="0"/>
                </a:cubicBezTo>
                <a:close/>
              </a:path>
            </a:pathLst>
          </a:cu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/>
              </a:gs>
            </a:gsLst>
            <a:lin ang="20750833" scaled="0"/>
          </a:gra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353695" tIns="250532" rIns="349250" bIns="821980" rtlCol="0" anchor="ctr">
            <a:no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140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农村医疗设施不足，专业医疗人员稀缺，农民看病难、看病贵问题突出。</a:t>
            </a:r>
          </a:p>
        </p:txBody>
      </p:sp>
      <p:sp>
        <p:nvSpPr>
          <p:cNvPr id="1050052" name="任意多边形: 形状 31"/>
          <p:cNvSpPr/>
          <p:nvPr>
            <p:custDataLst>
              <p:tags r:id="rId4"/>
            </p:custDataLst>
          </p:nvPr>
        </p:nvSpPr>
        <p:spPr>
          <a:xfrm>
            <a:off x="4386282" y="1888490"/>
            <a:ext cx="3420072" cy="2425161"/>
          </a:xfrm>
          <a:custGeom>
            <a:avLst/>
            <a:gdLst>
              <a:gd name="connsiteX0" fmla="*/ 226895 w 3419475"/>
              <a:gd name="connsiteY0" fmla="*/ 0 h 2424738"/>
              <a:gd name="connsiteX1" fmla="*/ 3192580 w 3419475"/>
              <a:gd name="connsiteY1" fmla="*/ 0 h 2424738"/>
              <a:gd name="connsiteX2" fmla="*/ 3419475 w 3419475"/>
              <a:gd name="connsiteY2" fmla="*/ 226895 h 2424738"/>
              <a:gd name="connsiteX3" fmla="*/ 3419475 w 3419475"/>
              <a:gd name="connsiteY3" fmla="*/ 1978968 h 2424738"/>
              <a:gd name="connsiteX4" fmla="*/ 3192580 w 3419475"/>
              <a:gd name="connsiteY4" fmla="*/ 2205863 h 2424738"/>
              <a:gd name="connsiteX5" fmla="*/ 895506 w 3419475"/>
              <a:gd name="connsiteY5" fmla="*/ 2205863 h 2424738"/>
              <a:gd name="connsiteX6" fmla="*/ 889574 w 3419475"/>
              <a:gd name="connsiteY6" fmla="*/ 2213354 h 2424738"/>
              <a:gd name="connsiteX7" fmla="*/ 740251 w 3419475"/>
              <a:gd name="connsiteY7" fmla="*/ 2401913 h 2424738"/>
              <a:gd name="connsiteX8" fmla="*/ 693034 w 3419475"/>
              <a:gd name="connsiteY8" fmla="*/ 2424738 h 2424738"/>
              <a:gd name="connsiteX9" fmla="*/ 645800 w 3419475"/>
              <a:gd name="connsiteY9" fmla="*/ 2401891 h 2424738"/>
              <a:gd name="connsiteX10" fmla="*/ 496476 w 3419475"/>
              <a:gd name="connsiteY10" fmla="*/ 2213332 h 2424738"/>
              <a:gd name="connsiteX11" fmla="*/ 490561 w 3419475"/>
              <a:gd name="connsiteY11" fmla="*/ 2205863 h 2424738"/>
              <a:gd name="connsiteX12" fmla="*/ 226895 w 3419475"/>
              <a:gd name="connsiteY12" fmla="*/ 2205863 h 2424738"/>
              <a:gd name="connsiteX13" fmla="*/ 0 w 3419475"/>
              <a:gd name="connsiteY13" fmla="*/ 1978968 h 2424738"/>
              <a:gd name="connsiteX14" fmla="*/ 0 w 3419475"/>
              <a:gd name="connsiteY14" fmla="*/ 226895 h 2424738"/>
              <a:gd name="connsiteX15" fmla="*/ 226895 w 3419475"/>
              <a:gd name="connsiteY15" fmla="*/ 0 h 24247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</a:cxnLst>
            <a:rect l="l" t="t" r="r" b="b"/>
            <a:pathLst>
              <a:path w="3419475" h="2424738">
                <a:moveTo>
                  <a:pt x="226895" y="0"/>
                </a:moveTo>
                <a:lnTo>
                  <a:pt x="3192580" y="0"/>
                </a:lnTo>
                <a:cubicBezTo>
                  <a:pt x="3317891" y="0"/>
                  <a:pt x="3419475" y="101584"/>
                  <a:pt x="3419475" y="226895"/>
                </a:cubicBezTo>
                <a:lnTo>
                  <a:pt x="3419475" y="1978968"/>
                </a:lnTo>
                <a:cubicBezTo>
                  <a:pt x="3419475" y="2104279"/>
                  <a:pt x="3317891" y="2205863"/>
                  <a:pt x="3192580" y="2205863"/>
                </a:cubicBezTo>
                <a:lnTo>
                  <a:pt x="895506" y="2205863"/>
                </a:lnTo>
                <a:lnTo>
                  <a:pt x="889574" y="2213354"/>
                </a:lnTo>
                <a:cubicBezTo>
                  <a:pt x="809384" y="2314615"/>
                  <a:pt x="744479" y="2396574"/>
                  <a:pt x="740251" y="2401913"/>
                </a:cubicBezTo>
                <a:cubicBezTo>
                  <a:pt x="728975" y="2416153"/>
                  <a:pt x="711196" y="2424738"/>
                  <a:pt x="693034" y="2424738"/>
                </a:cubicBezTo>
                <a:cubicBezTo>
                  <a:pt x="674871" y="2424737"/>
                  <a:pt x="657075" y="2416130"/>
                  <a:pt x="645800" y="2401891"/>
                </a:cubicBezTo>
                <a:cubicBezTo>
                  <a:pt x="641571" y="2396552"/>
                  <a:pt x="576666" y="2314593"/>
                  <a:pt x="496476" y="2213332"/>
                </a:cubicBezTo>
                <a:lnTo>
                  <a:pt x="490561" y="2205863"/>
                </a:lnTo>
                <a:lnTo>
                  <a:pt x="226895" y="2205863"/>
                </a:lnTo>
                <a:cubicBezTo>
                  <a:pt x="101584" y="2205863"/>
                  <a:pt x="0" y="2104279"/>
                  <a:pt x="0" y="1978968"/>
                </a:cubicBezTo>
                <a:lnTo>
                  <a:pt x="0" y="226895"/>
                </a:lnTo>
                <a:cubicBezTo>
                  <a:pt x="0" y="101584"/>
                  <a:pt x="101584" y="0"/>
                  <a:pt x="226895" y="0"/>
                </a:cubicBezTo>
                <a:close/>
              </a:path>
            </a:pathLst>
          </a:cu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/>
              </a:gs>
            </a:gsLst>
            <a:lin ang="20750833" scaled="0"/>
          </a:gra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351790" tIns="241642" rIns="351156" bIns="830870" rtlCol="0" anchor="ctr">
            <a:no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1400">
                <a:solidFill>
                  <a:srgbClr val="FFFFFF"/>
                </a:solidFill>
                <a:latin typeface="+mn-ea"/>
                <a:cs typeface="+mn-ea"/>
                <a:sym typeface="+mn-ea"/>
              </a:rPr>
              <a:t>农村地区学校数量有限，师资力量薄弱，孩子们难以接受高质量的教育。</a:t>
            </a:r>
          </a:p>
        </p:txBody>
      </p:sp>
      <p:sp>
        <p:nvSpPr>
          <p:cNvPr id="1050054" name="任意多边形: 形状 30"/>
          <p:cNvSpPr/>
          <p:nvPr>
            <p:custDataLst>
              <p:tags r:id="rId5"/>
            </p:custDataLst>
          </p:nvPr>
        </p:nvSpPr>
        <p:spPr>
          <a:xfrm>
            <a:off x="695653" y="1888490"/>
            <a:ext cx="3420072" cy="2425161"/>
          </a:xfrm>
          <a:custGeom>
            <a:avLst/>
            <a:gdLst>
              <a:gd name="connsiteX0" fmla="*/ 226895 w 3419475"/>
              <a:gd name="connsiteY0" fmla="*/ 0 h 2424738"/>
              <a:gd name="connsiteX1" fmla="*/ 3192580 w 3419475"/>
              <a:gd name="connsiteY1" fmla="*/ 0 h 2424738"/>
              <a:gd name="connsiteX2" fmla="*/ 3419475 w 3419475"/>
              <a:gd name="connsiteY2" fmla="*/ 226895 h 2424738"/>
              <a:gd name="connsiteX3" fmla="*/ 3419475 w 3419475"/>
              <a:gd name="connsiteY3" fmla="*/ 1978968 h 2424738"/>
              <a:gd name="connsiteX4" fmla="*/ 3192580 w 3419475"/>
              <a:gd name="connsiteY4" fmla="*/ 2205863 h 2424738"/>
              <a:gd name="connsiteX5" fmla="*/ 895506 w 3419475"/>
              <a:gd name="connsiteY5" fmla="*/ 2205863 h 2424738"/>
              <a:gd name="connsiteX6" fmla="*/ 889574 w 3419475"/>
              <a:gd name="connsiteY6" fmla="*/ 2213354 h 2424738"/>
              <a:gd name="connsiteX7" fmla="*/ 740251 w 3419475"/>
              <a:gd name="connsiteY7" fmla="*/ 2401913 h 2424738"/>
              <a:gd name="connsiteX8" fmla="*/ 693034 w 3419475"/>
              <a:gd name="connsiteY8" fmla="*/ 2424738 h 2424738"/>
              <a:gd name="connsiteX9" fmla="*/ 645800 w 3419475"/>
              <a:gd name="connsiteY9" fmla="*/ 2401891 h 2424738"/>
              <a:gd name="connsiteX10" fmla="*/ 496476 w 3419475"/>
              <a:gd name="connsiteY10" fmla="*/ 2213332 h 2424738"/>
              <a:gd name="connsiteX11" fmla="*/ 490561 w 3419475"/>
              <a:gd name="connsiteY11" fmla="*/ 2205863 h 2424738"/>
              <a:gd name="connsiteX12" fmla="*/ 226895 w 3419475"/>
              <a:gd name="connsiteY12" fmla="*/ 2205863 h 2424738"/>
              <a:gd name="connsiteX13" fmla="*/ 0 w 3419475"/>
              <a:gd name="connsiteY13" fmla="*/ 1978968 h 2424738"/>
              <a:gd name="connsiteX14" fmla="*/ 0 w 3419475"/>
              <a:gd name="connsiteY14" fmla="*/ 226895 h 2424738"/>
              <a:gd name="connsiteX15" fmla="*/ 226895 w 3419475"/>
              <a:gd name="connsiteY15" fmla="*/ 0 h 24247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</a:cxnLst>
            <a:rect l="l" t="t" r="r" b="b"/>
            <a:pathLst>
              <a:path w="3419475" h="2424738">
                <a:moveTo>
                  <a:pt x="226895" y="0"/>
                </a:moveTo>
                <a:lnTo>
                  <a:pt x="3192580" y="0"/>
                </a:lnTo>
                <a:cubicBezTo>
                  <a:pt x="3317891" y="0"/>
                  <a:pt x="3419475" y="101584"/>
                  <a:pt x="3419475" y="226895"/>
                </a:cubicBezTo>
                <a:lnTo>
                  <a:pt x="3419475" y="1978968"/>
                </a:lnTo>
                <a:cubicBezTo>
                  <a:pt x="3419475" y="2104279"/>
                  <a:pt x="3317891" y="2205863"/>
                  <a:pt x="3192580" y="2205863"/>
                </a:cubicBezTo>
                <a:lnTo>
                  <a:pt x="895506" y="2205863"/>
                </a:lnTo>
                <a:lnTo>
                  <a:pt x="889574" y="2213354"/>
                </a:lnTo>
                <a:cubicBezTo>
                  <a:pt x="809384" y="2314615"/>
                  <a:pt x="744479" y="2396574"/>
                  <a:pt x="740251" y="2401913"/>
                </a:cubicBezTo>
                <a:cubicBezTo>
                  <a:pt x="728975" y="2416153"/>
                  <a:pt x="711196" y="2424738"/>
                  <a:pt x="693034" y="2424738"/>
                </a:cubicBezTo>
                <a:cubicBezTo>
                  <a:pt x="674871" y="2424737"/>
                  <a:pt x="657075" y="2416130"/>
                  <a:pt x="645800" y="2401891"/>
                </a:cubicBezTo>
                <a:cubicBezTo>
                  <a:pt x="641571" y="2396552"/>
                  <a:pt x="576666" y="2314593"/>
                  <a:pt x="496476" y="2213332"/>
                </a:cubicBezTo>
                <a:lnTo>
                  <a:pt x="490561" y="2205863"/>
                </a:lnTo>
                <a:lnTo>
                  <a:pt x="226895" y="2205863"/>
                </a:lnTo>
                <a:cubicBezTo>
                  <a:pt x="101584" y="2205863"/>
                  <a:pt x="0" y="2104279"/>
                  <a:pt x="0" y="1978968"/>
                </a:cubicBezTo>
                <a:lnTo>
                  <a:pt x="0" y="226895"/>
                </a:lnTo>
                <a:cubicBezTo>
                  <a:pt x="0" y="101584"/>
                  <a:pt x="101584" y="0"/>
                  <a:pt x="226895" y="0"/>
                </a:cubicBezTo>
                <a:close/>
              </a:path>
            </a:pathLst>
          </a:cu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/>
              </a:gs>
            </a:gsLst>
            <a:lin ang="20750833" scaled="0"/>
          </a:gra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351750" tIns="232752" rIns="351195" bIns="839760" rtlCol="0" anchor="ctr">
            <a:no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1400">
                <a:solidFill>
                  <a:srgbClr val="FFFFFF"/>
                </a:solidFill>
                <a:latin typeface="+mn-ea"/>
                <a:cs typeface="+mn-ea"/>
                <a:sym typeface="+mn-ea"/>
              </a:rPr>
              <a:t>农民依赖于农作物的收成，但自然灾害频发导致收入波动大，生活缺乏保障。</a:t>
            </a:r>
          </a:p>
        </p:txBody>
      </p:sp>
      <p:sp>
        <p:nvSpPr>
          <p:cNvPr id="1050056" name="“_#color-824&amp;2665"/>
          <p:cNvSpPr/>
          <p:nvPr>
            <p:custDataLst>
              <p:tags r:id="rId6"/>
            </p:custDataLst>
          </p:nvPr>
        </p:nvSpPr>
        <p:spPr>
          <a:xfrm>
            <a:off x="3466641" y="3524536"/>
            <a:ext cx="358838" cy="307394"/>
          </a:xfrm>
          <a:custGeom>
            <a:avLst/>
            <a:gdLst/>
            <a:ahLst/>
            <a:cxnLst/>
            <a:rect l="l" t="t" r="r" b="b"/>
            <a:pathLst>
              <a:path w="448056" h="384048">
                <a:moveTo>
                  <a:pt x="448056" y="192024"/>
                </a:moveTo>
                <a:cubicBezTo>
                  <a:pt x="448056" y="228600"/>
                  <a:pt x="438912" y="256032"/>
                  <a:pt x="420624" y="283464"/>
                </a:cubicBezTo>
                <a:cubicBezTo>
                  <a:pt x="411480" y="310896"/>
                  <a:pt x="384048" y="338328"/>
                  <a:pt x="356616" y="356616"/>
                </a:cubicBezTo>
                <a:cubicBezTo>
                  <a:pt x="329184" y="365760"/>
                  <a:pt x="301752" y="374904"/>
                  <a:pt x="265176" y="384048"/>
                </a:cubicBezTo>
                <a:cubicBezTo>
                  <a:pt x="265176" y="384048"/>
                  <a:pt x="256032" y="374904"/>
                  <a:pt x="256032" y="365760"/>
                </a:cubicBezTo>
                <a:lnTo>
                  <a:pt x="256032" y="310896"/>
                </a:lnTo>
                <a:cubicBezTo>
                  <a:pt x="256032" y="301752"/>
                  <a:pt x="265176" y="301752"/>
                  <a:pt x="265176" y="292608"/>
                </a:cubicBezTo>
                <a:cubicBezTo>
                  <a:pt x="292608" y="292608"/>
                  <a:pt x="320040" y="283464"/>
                  <a:pt x="329184" y="265176"/>
                </a:cubicBezTo>
                <a:cubicBezTo>
                  <a:pt x="347472" y="246888"/>
                  <a:pt x="356616" y="219456"/>
                  <a:pt x="356616" y="192024"/>
                </a:cubicBezTo>
                <a:lnTo>
                  <a:pt x="356616" y="182880"/>
                </a:lnTo>
                <a:cubicBezTo>
                  <a:pt x="356616" y="173736"/>
                  <a:pt x="347472" y="173736"/>
                  <a:pt x="338328" y="173736"/>
                </a:cubicBezTo>
                <a:lnTo>
                  <a:pt x="274320" y="173736"/>
                </a:lnTo>
                <a:cubicBezTo>
                  <a:pt x="265176" y="173736"/>
                  <a:pt x="265176" y="164592"/>
                  <a:pt x="265176" y="155448"/>
                </a:cubicBezTo>
                <a:lnTo>
                  <a:pt x="265176" y="9144"/>
                </a:lnTo>
                <a:cubicBezTo>
                  <a:pt x="265176" y="9144"/>
                  <a:pt x="265176" y="0"/>
                  <a:pt x="274320" y="0"/>
                </a:cubicBezTo>
                <a:lnTo>
                  <a:pt x="429768" y="0"/>
                </a:lnTo>
                <a:cubicBezTo>
                  <a:pt x="438912" y="0"/>
                  <a:pt x="448056" y="9144"/>
                  <a:pt x="448056" y="9144"/>
                </a:cubicBezTo>
                <a:lnTo>
                  <a:pt x="448056" y="192024"/>
                </a:lnTo>
                <a:moveTo>
                  <a:pt x="0" y="310896"/>
                </a:moveTo>
                <a:cubicBezTo>
                  <a:pt x="0" y="301752"/>
                  <a:pt x="9144" y="301752"/>
                  <a:pt x="9144" y="292608"/>
                </a:cubicBezTo>
                <a:cubicBezTo>
                  <a:pt x="36576" y="292608"/>
                  <a:pt x="64008" y="283464"/>
                  <a:pt x="73152" y="265176"/>
                </a:cubicBezTo>
                <a:cubicBezTo>
                  <a:pt x="91440" y="246888"/>
                  <a:pt x="100584" y="219456"/>
                  <a:pt x="100584" y="192024"/>
                </a:cubicBezTo>
                <a:lnTo>
                  <a:pt x="100584" y="182880"/>
                </a:lnTo>
                <a:cubicBezTo>
                  <a:pt x="100584" y="173736"/>
                  <a:pt x="91440" y="173736"/>
                  <a:pt x="82296" y="173736"/>
                </a:cubicBezTo>
                <a:lnTo>
                  <a:pt x="18288" y="173736"/>
                </a:lnTo>
                <a:cubicBezTo>
                  <a:pt x="9144" y="173736"/>
                  <a:pt x="9144" y="164592"/>
                  <a:pt x="9144" y="155448"/>
                </a:cubicBezTo>
                <a:lnTo>
                  <a:pt x="9144" y="9144"/>
                </a:lnTo>
                <a:cubicBezTo>
                  <a:pt x="9144" y="9144"/>
                  <a:pt x="9144" y="0"/>
                  <a:pt x="18288" y="0"/>
                </a:cubicBezTo>
                <a:lnTo>
                  <a:pt x="173736" y="0"/>
                </a:lnTo>
                <a:cubicBezTo>
                  <a:pt x="182880" y="0"/>
                  <a:pt x="192024" y="9144"/>
                  <a:pt x="192024" y="9144"/>
                </a:cubicBezTo>
                <a:lnTo>
                  <a:pt x="192024" y="192024"/>
                </a:lnTo>
                <a:cubicBezTo>
                  <a:pt x="192024" y="228600"/>
                  <a:pt x="182880" y="256032"/>
                  <a:pt x="164592" y="283464"/>
                </a:cubicBezTo>
                <a:cubicBezTo>
                  <a:pt x="155448" y="310896"/>
                  <a:pt x="128016" y="338328"/>
                  <a:pt x="100584" y="356616"/>
                </a:cubicBezTo>
                <a:cubicBezTo>
                  <a:pt x="73152" y="365760"/>
                  <a:pt x="45720" y="374904"/>
                  <a:pt x="9144" y="384048"/>
                </a:cubicBezTo>
                <a:cubicBezTo>
                  <a:pt x="9144" y="384048"/>
                  <a:pt x="0" y="374904"/>
                  <a:pt x="0" y="365760"/>
                </a:cubicBezTo>
                <a:lnTo>
                  <a:pt x="0" y="310896"/>
                </a:lnTo>
              </a:path>
            </a:pathLst>
          </a:custGeom>
          <a:solidFill>
            <a:schemeClr val="lt2">
              <a:alpha val="50000"/>
            </a:schemeClr>
          </a:solidFill>
        </p:spPr>
        <p:txBody>
          <a:bodyPr/>
          <a:lstStyle/>
          <a:p>
            <a:endParaRPr lang="zh-CN" altLang="en-US"/>
          </a:p>
        </p:txBody>
      </p:sp>
      <p:pic>
        <p:nvPicPr>
          <p:cNvPr id="2097199" name="图片 3" descr="/data/temp/d8ac7fe7-1a66-11f0-aaae-b6634425f94c.jpgd8ac7fe7-1a66-11f0-aaae-b6634425f94c"/>
          <p:cNvPicPr>
            <a:picLocks noChangeAspect="1"/>
          </p:cNvPicPr>
          <p:nvPr>
            <p:custDataLst>
              <p:tags r:id="rId7"/>
            </p:custDataLst>
          </p:nvPr>
        </p:nvPicPr>
        <p:blipFill>
          <a:blip r:embed="rId16"/>
          <a:srcRect l="16676" r="16676"/>
          <a:stretch>
            <a:fillRect/>
          </a:stretch>
        </p:blipFill>
        <p:spPr>
          <a:xfrm>
            <a:off x="897618" y="4548334"/>
            <a:ext cx="978071" cy="978071"/>
          </a:xfrm>
          <a:custGeom>
            <a:avLst/>
            <a:gdLst>
              <a:gd name="connsiteX0" fmla="*/ 516600 w 1033200"/>
              <a:gd name="connsiteY0" fmla="*/ 0 h 1033200"/>
              <a:gd name="connsiteX1" fmla="*/ 1033200 w 1033200"/>
              <a:gd name="connsiteY1" fmla="*/ 516600 h 1033200"/>
              <a:gd name="connsiteX2" fmla="*/ 516600 w 1033200"/>
              <a:gd name="connsiteY2" fmla="*/ 1033200 h 1033200"/>
              <a:gd name="connsiteX3" fmla="*/ 0 w 1033200"/>
              <a:gd name="connsiteY3" fmla="*/ 516600 h 1033200"/>
              <a:gd name="connsiteX4" fmla="*/ 516600 w 1033200"/>
              <a:gd name="connsiteY4" fmla="*/ 0 h 1033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33200" h="1033200">
                <a:moveTo>
                  <a:pt x="516600" y="0"/>
                </a:moveTo>
                <a:cubicBezTo>
                  <a:pt x="801910" y="0"/>
                  <a:pt x="1033200" y="231290"/>
                  <a:pt x="1033200" y="516600"/>
                </a:cubicBezTo>
                <a:cubicBezTo>
                  <a:pt x="1033200" y="801910"/>
                  <a:pt x="801910" y="1033200"/>
                  <a:pt x="516600" y="1033200"/>
                </a:cubicBezTo>
                <a:cubicBezTo>
                  <a:pt x="231290" y="1033200"/>
                  <a:pt x="0" y="801910"/>
                  <a:pt x="0" y="516600"/>
                </a:cubicBezTo>
                <a:cubicBezTo>
                  <a:pt x="0" y="231290"/>
                  <a:pt x="231290" y="0"/>
                  <a:pt x="516600" y="0"/>
                </a:cubicBezTo>
                <a:close/>
              </a:path>
            </a:pathLst>
          </a:custGeom>
          <a:solidFill>
            <a:schemeClr val="accent1"/>
          </a:solidFill>
          <a:ln w="9525" cap="flat" cmpd="sng" algn="ctr">
            <a:solidFill>
              <a:schemeClr val="dk1">
                <a:lumMod val="40000"/>
                <a:lumOff val="60000"/>
                <a:alpha val="20000"/>
              </a:schemeClr>
            </a:solidFill>
            <a:prstDash val="solid"/>
            <a:round/>
            <a:headEnd type="none" w="med" len="med"/>
            <a:tailEnd type="none" w="med" len="med"/>
          </a:ln>
        </p:spPr>
      </p:pic>
      <p:sp>
        <p:nvSpPr>
          <p:cNvPr id="1050058" name="矩形 5"/>
          <p:cNvSpPr/>
          <p:nvPr>
            <p:custDataLst>
              <p:tags r:id="rId8"/>
            </p:custDataLst>
          </p:nvPr>
        </p:nvSpPr>
        <p:spPr>
          <a:xfrm>
            <a:off x="2067492" y="4663925"/>
            <a:ext cx="2048233" cy="746890"/>
          </a:xfrm>
          <a:prstGeom prst="rect">
            <a:avLst/>
          </a:prstGeom>
          <a:noFill/>
        </p:spPr>
        <p:txBody>
          <a:bodyPr wrap="square" lIns="0" tIns="0" rIns="0" bIns="0" rtlCol="0" anchor="ctr" anchorCtr="0">
            <a:noAutofit/>
          </a:bodyPr>
          <a:lstStyle/>
          <a:p>
            <a:pPr>
              <a:spcBef>
                <a:spcPct val="0"/>
              </a:spcBef>
              <a:spcAft>
                <a:spcPct val="0"/>
              </a:spcAft>
            </a:pPr>
            <a:r>
              <a:rPr lang="zh-CN" altLang="en-US" sz="2000" b="1" dirty="0">
                <a:solidFill>
                  <a:schemeClr val="accent1"/>
                </a:solidFill>
                <a:latin typeface="+mn-ea"/>
                <a:cs typeface="+mn-ea"/>
                <a:sym typeface="+mn-ea"/>
              </a:rPr>
              <a:t>收入不稳定</a:t>
            </a:r>
          </a:p>
        </p:txBody>
      </p:sp>
      <p:sp>
        <p:nvSpPr>
          <p:cNvPr id="1050060" name="“_#color-824&amp;2668"/>
          <p:cNvSpPr/>
          <p:nvPr>
            <p:custDataLst>
              <p:tags r:id="rId9"/>
            </p:custDataLst>
          </p:nvPr>
        </p:nvSpPr>
        <p:spPr>
          <a:xfrm>
            <a:off x="7157271" y="3533427"/>
            <a:ext cx="358838" cy="307394"/>
          </a:xfrm>
          <a:custGeom>
            <a:avLst/>
            <a:gdLst/>
            <a:ahLst/>
            <a:cxnLst/>
            <a:rect l="l" t="t" r="r" b="b"/>
            <a:pathLst>
              <a:path w="448056" h="384048">
                <a:moveTo>
                  <a:pt x="448056" y="192024"/>
                </a:moveTo>
                <a:cubicBezTo>
                  <a:pt x="448056" y="228600"/>
                  <a:pt x="438912" y="256032"/>
                  <a:pt x="420624" y="283464"/>
                </a:cubicBezTo>
                <a:cubicBezTo>
                  <a:pt x="411480" y="310896"/>
                  <a:pt x="384048" y="338328"/>
                  <a:pt x="356616" y="356616"/>
                </a:cubicBezTo>
                <a:cubicBezTo>
                  <a:pt x="329184" y="365760"/>
                  <a:pt x="301752" y="374904"/>
                  <a:pt x="265176" y="384048"/>
                </a:cubicBezTo>
                <a:cubicBezTo>
                  <a:pt x="265176" y="384048"/>
                  <a:pt x="256032" y="374904"/>
                  <a:pt x="256032" y="365760"/>
                </a:cubicBezTo>
                <a:lnTo>
                  <a:pt x="256032" y="310896"/>
                </a:lnTo>
                <a:cubicBezTo>
                  <a:pt x="256032" y="301752"/>
                  <a:pt x="265176" y="301752"/>
                  <a:pt x="265176" y="292608"/>
                </a:cubicBezTo>
                <a:cubicBezTo>
                  <a:pt x="292608" y="292608"/>
                  <a:pt x="320040" y="283464"/>
                  <a:pt x="329184" y="265176"/>
                </a:cubicBezTo>
                <a:cubicBezTo>
                  <a:pt x="347472" y="246888"/>
                  <a:pt x="356616" y="219456"/>
                  <a:pt x="356616" y="192024"/>
                </a:cubicBezTo>
                <a:lnTo>
                  <a:pt x="356616" y="182880"/>
                </a:lnTo>
                <a:cubicBezTo>
                  <a:pt x="356616" y="173736"/>
                  <a:pt x="347472" y="173736"/>
                  <a:pt x="338328" y="173736"/>
                </a:cubicBezTo>
                <a:lnTo>
                  <a:pt x="274320" y="173736"/>
                </a:lnTo>
                <a:cubicBezTo>
                  <a:pt x="265176" y="173736"/>
                  <a:pt x="265176" y="164592"/>
                  <a:pt x="265176" y="155448"/>
                </a:cubicBezTo>
                <a:lnTo>
                  <a:pt x="265176" y="9144"/>
                </a:lnTo>
                <a:cubicBezTo>
                  <a:pt x="265176" y="9144"/>
                  <a:pt x="265176" y="0"/>
                  <a:pt x="274320" y="0"/>
                </a:cubicBezTo>
                <a:lnTo>
                  <a:pt x="429768" y="0"/>
                </a:lnTo>
                <a:cubicBezTo>
                  <a:pt x="438912" y="0"/>
                  <a:pt x="448056" y="9144"/>
                  <a:pt x="448056" y="9144"/>
                </a:cubicBezTo>
                <a:lnTo>
                  <a:pt x="448056" y="192024"/>
                </a:lnTo>
                <a:moveTo>
                  <a:pt x="0" y="310896"/>
                </a:moveTo>
                <a:cubicBezTo>
                  <a:pt x="0" y="301752"/>
                  <a:pt x="9144" y="301752"/>
                  <a:pt x="9144" y="292608"/>
                </a:cubicBezTo>
                <a:cubicBezTo>
                  <a:pt x="36576" y="292608"/>
                  <a:pt x="64008" y="283464"/>
                  <a:pt x="73152" y="265176"/>
                </a:cubicBezTo>
                <a:cubicBezTo>
                  <a:pt x="91440" y="246888"/>
                  <a:pt x="100584" y="219456"/>
                  <a:pt x="100584" y="192024"/>
                </a:cubicBezTo>
                <a:lnTo>
                  <a:pt x="100584" y="182880"/>
                </a:lnTo>
                <a:cubicBezTo>
                  <a:pt x="100584" y="173736"/>
                  <a:pt x="91440" y="173736"/>
                  <a:pt x="82296" y="173736"/>
                </a:cubicBezTo>
                <a:lnTo>
                  <a:pt x="18288" y="173736"/>
                </a:lnTo>
                <a:cubicBezTo>
                  <a:pt x="9144" y="173736"/>
                  <a:pt x="9144" y="164592"/>
                  <a:pt x="9144" y="155448"/>
                </a:cubicBezTo>
                <a:lnTo>
                  <a:pt x="9144" y="9144"/>
                </a:lnTo>
                <a:cubicBezTo>
                  <a:pt x="9144" y="9144"/>
                  <a:pt x="9144" y="0"/>
                  <a:pt x="18288" y="0"/>
                </a:cubicBezTo>
                <a:lnTo>
                  <a:pt x="173736" y="0"/>
                </a:lnTo>
                <a:cubicBezTo>
                  <a:pt x="182880" y="0"/>
                  <a:pt x="192024" y="9144"/>
                  <a:pt x="192024" y="9144"/>
                </a:cubicBezTo>
                <a:lnTo>
                  <a:pt x="192024" y="192024"/>
                </a:lnTo>
                <a:cubicBezTo>
                  <a:pt x="192024" y="228600"/>
                  <a:pt x="182880" y="256032"/>
                  <a:pt x="164592" y="283464"/>
                </a:cubicBezTo>
                <a:cubicBezTo>
                  <a:pt x="155448" y="310896"/>
                  <a:pt x="128016" y="338328"/>
                  <a:pt x="100584" y="356616"/>
                </a:cubicBezTo>
                <a:cubicBezTo>
                  <a:pt x="73152" y="365760"/>
                  <a:pt x="45720" y="374904"/>
                  <a:pt x="9144" y="384048"/>
                </a:cubicBezTo>
                <a:cubicBezTo>
                  <a:pt x="9144" y="384048"/>
                  <a:pt x="0" y="374904"/>
                  <a:pt x="0" y="365760"/>
                </a:cubicBezTo>
                <a:lnTo>
                  <a:pt x="0" y="310896"/>
                </a:lnTo>
              </a:path>
            </a:pathLst>
          </a:custGeom>
          <a:solidFill>
            <a:schemeClr val="lt2">
              <a:alpha val="50000"/>
            </a:schemeClr>
          </a:solidFill>
        </p:spPr>
        <p:txBody>
          <a:bodyPr/>
          <a:lstStyle/>
          <a:p>
            <a:endParaRPr lang="zh-CN" altLang="en-US"/>
          </a:p>
        </p:txBody>
      </p:sp>
      <p:sp>
        <p:nvSpPr>
          <p:cNvPr id="1050062" name="矩形 7"/>
          <p:cNvSpPr/>
          <p:nvPr>
            <p:custDataLst>
              <p:tags r:id="rId10"/>
            </p:custDataLst>
          </p:nvPr>
        </p:nvSpPr>
        <p:spPr>
          <a:xfrm>
            <a:off x="5737798" y="4663925"/>
            <a:ext cx="2068556" cy="746890"/>
          </a:xfrm>
          <a:prstGeom prst="rect">
            <a:avLst/>
          </a:prstGeom>
          <a:noFill/>
        </p:spPr>
        <p:txBody>
          <a:bodyPr wrap="square" lIns="0" tIns="0" rIns="0" bIns="0" rtlCol="0" anchor="ctr" anchorCtr="0">
            <a:noAutofit/>
          </a:bodyPr>
          <a:lstStyle/>
          <a:p>
            <a:pPr>
              <a:spcBef>
                <a:spcPct val="0"/>
              </a:spcBef>
              <a:spcAft>
                <a:spcPct val="0"/>
              </a:spcAft>
            </a:pPr>
            <a:r>
              <a:rPr lang="zh-CN" altLang="en-US" sz="2000" b="1">
                <a:solidFill>
                  <a:schemeClr val="accent1"/>
                </a:solidFill>
                <a:latin typeface="+mn-ea"/>
                <a:cs typeface="+mn-ea"/>
                <a:sym typeface="+mn-ea"/>
              </a:rPr>
              <a:t>教育资源匮乏</a:t>
            </a:r>
          </a:p>
        </p:txBody>
      </p:sp>
      <p:pic>
        <p:nvPicPr>
          <p:cNvPr id="2097201" name="图片 8" descr="/data/temp/d8ac7fcd-1a66-11f0-aaae-b6634425f94c.jpgd8ac7fcd-1a66-11f0-aaae-b6634425f94c"/>
          <p:cNvPicPr>
            <a:picLocks noChangeAspect="1"/>
          </p:cNvPicPr>
          <p:nvPr>
            <p:custDataLst>
              <p:tags r:id="rId11"/>
            </p:custDataLst>
          </p:nvPr>
        </p:nvPicPr>
        <p:blipFill>
          <a:blip r:embed="rId17"/>
          <a:srcRect t="24265" r="89" b="9382"/>
          <a:stretch>
            <a:fillRect/>
          </a:stretch>
        </p:blipFill>
        <p:spPr>
          <a:xfrm>
            <a:off x="4591423" y="4548969"/>
            <a:ext cx="977436" cy="977436"/>
          </a:xfrm>
          <a:custGeom>
            <a:avLst/>
            <a:gdLst>
              <a:gd name="connsiteX0" fmla="*/ 516600 w 1033200"/>
              <a:gd name="connsiteY0" fmla="*/ 0 h 1033200"/>
              <a:gd name="connsiteX1" fmla="*/ 1033200 w 1033200"/>
              <a:gd name="connsiteY1" fmla="*/ 516600 h 1033200"/>
              <a:gd name="connsiteX2" fmla="*/ 516600 w 1033200"/>
              <a:gd name="connsiteY2" fmla="*/ 1033200 h 1033200"/>
              <a:gd name="connsiteX3" fmla="*/ 0 w 1033200"/>
              <a:gd name="connsiteY3" fmla="*/ 516600 h 1033200"/>
              <a:gd name="connsiteX4" fmla="*/ 516600 w 1033200"/>
              <a:gd name="connsiteY4" fmla="*/ 0 h 1033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33200" h="1033200">
                <a:moveTo>
                  <a:pt x="516600" y="0"/>
                </a:moveTo>
                <a:cubicBezTo>
                  <a:pt x="801910" y="0"/>
                  <a:pt x="1033200" y="231290"/>
                  <a:pt x="1033200" y="516600"/>
                </a:cubicBezTo>
                <a:cubicBezTo>
                  <a:pt x="1033200" y="801910"/>
                  <a:pt x="801910" y="1033200"/>
                  <a:pt x="516600" y="1033200"/>
                </a:cubicBezTo>
                <a:cubicBezTo>
                  <a:pt x="231290" y="1033200"/>
                  <a:pt x="0" y="801910"/>
                  <a:pt x="0" y="516600"/>
                </a:cubicBezTo>
                <a:cubicBezTo>
                  <a:pt x="0" y="231290"/>
                  <a:pt x="231290" y="0"/>
                  <a:pt x="516600" y="0"/>
                </a:cubicBezTo>
                <a:close/>
              </a:path>
            </a:pathLst>
          </a:custGeom>
          <a:solidFill>
            <a:schemeClr val="accent1"/>
          </a:solidFill>
          <a:ln w="9525" cap="flat" cmpd="sng" algn="ctr">
            <a:solidFill>
              <a:schemeClr val="dk1">
                <a:lumMod val="40000"/>
                <a:lumOff val="60000"/>
                <a:alpha val="20000"/>
              </a:schemeClr>
            </a:solidFill>
            <a:prstDash val="solid"/>
            <a:round/>
            <a:headEnd type="none" w="med" len="med"/>
            <a:tailEnd type="none" w="med" len="med"/>
          </a:ln>
        </p:spPr>
      </p:pic>
      <p:sp>
        <p:nvSpPr>
          <p:cNvPr id="1050064" name="“_#color-824&amp;2668"/>
          <p:cNvSpPr/>
          <p:nvPr>
            <p:custDataLst>
              <p:tags r:id="rId12"/>
            </p:custDataLst>
          </p:nvPr>
        </p:nvSpPr>
        <p:spPr>
          <a:xfrm>
            <a:off x="10847900" y="3542319"/>
            <a:ext cx="358838" cy="308029"/>
          </a:xfrm>
          <a:custGeom>
            <a:avLst/>
            <a:gdLst/>
            <a:ahLst/>
            <a:cxnLst/>
            <a:rect l="l" t="t" r="r" b="b"/>
            <a:pathLst>
              <a:path w="448056" h="384048">
                <a:moveTo>
                  <a:pt x="448056" y="192024"/>
                </a:moveTo>
                <a:cubicBezTo>
                  <a:pt x="448056" y="228600"/>
                  <a:pt x="438912" y="256032"/>
                  <a:pt x="420624" y="283464"/>
                </a:cubicBezTo>
                <a:cubicBezTo>
                  <a:pt x="411480" y="310896"/>
                  <a:pt x="384048" y="338328"/>
                  <a:pt x="356616" y="356616"/>
                </a:cubicBezTo>
                <a:cubicBezTo>
                  <a:pt x="329184" y="365760"/>
                  <a:pt x="301752" y="374904"/>
                  <a:pt x="265176" y="384048"/>
                </a:cubicBezTo>
                <a:cubicBezTo>
                  <a:pt x="265176" y="384048"/>
                  <a:pt x="256032" y="374904"/>
                  <a:pt x="256032" y="365760"/>
                </a:cubicBezTo>
                <a:lnTo>
                  <a:pt x="256032" y="310896"/>
                </a:lnTo>
                <a:cubicBezTo>
                  <a:pt x="256032" y="301752"/>
                  <a:pt x="265176" y="301752"/>
                  <a:pt x="265176" y="292608"/>
                </a:cubicBezTo>
                <a:cubicBezTo>
                  <a:pt x="292608" y="292608"/>
                  <a:pt x="320040" y="283464"/>
                  <a:pt x="329184" y="265176"/>
                </a:cubicBezTo>
                <a:cubicBezTo>
                  <a:pt x="347472" y="246888"/>
                  <a:pt x="356616" y="219456"/>
                  <a:pt x="356616" y="192024"/>
                </a:cubicBezTo>
                <a:lnTo>
                  <a:pt x="356616" y="182880"/>
                </a:lnTo>
                <a:cubicBezTo>
                  <a:pt x="356616" y="173736"/>
                  <a:pt x="347472" y="173736"/>
                  <a:pt x="338328" y="173736"/>
                </a:cubicBezTo>
                <a:lnTo>
                  <a:pt x="274320" y="173736"/>
                </a:lnTo>
                <a:cubicBezTo>
                  <a:pt x="265176" y="173736"/>
                  <a:pt x="265176" y="164592"/>
                  <a:pt x="265176" y="155448"/>
                </a:cubicBezTo>
                <a:lnTo>
                  <a:pt x="265176" y="9144"/>
                </a:lnTo>
                <a:cubicBezTo>
                  <a:pt x="265176" y="9144"/>
                  <a:pt x="265176" y="0"/>
                  <a:pt x="274320" y="0"/>
                </a:cubicBezTo>
                <a:lnTo>
                  <a:pt x="429768" y="0"/>
                </a:lnTo>
                <a:cubicBezTo>
                  <a:pt x="438912" y="0"/>
                  <a:pt x="448056" y="9144"/>
                  <a:pt x="448056" y="9144"/>
                </a:cubicBezTo>
                <a:lnTo>
                  <a:pt x="448056" y="192024"/>
                </a:lnTo>
                <a:moveTo>
                  <a:pt x="0" y="310896"/>
                </a:moveTo>
                <a:cubicBezTo>
                  <a:pt x="0" y="301752"/>
                  <a:pt x="9144" y="301752"/>
                  <a:pt x="9144" y="292608"/>
                </a:cubicBezTo>
                <a:cubicBezTo>
                  <a:pt x="36576" y="292608"/>
                  <a:pt x="64008" y="283464"/>
                  <a:pt x="73152" y="265176"/>
                </a:cubicBezTo>
                <a:cubicBezTo>
                  <a:pt x="91440" y="246888"/>
                  <a:pt x="100584" y="219456"/>
                  <a:pt x="100584" y="192024"/>
                </a:cubicBezTo>
                <a:lnTo>
                  <a:pt x="100584" y="182880"/>
                </a:lnTo>
                <a:cubicBezTo>
                  <a:pt x="100584" y="173736"/>
                  <a:pt x="91440" y="173736"/>
                  <a:pt x="82296" y="173736"/>
                </a:cubicBezTo>
                <a:lnTo>
                  <a:pt x="18288" y="173736"/>
                </a:lnTo>
                <a:cubicBezTo>
                  <a:pt x="9144" y="173736"/>
                  <a:pt x="9144" y="164592"/>
                  <a:pt x="9144" y="155448"/>
                </a:cubicBezTo>
                <a:lnTo>
                  <a:pt x="9144" y="9144"/>
                </a:lnTo>
                <a:cubicBezTo>
                  <a:pt x="9144" y="9144"/>
                  <a:pt x="9144" y="0"/>
                  <a:pt x="18288" y="0"/>
                </a:cubicBezTo>
                <a:lnTo>
                  <a:pt x="173736" y="0"/>
                </a:lnTo>
                <a:cubicBezTo>
                  <a:pt x="182880" y="0"/>
                  <a:pt x="192024" y="9144"/>
                  <a:pt x="192024" y="9144"/>
                </a:cubicBezTo>
                <a:lnTo>
                  <a:pt x="192024" y="192024"/>
                </a:lnTo>
                <a:cubicBezTo>
                  <a:pt x="192024" y="228600"/>
                  <a:pt x="182880" y="256032"/>
                  <a:pt x="164592" y="283464"/>
                </a:cubicBezTo>
                <a:cubicBezTo>
                  <a:pt x="155448" y="310896"/>
                  <a:pt x="128016" y="338328"/>
                  <a:pt x="100584" y="356616"/>
                </a:cubicBezTo>
                <a:cubicBezTo>
                  <a:pt x="73152" y="365760"/>
                  <a:pt x="45720" y="374904"/>
                  <a:pt x="9144" y="384048"/>
                </a:cubicBezTo>
                <a:cubicBezTo>
                  <a:pt x="9144" y="384048"/>
                  <a:pt x="0" y="374904"/>
                  <a:pt x="0" y="365760"/>
                </a:cubicBezTo>
                <a:lnTo>
                  <a:pt x="0" y="310896"/>
                </a:lnTo>
              </a:path>
            </a:pathLst>
          </a:custGeom>
          <a:solidFill>
            <a:schemeClr val="lt2">
              <a:alpha val="50000"/>
            </a:schemeClr>
          </a:solidFill>
        </p:spPr>
        <p:txBody>
          <a:bodyPr/>
          <a:lstStyle/>
          <a:p>
            <a:endParaRPr lang="zh-CN" altLang="en-US"/>
          </a:p>
        </p:txBody>
      </p:sp>
      <p:sp>
        <p:nvSpPr>
          <p:cNvPr id="1050066" name="矩形 11"/>
          <p:cNvSpPr/>
          <p:nvPr>
            <p:custDataLst>
              <p:tags r:id="rId13"/>
            </p:custDataLst>
          </p:nvPr>
        </p:nvSpPr>
        <p:spPr>
          <a:xfrm>
            <a:off x="9428427" y="4663925"/>
            <a:ext cx="2068556" cy="746890"/>
          </a:xfrm>
          <a:prstGeom prst="rect">
            <a:avLst/>
          </a:prstGeom>
          <a:noFill/>
        </p:spPr>
        <p:txBody>
          <a:bodyPr wrap="square" lIns="0" tIns="0" rIns="0" bIns="0" rtlCol="0" anchor="ctr" anchorCtr="0">
            <a:noAutofit/>
          </a:bodyPr>
          <a:lstStyle/>
          <a:p>
            <a:pPr>
              <a:spcBef>
                <a:spcPct val="0"/>
              </a:spcBef>
              <a:spcAft>
                <a:spcPct val="0"/>
              </a:spcAft>
            </a:pPr>
            <a:r>
              <a:rPr lang="zh-CN" altLang="en-US" sz="2000" b="1">
                <a:solidFill>
                  <a:schemeClr val="accent1"/>
                </a:solidFill>
                <a:latin typeface="+mn-ea"/>
                <a:cs typeface="+mn-ea"/>
                <a:sym typeface="+mn-ea"/>
              </a:rPr>
              <a:t>医疗条件落后</a:t>
            </a:r>
          </a:p>
        </p:txBody>
      </p:sp>
      <p:pic>
        <p:nvPicPr>
          <p:cNvPr id="2097203" name="图片 10" descr="/data/temp/d8ac7ff1-1a66-11f0-aaae-b6634425f94c.jpgd8ac7ff1-1a66-11f0-aaae-b6634425f94c"/>
          <p:cNvPicPr>
            <a:picLocks noChangeAspect="1"/>
          </p:cNvPicPr>
          <p:nvPr>
            <p:custDataLst>
              <p:tags r:id="rId14"/>
            </p:custDataLst>
          </p:nvPr>
        </p:nvPicPr>
        <p:blipFill>
          <a:blip r:embed="rId18"/>
          <a:srcRect l="16676" r="16676"/>
          <a:stretch>
            <a:fillRect/>
          </a:stretch>
        </p:blipFill>
        <p:spPr>
          <a:xfrm>
            <a:off x="8284593" y="4548969"/>
            <a:ext cx="977436" cy="977436"/>
          </a:xfrm>
          <a:custGeom>
            <a:avLst/>
            <a:gdLst>
              <a:gd name="connsiteX0" fmla="*/ 516600 w 1033200"/>
              <a:gd name="connsiteY0" fmla="*/ 0 h 1033200"/>
              <a:gd name="connsiteX1" fmla="*/ 1033200 w 1033200"/>
              <a:gd name="connsiteY1" fmla="*/ 516600 h 1033200"/>
              <a:gd name="connsiteX2" fmla="*/ 516600 w 1033200"/>
              <a:gd name="connsiteY2" fmla="*/ 1033200 h 1033200"/>
              <a:gd name="connsiteX3" fmla="*/ 0 w 1033200"/>
              <a:gd name="connsiteY3" fmla="*/ 516600 h 1033200"/>
              <a:gd name="connsiteX4" fmla="*/ 516600 w 1033200"/>
              <a:gd name="connsiteY4" fmla="*/ 0 h 1033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33200" h="1033200">
                <a:moveTo>
                  <a:pt x="516600" y="0"/>
                </a:moveTo>
                <a:cubicBezTo>
                  <a:pt x="801910" y="0"/>
                  <a:pt x="1033200" y="231290"/>
                  <a:pt x="1033200" y="516600"/>
                </a:cubicBezTo>
                <a:cubicBezTo>
                  <a:pt x="1033200" y="801910"/>
                  <a:pt x="801910" y="1033200"/>
                  <a:pt x="516600" y="1033200"/>
                </a:cubicBezTo>
                <a:cubicBezTo>
                  <a:pt x="231290" y="1033200"/>
                  <a:pt x="0" y="801910"/>
                  <a:pt x="0" y="516600"/>
                </a:cubicBezTo>
                <a:cubicBezTo>
                  <a:pt x="0" y="231290"/>
                  <a:pt x="231290" y="0"/>
                  <a:pt x="516600" y="0"/>
                </a:cubicBezTo>
                <a:close/>
              </a:path>
            </a:pathLst>
          </a:custGeom>
          <a:solidFill>
            <a:schemeClr val="accent1"/>
          </a:solidFill>
          <a:ln w="9525" cap="flat" cmpd="sng" algn="ctr">
            <a:solidFill>
              <a:schemeClr val="dk1">
                <a:lumMod val="40000"/>
                <a:lumOff val="60000"/>
                <a:alpha val="20000"/>
              </a:schemeClr>
            </a:solidFill>
            <a:prstDash val="solid"/>
            <a:round/>
            <a:headEnd type="none" w="med" len="med"/>
            <a:tailEnd type="none" w="med" len="med"/>
          </a:ln>
        </p:spPr>
      </p:pic>
    </p:spTree>
    <p:custDataLst>
      <p:tags r:id="rId1"/>
    </p:custData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0104" name="标题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/>
        <p:txBody>
          <a:bodyPr/>
          <a:lstStyle/>
          <a:p>
            <a:r>
              <a:rPr lang="zh-CN" altLang="en-US"/>
              <a:t>三农实践的未来展望</a:t>
            </a:r>
          </a:p>
        </p:txBody>
      </p:sp>
      <p:sp>
        <p:nvSpPr>
          <p:cNvPr id="1050106" name="节编号"/>
          <p:cNvSpPr>
            <a:spLocks noGrp="1"/>
          </p:cNvSpPr>
          <p:nvPr>
            <p:ph type="body" sz="quarter" idx="13"/>
            <p:custDataLst>
              <p:tags r:id="rId3"/>
            </p:custDataLst>
          </p:nvPr>
        </p:nvSpPr>
        <p:spPr/>
        <p:txBody>
          <a:bodyPr>
            <a:normAutofit fontScale="85000" lnSpcReduction="20000"/>
          </a:bodyPr>
          <a:lstStyle/>
          <a:p>
            <a:r>
              <a:rPr lang="zh-CN" altLang="en-US"/>
              <a:t>06</a:t>
            </a:r>
          </a:p>
        </p:txBody>
      </p:sp>
    </p:spTree>
    <p:custDataLst>
      <p:tags r:id="rId1"/>
    </p:custData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0168" name="标题 16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/>
        <p:txBody>
          <a:bodyPr/>
          <a:lstStyle/>
          <a:p>
            <a:pPr lvl="0"/>
            <a:r>
              <a:rPr lang="zh-CN" altLang="en-US"/>
              <a:t>发展趋势预测</a:t>
            </a:r>
          </a:p>
        </p:txBody>
      </p:sp>
      <p:sp>
        <p:nvSpPr>
          <p:cNvPr id="1050170" name="圆角矩形 65"/>
          <p:cNvSpPr/>
          <p:nvPr>
            <p:custDataLst>
              <p:tags r:id="rId3"/>
            </p:custDataLst>
          </p:nvPr>
        </p:nvSpPr>
        <p:spPr>
          <a:xfrm>
            <a:off x="1000441" y="3030616"/>
            <a:ext cx="6726557" cy="1331927"/>
          </a:xfrm>
          <a:prstGeom prst="roundRect">
            <a:avLst>
              <a:gd name="adj" fmla="val 15256"/>
            </a:avLst>
          </a:prstGeom>
          <a:gradFill>
            <a:gsLst>
              <a:gs pos="0">
                <a:schemeClr val="accent1">
                  <a:lumMod val="20000"/>
                  <a:lumOff val="80000"/>
                  <a:alpha val="0"/>
                </a:schemeClr>
              </a:gs>
              <a:gs pos="100000">
                <a:schemeClr val="accent1">
                  <a:lumMod val="20000"/>
                  <a:lumOff val="80000"/>
                  <a:alpha val="44000"/>
                </a:schemeClr>
              </a:gs>
            </a:gsLst>
            <a:lin ang="10800000" scaled="0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overflow" horzOverflow="overflow" vert="horz" wrap="square" numCol="1" spcCol="0" rtlCol="0" fromWordArt="0" anchor="ctr" anchorCtr="0" forceAA="0" compatLnSpc="1">
            <a:noAutofit/>
          </a:bodyPr>
          <a:lstStyle/>
          <a:p>
            <a:pPr lvl="0" algn="ctr">
              <a:buClrTx/>
              <a:buSzTx/>
              <a:buFontTx/>
            </a:pPr>
            <a:endParaRPr lang="zh-CN" altLang="en-US" sz="1600">
              <a:sym typeface="+mn-ea"/>
            </a:endParaRPr>
          </a:p>
        </p:txBody>
      </p:sp>
      <p:sp>
        <p:nvSpPr>
          <p:cNvPr id="1050172" name="圆角矩形 35"/>
          <p:cNvSpPr/>
          <p:nvPr>
            <p:custDataLst>
              <p:tags r:id="rId4"/>
            </p:custDataLst>
          </p:nvPr>
        </p:nvSpPr>
        <p:spPr>
          <a:xfrm>
            <a:off x="635316" y="3336051"/>
            <a:ext cx="2088000" cy="720000"/>
          </a:xfrm>
          <a:prstGeom prst="roundRect">
            <a:avLst>
              <a:gd name="adj" fmla="val 14111"/>
            </a:avLst>
          </a:prstGeom>
          <a:solidFill>
            <a:schemeClr val="accent1"/>
          </a:solidFill>
          <a:ln>
            <a:solidFill>
              <a:schemeClr val="accent1">
                <a:lumMod val="20000"/>
                <a:lumOff val="80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algn="ctr">
              <a:spcBef>
                <a:spcPct val="0"/>
              </a:spcBef>
              <a:spcAft>
                <a:spcPct val="0"/>
              </a:spcAft>
            </a:pPr>
            <a:r>
              <a:rPr lang="zh-CN" altLang="en-US" sz="2000" b="1">
                <a:solidFill>
                  <a:schemeClr val="lt1">
                    <a:lumMod val="100000"/>
                  </a:schemeClr>
                </a:solidFill>
                <a:latin typeface="+mn-ea"/>
                <a:cs typeface="+mn-ea"/>
                <a:sym typeface="+mn-ea"/>
              </a:rPr>
              <a:t>绿色转型加速</a:t>
            </a:r>
          </a:p>
        </p:txBody>
      </p:sp>
      <p:sp>
        <p:nvSpPr>
          <p:cNvPr id="1050174" name="圆角矩形 30"/>
          <p:cNvSpPr/>
          <p:nvPr>
            <p:custDataLst>
              <p:tags r:id="rId5"/>
            </p:custDataLst>
          </p:nvPr>
        </p:nvSpPr>
        <p:spPr>
          <a:xfrm>
            <a:off x="1000441" y="1374536"/>
            <a:ext cx="6726557" cy="1331927"/>
          </a:xfrm>
          <a:prstGeom prst="roundRect">
            <a:avLst>
              <a:gd name="adj" fmla="val 15256"/>
            </a:avLst>
          </a:prstGeom>
          <a:gradFill>
            <a:gsLst>
              <a:gs pos="0">
                <a:schemeClr val="accent1">
                  <a:lumMod val="20000"/>
                  <a:lumOff val="80000"/>
                  <a:alpha val="0"/>
                </a:schemeClr>
              </a:gs>
              <a:gs pos="100000">
                <a:schemeClr val="accent1">
                  <a:lumMod val="20000"/>
                  <a:lumOff val="80000"/>
                  <a:alpha val="44000"/>
                </a:schemeClr>
              </a:gs>
            </a:gsLst>
            <a:lin ang="10800000" scaled="0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overflow" horzOverflow="overflow" vert="horz" wrap="square" numCol="1" spcCol="0" rtlCol="0" fromWordArt="0" anchor="ctr" anchorCtr="0" forceAA="0" compatLnSpc="1">
            <a:noAutofit/>
          </a:bodyPr>
          <a:lstStyle/>
          <a:p>
            <a:pPr lvl="0" algn="ctr">
              <a:buClrTx/>
              <a:buSzTx/>
              <a:buFontTx/>
            </a:pPr>
            <a:endParaRPr lang="zh-CN" altLang="en-US" sz="1600">
              <a:sym typeface="+mn-ea"/>
            </a:endParaRPr>
          </a:p>
        </p:txBody>
      </p:sp>
      <p:sp>
        <p:nvSpPr>
          <p:cNvPr id="1050176" name="圆角矩形 35"/>
          <p:cNvSpPr/>
          <p:nvPr>
            <p:custDataLst>
              <p:tags r:id="rId6"/>
            </p:custDataLst>
          </p:nvPr>
        </p:nvSpPr>
        <p:spPr>
          <a:xfrm>
            <a:off x="635316" y="1680606"/>
            <a:ext cx="2088000" cy="720000"/>
          </a:xfrm>
          <a:prstGeom prst="roundRect">
            <a:avLst>
              <a:gd name="adj" fmla="val 14111"/>
            </a:avLst>
          </a:prstGeom>
          <a:solidFill>
            <a:schemeClr val="accent1"/>
          </a:solidFill>
          <a:ln>
            <a:solidFill>
              <a:schemeClr val="accent1">
                <a:lumMod val="20000"/>
                <a:lumOff val="80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algn="ctr">
              <a:spcBef>
                <a:spcPct val="0"/>
              </a:spcBef>
              <a:spcAft>
                <a:spcPct val="0"/>
              </a:spcAft>
            </a:pPr>
            <a:r>
              <a:rPr lang="zh-CN" altLang="en-US" sz="2000" b="1">
                <a:solidFill>
                  <a:schemeClr val="lt1">
                    <a:lumMod val="100000"/>
                  </a:schemeClr>
                </a:solidFill>
                <a:latin typeface="+mn-ea"/>
                <a:cs typeface="+mn-ea"/>
                <a:sym typeface="+mn-ea"/>
              </a:rPr>
              <a:t>智慧农业兴起</a:t>
            </a:r>
          </a:p>
        </p:txBody>
      </p:sp>
      <p:sp>
        <p:nvSpPr>
          <p:cNvPr id="1050178" name="矩形 2"/>
          <p:cNvSpPr/>
          <p:nvPr>
            <p:custDataLst>
              <p:tags r:id="rId7"/>
            </p:custDataLst>
          </p:nvPr>
        </p:nvSpPr>
        <p:spPr>
          <a:xfrm>
            <a:off x="2968942" y="1441211"/>
            <a:ext cx="4512039" cy="1198735"/>
          </a:xfrm>
          <a:prstGeom prst="rect">
            <a:avLst/>
          </a:prstGeom>
          <a:noFill/>
        </p:spPr>
        <p:txBody>
          <a:bodyPr wrap="square" lIns="0" tIns="0" rIns="0" bIns="0" rtlCol="0" anchor="ctr" anchorCtr="0">
            <a:noAutofit/>
          </a:bodyPr>
          <a:lstStyle/>
          <a:p>
            <a:pPr algn="just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60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  <a:cs typeface="+mn-ea"/>
              </a:rPr>
              <a:t>利用物联网等技术，实现农业生产精准管理，提高效率和产品质量。</a:t>
            </a:r>
          </a:p>
        </p:txBody>
      </p:sp>
      <p:sp>
        <p:nvSpPr>
          <p:cNvPr id="1050180" name="矩形 3"/>
          <p:cNvSpPr/>
          <p:nvPr>
            <p:custDataLst>
              <p:tags r:id="rId8"/>
            </p:custDataLst>
          </p:nvPr>
        </p:nvSpPr>
        <p:spPr>
          <a:xfrm>
            <a:off x="2968942" y="3029981"/>
            <a:ext cx="4512039" cy="1332948"/>
          </a:xfrm>
          <a:prstGeom prst="rect">
            <a:avLst/>
          </a:prstGeom>
          <a:noFill/>
        </p:spPr>
        <p:txBody>
          <a:bodyPr wrap="square" lIns="0" tIns="0" rIns="0" bIns="0" rtlCol="0" anchor="ctr" anchorCtr="0">
            <a:noAutofit/>
          </a:bodyPr>
          <a:lstStyle/>
          <a:p>
            <a:pPr algn="just" fontAlgn="b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60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  <a:cs typeface="+mn-ea"/>
              </a:rPr>
              <a:t>推广生物农药等，减少化肥使用，发展循环农业，助力农业碳减排。</a:t>
            </a:r>
          </a:p>
        </p:txBody>
      </p:sp>
      <p:sp>
        <p:nvSpPr>
          <p:cNvPr id="1050182" name="圆角矩形 72"/>
          <p:cNvSpPr/>
          <p:nvPr>
            <p:custDataLst>
              <p:tags r:id="rId9"/>
            </p:custDataLst>
          </p:nvPr>
        </p:nvSpPr>
        <p:spPr>
          <a:xfrm>
            <a:off x="1000441" y="4686062"/>
            <a:ext cx="6726557" cy="1331927"/>
          </a:xfrm>
          <a:prstGeom prst="roundRect">
            <a:avLst>
              <a:gd name="adj" fmla="val 15256"/>
            </a:avLst>
          </a:prstGeom>
          <a:gradFill>
            <a:gsLst>
              <a:gs pos="0">
                <a:schemeClr val="accent1">
                  <a:lumMod val="20000"/>
                  <a:lumOff val="80000"/>
                  <a:alpha val="0"/>
                </a:schemeClr>
              </a:gs>
              <a:gs pos="100000">
                <a:schemeClr val="accent1">
                  <a:lumMod val="20000"/>
                  <a:lumOff val="80000"/>
                  <a:alpha val="44000"/>
                </a:schemeClr>
              </a:gs>
            </a:gsLst>
            <a:lin ang="10800000" scaled="0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overflow" horzOverflow="overflow" vert="horz" wrap="square" numCol="1" spcCol="0" rtlCol="0" fromWordArt="0" anchor="ctr" anchorCtr="0" forceAA="0" compatLnSpc="1">
            <a:noAutofit/>
          </a:bodyPr>
          <a:lstStyle/>
          <a:p>
            <a:pPr lvl="0" algn="ctr">
              <a:buClrTx/>
              <a:buSzTx/>
              <a:buFontTx/>
            </a:pPr>
            <a:endParaRPr lang="zh-CN" altLang="en-US" sz="1600">
              <a:sym typeface="+mn-ea"/>
            </a:endParaRPr>
          </a:p>
        </p:txBody>
      </p:sp>
      <p:sp>
        <p:nvSpPr>
          <p:cNvPr id="1050184" name="圆角矩形 35"/>
          <p:cNvSpPr/>
          <p:nvPr>
            <p:custDataLst>
              <p:tags r:id="rId10"/>
            </p:custDataLst>
          </p:nvPr>
        </p:nvSpPr>
        <p:spPr>
          <a:xfrm>
            <a:off x="635316" y="4992132"/>
            <a:ext cx="2088000" cy="720000"/>
          </a:xfrm>
          <a:prstGeom prst="roundRect">
            <a:avLst>
              <a:gd name="adj" fmla="val 14111"/>
            </a:avLst>
          </a:prstGeom>
          <a:solidFill>
            <a:schemeClr val="accent1"/>
          </a:solidFill>
          <a:ln>
            <a:solidFill>
              <a:schemeClr val="accent1">
                <a:lumMod val="20000"/>
                <a:lumOff val="80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algn="ctr">
              <a:spcBef>
                <a:spcPct val="0"/>
              </a:spcBef>
              <a:spcAft>
                <a:spcPct val="0"/>
              </a:spcAft>
            </a:pPr>
            <a:r>
              <a:rPr lang="zh-CN" altLang="en-US" sz="2000" b="1">
                <a:solidFill>
                  <a:schemeClr val="lt1">
                    <a:lumMod val="100000"/>
                  </a:schemeClr>
                </a:solidFill>
                <a:latin typeface="+mn-ea"/>
                <a:cs typeface="+mn-ea"/>
                <a:sym typeface="+mn-ea"/>
              </a:rPr>
              <a:t>产业融合深化</a:t>
            </a:r>
          </a:p>
        </p:txBody>
      </p:sp>
      <p:sp>
        <p:nvSpPr>
          <p:cNvPr id="1050186" name="矩形 4"/>
          <p:cNvSpPr/>
          <p:nvPr>
            <p:custDataLst>
              <p:tags r:id="rId11"/>
            </p:custDataLst>
          </p:nvPr>
        </p:nvSpPr>
        <p:spPr>
          <a:xfrm>
            <a:off x="2968942" y="4685427"/>
            <a:ext cx="4512039" cy="1332948"/>
          </a:xfrm>
          <a:prstGeom prst="rect">
            <a:avLst/>
          </a:prstGeom>
          <a:noFill/>
        </p:spPr>
        <p:txBody>
          <a:bodyPr wrap="square" lIns="0" tIns="0" rIns="0" bIns="0" rtlCol="0" anchor="ctr" anchorCtr="0">
            <a:noAutofit/>
          </a:bodyPr>
          <a:lstStyle/>
          <a:p>
            <a:pPr algn="just" fontAlgn="b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60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  <a:cs typeface="+mn-ea"/>
              </a:rPr>
              <a:t>农业与旅游、电商等产业融合，形成新业态，拓宽农民增收渠道。</a:t>
            </a:r>
          </a:p>
        </p:txBody>
      </p:sp>
    </p:spTree>
    <p:custDataLst>
      <p:tags r:id="rId1"/>
    </p:custData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0224" name="标题 1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/>
        <p:txBody>
          <a:bodyPr/>
          <a:lstStyle/>
          <a:p>
            <a:r>
              <a:rPr lang="zh-CN" altLang="en-US"/>
              <a:t>创新驱动策略</a:t>
            </a:r>
          </a:p>
        </p:txBody>
      </p:sp>
      <p:sp>
        <p:nvSpPr>
          <p:cNvPr id="1050226" name="矩形 10"/>
          <p:cNvSpPr/>
          <p:nvPr>
            <p:custDataLst>
              <p:tags r:id="rId3"/>
            </p:custDataLst>
          </p:nvPr>
        </p:nvSpPr>
        <p:spPr>
          <a:xfrm>
            <a:off x="1243610" y="3371312"/>
            <a:ext cx="2561982" cy="1103297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noAutofit/>
          </a:bodyPr>
          <a:lstStyle/>
          <a:p>
            <a:pPr algn="ctr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600" kern="0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  <a:cs typeface="+mn-ea"/>
              </a:rPr>
              <a:t>利用现代科技，如无人机植保、智能温室等，提高农业生产效率和产品质量。</a:t>
            </a:r>
          </a:p>
        </p:txBody>
      </p:sp>
      <p:sp>
        <p:nvSpPr>
          <p:cNvPr id="1050228" name="矩形 12"/>
          <p:cNvSpPr/>
          <p:nvPr>
            <p:custDataLst>
              <p:tags r:id="rId4"/>
            </p:custDataLst>
          </p:nvPr>
        </p:nvSpPr>
        <p:spPr>
          <a:xfrm>
            <a:off x="1243610" y="2871380"/>
            <a:ext cx="2561982" cy="461475"/>
          </a:xfrm>
          <a:prstGeom prst="rect">
            <a:avLst/>
          </a:prstGeom>
          <a:noFill/>
        </p:spPr>
        <p:txBody>
          <a:bodyPr wrap="square" lIns="0" tIns="0" rIns="0" bIns="0" rtlCol="0" anchor="b">
            <a:noAutofit/>
          </a:bodyPr>
          <a:lstStyle/>
          <a:p>
            <a:pPr algn="ctr">
              <a:spcBef>
                <a:spcPct val="0"/>
              </a:spcBef>
              <a:spcAft>
                <a:spcPct val="0"/>
              </a:spcAft>
            </a:pPr>
            <a:r>
              <a:rPr lang="zh-CN" altLang="en-US" sz="2000" b="1" kern="0">
                <a:solidFill>
                  <a:schemeClr val="accent1"/>
                </a:solidFill>
                <a:latin typeface="+mn-ea"/>
                <a:cs typeface="+mn-ea"/>
              </a:rPr>
              <a:t>科技农业推广</a:t>
            </a:r>
          </a:p>
        </p:txBody>
      </p:sp>
      <p:sp>
        <p:nvSpPr>
          <p:cNvPr id="1050230" name="矩形 13"/>
          <p:cNvSpPr/>
          <p:nvPr>
            <p:custDataLst>
              <p:tags r:id="rId5"/>
            </p:custDataLst>
          </p:nvPr>
        </p:nvSpPr>
        <p:spPr>
          <a:xfrm>
            <a:off x="4820705" y="3371312"/>
            <a:ext cx="2561982" cy="1103297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noAutofit/>
          </a:bodyPr>
          <a:lstStyle/>
          <a:p>
            <a:pPr algn="ctr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600" kern="0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  <a:cs typeface="+mn-ea"/>
              </a:rPr>
              <a:t>通过品牌故事和质量认证，提升农产品附加值，增强市场竞争力。</a:t>
            </a:r>
          </a:p>
        </p:txBody>
      </p:sp>
      <p:sp>
        <p:nvSpPr>
          <p:cNvPr id="1050232" name="矩形 14"/>
          <p:cNvSpPr/>
          <p:nvPr>
            <p:custDataLst>
              <p:tags r:id="rId6"/>
            </p:custDataLst>
          </p:nvPr>
        </p:nvSpPr>
        <p:spPr>
          <a:xfrm>
            <a:off x="4820705" y="2871380"/>
            <a:ext cx="2561982" cy="461475"/>
          </a:xfrm>
          <a:prstGeom prst="rect">
            <a:avLst/>
          </a:prstGeom>
          <a:noFill/>
        </p:spPr>
        <p:txBody>
          <a:bodyPr wrap="square" lIns="0" tIns="0" rIns="0" bIns="0" rtlCol="0" anchor="b">
            <a:noAutofit/>
          </a:bodyPr>
          <a:lstStyle/>
          <a:p>
            <a:pPr algn="ctr">
              <a:spcBef>
                <a:spcPct val="0"/>
              </a:spcBef>
              <a:spcAft>
                <a:spcPct val="0"/>
              </a:spcAft>
            </a:pPr>
            <a:r>
              <a:rPr lang="zh-CN" altLang="en-US" sz="2000" b="1" kern="0">
                <a:solidFill>
                  <a:schemeClr val="accent1"/>
                </a:solidFill>
                <a:latin typeface="+mn-ea"/>
                <a:cs typeface="+mn-ea"/>
              </a:rPr>
              <a:t>农业品牌化建设</a:t>
            </a:r>
          </a:p>
        </p:txBody>
      </p:sp>
      <p:sp>
        <p:nvSpPr>
          <p:cNvPr id="1050234" name="矩形 20"/>
          <p:cNvSpPr/>
          <p:nvPr>
            <p:custDataLst>
              <p:tags r:id="rId7"/>
            </p:custDataLst>
          </p:nvPr>
        </p:nvSpPr>
        <p:spPr>
          <a:xfrm>
            <a:off x="8397800" y="3371312"/>
            <a:ext cx="2561982" cy="1103297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noAutofit/>
          </a:bodyPr>
          <a:lstStyle/>
          <a:p>
            <a:pPr algn="ctr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600" kern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  <a:cs typeface="+mn-ea"/>
              </a:rPr>
              <a:t>借助互联网平台，拓展农产品销售渠道，促进农产品上行和农村经济发展。</a:t>
            </a:r>
          </a:p>
        </p:txBody>
      </p:sp>
      <p:sp>
        <p:nvSpPr>
          <p:cNvPr id="1050236" name="矩形 21"/>
          <p:cNvSpPr/>
          <p:nvPr>
            <p:custDataLst>
              <p:tags r:id="rId8"/>
            </p:custDataLst>
          </p:nvPr>
        </p:nvSpPr>
        <p:spPr>
          <a:xfrm>
            <a:off x="8397800" y="2871380"/>
            <a:ext cx="2561982" cy="461475"/>
          </a:xfrm>
          <a:prstGeom prst="rect">
            <a:avLst/>
          </a:prstGeom>
          <a:noFill/>
        </p:spPr>
        <p:txBody>
          <a:bodyPr wrap="square" lIns="0" tIns="0" rIns="0" bIns="0" rtlCol="0" anchor="b">
            <a:noAutofit/>
          </a:bodyPr>
          <a:lstStyle/>
          <a:p>
            <a:pPr algn="ctr">
              <a:spcBef>
                <a:spcPct val="0"/>
              </a:spcBef>
              <a:spcAft>
                <a:spcPct val="0"/>
              </a:spcAft>
            </a:pPr>
            <a:r>
              <a:rPr lang="zh-CN" altLang="en-US" sz="2000" b="1" kern="0">
                <a:solidFill>
                  <a:schemeClr val="accent1"/>
                </a:solidFill>
                <a:latin typeface="+mn-ea"/>
                <a:cs typeface="+mn-ea"/>
              </a:rPr>
              <a:t>农村电商发展</a:t>
            </a:r>
          </a:p>
        </p:txBody>
      </p:sp>
    </p:spTree>
    <p:custDataLst>
      <p:tags r:id="rId1"/>
    </p:custData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0274" name="标题 40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608400" y="608400"/>
            <a:ext cx="10969200" cy="705600"/>
          </a:xfrm>
          <a:noFill/>
        </p:spPr>
        <p:txBody>
          <a:bodyPr wrap="square" lIns="91440" tIns="45720" rIns="91440" bIns="45720" rtlCol="0" anchor="b">
            <a:noAutofit/>
          </a:bodyPr>
          <a:lstStyle/>
          <a:p>
            <a:r>
              <a:rPr lang="zh-CN" altLang="en-US" dirty="0"/>
              <a:t>长远目标设定</a:t>
            </a:r>
          </a:p>
        </p:txBody>
      </p:sp>
      <p:sp>
        <p:nvSpPr>
          <p:cNvPr id="1050276" name="任意形状 2"/>
          <p:cNvSpPr/>
          <p:nvPr>
            <p:custDataLst>
              <p:tags r:id="rId3"/>
            </p:custDataLst>
          </p:nvPr>
        </p:nvSpPr>
        <p:spPr>
          <a:xfrm>
            <a:off x="248" y="1543467"/>
            <a:ext cx="12191753" cy="5314831"/>
          </a:xfrm>
          <a:custGeom>
            <a:avLst/>
            <a:gdLst>
              <a:gd name="connsiteX0" fmla="*/ 7421879 w 9144000"/>
              <a:gd name="connsiteY0" fmla="*/ 944 h 4667042"/>
              <a:gd name="connsiteX1" fmla="*/ 8739856 w 9144000"/>
              <a:gd name="connsiteY1" fmla="*/ 200746 h 4667042"/>
              <a:gd name="connsiteX2" fmla="*/ 9144000 w 9144000"/>
              <a:gd name="connsiteY2" fmla="*/ 302125 h 4667042"/>
              <a:gd name="connsiteX3" fmla="*/ 9144000 w 9144000"/>
              <a:gd name="connsiteY3" fmla="*/ 4667042 h 4667042"/>
              <a:gd name="connsiteX4" fmla="*/ 0 w 9144000"/>
              <a:gd name="connsiteY4" fmla="*/ 4667042 h 4667042"/>
              <a:gd name="connsiteX5" fmla="*/ 0 w 9144000"/>
              <a:gd name="connsiteY5" fmla="*/ 142334 h 4667042"/>
              <a:gd name="connsiteX6" fmla="*/ 260865 w 9144000"/>
              <a:gd name="connsiteY6" fmla="*/ 125811 h 4667042"/>
              <a:gd name="connsiteX7" fmla="*/ 640079 w 9144000"/>
              <a:gd name="connsiteY7" fmla="*/ 122864 h 4667042"/>
              <a:gd name="connsiteX8" fmla="*/ 4465319 w 9144000"/>
              <a:gd name="connsiteY8" fmla="*/ 595304 h 4667042"/>
              <a:gd name="connsiteX9" fmla="*/ 7421879 w 9144000"/>
              <a:gd name="connsiteY9" fmla="*/ 944 h 46670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9144000" h="4667042">
                <a:moveTo>
                  <a:pt x="7421879" y="944"/>
                </a:moveTo>
                <a:cubicBezTo>
                  <a:pt x="7809547" y="11422"/>
                  <a:pt x="8275795" y="92622"/>
                  <a:pt x="8739856" y="200746"/>
                </a:cubicBezTo>
                <a:lnTo>
                  <a:pt x="9144000" y="302125"/>
                </a:lnTo>
                <a:lnTo>
                  <a:pt x="9144000" y="4667042"/>
                </a:lnTo>
                <a:lnTo>
                  <a:pt x="0" y="4667042"/>
                </a:lnTo>
                <a:lnTo>
                  <a:pt x="0" y="142334"/>
                </a:lnTo>
                <a:lnTo>
                  <a:pt x="260865" y="125811"/>
                </a:lnTo>
                <a:cubicBezTo>
                  <a:pt x="384849" y="121237"/>
                  <a:pt x="511492" y="120007"/>
                  <a:pt x="640079" y="122864"/>
                </a:cubicBezTo>
                <a:cubicBezTo>
                  <a:pt x="1668779" y="145724"/>
                  <a:pt x="3335019" y="615624"/>
                  <a:pt x="4465319" y="595304"/>
                </a:cubicBezTo>
                <a:cubicBezTo>
                  <a:pt x="5595619" y="574984"/>
                  <a:pt x="6388099" y="-26996"/>
                  <a:pt x="7421879" y="944"/>
                </a:cubicBezTo>
                <a:close/>
              </a:path>
            </a:pathLst>
          </a:custGeom>
          <a:solidFill>
            <a:schemeClr val="accent1">
              <a:alpha val="67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kumimoji="1" lang="zh-CN" altLang="en-US" sz="3200">
              <a:latin typeface="+mj-ea"/>
              <a:ea typeface="+mj-ea"/>
              <a:sym typeface="微软雅黑" panose="020B0503020204020204" pitchFamily="34" charset="-122"/>
            </a:endParaRPr>
          </a:p>
        </p:txBody>
      </p:sp>
      <p:sp>
        <p:nvSpPr>
          <p:cNvPr id="1050278" name="任意形状 1"/>
          <p:cNvSpPr/>
          <p:nvPr>
            <p:custDataLst>
              <p:tags r:id="rId4"/>
            </p:custDataLst>
          </p:nvPr>
        </p:nvSpPr>
        <p:spPr>
          <a:xfrm>
            <a:off x="248" y="1608236"/>
            <a:ext cx="12191753" cy="5249987"/>
          </a:xfrm>
          <a:custGeom>
            <a:avLst/>
            <a:gdLst>
              <a:gd name="connsiteX0" fmla="*/ 9144000 w 9144000"/>
              <a:gd name="connsiteY0" fmla="*/ 0 h 4569773"/>
              <a:gd name="connsiteX1" fmla="*/ 9144000 w 9144000"/>
              <a:gd name="connsiteY1" fmla="*/ 4569773 h 4569773"/>
              <a:gd name="connsiteX2" fmla="*/ 0 w 9144000"/>
              <a:gd name="connsiteY2" fmla="*/ 4569773 h 4569773"/>
              <a:gd name="connsiteX3" fmla="*/ 0 w 9144000"/>
              <a:gd name="connsiteY3" fmla="*/ 638493 h 4569773"/>
              <a:gd name="connsiteX4" fmla="*/ 135688 w 9144000"/>
              <a:gd name="connsiteY4" fmla="*/ 681653 h 4569773"/>
              <a:gd name="connsiteX5" fmla="*/ 487681 w 9144000"/>
              <a:gd name="connsiteY5" fmla="*/ 725542 h 4569773"/>
              <a:gd name="connsiteX6" fmla="*/ 4450081 w 9144000"/>
              <a:gd name="connsiteY6" fmla="*/ 192142 h 4569773"/>
              <a:gd name="connsiteX7" fmla="*/ 7239001 w 9144000"/>
              <a:gd name="connsiteY7" fmla="*/ 603622 h 4569773"/>
              <a:gd name="connsiteX8" fmla="*/ 9034464 w 9144000"/>
              <a:gd name="connsiteY8" fmla="*/ 37837 h 456977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9144000" h="4569773">
                <a:moveTo>
                  <a:pt x="9144000" y="0"/>
                </a:moveTo>
                <a:lnTo>
                  <a:pt x="9144000" y="4569773"/>
                </a:lnTo>
                <a:lnTo>
                  <a:pt x="0" y="4569773"/>
                </a:lnTo>
                <a:lnTo>
                  <a:pt x="0" y="638493"/>
                </a:lnTo>
                <a:lnTo>
                  <a:pt x="135688" y="681653"/>
                </a:lnTo>
                <a:cubicBezTo>
                  <a:pt x="248048" y="710818"/>
                  <a:pt x="365444" y="727447"/>
                  <a:pt x="487681" y="725542"/>
                </a:cubicBezTo>
                <a:cubicBezTo>
                  <a:pt x="1465581" y="710302"/>
                  <a:pt x="3324861" y="212462"/>
                  <a:pt x="4450081" y="192142"/>
                </a:cubicBezTo>
                <a:cubicBezTo>
                  <a:pt x="5575301" y="171822"/>
                  <a:pt x="6240781" y="613782"/>
                  <a:pt x="7239001" y="603622"/>
                </a:cubicBezTo>
                <a:cubicBezTo>
                  <a:pt x="7738111" y="598542"/>
                  <a:pt x="8418831" y="263262"/>
                  <a:pt x="9034464" y="37837"/>
                </a:cubicBezTo>
                <a:close/>
              </a:path>
            </a:pathLst>
          </a:custGeom>
          <a:gradFill>
            <a:gsLst>
              <a:gs pos="0">
                <a:schemeClr val="accent1">
                  <a:alpha val="75000"/>
                </a:schemeClr>
              </a:gs>
              <a:gs pos="68000">
                <a:schemeClr val="accent1"/>
              </a:gs>
            </a:gsLst>
            <a:lin ang="216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kumimoji="1" lang="zh-CN" altLang="en-US" sz="3200">
              <a:latin typeface="+mj-ea"/>
              <a:ea typeface="+mj-ea"/>
              <a:sym typeface="微软雅黑" panose="020B0503020204020204" pitchFamily="34" charset="-122"/>
            </a:endParaRPr>
          </a:p>
        </p:txBody>
      </p:sp>
      <p:sp>
        <p:nvSpPr>
          <p:cNvPr id="1050280" name="任意多边形: 形状 20"/>
          <p:cNvSpPr/>
          <p:nvPr>
            <p:custDataLst>
              <p:tags r:id="rId5"/>
            </p:custDataLst>
          </p:nvPr>
        </p:nvSpPr>
        <p:spPr>
          <a:xfrm>
            <a:off x="-4197" y="1648240"/>
            <a:ext cx="12188501" cy="5214028"/>
          </a:xfrm>
          <a:custGeom>
            <a:avLst/>
            <a:gdLst>
              <a:gd name="connsiteX0" fmla="*/ 2408361 w 9107329"/>
              <a:gd name="connsiteY0" fmla="*/ 434 h 2794050"/>
              <a:gd name="connsiteX1" fmla="*/ 7003480 w 9107329"/>
              <a:gd name="connsiteY1" fmla="*/ 263023 h 2794050"/>
              <a:gd name="connsiteX2" fmla="*/ 8796810 w 9107329"/>
              <a:gd name="connsiteY2" fmla="*/ 78568 h 2794050"/>
              <a:gd name="connsiteX3" fmla="*/ 9107329 w 9107329"/>
              <a:gd name="connsiteY3" fmla="*/ 30883 h 2794050"/>
              <a:gd name="connsiteX4" fmla="*/ 9107329 w 9107329"/>
              <a:gd name="connsiteY4" fmla="*/ 2794050 h 2794050"/>
              <a:gd name="connsiteX5" fmla="*/ 0 w 9107329"/>
              <a:gd name="connsiteY5" fmla="*/ 2794050 h 2794050"/>
              <a:gd name="connsiteX6" fmla="*/ 0 w 9107329"/>
              <a:gd name="connsiteY6" fmla="*/ 108284 h 2794050"/>
              <a:gd name="connsiteX7" fmla="*/ 397174 w 9107329"/>
              <a:gd name="connsiteY7" fmla="*/ 83169 h 2794050"/>
              <a:gd name="connsiteX8" fmla="*/ 2408361 w 9107329"/>
              <a:gd name="connsiteY8" fmla="*/ 434 h 2794050"/>
              <a:gd name="connsiteX0-1" fmla="*/ 2414029 w 9112997"/>
              <a:gd name="connsiteY0-2" fmla="*/ 434 h 3899264"/>
              <a:gd name="connsiteX1-3" fmla="*/ 7009148 w 9112997"/>
              <a:gd name="connsiteY1-4" fmla="*/ 263023 h 3899264"/>
              <a:gd name="connsiteX2-5" fmla="*/ 8802478 w 9112997"/>
              <a:gd name="connsiteY2-6" fmla="*/ 78568 h 3899264"/>
              <a:gd name="connsiteX3-7" fmla="*/ 9112997 w 9112997"/>
              <a:gd name="connsiteY3-8" fmla="*/ 30883 h 3899264"/>
              <a:gd name="connsiteX4-9" fmla="*/ 9112997 w 9112997"/>
              <a:gd name="connsiteY4-10" fmla="*/ 2794050 h 3899264"/>
              <a:gd name="connsiteX5-11" fmla="*/ 0 w 9112997"/>
              <a:gd name="connsiteY5-12" fmla="*/ 3899264 h 3899264"/>
              <a:gd name="connsiteX6-13" fmla="*/ 5668 w 9112997"/>
              <a:gd name="connsiteY6-14" fmla="*/ 108284 h 3899264"/>
              <a:gd name="connsiteX7-15" fmla="*/ 402842 w 9112997"/>
              <a:gd name="connsiteY7-16" fmla="*/ 83169 h 3899264"/>
              <a:gd name="connsiteX8-17" fmla="*/ 2414029 w 9112997"/>
              <a:gd name="connsiteY8-18" fmla="*/ 434 h 3899264"/>
              <a:gd name="connsiteX0-19" fmla="*/ 2414029 w 9112997"/>
              <a:gd name="connsiteY0-20" fmla="*/ 434 h 3910600"/>
              <a:gd name="connsiteX1-21" fmla="*/ 7009148 w 9112997"/>
              <a:gd name="connsiteY1-22" fmla="*/ 263023 h 3910600"/>
              <a:gd name="connsiteX2-23" fmla="*/ 8802478 w 9112997"/>
              <a:gd name="connsiteY2-24" fmla="*/ 78568 h 3910600"/>
              <a:gd name="connsiteX3-25" fmla="*/ 9112997 w 9112997"/>
              <a:gd name="connsiteY3-26" fmla="*/ 30883 h 3910600"/>
              <a:gd name="connsiteX4-27" fmla="*/ 9112997 w 9112997"/>
              <a:gd name="connsiteY4-28" fmla="*/ 3910600 h 3910600"/>
              <a:gd name="connsiteX5-29" fmla="*/ 0 w 9112997"/>
              <a:gd name="connsiteY5-30" fmla="*/ 3899264 h 3910600"/>
              <a:gd name="connsiteX6-31" fmla="*/ 5668 w 9112997"/>
              <a:gd name="connsiteY6-32" fmla="*/ 108284 h 3910600"/>
              <a:gd name="connsiteX7-33" fmla="*/ 402842 w 9112997"/>
              <a:gd name="connsiteY7-34" fmla="*/ 83169 h 3910600"/>
              <a:gd name="connsiteX8-35" fmla="*/ 2414029 w 9112997"/>
              <a:gd name="connsiteY8-36" fmla="*/ 434 h 3910600"/>
              <a:gd name="connsiteX0-37" fmla="*/ 2408613 w 9107581"/>
              <a:gd name="connsiteY0-38" fmla="*/ 434 h 3910600"/>
              <a:gd name="connsiteX1-39" fmla="*/ 7003732 w 9107581"/>
              <a:gd name="connsiteY1-40" fmla="*/ 263023 h 3910600"/>
              <a:gd name="connsiteX2-41" fmla="*/ 8797062 w 9107581"/>
              <a:gd name="connsiteY2-42" fmla="*/ 78568 h 3910600"/>
              <a:gd name="connsiteX3-43" fmla="*/ 9107581 w 9107581"/>
              <a:gd name="connsiteY3-44" fmla="*/ 30883 h 3910600"/>
              <a:gd name="connsiteX4-45" fmla="*/ 9107581 w 9107581"/>
              <a:gd name="connsiteY4-46" fmla="*/ 3910600 h 3910600"/>
              <a:gd name="connsiteX5-47" fmla="*/ 5920 w 9107581"/>
              <a:gd name="connsiteY5-48" fmla="*/ 3904932 h 3910600"/>
              <a:gd name="connsiteX6-49" fmla="*/ 252 w 9107581"/>
              <a:gd name="connsiteY6-50" fmla="*/ 108284 h 3910600"/>
              <a:gd name="connsiteX7-51" fmla="*/ 397426 w 9107581"/>
              <a:gd name="connsiteY7-52" fmla="*/ 83169 h 3910600"/>
              <a:gd name="connsiteX8-53" fmla="*/ 2408613 w 9107581"/>
              <a:gd name="connsiteY8-54" fmla="*/ 434 h 3910600"/>
              <a:gd name="connsiteX0-55" fmla="*/ 2419202 w 9118170"/>
              <a:gd name="connsiteY0-56" fmla="*/ 434 h 3910600"/>
              <a:gd name="connsiteX1-57" fmla="*/ 7014321 w 9118170"/>
              <a:gd name="connsiteY1-58" fmla="*/ 263023 h 3910600"/>
              <a:gd name="connsiteX2-59" fmla="*/ 8807651 w 9118170"/>
              <a:gd name="connsiteY2-60" fmla="*/ 78568 h 3910600"/>
              <a:gd name="connsiteX3-61" fmla="*/ 9118170 w 9118170"/>
              <a:gd name="connsiteY3-62" fmla="*/ 30883 h 3910600"/>
              <a:gd name="connsiteX4-63" fmla="*/ 9118170 w 9118170"/>
              <a:gd name="connsiteY4-64" fmla="*/ 3910600 h 3910600"/>
              <a:gd name="connsiteX5-65" fmla="*/ 16509 w 9118170"/>
              <a:gd name="connsiteY5-66" fmla="*/ 3904932 h 3910600"/>
              <a:gd name="connsiteX6-67" fmla="*/ 125 w 9118170"/>
              <a:gd name="connsiteY6-68" fmla="*/ 108284 h 3910600"/>
              <a:gd name="connsiteX7-69" fmla="*/ 408015 w 9118170"/>
              <a:gd name="connsiteY7-70" fmla="*/ 83169 h 3910600"/>
              <a:gd name="connsiteX8-71" fmla="*/ 2419202 w 9118170"/>
              <a:gd name="connsiteY8-72" fmla="*/ 434 h 3910600"/>
              <a:gd name="connsiteX0-73" fmla="*/ 2419456 w 9118424"/>
              <a:gd name="connsiteY0-74" fmla="*/ 434 h 3910600"/>
              <a:gd name="connsiteX1-75" fmla="*/ 7014575 w 9118424"/>
              <a:gd name="connsiteY1-76" fmla="*/ 263023 h 3910600"/>
              <a:gd name="connsiteX2-77" fmla="*/ 8807905 w 9118424"/>
              <a:gd name="connsiteY2-78" fmla="*/ 78568 h 3910600"/>
              <a:gd name="connsiteX3-79" fmla="*/ 9118424 w 9118424"/>
              <a:gd name="connsiteY3-80" fmla="*/ 30883 h 3910600"/>
              <a:gd name="connsiteX4-81" fmla="*/ 9118424 w 9118424"/>
              <a:gd name="connsiteY4-82" fmla="*/ 3910600 h 3910600"/>
              <a:gd name="connsiteX5-83" fmla="*/ 2476 w 9118424"/>
              <a:gd name="connsiteY5-84" fmla="*/ 3904932 h 3910600"/>
              <a:gd name="connsiteX6-85" fmla="*/ 379 w 9118424"/>
              <a:gd name="connsiteY6-86" fmla="*/ 108284 h 3910600"/>
              <a:gd name="connsiteX7-87" fmla="*/ 408269 w 9118424"/>
              <a:gd name="connsiteY7-88" fmla="*/ 83169 h 3910600"/>
              <a:gd name="connsiteX8-89" fmla="*/ 2419456 w 9118424"/>
              <a:gd name="connsiteY8-90" fmla="*/ 434 h 3910600"/>
              <a:gd name="connsiteX0-91" fmla="*/ 2419456 w 9146999"/>
              <a:gd name="connsiteY0-92" fmla="*/ 434 h 3910600"/>
              <a:gd name="connsiteX1-93" fmla="*/ 7014575 w 9146999"/>
              <a:gd name="connsiteY1-94" fmla="*/ 263023 h 3910600"/>
              <a:gd name="connsiteX2-95" fmla="*/ 8807905 w 9146999"/>
              <a:gd name="connsiteY2-96" fmla="*/ 78568 h 3910600"/>
              <a:gd name="connsiteX3-97" fmla="*/ 9118424 w 9146999"/>
              <a:gd name="connsiteY3-98" fmla="*/ 30883 h 3910600"/>
              <a:gd name="connsiteX4-99" fmla="*/ 9146999 w 9146999"/>
              <a:gd name="connsiteY4-100" fmla="*/ 3910600 h 3910600"/>
              <a:gd name="connsiteX5-101" fmla="*/ 2476 w 9146999"/>
              <a:gd name="connsiteY5-102" fmla="*/ 3904932 h 3910600"/>
              <a:gd name="connsiteX6-103" fmla="*/ 379 w 9146999"/>
              <a:gd name="connsiteY6-104" fmla="*/ 108284 h 3910600"/>
              <a:gd name="connsiteX7-105" fmla="*/ 408269 w 9146999"/>
              <a:gd name="connsiteY7-106" fmla="*/ 83169 h 3910600"/>
              <a:gd name="connsiteX8-107" fmla="*/ 2419456 w 9146999"/>
              <a:gd name="connsiteY8-108" fmla="*/ 434 h 3910600"/>
              <a:gd name="connsiteX0-109" fmla="*/ 2419456 w 9152430"/>
              <a:gd name="connsiteY0-110" fmla="*/ 434 h 3910600"/>
              <a:gd name="connsiteX1-111" fmla="*/ 7014575 w 9152430"/>
              <a:gd name="connsiteY1-112" fmla="*/ 263023 h 3910600"/>
              <a:gd name="connsiteX2-113" fmla="*/ 8807905 w 9152430"/>
              <a:gd name="connsiteY2-114" fmla="*/ 78568 h 3910600"/>
              <a:gd name="connsiteX3-115" fmla="*/ 9152430 w 9152430"/>
              <a:gd name="connsiteY3-116" fmla="*/ 13879 h 3910600"/>
              <a:gd name="connsiteX4-117" fmla="*/ 9146999 w 9152430"/>
              <a:gd name="connsiteY4-118" fmla="*/ 3910600 h 3910600"/>
              <a:gd name="connsiteX5-119" fmla="*/ 2476 w 9152430"/>
              <a:gd name="connsiteY5-120" fmla="*/ 3904932 h 3910600"/>
              <a:gd name="connsiteX6-121" fmla="*/ 379 w 9152430"/>
              <a:gd name="connsiteY6-122" fmla="*/ 108284 h 3910600"/>
              <a:gd name="connsiteX7-123" fmla="*/ 408269 w 9152430"/>
              <a:gd name="connsiteY7-124" fmla="*/ 83169 h 3910600"/>
              <a:gd name="connsiteX8-125" fmla="*/ 2419456 w 9152430"/>
              <a:gd name="connsiteY8-126" fmla="*/ 434 h 3910600"/>
              <a:gd name="connsiteX0-127" fmla="*/ 2419456 w 9158564"/>
              <a:gd name="connsiteY0-128" fmla="*/ 434 h 3910600"/>
              <a:gd name="connsiteX1-129" fmla="*/ 7014575 w 9158564"/>
              <a:gd name="connsiteY1-130" fmla="*/ 263023 h 3910600"/>
              <a:gd name="connsiteX2-131" fmla="*/ 8807905 w 9158564"/>
              <a:gd name="connsiteY2-132" fmla="*/ 78568 h 3910600"/>
              <a:gd name="connsiteX3-133" fmla="*/ 9152430 w 9158564"/>
              <a:gd name="connsiteY3-134" fmla="*/ 13879 h 3910600"/>
              <a:gd name="connsiteX4-135" fmla="*/ 9158335 w 9158564"/>
              <a:gd name="connsiteY4-136" fmla="*/ 3910600 h 3910600"/>
              <a:gd name="connsiteX5-137" fmla="*/ 2476 w 9158564"/>
              <a:gd name="connsiteY5-138" fmla="*/ 3904932 h 3910600"/>
              <a:gd name="connsiteX6-139" fmla="*/ 379 w 9158564"/>
              <a:gd name="connsiteY6-140" fmla="*/ 108284 h 3910600"/>
              <a:gd name="connsiteX7-141" fmla="*/ 408269 w 9158564"/>
              <a:gd name="connsiteY7-142" fmla="*/ 83169 h 3910600"/>
              <a:gd name="connsiteX8-143" fmla="*/ 2419456 w 9158564"/>
              <a:gd name="connsiteY8-144" fmla="*/ 434 h 3910600"/>
              <a:gd name="connsiteX0-145" fmla="*/ 2419456 w 9152430"/>
              <a:gd name="connsiteY0-146" fmla="*/ 434 h 3904932"/>
              <a:gd name="connsiteX1-147" fmla="*/ 7014575 w 9152430"/>
              <a:gd name="connsiteY1-148" fmla="*/ 263023 h 3904932"/>
              <a:gd name="connsiteX2-149" fmla="*/ 8807905 w 9152430"/>
              <a:gd name="connsiteY2-150" fmla="*/ 78568 h 3904932"/>
              <a:gd name="connsiteX3-151" fmla="*/ 9152430 w 9152430"/>
              <a:gd name="connsiteY3-152" fmla="*/ 13879 h 3904932"/>
              <a:gd name="connsiteX4-153" fmla="*/ 9141332 w 9152430"/>
              <a:gd name="connsiteY4-154" fmla="*/ 3904932 h 3904932"/>
              <a:gd name="connsiteX5-155" fmla="*/ 2476 w 9152430"/>
              <a:gd name="connsiteY5-156" fmla="*/ 3904932 h 3904932"/>
              <a:gd name="connsiteX6-157" fmla="*/ 379 w 9152430"/>
              <a:gd name="connsiteY6-158" fmla="*/ 108284 h 3904932"/>
              <a:gd name="connsiteX7-159" fmla="*/ 408269 w 9152430"/>
              <a:gd name="connsiteY7-160" fmla="*/ 83169 h 3904932"/>
              <a:gd name="connsiteX8-161" fmla="*/ 2419456 w 9152430"/>
              <a:gd name="connsiteY8-162" fmla="*/ 434 h 3904932"/>
              <a:gd name="connsiteX0-163" fmla="*/ 2419456 w 9152430"/>
              <a:gd name="connsiteY0-164" fmla="*/ 434 h 3904932"/>
              <a:gd name="connsiteX1-165" fmla="*/ 7014575 w 9152430"/>
              <a:gd name="connsiteY1-166" fmla="*/ 263023 h 3904932"/>
              <a:gd name="connsiteX2-167" fmla="*/ 8807905 w 9152430"/>
              <a:gd name="connsiteY2-168" fmla="*/ 78568 h 3904932"/>
              <a:gd name="connsiteX3-169" fmla="*/ 9152430 w 9152430"/>
              <a:gd name="connsiteY3-170" fmla="*/ 13879 h 3904932"/>
              <a:gd name="connsiteX4-171" fmla="*/ 9141332 w 9152430"/>
              <a:gd name="connsiteY4-172" fmla="*/ 3899264 h 3904932"/>
              <a:gd name="connsiteX5-173" fmla="*/ 2476 w 9152430"/>
              <a:gd name="connsiteY5-174" fmla="*/ 3904932 h 3904932"/>
              <a:gd name="connsiteX6-175" fmla="*/ 379 w 9152430"/>
              <a:gd name="connsiteY6-176" fmla="*/ 108284 h 3904932"/>
              <a:gd name="connsiteX7-177" fmla="*/ 408269 w 9152430"/>
              <a:gd name="connsiteY7-178" fmla="*/ 83169 h 3904932"/>
              <a:gd name="connsiteX8-179" fmla="*/ 2419456 w 9152430"/>
              <a:gd name="connsiteY8-180" fmla="*/ 434 h 3904932"/>
              <a:gd name="connsiteX0-181" fmla="*/ 2419456 w 9152430"/>
              <a:gd name="connsiteY0-182" fmla="*/ 434 h 3910600"/>
              <a:gd name="connsiteX1-183" fmla="*/ 7014575 w 9152430"/>
              <a:gd name="connsiteY1-184" fmla="*/ 263023 h 3910600"/>
              <a:gd name="connsiteX2-185" fmla="*/ 8807905 w 9152430"/>
              <a:gd name="connsiteY2-186" fmla="*/ 78568 h 3910600"/>
              <a:gd name="connsiteX3-187" fmla="*/ 9152430 w 9152430"/>
              <a:gd name="connsiteY3-188" fmla="*/ 13879 h 3910600"/>
              <a:gd name="connsiteX4-189" fmla="*/ 9141332 w 9152430"/>
              <a:gd name="connsiteY4-190" fmla="*/ 3899264 h 3910600"/>
              <a:gd name="connsiteX5-191" fmla="*/ 2476 w 9152430"/>
              <a:gd name="connsiteY5-192" fmla="*/ 3910600 h 3910600"/>
              <a:gd name="connsiteX6-193" fmla="*/ 379 w 9152430"/>
              <a:gd name="connsiteY6-194" fmla="*/ 108284 h 3910600"/>
              <a:gd name="connsiteX7-195" fmla="*/ 408269 w 9152430"/>
              <a:gd name="connsiteY7-196" fmla="*/ 83169 h 3910600"/>
              <a:gd name="connsiteX8-197" fmla="*/ 2419456 w 9152430"/>
              <a:gd name="connsiteY8-198" fmla="*/ 434 h 3910600"/>
              <a:gd name="connsiteX0-199" fmla="*/ 2419456 w 9141561"/>
              <a:gd name="connsiteY0-200" fmla="*/ 434 h 3910600"/>
              <a:gd name="connsiteX1-201" fmla="*/ 7014575 w 9141561"/>
              <a:gd name="connsiteY1-202" fmla="*/ 263023 h 3910600"/>
              <a:gd name="connsiteX2-203" fmla="*/ 8807905 w 9141561"/>
              <a:gd name="connsiteY2-204" fmla="*/ 78568 h 3910600"/>
              <a:gd name="connsiteX3-205" fmla="*/ 9135427 w 9141561"/>
              <a:gd name="connsiteY3-206" fmla="*/ 8210 h 3910600"/>
              <a:gd name="connsiteX4-207" fmla="*/ 9141332 w 9141561"/>
              <a:gd name="connsiteY4-208" fmla="*/ 3899264 h 3910600"/>
              <a:gd name="connsiteX5-209" fmla="*/ 2476 w 9141561"/>
              <a:gd name="connsiteY5-210" fmla="*/ 3910600 h 3910600"/>
              <a:gd name="connsiteX6-211" fmla="*/ 379 w 9141561"/>
              <a:gd name="connsiteY6-212" fmla="*/ 108284 h 3910600"/>
              <a:gd name="connsiteX7-213" fmla="*/ 408269 w 9141561"/>
              <a:gd name="connsiteY7-214" fmla="*/ 83169 h 3910600"/>
              <a:gd name="connsiteX8-215" fmla="*/ 2419456 w 9141561"/>
              <a:gd name="connsiteY8-216" fmla="*/ 434 h 3910600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  <a:cxn ang="0">
                <a:pos x="connsiteX6-13" y="connsiteY6-14"/>
              </a:cxn>
              <a:cxn ang="0">
                <a:pos x="connsiteX7-15" y="connsiteY7-16"/>
              </a:cxn>
              <a:cxn ang="0">
                <a:pos x="connsiteX8-17" y="connsiteY8-18"/>
              </a:cxn>
            </a:cxnLst>
            <a:rect l="l" t="t" r="r" b="b"/>
            <a:pathLst>
              <a:path w="9141561" h="3910600">
                <a:moveTo>
                  <a:pt x="2419456" y="434"/>
                </a:moveTo>
                <a:cubicBezTo>
                  <a:pt x="4273407" y="-12534"/>
                  <a:pt x="5369874" y="269506"/>
                  <a:pt x="7014575" y="263023"/>
                </a:cubicBezTo>
                <a:cubicBezTo>
                  <a:pt x="7528545" y="260997"/>
                  <a:pt x="8159400" y="176658"/>
                  <a:pt x="8807905" y="78568"/>
                </a:cubicBezTo>
                <a:lnTo>
                  <a:pt x="9135427" y="8210"/>
                </a:lnTo>
                <a:cubicBezTo>
                  <a:pt x="9133617" y="1307117"/>
                  <a:pt x="9143142" y="2600357"/>
                  <a:pt x="9141332" y="3899264"/>
                </a:cubicBezTo>
                <a:lnTo>
                  <a:pt x="2476" y="3910600"/>
                </a:lnTo>
                <a:cubicBezTo>
                  <a:pt x="4365" y="2646940"/>
                  <a:pt x="-1510" y="1371944"/>
                  <a:pt x="379" y="108284"/>
                </a:cubicBezTo>
                <a:lnTo>
                  <a:pt x="408269" y="83169"/>
                </a:lnTo>
                <a:cubicBezTo>
                  <a:pt x="1142625" y="38298"/>
                  <a:pt x="1840096" y="4486"/>
                  <a:pt x="2419456" y="434"/>
                </a:cubicBezTo>
                <a:close/>
              </a:path>
            </a:pathLst>
          </a:custGeom>
          <a:solidFill>
            <a:schemeClr val="accent1">
              <a:alpha val="13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kumimoji="1" lang="zh-CN" altLang="en-US" sz="3200">
              <a:latin typeface="+mj-ea"/>
              <a:ea typeface="+mj-ea"/>
            </a:endParaRPr>
          </a:p>
        </p:txBody>
      </p:sp>
      <p:sp>
        <p:nvSpPr>
          <p:cNvPr id="1050282" name="椭圆 7"/>
          <p:cNvSpPr/>
          <p:nvPr>
            <p:custDataLst>
              <p:tags r:id="rId6"/>
            </p:custDataLst>
          </p:nvPr>
        </p:nvSpPr>
        <p:spPr>
          <a:xfrm>
            <a:off x="1733128" y="2791217"/>
            <a:ext cx="1034696" cy="1034696"/>
          </a:xfrm>
          <a:prstGeom prst="ellipse">
            <a:avLst/>
          </a:prstGeom>
          <a:noFill/>
          <a:ln w="25400">
            <a:solidFill>
              <a:schemeClr val="lt1">
                <a:lumMod val="100000"/>
                <a:alpha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sz="3200">
              <a:latin typeface="+mj-ea"/>
              <a:ea typeface="+mj-ea"/>
              <a:sym typeface="微软雅黑" panose="020B0503020204020204" pitchFamily="34" charset="-122"/>
            </a:endParaRPr>
          </a:p>
        </p:txBody>
      </p:sp>
      <p:sp>
        <p:nvSpPr>
          <p:cNvPr id="1050284" name="矩形 9"/>
          <p:cNvSpPr/>
          <p:nvPr>
            <p:custDataLst>
              <p:tags r:id="rId7"/>
            </p:custDataLst>
          </p:nvPr>
        </p:nvSpPr>
        <p:spPr>
          <a:xfrm>
            <a:off x="1675979" y="4037062"/>
            <a:ext cx="1148784" cy="475605"/>
          </a:xfrm>
          <a:prstGeom prst="rect">
            <a:avLst/>
          </a:prstGeom>
          <a:noFill/>
        </p:spPr>
        <p:txBody>
          <a:bodyPr wrap="none" lIns="0" tIns="0" rIns="0" bIns="0" rtlCol="0">
            <a:noAutofit/>
          </a:bodyPr>
          <a:lstStyle/>
          <a:p>
            <a:pPr algn="ctr">
              <a:spcBef>
                <a:spcPct val="0"/>
              </a:spcBef>
              <a:spcAft>
                <a:spcPct val="0"/>
              </a:spcAft>
            </a:pPr>
            <a:r>
              <a:rPr kumimoji="1" lang="en-US" altLang="zh-CN" sz="2700" b="1">
                <a:solidFill>
                  <a:schemeClr val="lt1">
                    <a:lumMod val="100000"/>
                  </a:schemeClr>
                </a:solidFill>
                <a:latin typeface="+mn-ea"/>
                <a:cs typeface="+mn-ea"/>
              </a:rPr>
              <a:t>01</a:t>
            </a:r>
          </a:p>
        </p:txBody>
      </p:sp>
      <p:sp>
        <p:nvSpPr>
          <p:cNvPr id="1050286" name="矩形 14"/>
          <p:cNvSpPr/>
          <p:nvPr>
            <p:custDataLst>
              <p:tags r:id="rId8"/>
            </p:custDataLst>
          </p:nvPr>
        </p:nvSpPr>
        <p:spPr>
          <a:xfrm>
            <a:off x="962253" y="5002242"/>
            <a:ext cx="2575932" cy="1462375"/>
          </a:xfrm>
          <a:prstGeom prst="rect">
            <a:avLst/>
          </a:prstGeom>
        </p:spPr>
        <p:txBody>
          <a:bodyPr wrap="square" lIns="0" tIns="0" rIns="0" bIns="0">
            <a:noAutofit/>
          </a:bodyPr>
          <a:lstStyle/>
          <a:p>
            <a:pPr algn="ctr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400">
                <a:solidFill>
                  <a:schemeClr val="lt1">
                    <a:lumMod val="100000"/>
                  </a:schemeClr>
                </a:solidFill>
                <a:latin typeface="+mn-ea"/>
                <a:cs typeface="+mn-ea"/>
              </a:rPr>
              <a:t>通过科技创新，实现农业机械化、智能化，提高农业生产效率和产品质量。</a:t>
            </a:r>
          </a:p>
        </p:txBody>
      </p:sp>
      <p:sp>
        <p:nvSpPr>
          <p:cNvPr id="1050288" name="椭圆 16"/>
          <p:cNvSpPr/>
          <p:nvPr>
            <p:custDataLst>
              <p:tags r:id="rId9"/>
            </p:custDataLst>
          </p:nvPr>
        </p:nvSpPr>
        <p:spPr>
          <a:xfrm>
            <a:off x="5600834" y="2791217"/>
            <a:ext cx="1034696" cy="1034696"/>
          </a:xfrm>
          <a:prstGeom prst="ellipse">
            <a:avLst/>
          </a:prstGeom>
          <a:noFill/>
          <a:ln w="25400">
            <a:solidFill>
              <a:schemeClr val="lt1">
                <a:lumMod val="100000"/>
                <a:alpha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sz="3200">
              <a:latin typeface="+mj-ea"/>
              <a:ea typeface="+mj-ea"/>
              <a:sym typeface="微软雅黑" panose="020B0503020204020204" pitchFamily="34" charset="-122"/>
            </a:endParaRPr>
          </a:p>
        </p:txBody>
      </p:sp>
      <p:sp>
        <p:nvSpPr>
          <p:cNvPr id="1050290" name="矩形 17"/>
          <p:cNvSpPr/>
          <p:nvPr>
            <p:custDataLst>
              <p:tags r:id="rId10"/>
            </p:custDataLst>
          </p:nvPr>
        </p:nvSpPr>
        <p:spPr>
          <a:xfrm>
            <a:off x="5543686" y="4028807"/>
            <a:ext cx="1148784" cy="475605"/>
          </a:xfrm>
          <a:prstGeom prst="rect">
            <a:avLst/>
          </a:prstGeom>
          <a:noFill/>
        </p:spPr>
        <p:txBody>
          <a:bodyPr wrap="none" lIns="0" tIns="0" rIns="0" bIns="0" rtlCol="0">
            <a:noAutofit/>
          </a:bodyPr>
          <a:lstStyle/>
          <a:p>
            <a:pPr algn="ctr">
              <a:spcBef>
                <a:spcPct val="0"/>
              </a:spcBef>
              <a:spcAft>
                <a:spcPct val="0"/>
              </a:spcAft>
            </a:pPr>
            <a:r>
              <a:rPr kumimoji="1" lang="en-US" altLang="zh-CN" sz="2700" b="1">
                <a:solidFill>
                  <a:schemeClr val="lt1">
                    <a:lumMod val="100000"/>
                  </a:schemeClr>
                </a:solidFill>
                <a:latin typeface="+mn-ea"/>
                <a:cs typeface="+mn-ea"/>
              </a:rPr>
              <a:t>02</a:t>
            </a:r>
          </a:p>
        </p:txBody>
      </p:sp>
      <p:sp>
        <p:nvSpPr>
          <p:cNvPr id="1050292" name="矩形 33"/>
          <p:cNvSpPr/>
          <p:nvPr>
            <p:custDataLst>
              <p:tags r:id="rId11"/>
            </p:custDataLst>
          </p:nvPr>
        </p:nvSpPr>
        <p:spPr>
          <a:xfrm>
            <a:off x="4830595" y="4993988"/>
            <a:ext cx="2575932" cy="1462375"/>
          </a:xfrm>
          <a:prstGeom prst="rect">
            <a:avLst/>
          </a:prstGeom>
        </p:spPr>
        <p:txBody>
          <a:bodyPr wrap="square" lIns="0" tIns="0" rIns="0" bIns="0">
            <a:noAutofit/>
          </a:bodyPr>
          <a:lstStyle/>
          <a:p>
            <a:pPr algn="ctr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400">
                <a:solidFill>
                  <a:schemeClr val="lt1">
                    <a:lumMod val="100000"/>
                  </a:schemeClr>
                </a:solidFill>
                <a:latin typeface="+mn-ea"/>
                <a:cs typeface="+mn-ea"/>
              </a:rPr>
              <a:t>发展绿色农业，保护农村生态环境，实现农业与自然和谐共生。</a:t>
            </a:r>
          </a:p>
        </p:txBody>
      </p:sp>
      <p:sp>
        <p:nvSpPr>
          <p:cNvPr id="1050294" name="椭圆 34"/>
          <p:cNvSpPr/>
          <p:nvPr>
            <p:custDataLst>
              <p:tags r:id="rId12"/>
            </p:custDataLst>
          </p:nvPr>
        </p:nvSpPr>
        <p:spPr>
          <a:xfrm>
            <a:off x="9469176" y="2791217"/>
            <a:ext cx="1034696" cy="1034696"/>
          </a:xfrm>
          <a:prstGeom prst="ellipse">
            <a:avLst/>
          </a:prstGeom>
          <a:noFill/>
          <a:ln w="25400">
            <a:solidFill>
              <a:schemeClr val="lt1">
                <a:lumMod val="100000"/>
                <a:alpha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sz="3200">
              <a:latin typeface="+mj-ea"/>
              <a:ea typeface="+mj-ea"/>
              <a:sym typeface="微软雅黑" panose="020B0503020204020204" pitchFamily="34" charset="-122"/>
            </a:endParaRPr>
          </a:p>
        </p:txBody>
      </p:sp>
      <p:sp>
        <p:nvSpPr>
          <p:cNvPr id="1050296" name="矩形 35"/>
          <p:cNvSpPr/>
          <p:nvPr>
            <p:custDataLst>
              <p:tags r:id="rId13"/>
            </p:custDataLst>
          </p:nvPr>
        </p:nvSpPr>
        <p:spPr>
          <a:xfrm>
            <a:off x="9412027" y="4028807"/>
            <a:ext cx="1148785" cy="475605"/>
          </a:xfrm>
          <a:prstGeom prst="rect">
            <a:avLst/>
          </a:prstGeom>
          <a:noFill/>
        </p:spPr>
        <p:txBody>
          <a:bodyPr wrap="none" lIns="0" tIns="0" rIns="0" bIns="0" rtlCol="0">
            <a:noAutofit/>
          </a:bodyPr>
          <a:lstStyle/>
          <a:p>
            <a:pPr algn="ctr">
              <a:spcBef>
                <a:spcPct val="0"/>
              </a:spcBef>
              <a:spcAft>
                <a:spcPct val="0"/>
              </a:spcAft>
            </a:pPr>
            <a:r>
              <a:rPr kumimoji="1" lang="en-US" altLang="zh-CN" sz="2700" b="1">
                <a:solidFill>
                  <a:schemeClr val="lt1">
                    <a:lumMod val="100000"/>
                  </a:schemeClr>
                </a:solidFill>
                <a:latin typeface="+mn-ea"/>
                <a:cs typeface="+mn-ea"/>
              </a:rPr>
              <a:t>03</a:t>
            </a:r>
          </a:p>
        </p:txBody>
      </p:sp>
      <p:sp>
        <p:nvSpPr>
          <p:cNvPr id="1050298" name="矩形 36"/>
          <p:cNvSpPr/>
          <p:nvPr>
            <p:custDataLst>
              <p:tags r:id="rId14"/>
            </p:custDataLst>
          </p:nvPr>
        </p:nvSpPr>
        <p:spPr>
          <a:xfrm>
            <a:off x="8698302" y="4993988"/>
            <a:ext cx="2575932" cy="1462375"/>
          </a:xfrm>
          <a:prstGeom prst="rect">
            <a:avLst/>
          </a:prstGeom>
        </p:spPr>
        <p:txBody>
          <a:bodyPr wrap="square" lIns="0" tIns="0" rIns="0" bIns="0">
            <a:noAutofit/>
          </a:bodyPr>
          <a:lstStyle/>
          <a:p>
            <a:pPr algn="ctr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400">
                <a:solidFill>
                  <a:schemeClr val="lt1">
                    <a:lumMod val="100000"/>
                  </a:schemeClr>
                </a:solidFill>
                <a:latin typeface="+mn-ea"/>
                <a:cs typeface="+mn-ea"/>
              </a:rPr>
              <a:t>通过政策扶持和市场机制，增加农民收入，改善农村基础设施，提升农民生活质量。</a:t>
            </a:r>
          </a:p>
        </p:txBody>
      </p:sp>
      <p:sp>
        <p:nvSpPr>
          <p:cNvPr id="1050300" name="矩形 37"/>
          <p:cNvSpPr/>
          <p:nvPr>
            <p:custDataLst>
              <p:tags r:id="rId15"/>
            </p:custDataLst>
          </p:nvPr>
        </p:nvSpPr>
        <p:spPr>
          <a:xfrm>
            <a:off x="962253" y="4536797"/>
            <a:ext cx="2577548" cy="375801"/>
          </a:xfrm>
          <a:prstGeom prst="rect">
            <a:avLst/>
          </a:prstGeom>
          <a:noFill/>
        </p:spPr>
        <p:txBody>
          <a:bodyPr wrap="square" lIns="0" tIns="0" rIns="0" bIns="0" rtlCol="0" anchor="ctr">
            <a:noAutofit/>
          </a:bodyPr>
          <a:lstStyle/>
          <a:p>
            <a:pPr algn="ctr">
              <a:spcBef>
                <a:spcPct val="0"/>
              </a:spcBef>
              <a:spcAft>
                <a:spcPct val="0"/>
              </a:spcAft>
            </a:pPr>
            <a:r>
              <a:rPr lang="zh-CN" altLang="en-US" b="1">
                <a:solidFill>
                  <a:schemeClr val="lt1">
                    <a:lumMod val="100000"/>
                  </a:schemeClr>
                </a:solidFill>
                <a:latin typeface="+mn-ea"/>
                <a:cs typeface="+mn-ea"/>
              </a:rPr>
              <a:t>提升农业现代化水平</a:t>
            </a:r>
          </a:p>
        </p:txBody>
      </p:sp>
      <p:sp>
        <p:nvSpPr>
          <p:cNvPr id="1050302" name="矩形 38"/>
          <p:cNvSpPr/>
          <p:nvPr>
            <p:custDataLst>
              <p:tags r:id="rId16"/>
            </p:custDataLst>
          </p:nvPr>
        </p:nvSpPr>
        <p:spPr>
          <a:xfrm>
            <a:off x="4830595" y="4536797"/>
            <a:ext cx="2577548" cy="375801"/>
          </a:xfrm>
          <a:prstGeom prst="rect">
            <a:avLst/>
          </a:prstGeom>
          <a:noFill/>
        </p:spPr>
        <p:txBody>
          <a:bodyPr wrap="square" lIns="0" tIns="0" rIns="0" bIns="0" rtlCol="0" anchor="ctr">
            <a:noAutofit/>
          </a:bodyPr>
          <a:lstStyle/>
          <a:p>
            <a:pPr algn="ctr">
              <a:spcBef>
                <a:spcPct val="0"/>
              </a:spcBef>
              <a:spcAft>
                <a:spcPct val="0"/>
              </a:spcAft>
            </a:pPr>
            <a:r>
              <a:rPr lang="zh-CN" altLang="en-US" b="1">
                <a:solidFill>
                  <a:schemeClr val="lt1">
                    <a:lumMod val="100000"/>
                  </a:schemeClr>
                </a:solidFill>
                <a:latin typeface="+mn-ea"/>
                <a:cs typeface="+mn-ea"/>
              </a:rPr>
              <a:t>促进农村可持续发展</a:t>
            </a:r>
          </a:p>
        </p:txBody>
      </p:sp>
      <p:sp>
        <p:nvSpPr>
          <p:cNvPr id="1050304" name="矩形 39"/>
          <p:cNvSpPr/>
          <p:nvPr>
            <p:custDataLst>
              <p:tags r:id="rId17"/>
            </p:custDataLst>
          </p:nvPr>
        </p:nvSpPr>
        <p:spPr>
          <a:xfrm>
            <a:off x="8698302" y="4536797"/>
            <a:ext cx="2577548" cy="375801"/>
          </a:xfrm>
          <a:prstGeom prst="rect">
            <a:avLst/>
          </a:prstGeom>
          <a:noFill/>
        </p:spPr>
        <p:txBody>
          <a:bodyPr wrap="square" lIns="0" tIns="0" rIns="0" bIns="0" rtlCol="0" anchor="ctr">
            <a:noAutofit/>
          </a:bodyPr>
          <a:lstStyle/>
          <a:p>
            <a:pPr algn="ctr">
              <a:spcBef>
                <a:spcPct val="0"/>
              </a:spcBef>
              <a:spcAft>
                <a:spcPct val="0"/>
              </a:spcAft>
            </a:pPr>
            <a:r>
              <a:rPr lang="zh-CN" altLang="en-US" b="1">
                <a:solidFill>
                  <a:schemeClr val="lt1">
                    <a:lumMod val="100000"/>
                  </a:schemeClr>
                </a:solidFill>
                <a:latin typeface="+mn-ea"/>
                <a:cs typeface="+mn-ea"/>
              </a:rPr>
              <a:t>增强农民收入和福祉</a:t>
            </a:r>
          </a:p>
        </p:txBody>
      </p:sp>
      <p:pic>
        <p:nvPicPr>
          <p:cNvPr id="2097213" name="图形 1"/>
          <p:cNvPicPr>
            <a:picLocks noChangeAspect="1"/>
          </p:cNvPicPr>
          <p:nvPr>
            <p:custDataLst>
              <p:tags r:id="rId18"/>
            </p:custDataLst>
          </p:nvPr>
        </p:nvPicPr>
        <p:blipFill>
          <a:blip r:embed="rId23"/>
          <a:stretch>
            <a:fillRect/>
          </a:stretch>
        </p:blipFill>
        <p:spPr>
          <a:xfrm>
            <a:off x="1980138" y="3038862"/>
            <a:ext cx="542632" cy="539849"/>
          </a:xfrm>
          <a:prstGeom prst="rect">
            <a:avLst/>
          </a:prstGeom>
        </p:spPr>
      </p:pic>
      <p:pic>
        <p:nvPicPr>
          <p:cNvPr id="2097215" name="图形 2"/>
          <p:cNvPicPr>
            <a:picLocks noChangeAspect="1"/>
          </p:cNvPicPr>
          <p:nvPr>
            <p:custDataLst>
              <p:tags r:id="rId19"/>
            </p:custDataLst>
          </p:nvPr>
        </p:nvPicPr>
        <p:blipFill>
          <a:blip r:embed="rId24"/>
          <a:stretch>
            <a:fillRect/>
          </a:stretch>
        </p:blipFill>
        <p:spPr>
          <a:xfrm>
            <a:off x="5866259" y="3064262"/>
            <a:ext cx="505642" cy="488972"/>
          </a:xfrm>
          <a:prstGeom prst="rect">
            <a:avLst/>
          </a:prstGeom>
        </p:spPr>
      </p:pic>
      <p:pic>
        <p:nvPicPr>
          <p:cNvPr id="2097217" name="图形 3"/>
          <p:cNvPicPr>
            <a:picLocks noChangeAspect="1"/>
          </p:cNvPicPr>
          <p:nvPr>
            <p:custDataLst>
              <p:tags r:id="rId20"/>
            </p:custDataLst>
          </p:nvPr>
        </p:nvPicPr>
        <p:blipFill>
          <a:blip r:embed="rId25"/>
          <a:stretch>
            <a:fillRect/>
          </a:stretch>
        </p:blipFill>
        <p:spPr>
          <a:xfrm>
            <a:off x="9739681" y="3038862"/>
            <a:ext cx="495323" cy="539847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0342" name="标题"/>
          <p:cNvSpPr>
            <a:spLocks noGrp="1"/>
          </p:cNvSpPr>
          <p:nvPr>
            <p:ph type="ctrTitle"/>
            <p:custDataLst>
              <p:tags r:id="rId2"/>
            </p:custDataLst>
          </p:nvPr>
        </p:nvSpPr>
        <p:spPr/>
        <p:txBody>
          <a:bodyPr/>
          <a:lstStyle/>
          <a:p>
            <a:r>
              <a:rPr lang="zh-CN" altLang="en-US"/>
              <a:t>谢谢</a:t>
            </a:r>
          </a:p>
        </p:txBody>
      </p:sp>
      <p:sp>
        <p:nvSpPr>
          <p:cNvPr id="1050344" name="副标题"/>
          <p:cNvSpPr>
            <a:spLocks noGrp="1"/>
          </p:cNvSpPr>
          <p:nvPr>
            <p:ph type="subTitle" idx="1"/>
            <p:custDataLst>
              <p:tags r:id="rId3"/>
            </p:custDataLst>
          </p:nvPr>
        </p:nvSpPr>
        <p:spPr/>
        <p:txBody>
          <a:bodyPr/>
          <a:lstStyle/>
          <a:p>
            <a:r>
              <a:rPr lang="en-US" altLang="zh-CN"/>
              <a:t>THANK  YOU</a:t>
            </a:r>
          </a:p>
        </p:txBody>
      </p:sp>
    </p:spTree>
    <p:custDataLst>
      <p:tags r:id="rId1"/>
    </p:custData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TYPE" val="a"/>
  <p:tag name="KSO_WM_UNIT_INDEX" val="1"/>
  <p:tag name="KSO_WM_BEAUTIFY_FLAG" val="#wm#"/>
  <p:tag name="KSO_WM_TAG_VERSION" val="1.0"/>
  <p:tag name="KSO_WM_UNIT_PRESET_TEXT" val="单击此处编辑母版标题样式"/>
  <p:tag name="KSO_WM_UNIT_ID" val="_0*a*1"/>
  <p:tag name="KSO_WM_UNIT_ISNUMDGMTITLE" val="0"/>
  <p:tag name="KSO_WM_UNIT_NOCLEAR" val="0"/>
  <p:tag name="KSO_WM_UNIT_HIGHLIGHT" val="0"/>
  <p:tag name="KSO_WM_UNIT_COMPATIBLE" val="0"/>
  <p:tag name="KSO_WM_UNIT_DIAGRAM_ISNUMVISUAL" val="0"/>
  <p:tag name="KSO_WM_UNIT_DIAGRAM_ISREFERUNIT" val="0"/>
  <p:tag name="KSO_WM_UNIT_LAYERLEVEL" val="1"/>
  <p:tag name="KSO_WM_UNIT_ISCONTENTSTITLE" val="0"/>
  <p:tag name="KSO_WM_UNIT_VALUE" val="30"/>
  <p:tag name="KSO_WM_TEMPLATE_CATEGORY" val="custom"/>
  <p:tag name="KSO_WM_TEMPLATE_INDEX" val="20238579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TYPE" val="f"/>
  <p:tag name="KSO_WM_UNIT_SUBTYPE" val="a"/>
  <p:tag name="KSO_WM_UNIT_INDEX" val="1"/>
  <p:tag name="KSO_WM_BEAUTIFY_FLAG" val="#wm#"/>
  <p:tag name="KSO_WM_TAG_VERSION" val="1.0"/>
  <p:tag name="KSO_WM_UNIT_PRESET_TEXT" val="单击此处编辑母版文本样式 第二级 第三级 第四级 第五级"/>
  <p:tag name="KSO_WM_UNIT_ID" val="_0*f*1"/>
  <p:tag name="KSO_WM_UNIT_ISNUMDGMTITLE" val="0"/>
  <p:tag name="KSO_WM_UNIT_NOCLEAR" val="0"/>
  <p:tag name="KSO_WM_UNIT_HIGHLIGHT" val="0"/>
  <p:tag name="KSO_WM_UNIT_COMPATIBLE" val="0"/>
  <p:tag name="KSO_WM_UNIT_DIAGRAM_ISNUMVISUAL" val="0"/>
  <p:tag name="KSO_WM_UNIT_DIAGRAM_ISREFERUNIT" val="0"/>
  <p:tag name="KSO_WM_UNIT_LAYERLEVEL" val="1"/>
  <p:tag name="KSO_WM_UNIT_VALUE" val="350"/>
  <p:tag name="KSO_WM_TEMPLATE_CATEGORY" val="custom"/>
  <p:tag name="KSO_WM_TEMPLATE_INDEX" val="20238579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ID" val="_0**"/>
  <p:tag name="KSO_WM_BEAUTIFY_FLAG" val="#wm#"/>
  <p:tag name="KSO_WM_TAG_VERSION" val="3.0"/>
  <p:tag name="KSO_WM_UNIT_ISNUMDGMTITLE" val="0"/>
  <p:tag name="KSO_WM_UNIT_NOCLEAR" val="0"/>
  <p:tag name="KSO_WM_UNIT_HIGHLIGHT" val="0"/>
  <p:tag name="KSO_WM_UNIT_COMPATIBLE" val="0"/>
  <p:tag name="KSO_WM_UNIT_DIAGRAM_ISNUMVISUAL" val="0"/>
  <p:tag name="KSO_WM_UNIT_DIAGRAM_ISREFERUNIT" val="0"/>
  <p:tag name="KSO_WM_UNIT_LAYERLEVEL" val="1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ID" val="_0**"/>
  <p:tag name="KSO_WM_BEAUTIFY_FLAG" val="#wm#"/>
  <p:tag name="KSO_WM_TAG_VERSION" val="3.0"/>
  <p:tag name="KSO_WM_UNIT_ISNUMDGMTITLE" val="0"/>
  <p:tag name="KSO_WM_UNIT_NOCLEAR" val="0"/>
  <p:tag name="KSO_WM_UNIT_HIGHLIGHT" val="0"/>
  <p:tag name="KSO_WM_UNIT_COMPATIBLE" val="0"/>
  <p:tag name="KSO_WM_UNIT_DIAGRAM_ISNUMVISUAL" val="0"/>
  <p:tag name="KSO_WM_UNIT_DIAGRAM_ISREFERUNIT" val="0"/>
  <p:tag name="KSO_WM_UNIT_LAYERLEVEL" val="1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ID" val="_0**"/>
  <p:tag name="KSO_WM_BEAUTIFY_FLAG" val="#wm#"/>
  <p:tag name="KSO_WM_TAG_VERSION" val="3.0"/>
  <p:tag name="KSO_WM_UNIT_ISNUMDGMTITLE" val="0"/>
  <p:tag name="KSO_WM_UNIT_NOCLEAR" val="0"/>
  <p:tag name="KSO_WM_UNIT_HIGHLIGHT" val="0"/>
  <p:tag name="KSO_WM_UNIT_COMPATIBLE" val="0"/>
  <p:tag name="KSO_WM_UNIT_DIAGRAM_ISNUMVISUAL" val="0"/>
  <p:tag name="KSO_WM_UNIT_DIAGRAM_ISREFERUNIT" val="0"/>
  <p:tag name="KSO_WM_UNIT_LAYERLEVEL" val="1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TYPE" val="i"/>
  <p:tag name="KSO_WM_UNIT_INDEX" val="1"/>
  <p:tag name="KSO_WM_BEAUTIFY_FLAG" val="#wm#"/>
  <p:tag name="KSO_WM_TAG_VERSION" val="3.0"/>
  <p:tag name="KSO_WM_UNIT_ID" val="_0*i*1"/>
  <p:tag name="KSO_WM_UNIT_ISNUMDGMTITLE" val="0"/>
  <p:tag name="KSO_WM_UNIT_NOCLEAR" val="0"/>
  <p:tag name="KSO_WM_UNIT_HIGHLIGHT" val="0"/>
  <p:tag name="KSO_WM_UNIT_COMPATIBLE" val="0"/>
  <p:tag name="KSO_WM_UNIT_DIAGRAM_ISNUMVISUAL" val="0"/>
  <p:tag name="KSO_WM_UNIT_DIAGRAM_ISREFERUNIT" val="0"/>
  <p:tag name="KSO_WM_UNIT_LAYERLEVEL" val="1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TYPE" val="i"/>
  <p:tag name="KSO_WM_UNIT_INDEX" val="2"/>
  <p:tag name="KSO_WM_BEAUTIFY_FLAG" val="#wm#"/>
  <p:tag name="KSO_WM_TAG_VERSION" val="3.0"/>
  <p:tag name="KSO_WM_UNIT_ID" val="_0*i*2"/>
  <p:tag name="KSO_WM_UNIT_ISNUMDGMTITLE" val="0"/>
  <p:tag name="KSO_WM_UNIT_NOCLEAR" val="0"/>
  <p:tag name="KSO_WM_UNIT_HIGHLIGHT" val="0"/>
  <p:tag name="KSO_WM_UNIT_COMPATIBLE" val="0"/>
  <p:tag name="KSO_WM_UNIT_DIAGRAM_ISNUMVISUAL" val="0"/>
  <p:tag name="KSO_WM_UNIT_DIAGRAM_ISREFERUNIT" val="0"/>
  <p:tag name="KSO_WM_UNIT_LAYERLEVEL" val="1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TYPE" val="i"/>
  <p:tag name="KSO_WM_UNIT_INDEX" val="3"/>
  <p:tag name="KSO_WM_BEAUTIFY_FLAG" val="#wm#"/>
  <p:tag name="KSO_WM_TAG_VERSION" val="3.0"/>
  <p:tag name="KSO_WM_UNIT_ID" val="_0*i*3"/>
  <p:tag name="KSO_WM_UNIT_ISNUMDGMTITLE" val="0"/>
  <p:tag name="KSO_WM_UNIT_NOCLEAR" val="0"/>
  <p:tag name="KSO_WM_UNIT_HIGHLIGHT" val="0"/>
  <p:tag name="KSO_WM_UNIT_COMPATIBLE" val="0"/>
  <p:tag name="KSO_WM_UNIT_DIAGRAM_ISNUMVISUAL" val="0"/>
  <p:tag name="KSO_WM_UNIT_DIAGRAM_ISREFERUNIT" val="0"/>
  <p:tag name="KSO_WM_UNIT_LAYERLEVEL" val="1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TYPE" val="i"/>
  <p:tag name="KSO_WM_UNIT_INDEX" val="4"/>
  <p:tag name="KSO_WM_BEAUTIFY_FLAG" val="#wm#"/>
  <p:tag name="KSO_WM_TAG_VERSION" val="3.0"/>
  <p:tag name="KSO_WM_UNIT_ID" val="_0*i*4"/>
  <p:tag name="KSO_WM_UNIT_ISNUMDGMTITLE" val="0"/>
  <p:tag name="KSO_WM_UNIT_NOCLEAR" val="0"/>
  <p:tag name="KSO_WM_UNIT_HIGHLIGHT" val="0"/>
  <p:tag name="KSO_WM_UNIT_COMPATIBLE" val="0"/>
  <p:tag name="KSO_WM_UNIT_DIAGRAM_ISNUMVISUAL" val="0"/>
  <p:tag name="KSO_WM_UNIT_DIAGRAM_ISREFERUNIT" val="0"/>
  <p:tag name="KSO_WM_UNIT_LAYERLEVEL" val="1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EMPLATE_SUBCATEGORY" val="29"/>
  <p:tag name="KSO_WM_TEMPLATE_COLOR_TYPE" val="0"/>
  <p:tag name="KSO_WM_TAG_VERSION" val="3.0"/>
  <p:tag name="KSO_WM_TEMPLATE_THUMBS_INDEX" val="1、9"/>
  <p:tag name="KSO_WM_BEAUTIFY_FLAG" val="#wm#"/>
  <p:tag name="KSO_WM_TEMPLATE_INDEX" val="20238579"/>
  <p:tag name="KSO_WM_TEMPLATE_CATEGORY" val="custom"/>
  <p:tag name="KSO_WM_TEMPLATE_MASTER_TYPE" val="0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TYPE" val="i"/>
  <p:tag name="KSO_WM_UNIT_INDEX" val="1"/>
  <p:tag name="KSO_WM_BEAUTIFY_FLAG" val="#wm#"/>
  <p:tag name="KSO_WM_TAG_VERSION" val="3.0"/>
  <p:tag name="KSO_WM_UNIT_ID" val="_1*i*1"/>
  <p:tag name="KSO_WM_UNIT_ISNUMDGMTITLE" val="0"/>
  <p:tag name="KSO_WM_UNIT_NOCLEAR" val="0"/>
  <p:tag name="KSO_WM_UNIT_HIGHLIGHT" val="0"/>
  <p:tag name="KSO_WM_UNIT_COMPATIBLE" val="0"/>
  <p:tag name="KSO_WM_UNIT_DIAGRAM_ISNUMVISUAL" val="0"/>
  <p:tag name="KSO_WM_UNIT_DIAGRAM_ISREFERUNIT" val="0"/>
  <p:tag name="KSO_WM_UNIT_LAYERLEVEL" val="1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TYPE" val="i"/>
  <p:tag name="KSO_WM_UNIT_INDEX" val="2"/>
  <p:tag name="KSO_WM_BEAUTIFY_FLAG" val="#wm#"/>
  <p:tag name="KSO_WM_TAG_VERSION" val="3.0"/>
  <p:tag name="KSO_WM_UNIT_ID" val="_1*i*2"/>
  <p:tag name="KSO_WM_UNIT_ISNUMDGMTITLE" val="0"/>
  <p:tag name="KSO_WM_UNIT_NOCLEAR" val="0"/>
  <p:tag name="KSO_WM_UNIT_HIGHLIGHT" val="0"/>
  <p:tag name="KSO_WM_UNIT_COMPATIBLE" val="0"/>
  <p:tag name="KSO_WM_UNIT_DIAGRAM_ISNUMVISUAL" val="0"/>
  <p:tag name="KSO_WM_UNIT_DIAGRAM_ISREFERUNIT" val="0"/>
  <p:tag name="KSO_WM_UNIT_LAYERLEVEL" val="1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TYPE" val="i"/>
  <p:tag name="KSO_WM_UNIT_INDEX" val="4"/>
  <p:tag name="KSO_WM_BEAUTIFY_FLAG" val="#wm#"/>
  <p:tag name="KSO_WM_TAG_VERSION" val="3.0"/>
  <p:tag name="KSO_WM_UNIT_ID" val="_1*i*4"/>
  <p:tag name="KSO_WM_UNIT_ISNUMDGMTITLE" val="0"/>
  <p:tag name="KSO_WM_UNIT_NOCLEAR" val="0"/>
  <p:tag name="KSO_WM_UNIT_HIGHLIGHT" val="0"/>
  <p:tag name="KSO_WM_UNIT_COMPATIBLE" val="0"/>
  <p:tag name="KSO_WM_UNIT_DIAGRAM_ISNUMVISUAL" val="0"/>
  <p:tag name="KSO_WM_UNIT_DIAGRAM_ISREFERUNIT" val="0"/>
  <p:tag name="KSO_WM_UNIT_LAYERLEVEL" val="1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TYPE" val="i"/>
  <p:tag name="KSO_WM_UNIT_INDEX" val="5"/>
  <p:tag name="KSO_WM_BEAUTIFY_FLAG" val="#wm#"/>
  <p:tag name="KSO_WM_TAG_VERSION" val="3.0"/>
  <p:tag name="KSO_WM_UNIT_ID" val="_1*i*5"/>
  <p:tag name="KSO_WM_UNIT_ISNUMDGMTITLE" val="0"/>
  <p:tag name="KSO_WM_UNIT_NOCLEAR" val="0"/>
  <p:tag name="KSO_WM_UNIT_HIGHLIGHT" val="0"/>
  <p:tag name="KSO_WM_UNIT_COMPATIBLE" val="0"/>
  <p:tag name="KSO_WM_UNIT_DIAGRAM_ISNUMVISUAL" val="0"/>
  <p:tag name="KSO_WM_UNIT_DIAGRAM_ISREFERUNIT" val="0"/>
  <p:tag name="KSO_WM_UNIT_LAYERLEVEL" val="1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TYPE" val="i"/>
  <p:tag name="KSO_WM_UNIT_INDEX" val="3"/>
  <p:tag name="KSO_WM_BEAUTIFY_FLAG" val="#wm#"/>
  <p:tag name="KSO_WM_TAG_VERSION" val="3.0"/>
  <p:tag name="KSO_WM_UNIT_ID" val="_1*i*3"/>
  <p:tag name="KSO_WM_UNIT_ISNUMDGMTITLE" val="0"/>
  <p:tag name="KSO_WM_UNIT_NOCLEAR" val="0"/>
  <p:tag name="KSO_WM_UNIT_HIGHLIGHT" val="0"/>
  <p:tag name="KSO_WM_UNIT_COMPATIBLE" val="0"/>
  <p:tag name="KSO_WM_UNIT_DIAGRAM_ISNUMVISUAL" val="0"/>
  <p:tag name="KSO_WM_UNIT_DIAGRAM_ISREFERUNIT" val="0"/>
  <p:tag name="KSO_WM_UNIT_LAYERLEVEL" val="1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TYPE" val="a"/>
  <p:tag name="KSO_WM_UNIT_INDEX" val="1"/>
  <p:tag name="KSO_WM_BEAUTIFY_FLAG" val="#wm#"/>
  <p:tag name="KSO_WM_TAG_VERSION" val="3.0"/>
  <p:tag name="KSO_WM_UNIT_PRESET_TEXT" val="单击此处编辑母版标题样式"/>
  <p:tag name="KSO_WM_UNIT_ID" val="_1*a*1"/>
  <p:tag name="KSO_WM_UNIT_ISNUMDGMTITLE" val="0"/>
  <p:tag name="KSO_WM_UNIT_NOCLEAR" val="0"/>
  <p:tag name="KSO_WM_UNIT_HIGHLIGHT" val="0"/>
  <p:tag name="KSO_WM_UNIT_COMPATIBLE" val="0"/>
  <p:tag name="KSO_WM_UNIT_DIAGRAM_ISNUMVISUAL" val="0"/>
  <p:tag name="KSO_WM_UNIT_DIAGRAM_ISREFERUNIT" val="0"/>
  <p:tag name="KSO_WM_UNIT_LAYERLEVEL" val="1"/>
  <p:tag name="KSO_WM_UNIT_ISCONTENTSTITLE" val="0"/>
  <p:tag name="KSO_WM_UNIT_VALUE" val="16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TYPE" val="b"/>
  <p:tag name="KSO_WM_UNIT_INDEX" val="1"/>
  <p:tag name="KSO_WM_BEAUTIFY_FLAG" val="#wm#"/>
  <p:tag name="KSO_WM_TAG_VERSION" val="3.0"/>
  <p:tag name="KSO_WM_UNIT_PRESET_TEXT" val="单击此处编辑副标题"/>
  <p:tag name="KSO_WM_UNIT_ID" val="_1*b*1"/>
  <p:tag name="KSO_WM_UNIT_ISNUMDGMTITLE" val="0"/>
  <p:tag name="KSO_WM_UNIT_NOCLEAR" val="0"/>
  <p:tag name="KSO_WM_UNIT_HIGHLIGHT" val="0"/>
  <p:tag name="KSO_WM_UNIT_COMPATIBLE" val="0"/>
  <p:tag name="KSO_WM_UNIT_DIAGRAM_ISNUMVISUAL" val="0"/>
  <p:tag name="KSO_WM_UNIT_DIAGRAM_ISREFERUNIT" val="0"/>
  <p:tag name="KSO_WM_UNIT_LAYERLEVEL" val="1"/>
  <p:tag name="KSO_WM_UNIT_ISCONTENTSTITLE" val="0"/>
  <p:tag name="KSO_WM_UNIT_VALUE" val="22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ID" val="_1**"/>
  <p:tag name="KSO_WM_BEAUTIFY_FLAG" val="#wm#"/>
  <p:tag name="KSO_WM_TAG_VERSION" val="3.0"/>
  <p:tag name="KSO_WM_UNIT_ISNUMDGMTITLE" val="0"/>
  <p:tag name="KSO_WM_UNIT_NOCLEAR" val="0"/>
  <p:tag name="KSO_WM_UNIT_HIGHLIGHT" val="0"/>
  <p:tag name="KSO_WM_UNIT_COMPATIBLE" val="0"/>
  <p:tag name="KSO_WM_UNIT_DIAGRAM_ISNUMVISUAL" val="0"/>
  <p:tag name="KSO_WM_UNIT_DIAGRAM_ISREFERUNIT" val="0"/>
  <p:tag name="KSO_WM_UNIT_LAYERLEVEL" val="1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ID" val="_1**"/>
  <p:tag name="KSO_WM_BEAUTIFY_FLAG" val="#wm#"/>
  <p:tag name="KSO_WM_TAG_VERSION" val="3.0"/>
  <p:tag name="KSO_WM_UNIT_ISNUMDGMTITLE" val="0"/>
  <p:tag name="KSO_WM_UNIT_NOCLEAR" val="0"/>
  <p:tag name="KSO_WM_UNIT_HIGHLIGHT" val="0"/>
  <p:tag name="KSO_WM_UNIT_COMPATIBLE" val="0"/>
  <p:tag name="KSO_WM_UNIT_DIAGRAM_ISNUMVISUAL" val="0"/>
  <p:tag name="KSO_WM_UNIT_DIAGRAM_ISREFERUNIT" val="0"/>
  <p:tag name="KSO_WM_UNIT_LAYERLEVEL" val="1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ID" val="_1**"/>
  <p:tag name="KSO_WM_BEAUTIFY_FLAG" val="#wm#"/>
  <p:tag name="KSO_WM_TAG_VERSION" val="3.0"/>
  <p:tag name="KSO_WM_UNIT_ISNUMDGMTITLE" val="0"/>
  <p:tag name="KSO_WM_UNIT_NOCLEAR" val="0"/>
  <p:tag name="KSO_WM_UNIT_HIGHLIGHT" val="0"/>
  <p:tag name="KSO_WM_UNIT_COMPATIBLE" val="0"/>
  <p:tag name="KSO_WM_UNIT_DIAGRAM_ISNUMVISUAL" val="0"/>
  <p:tag name="KSO_WM_UNIT_DIAGRAM_ISREFERUNIT" val="0"/>
  <p:tag name="KSO_WM_UNIT_LAYERLEVEL" val="1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TYPE" val="f"/>
  <p:tag name="KSO_WM_UNIT_SUBTYPE" val="b"/>
  <p:tag name="KSO_WM_UNIT_INDEX" val="1"/>
  <p:tag name="KSO_WM_BEAUTIFY_FLAG" val="#wm#"/>
  <p:tag name="KSO_WM_TAG_VERSION" val="3.0"/>
  <p:tag name="KSO_WM_UNIT_PRESET_TEXT" val="署名"/>
  <p:tag name="KSO_WM_UNIT_ID" val="_1*f*1"/>
  <p:tag name="KSO_WM_UNIT_ISNUMDGMTITLE" val="0"/>
  <p:tag name="KSO_WM_UNIT_NOCLEAR" val="0"/>
  <p:tag name="KSO_WM_UNIT_HIGHLIGHT" val="0"/>
  <p:tag name="KSO_WM_UNIT_COMPATIBLE" val="0"/>
  <p:tag name="KSO_WM_UNIT_DIAGRAM_ISNUMVISUAL" val="0"/>
  <p:tag name="KSO_WM_UNIT_DIAGRAM_ISREFERUNIT" val="0"/>
  <p:tag name="KSO_WM_UNIT_LAYERLEVEL" val="1"/>
  <p:tag name="KSO_WM_UNIT_VALUE" val="13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TYPE" val="a"/>
  <p:tag name="KSO_WM_UNIT_INDEX" val="1"/>
  <p:tag name="KSO_WM_BEAUTIFY_FLAG" val="#wm#"/>
  <p:tag name="KSO_WM_TAG_VERSION" val="3.0"/>
  <p:tag name="KSO_WM_UNIT_PRESET_TEXT" val="单击此处编辑母版标题样式"/>
  <p:tag name="KSO_WM_UNIT_ID" val="_2*a*1"/>
  <p:tag name="KSO_WM_UNIT_ISNUMDGMTITLE" val="0"/>
  <p:tag name="KSO_WM_UNIT_NOCLEAR" val="0"/>
  <p:tag name="KSO_WM_UNIT_HIGHLIGHT" val="0"/>
  <p:tag name="KSO_WM_UNIT_COMPATIBLE" val="0"/>
  <p:tag name="KSO_WM_UNIT_DIAGRAM_ISNUMVISUAL" val="0"/>
  <p:tag name="KSO_WM_UNIT_DIAGRAM_ISREFERUNIT" val="0"/>
  <p:tag name="KSO_WM_UNIT_LAYERLEVEL" val="1"/>
  <p:tag name="KSO_WM_UNIT_ISCONTENTSTITLE" val="0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TYPE" val="f"/>
  <p:tag name="KSO_WM_UNIT_SUBTYPE" val="a"/>
  <p:tag name="KSO_WM_UNIT_INDEX" val="1"/>
  <p:tag name="KSO_WM_BEAUTIFY_FLAG" val="#wm#"/>
  <p:tag name="KSO_WM_TAG_VERSION" val="3.0"/>
  <p:tag name="KSO_WM_UNIT_PRESET_TEXT" val="单击此处编辑母版文本样式 第二级 第三级 第四级 第五级"/>
  <p:tag name="KSO_WM_UNIT_ID" val="_2*f*1"/>
  <p:tag name="KSO_WM_UNIT_ISNUMDGMTITLE" val="0"/>
  <p:tag name="KSO_WM_UNIT_NOCLEAR" val="0"/>
  <p:tag name="KSO_WM_UNIT_HIGHLIGHT" val="0"/>
  <p:tag name="KSO_WM_UNIT_COMPATIBLE" val="0"/>
  <p:tag name="KSO_WM_UNIT_DIAGRAM_ISNUMVISUAL" val="0"/>
  <p:tag name="KSO_WM_UNIT_DIAGRAM_ISREFERUNIT" val="0"/>
  <p:tag name="KSO_WM_UNIT_LAYERLEVEL" val="1"/>
</p:tagLst>
</file>

<file path=ppt/tags/tag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ID" val="_2**"/>
  <p:tag name="KSO_WM_BEAUTIFY_FLAG" val="#wm#"/>
  <p:tag name="KSO_WM_TAG_VERSION" val="3.0"/>
  <p:tag name="KSO_WM_UNIT_ISNUMDGMTITLE" val="0"/>
  <p:tag name="KSO_WM_UNIT_NOCLEAR" val="0"/>
  <p:tag name="KSO_WM_UNIT_HIGHLIGHT" val="0"/>
  <p:tag name="KSO_WM_UNIT_COMPATIBLE" val="0"/>
  <p:tag name="KSO_WM_UNIT_DIAGRAM_ISNUMVISUAL" val="0"/>
  <p:tag name="KSO_WM_UNIT_DIAGRAM_ISREFERUNIT" val="0"/>
  <p:tag name="KSO_WM_UNIT_LAYERLEVEL" val="1"/>
</p:tagLst>
</file>

<file path=ppt/tags/tag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ID" val="_2**"/>
  <p:tag name="KSO_WM_BEAUTIFY_FLAG" val="#wm#"/>
  <p:tag name="KSO_WM_TAG_VERSION" val="3.0"/>
  <p:tag name="KSO_WM_UNIT_ISNUMDGMTITLE" val="0"/>
  <p:tag name="KSO_WM_UNIT_NOCLEAR" val="0"/>
  <p:tag name="KSO_WM_UNIT_HIGHLIGHT" val="0"/>
  <p:tag name="KSO_WM_UNIT_COMPATIBLE" val="0"/>
  <p:tag name="KSO_WM_UNIT_DIAGRAM_ISNUMVISUAL" val="0"/>
  <p:tag name="KSO_WM_UNIT_DIAGRAM_ISREFERUNIT" val="0"/>
  <p:tag name="KSO_WM_UNIT_LAYERLEVEL" val="1"/>
</p:tagLst>
</file>

<file path=ppt/tags/tag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ID" val="_2**"/>
  <p:tag name="KSO_WM_BEAUTIFY_FLAG" val="#wm#"/>
  <p:tag name="KSO_WM_TAG_VERSION" val="3.0"/>
  <p:tag name="KSO_WM_UNIT_ISNUMDGMTITLE" val="0"/>
  <p:tag name="KSO_WM_UNIT_NOCLEAR" val="0"/>
  <p:tag name="KSO_WM_UNIT_HIGHLIGHT" val="0"/>
  <p:tag name="KSO_WM_UNIT_COMPATIBLE" val="0"/>
  <p:tag name="KSO_WM_UNIT_DIAGRAM_ISNUMVISUAL" val="0"/>
  <p:tag name="KSO_WM_UNIT_DIAGRAM_ISREFERUNIT" val="0"/>
  <p:tag name="KSO_WM_UNIT_LAYERLEVEL" val="1"/>
</p:tagLst>
</file>

<file path=ppt/tags/tag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TYPE" val="i"/>
  <p:tag name="KSO_WM_UNIT_INDEX" val="1"/>
  <p:tag name="KSO_WM_BEAUTIFY_FLAG" val="#wm#"/>
  <p:tag name="KSO_WM_TAG_VERSION" val="3.0"/>
  <p:tag name="KSO_WM_UNIT_ID" val="_3*i*1"/>
  <p:tag name="KSO_WM_UNIT_ISNUMDGMTITLE" val="0"/>
  <p:tag name="KSO_WM_UNIT_NOCLEAR" val="0"/>
  <p:tag name="KSO_WM_UNIT_HIGHLIGHT" val="0"/>
  <p:tag name="KSO_WM_UNIT_COMPATIBLE" val="0"/>
  <p:tag name="KSO_WM_UNIT_DIAGRAM_ISNUMVISUAL" val="0"/>
  <p:tag name="KSO_WM_UNIT_DIAGRAM_ISREFERUNIT" val="0"/>
  <p:tag name="KSO_WM_UNIT_LAYERLEVEL" val="1"/>
</p:tagLst>
</file>

<file path=ppt/tags/tag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TYPE" val="i"/>
  <p:tag name="KSO_WM_UNIT_INDEX" val="2"/>
  <p:tag name="KSO_WM_BEAUTIFY_FLAG" val="#wm#"/>
  <p:tag name="KSO_WM_TAG_VERSION" val="3.0"/>
  <p:tag name="KSO_WM_UNIT_ID" val="_3*i*2"/>
  <p:tag name="KSO_WM_UNIT_ISNUMDGMTITLE" val="0"/>
  <p:tag name="KSO_WM_UNIT_NOCLEAR" val="0"/>
  <p:tag name="KSO_WM_UNIT_HIGHLIGHT" val="0"/>
  <p:tag name="KSO_WM_UNIT_COMPATIBLE" val="0"/>
  <p:tag name="KSO_WM_UNIT_DIAGRAM_ISNUMVISUAL" val="0"/>
  <p:tag name="KSO_WM_UNIT_DIAGRAM_ISREFERUNIT" val="0"/>
  <p:tag name="KSO_WM_UNIT_LAYERLEVEL" val="1"/>
</p:tagLst>
</file>

<file path=ppt/tags/tag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TYPE" val="a"/>
  <p:tag name="KSO_WM_UNIT_INDEX" val="1"/>
  <p:tag name="KSO_WM_BEAUTIFY_FLAG" val="#wm#"/>
  <p:tag name="KSO_WM_TAG_VERSION" val="3.0"/>
  <p:tag name="KSO_WM_UNIT_PRESET_TEXT" val="标题"/>
  <p:tag name="KSO_WM_UNIT_ID" val="_3*a*1"/>
  <p:tag name="KSO_WM_UNIT_ISNUMDGMTITLE" val="0"/>
  <p:tag name="KSO_WM_UNIT_NOCLEAR" val="0"/>
  <p:tag name="KSO_WM_UNIT_HIGHLIGHT" val="0"/>
  <p:tag name="KSO_WM_UNIT_COMPATIBLE" val="0"/>
  <p:tag name="KSO_WM_UNIT_DIAGRAM_ISNUMVISUAL" val="0"/>
  <p:tag name="KSO_WM_UNIT_DIAGRAM_ISREFERUNIT" val="0"/>
  <p:tag name="KSO_WM_UNIT_LAYERLEVEL" val="1"/>
  <p:tag name="KSO_WM_UNIT_ISCONTENTSTITLE" val="1"/>
  <p:tag name="KSO_WM_UNIT_VALUE" val="3"/>
</p:tagLst>
</file>

<file path=ppt/tags/tag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ID" val="_3**"/>
  <p:tag name="KSO_WM_BEAUTIFY_FLAG" val="#wm#"/>
  <p:tag name="KSO_WM_TAG_VERSION" val="3.0"/>
  <p:tag name="KSO_WM_UNIT_ISNUMDGMTITLE" val="0"/>
  <p:tag name="KSO_WM_UNIT_NOCLEAR" val="0"/>
  <p:tag name="KSO_WM_UNIT_HIGHLIGHT" val="0"/>
  <p:tag name="KSO_WM_UNIT_COMPATIBLE" val="0"/>
  <p:tag name="KSO_WM_UNIT_DIAGRAM_ISNUMVISUAL" val="0"/>
  <p:tag name="KSO_WM_UNIT_DIAGRAM_ISREFERUNIT" val="0"/>
  <p:tag name="KSO_WM_UNIT_LAYERLEVEL" val="1"/>
</p:tagLst>
</file>

<file path=ppt/tags/tag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ID" val="_3**"/>
  <p:tag name="KSO_WM_BEAUTIFY_FLAG" val="#wm#"/>
  <p:tag name="KSO_WM_TAG_VERSION" val="3.0"/>
  <p:tag name="KSO_WM_UNIT_ISNUMDGMTITLE" val="0"/>
  <p:tag name="KSO_WM_UNIT_NOCLEAR" val="0"/>
  <p:tag name="KSO_WM_UNIT_HIGHLIGHT" val="0"/>
  <p:tag name="KSO_WM_UNIT_COMPATIBLE" val="0"/>
  <p:tag name="KSO_WM_UNIT_DIAGRAM_ISNUMVISUAL" val="0"/>
  <p:tag name="KSO_WM_UNIT_DIAGRAM_ISREFERUNIT" val="0"/>
  <p:tag name="KSO_WM_UNIT_LAYERLEVEL" val="1"/>
</p:tagLst>
</file>

<file path=ppt/tags/tag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ID" val="_3**"/>
  <p:tag name="KSO_WM_BEAUTIFY_FLAG" val="#wm#"/>
  <p:tag name="KSO_WM_TAG_VERSION" val="3.0"/>
  <p:tag name="KSO_WM_UNIT_ISNUMDGMTITLE" val="0"/>
  <p:tag name="KSO_WM_UNIT_NOCLEAR" val="0"/>
  <p:tag name="KSO_WM_UNIT_HIGHLIGHT" val="0"/>
  <p:tag name="KSO_WM_UNIT_COMPATIBLE" val="0"/>
  <p:tag name="KSO_WM_UNIT_DIAGRAM_ISNUMVISUAL" val="0"/>
  <p:tag name="KSO_WM_UNIT_DIAGRAM_ISREFERUNIT" val="0"/>
  <p:tag name="KSO_WM_UNIT_LAYERLEVEL" val="1"/>
</p:tagLst>
</file>

<file path=ppt/tags/tag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TYPE" val="i"/>
  <p:tag name="KSO_WM_UNIT_INDEX" val="1"/>
  <p:tag name="KSO_WM_BEAUTIFY_FLAG" val="#wm#"/>
  <p:tag name="KSO_WM_TAG_VERSION" val="3.0"/>
  <p:tag name="KSO_WM_UNIT_ID" val="_4*i*1"/>
  <p:tag name="KSO_WM_UNIT_ISNUMDGMTITLE" val="0"/>
  <p:tag name="KSO_WM_UNIT_NOCLEAR" val="0"/>
  <p:tag name="KSO_WM_UNIT_HIGHLIGHT" val="0"/>
  <p:tag name="KSO_WM_UNIT_COMPATIBLE" val="0"/>
  <p:tag name="KSO_WM_UNIT_DIAGRAM_ISNUMVISUAL" val="0"/>
  <p:tag name="KSO_WM_UNIT_DIAGRAM_ISREFERUNIT" val="0"/>
  <p:tag name="KSO_WM_UNIT_LAYERLEVEL" val="1"/>
</p:tagLst>
</file>

<file path=ppt/tags/tag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TYPE" val="i"/>
  <p:tag name="KSO_WM_UNIT_INDEX" val="5"/>
  <p:tag name="KSO_WM_BEAUTIFY_FLAG" val="#wm#"/>
  <p:tag name="KSO_WM_TAG_VERSION" val="3.0"/>
  <p:tag name="KSO_WM_UNIT_ID" val="_4*i*5"/>
  <p:tag name="KSO_WM_UNIT_ISNUMDGMTITLE" val="0"/>
  <p:tag name="KSO_WM_UNIT_NOCLEAR" val="0"/>
  <p:tag name="KSO_WM_UNIT_HIGHLIGHT" val="0"/>
  <p:tag name="KSO_WM_UNIT_COMPATIBLE" val="0"/>
  <p:tag name="KSO_WM_UNIT_DIAGRAM_ISNUMVISUAL" val="0"/>
  <p:tag name="KSO_WM_UNIT_DIAGRAM_ISREFERUNIT" val="0"/>
  <p:tag name="KSO_WM_UNIT_LAYERLEVEL" val="1"/>
</p:tagLst>
</file>

<file path=ppt/tags/tag3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TYPE" val="i"/>
  <p:tag name="KSO_WM_UNIT_INDEX" val="4"/>
  <p:tag name="KSO_WM_BEAUTIFY_FLAG" val="#wm#"/>
  <p:tag name="KSO_WM_TAG_VERSION" val="3.0"/>
  <p:tag name="KSO_WM_UNIT_ID" val="_4*i*4"/>
  <p:tag name="KSO_WM_UNIT_ISNUMDGMTITLE" val="0"/>
  <p:tag name="KSO_WM_UNIT_NOCLEAR" val="0"/>
  <p:tag name="KSO_WM_UNIT_HIGHLIGHT" val="0"/>
  <p:tag name="KSO_WM_UNIT_COMPATIBLE" val="0"/>
  <p:tag name="KSO_WM_UNIT_DIAGRAM_ISNUMVISUAL" val="0"/>
  <p:tag name="KSO_WM_UNIT_DIAGRAM_ISREFERUNIT" val="0"/>
  <p:tag name="KSO_WM_UNIT_LAYERLEVEL" val="1"/>
</p:tagLst>
</file>

<file path=ppt/tags/tag3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TYPE" val="i"/>
  <p:tag name="KSO_WM_UNIT_INDEX" val="3"/>
  <p:tag name="KSO_WM_BEAUTIFY_FLAG" val="#wm#"/>
  <p:tag name="KSO_WM_TAG_VERSION" val="3.0"/>
  <p:tag name="KSO_WM_UNIT_ID" val="_4*i*3"/>
  <p:tag name="KSO_WM_UNIT_ISNUMDGMTITLE" val="0"/>
  <p:tag name="KSO_WM_UNIT_NOCLEAR" val="0"/>
  <p:tag name="KSO_WM_UNIT_HIGHLIGHT" val="0"/>
  <p:tag name="KSO_WM_UNIT_COMPATIBLE" val="0"/>
  <p:tag name="KSO_WM_UNIT_DIAGRAM_ISNUMVISUAL" val="0"/>
  <p:tag name="KSO_WM_UNIT_DIAGRAM_ISREFERUNIT" val="0"/>
  <p:tag name="KSO_WM_UNIT_LAYERLEVEL" val="1"/>
</p:tagLst>
</file>

<file path=ppt/tags/tag3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TYPE" val="i"/>
  <p:tag name="KSO_WM_UNIT_INDEX" val="2"/>
  <p:tag name="KSO_WM_BEAUTIFY_FLAG" val="#wm#"/>
  <p:tag name="KSO_WM_TAG_VERSION" val="3.0"/>
  <p:tag name="KSO_WM_UNIT_ID" val="_4*i*2"/>
  <p:tag name="KSO_WM_UNIT_ISNUMDGMTITLE" val="0"/>
  <p:tag name="KSO_WM_UNIT_NOCLEAR" val="0"/>
  <p:tag name="KSO_WM_UNIT_HIGHLIGHT" val="0"/>
  <p:tag name="KSO_WM_UNIT_COMPATIBLE" val="0"/>
  <p:tag name="KSO_WM_UNIT_DIAGRAM_ISNUMVISUAL" val="0"/>
  <p:tag name="KSO_WM_UNIT_DIAGRAM_ISREFERUNIT" val="0"/>
  <p:tag name="KSO_WM_UNIT_LAYERLEVEL" val="1"/>
</p:tagLst>
</file>

<file path=ppt/tags/tag3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TYPE" val="a"/>
  <p:tag name="KSO_WM_UNIT_INDEX" val="1"/>
  <p:tag name="KSO_WM_BEAUTIFY_FLAG" val="#wm#"/>
  <p:tag name="KSO_WM_TAG_VERSION" val="3.0"/>
  <p:tag name="KSO_WM_UNIT_PRESET_TEXT" val="单击此处编辑母版标题样式"/>
  <p:tag name="KSO_WM_UNIT_ID" val="_4*a*1"/>
  <p:tag name="KSO_WM_UNIT_ISNUMDGMTITLE" val="0"/>
  <p:tag name="KSO_WM_UNIT_NOCLEAR" val="0"/>
  <p:tag name="KSO_WM_UNIT_HIGHLIGHT" val="0"/>
  <p:tag name="KSO_WM_UNIT_COMPATIBLE" val="0"/>
  <p:tag name="KSO_WM_UNIT_DIAGRAM_ISNUMVISUAL" val="0"/>
  <p:tag name="KSO_WM_UNIT_DIAGRAM_ISREFERUNIT" val="0"/>
  <p:tag name="KSO_WM_UNIT_LAYERLEVEL" val="1"/>
  <p:tag name="KSO_WM_UNIT_ISCONTENTSTITLE" val="0"/>
  <p:tag name="KSO_WM_UNIT_VALUE" val="28"/>
</p:tagLst>
</file>

<file path=ppt/tags/tag3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TYPE" val="e"/>
  <p:tag name="KSO_WM_UNIT_INDEX" val="1"/>
  <p:tag name="KSO_WM_BEAUTIFY_FLAG" val="#wm#"/>
  <p:tag name="KSO_WM_TAG_VERSION" val="3.0"/>
  <p:tag name="KSO_WM_UNIT_PRESET_TEXT" val="节编号"/>
  <p:tag name="KSO_WM_UNIT_ID" val="_4*e*1"/>
  <p:tag name="KSO_WM_UNIT_ISNUMDGMTITLE" val="0"/>
  <p:tag name="KSO_WM_UNIT_NOCLEAR" val="0"/>
  <p:tag name="KSO_WM_UNIT_HIGHLIGHT" val="0"/>
  <p:tag name="KSO_WM_UNIT_COMPATIBLE" val="0"/>
  <p:tag name="KSO_WM_UNIT_DIAGRAM_ISNUMVISUAL" val="0"/>
  <p:tag name="KSO_WM_UNIT_DIAGRAM_ISREFERUNIT" val="0"/>
  <p:tag name="KSO_WM_UNIT_LAYERLEVEL" val="1"/>
  <p:tag name="KSO_WM_UNIT_VALUE" val="9"/>
</p:tagLst>
</file>

<file path=ppt/tags/tag4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ID" val="_4**"/>
  <p:tag name="KSO_WM_BEAUTIFY_FLAG" val="#wm#"/>
  <p:tag name="KSO_WM_TAG_VERSION" val="3.0"/>
  <p:tag name="KSO_WM_UNIT_ISNUMDGMTITLE" val="0"/>
  <p:tag name="KSO_WM_UNIT_NOCLEAR" val="0"/>
  <p:tag name="KSO_WM_UNIT_HIGHLIGHT" val="0"/>
  <p:tag name="KSO_WM_UNIT_COMPATIBLE" val="0"/>
  <p:tag name="KSO_WM_UNIT_DIAGRAM_ISNUMVISUAL" val="0"/>
  <p:tag name="KSO_WM_UNIT_DIAGRAM_ISREFERUNIT" val="0"/>
  <p:tag name="KSO_WM_UNIT_LAYERLEVEL" val="1"/>
</p:tagLst>
</file>

<file path=ppt/tags/tag4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ID" val="_4**"/>
  <p:tag name="KSO_WM_BEAUTIFY_FLAG" val="#wm#"/>
  <p:tag name="KSO_WM_TAG_VERSION" val="3.0"/>
  <p:tag name="KSO_WM_UNIT_ISNUMDGMTITLE" val="0"/>
  <p:tag name="KSO_WM_UNIT_NOCLEAR" val="0"/>
  <p:tag name="KSO_WM_UNIT_HIGHLIGHT" val="0"/>
  <p:tag name="KSO_WM_UNIT_COMPATIBLE" val="0"/>
  <p:tag name="KSO_WM_UNIT_DIAGRAM_ISNUMVISUAL" val="0"/>
  <p:tag name="KSO_WM_UNIT_DIAGRAM_ISREFERUNIT" val="0"/>
  <p:tag name="KSO_WM_UNIT_LAYERLEVEL" val="1"/>
</p:tagLst>
</file>

<file path=ppt/tags/tag4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ID" val="_4**"/>
  <p:tag name="KSO_WM_BEAUTIFY_FLAG" val="#wm#"/>
  <p:tag name="KSO_WM_TAG_VERSION" val="3.0"/>
  <p:tag name="KSO_WM_UNIT_ISNUMDGMTITLE" val="0"/>
  <p:tag name="KSO_WM_UNIT_NOCLEAR" val="0"/>
  <p:tag name="KSO_WM_UNIT_HIGHLIGHT" val="0"/>
  <p:tag name="KSO_WM_UNIT_COMPATIBLE" val="0"/>
  <p:tag name="KSO_WM_UNIT_DIAGRAM_ISNUMVISUAL" val="0"/>
  <p:tag name="KSO_WM_UNIT_DIAGRAM_ISREFERUNIT" val="0"/>
  <p:tag name="KSO_WM_UNIT_LAYERLEVEL" val="1"/>
</p:tagLst>
</file>

<file path=ppt/tags/tag4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TYPE" val="a"/>
  <p:tag name="KSO_WM_UNIT_INDEX" val="1"/>
  <p:tag name="KSO_WM_BEAUTIFY_FLAG" val="#wm#"/>
  <p:tag name="KSO_WM_TAG_VERSION" val="3.0"/>
  <p:tag name="KSO_WM_UNIT_PRESET_TEXT" val="单击此处编辑母版标题样式"/>
  <p:tag name="KSO_WM_UNIT_ID" val="_5*a*1"/>
  <p:tag name="KSO_WM_UNIT_ISNUMDGMTITLE" val="0"/>
  <p:tag name="KSO_WM_UNIT_NOCLEAR" val="0"/>
  <p:tag name="KSO_WM_UNIT_HIGHLIGHT" val="0"/>
  <p:tag name="KSO_WM_UNIT_COMPATIBLE" val="0"/>
  <p:tag name="KSO_WM_UNIT_DIAGRAM_ISNUMVISUAL" val="0"/>
  <p:tag name="KSO_WM_UNIT_DIAGRAM_ISREFERUNIT" val="0"/>
  <p:tag name="KSO_WM_UNIT_LAYERLEVEL" val="1"/>
  <p:tag name="KSO_WM_UNIT_ISCONTENTSTITLE" val="0"/>
</p:tagLst>
</file>

<file path=ppt/tags/tag4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TYPE" val="f"/>
  <p:tag name="KSO_WM_UNIT_SUBTYPE" val="a"/>
  <p:tag name="KSO_WM_UNIT_INDEX" val="1"/>
  <p:tag name="KSO_WM_BEAUTIFY_FLAG" val="#wm#"/>
  <p:tag name="KSO_WM_TAG_VERSION" val="3.0"/>
  <p:tag name="KSO_WM_UNIT_PRESET_TEXT" val="单击此处编辑母版文本样式 第二级 第三级 第四级 第五级"/>
  <p:tag name="KSO_WM_UNIT_ID" val="_5*f*1"/>
  <p:tag name="KSO_WM_UNIT_ISNUMDGMTITLE" val="0"/>
  <p:tag name="KSO_WM_UNIT_NOCLEAR" val="0"/>
  <p:tag name="KSO_WM_UNIT_HIGHLIGHT" val="0"/>
  <p:tag name="KSO_WM_UNIT_COMPATIBLE" val="0"/>
  <p:tag name="KSO_WM_UNIT_DIAGRAM_ISNUMVISUAL" val="0"/>
  <p:tag name="KSO_WM_UNIT_DIAGRAM_ISREFERUNIT" val="0"/>
  <p:tag name="KSO_WM_UNIT_LAYERLEVEL" val="1"/>
</p:tagLst>
</file>

<file path=ppt/tags/tag4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TYPE" val="f"/>
  <p:tag name="KSO_WM_UNIT_SUBTYPE" val="a"/>
  <p:tag name="KSO_WM_UNIT_INDEX" val="2"/>
  <p:tag name="KSO_WM_BEAUTIFY_FLAG" val="#wm#"/>
  <p:tag name="KSO_WM_TAG_VERSION" val="3.0"/>
  <p:tag name="KSO_WM_UNIT_PRESET_TEXT" val="单击此处编辑母版文本样式 第二级 第三级 第四级 第五级"/>
  <p:tag name="KSO_WM_UNIT_ID" val="_5*f*2"/>
  <p:tag name="KSO_WM_UNIT_ISNUMDGMTITLE" val="0"/>
  <p:tag name="KSO_WM_UNIT_NOCLEAR" val="0"/>
  <p:tag name="KSO_WM_UNIT_HIGHLIGHT" val="0"/>
  <p:tag name="KSO_WM_UNIT_COMPATIBLE" val="0"/>
  <p:tag name="KSO_WM_UNIT_DIAGRAM_ISNUMVISUAL" val="0"/>
  <p:tag name="KSO_WM_UNIT_DIAGRAM_ISREFERUNIT" val="0"/>
  <p:tag name="KSO_WM_UNIT_LAYERLEVEL" val="1"/>
</p:tagLst>
</file>

<file path=ppt/tags/tag4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ID" val="_5**"/>
  <p:tag name="KSO_WM_BEAUTIFY_FLAG" val="#wm#"/>
  <p:tag name="KSO_WM_TAG_VERSION" val="3.0"/>
  <p:tag name="KSO_WM_UNIT_ISNUMDGMTITLE" val="0"/>
  <p:tag name="KSO_WM_UNIT_NOCLEAR" val="0"/>
  <p:tag name="KSO_WM_UNIT_HIGHLIGHT" val="0"/>
  <p:tag name="KSO_WM_UNIT_COMPATIBLE" val="0"/>
  <p:tag name="KSO_WM_UNIT_DIAGRAM_ISNUMVISUAL" val="0"/>
  <p:tag name="KSO_WM_UNIT_DIAGRAM_ISREFERUNIT" val="0"/>
  <p:tag name="KSO_WM_UNIT_LAYERLEVEL" val="1"/>
</p:tagLst>
</file>

<file path=ppt/tags/tag4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ID" val="_5**"/>
  <p:tag name="KSO_WM_BEAUTIFY_FLAG" val="#wm#"/>
  <p:tag name="KSO_WM_TAG_VERSION" val="3.0"/>
  <p:tag name="KSO_WM_UNIT_ISNUMDGMTITLE" val="0"/>
  <p:tag name="KSO_WM_UNIT_NOCLEAR" val="0"/>
  <p:tag name="KSO_WM_UNIT_HIGHLIGHT" val="0"/>
  <p:tag name="KSO_WM_UNIT_COMPATIBLE" val="0"/>
  <p:tag name="KSO_WM_UNIT_DIAGRAM_ISNUMVISUAL" val="0"/>
  <p:tag name="KSO_WM_UNIT_DIAGRAM_ISREFERUNIT" val="0"/>
  <p:tag name="KSO_WM_UNIT_LAYERLEVEL" val="1"/>
</p:tagLst>
</file>

<file path=ppt/tags/tag4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ID" val="_5**"/>
  <p:tag name="KSO_WM_BEAUTIFY_FLAG" val="#wm#"/>
  <p:tag name="KSO_WM_TAG_VERSION" val="3.0"/>
  <p:tag name="KSO_WM_UNIT_ISNUMDGMTITLE" val="0"/>
  <p:tag name="KSO_WM_UNIT_NOCLEAR" val="0"/>
  <p:tag name="KSO_WM_UNIT_HIGHLIGHT" val="0"/>
  <p:tag name="KSO_WM_UNIT_COMPATIBLE" val="0"/>
  <p:tag name="KSO_WM_UNIT_DIAGRAM_ISNUMVISUAL" val="0"/>
  <p:tag name="KSO_WM_UNIT_DIAGRAM_ISREFERUNIT" val="0"/>
  <p:tag name="KSO_WM_UNIT_LAYERLEVEL" val="1"/>
</p:tagLst>
</file>

<file path=ppt/tags/tag4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TYPE" val="h_a"/>
  <p:tag name="KSO_WM_UNIT_INDEX" val="1_1"/>
  <p:tag name="KSO_WM_BEAUTIFY_FLAG" val="#wm#"/>
  <p:tag name="KSO_WM_TAG_VERSION" val="3.0"/>
  <p:tag name="KSO_WM_UNIT_PRESET_TEXT" val="单击此处编辑母版标题样式"/>
  <p:tag name="KSO_WM_UNIT_ID" val="_6*h_a*1_1"/>
  <p:tag name="KSO_WM_UNIT_ISNUMDGMTITLE" val="0"/>
  <p:tag name="KSO_WM_UNIT_NOCLEAR" val="0"/>
  <p:tag name="KSO_WM_UNIT_HIGHLIGHT" val="0"/>
  <p:tag name="KSO_WM_UNIT_COMPATIBLE" val="0"/>
  <p:tag name="KSO_WM_UNIT_DIAGRAM_ISNUMVISUAL" val="0"/>
  <p:tag name="KSO_WM_UNIT_DIAGRAM_ISREFERUNIT" val="0"/>
  <p:tag name="KSO_WM_UNIT_LAYERLEVEL" val="1_1"/>
  <p:tag name="KSO_WM_UNIT_ISCONTENTSTITLE" val="0"/>
</p:tagLst>
</file>

<file path=ppt/tags/tag5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TYPE" val="h_f"/>
  <p:tag name="KSO_WM_UNIT_SUBTYPE" val="a"/>
  <p:tag name="KSO_WM_UNIT_INDEX" val="1_1"/>
  <p:tag name="KSO_WM_BEAUTIFY_FLAG" val="#wm#"/>
  <p:tag name="KSO_WM_TAG_VERSION" val="3.0"/>
  <p:tag name="KSO_WM_UNIT_PRESET_TEXT" val="单击此处编辑母版文本样式 第二级 第三级 第四级 第五级"/>
  <p:tag name="KSO_WM_UNIT_ID" val="_6*h_f*1_1"/>
  <p:tag name="KSO_WM_UNIT_ISNUMDGMTITLE" val="0"/>
  <p:tag name="KSO_WM_UNIT_NOCLEAR" val="0"/>
  <p:tag name="KSO_WM_UNIT_HIGHLIGHT" val="0"/>
  <p:tag name="KSO_WM_UNIT_COMPATIBLE" val="0"/>
  <p:tag name="KSO_WM_UNIT_DIAGRAM_ISNUMVISUAL" val="0"/>
  <p:tag name="KSO_WM_UNIT_DIAGRAM_ISREFERUNIT" val="0"/>
  <p:tag name="KSO_WM_UNIT_LAYERLEVEL" val="1_1"/>
</p:tagLst>
</file>

<file path=ppt/tags/tag5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TYPE" val="h_a"/>
  <p:tag name="KSO_WM_UNIT_INDEX" val="2_1"/>
  <p:tag name="KSO_WM_BEAUTIFY_FLAG" val="#wm#"/>
  <p:tag name="KSO_WM_TAG_VERSION" val="3.0"/>
  <p:tag name="KSO_WM_UNIT_PRESET_TEXT" val="单击此处编辑母版标题样式"/>
  <p:tag name="KSO_WM_UNIT_ID" val="_6*h_a*2_1"/>
  <p:tag name="KSO_WM_UNIT_ISNUMDGMTITLE" val="0"/>
  <p:tag name="KSO_WM_UNIT_NOCLEAR" val="0"/>
  <p:tag name="KSO_WM_UNIT_HIGHLIGHT" val="0"/>
  <p:tag name="KSO_WM_UNIT_COMPATIBLE" val="0"/>
  <p:tag name="KSO_WM_UNIT_DIAGRAM_ISNUMVISUAL" val="0"/>
  <p:tag name="KSO_WM_UNIT_DIAGRAM_ISREFERUNIT" val="0"/>
  <p:tag name="KSO_WM_UNIT_LAYERLEVEL" val="1_1"/>
  <p:tag name="KSO_WM_UNIT_ISCONTENTSTITLE" val="0"/>
  <p:tag name="KSO_WM_UNIT_VALUE" val="20"/>
</p:tagLst>
</file>

<file path=ppt/tags/tag5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TYPE" val="h_f"/>
  <p:tag name="KSO_WM_UNIT_SUBTYPE" val="a"/>
  <p:tag name="KSO_WM_UNIT_INDEX" val="2_1"/>
  <p:tag name="KSO_WM_BEAUTIFY_FLAG" val="#wm#"/>
  <p:tag name="KSO_WM_TAG_VERSION" val="3.0"/>
  <p:tag name="KSO_WM_UNIT_PRESET_TEXT" val="单击此处编辑母版文本样式 第二级 第三级 第四级 第五级"/>
  <p:tag name="KSO_WM_UNIT_ID" val="_6*h_f*2_1"/>
  <p:tag name="KSO_WM_UNIT_ISNUMDGMTITLE" val="0"/>
  <p:tag name="KSO_WM_UNIT_NOCLEAR" val="0"/>
  <p:tag name="KSO_WM_UNIT_HIGHLIGHT" val="0"/>
  <p:tag name="KSO_WM_UNIT_COMPATIBLE" val="0"/>
  <p:tag name="KSO_WM_UNIT_DIAGRAM_ISNUMVISUAL" val="0"/>
  <p:tag name="KSO_WM_UNIT_DIAGRAM_ISREFERUNIT" val="0"/>
  <p:tag name="KSO_WM_UNIT_LAYERLEVEL" val="1_1"/>
</p:tagLst>
</file>

<file path=ppt/tags/tag5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ID" val="_6**"/>
  <p:tag name="KSO_WM_BEAUTIFY_FLAG" val="#wm#"/>
  <p:tag name="KSO_WM_TAG_VERSION" val="3.0"/>
  <p:tag name="KSO_WM_UNIT_ISNUMDGMTITLE" val="0"/>
  <p:tag name="KSO_WM_UNIT_NOCLEAR" val="0"/>
  <p:tag name="KSO_WM_UNIT_HIGHLIGHT" val="0"/>
  <p:tag name="KSO_WM_UNIT_COMPATIBLE" val="0"/>
  <p:tag name="KSO_WM_UNIT_DIAGRAM_ISNUMVISUAL" val="0"/>
  <p:tag name="KSO_WM_UNIT_DIAGRAM_ISREFERUNIT" val="0"/>
  <p:tag name="KSO_WM_UNIT_LAYERLEVEL" val="1"/>
</p:tagLst>
</file>

<file path=ppt/tags/tag5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ID" val="_6**"/>
  <p:tag name="KSO_WM_BEAUTIFY_FLAG" val="#wm#"/>
  <p:tag name="KSO_WM_TAG_VERSION" val="3.0"/>
  <p:tag name="KSO_WM_UNIT_ISNUMDGMTITLE" val="0"/>
  <p:tag name="KSO_WM_UNIT_NOCLEAR" val="0"/>
  <p:tag name="KSO_WM_UNIT_HIGHLIGHT" val="0"/>
  <p:tag name="KSO_WM_UNIT_COMPATIBLE" val="0"/>
  <p:tag name="KSO_WM_UNIT_DIAGRAM_ISNUMVISUAL" val="0"/>
  <p:tag name="KSO_WM_UNIT_DIAGRAM_ISREFERUNIT" val="0"/>
  <p:tag name="KSO_WM_UNIT_LAYERLEVEL" val="1"/>
</p:tagLst>
</file>

<file path=ppt/tags/tag5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ID" val="_6**"/>
  <p:tag name="KSO_WM_BEAUTIFY_FLAG" val="#wm#"/>
  <p:tag name="KSO_WM_TAG_VERSION" val="3.0"/>
  <p:tag name="KSO_WM_UNIT_ISNUMDGMTITLE" val="0"/>
  <p:tag name="KSO_WM_UNIT_NOCLEAR" val="0"/>
  <p:tag name="KSO_WM_UNIT_HIGHLIGHT" val="0"/>
  <p:tag name="KSO_WM_UNIT_COMPATIBLE" val="0"/>
  <p:tag name="KSO_WM_UNIT_DIAGRAM_ISNUMVISUAL" val="0"/>
  <p:tag name="KSO_WM_UNIT_DIAGRAM_ISREFERUNIT" val="0"/>
  <p:tag name="KSO_WM_UNIT_LAYERLEVEL" val="1"/>
</p:tagLst>
</file>

<file path=ppt/tags/tag5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TYPE" val="a"/>
  <p:tag name="KSO_WM_UNIT_INDEX" val="1"/>
  <p:tag name="KSO_WM_BEAUTIFY_FLAG" val="#wm#"/>
  <p:tag name="KSO_WM_TAG_VERSION" val="3.0"/>
  <p:tag name="KSO_WM_UNIT_PRESET_TEXT" val="单击此处编辑母版标题样式"/>
  <p:tag name="KSO_WM_UNIT_ID" val="_6*a*1"/>
  <p:tag name="KSO_WM_UNIT_ISNUMDGMTITLE" val="0"/>
  <p:tag name="KSO_WM_UNIT_NOCLEAR" val="0"/>
  <p:tag name="KSO_WM_UNIT_HIGHLIGHT" val="0"/>
  <p:tag name="KSO_WM_UNIT_COMPATIBLE" val="0"/>
  <p:tag name="KSO_WM_UNIT_DIAGRAM_ISNUMVISUAL" val="0"/>
  <p:tag name="KSO_WM_UNIT_DIAGRAM_ISREFERUNIT" val="0"/>
  <p:tag name="KSO_WM_UNIT_LAYERLEVEL" val="1"/>
  <p:tag name="KSO_WM_UNIT_ISCONTENTSTITLE" val="0"/>
</p:tagLst>
</file>

<file path=ppt/tags/tag5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TYPE" val="a"/>
  <p:tag name="KSO_WM_UNIT_INDEX" val="1"/>
  <p:tag name="KSO_WM_BEAUTIFY_FLAG" val="#wm#"/>
  <p:tag name="KSO_WM_TAG_VERSION" val="3.0"/>
  <p:tag name="KSO_WM_UNIT_PRESET_TEXT" val="单击此处编辑母版标题样式"/>
  <p:tag name="KSO_WM_UNIT_ID" val="_7*a*1"/>
  <p:tag name="KSO_WM_UNIT_ISNUMDGMTITLE" val="0"/>
  <p:tag name="KSO_WM_UNIT_NOCLEAR" val="0"/>
  <p:tag name="KSO_WM_UNIT_HIGHLIGHT" val="0"/>
  <p:tag name="KSO_WM_UNIT_COMPATIBLE" val="0"/>
  <p:tag name="KSO_WM_UNIT_DIAGRAM_ISNUMVISUAL" val="0"/>
  <p:tag name="KSO_WM_UNIT_DIAGRAM_ISREFERUNIT" val="0"/>
  <p:tag name="KSO_WM_UNIT_LAYERLEVEL" val="1"/>
  <p:tag name="KSO_WM_UNIT_ISCONTENTSTITLE" val="0"/>
</p:tagLst>
</file>

<file path=ppt/tags/tag5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ID" val="_7**"/>
  <p:tag name="KSO_WM_BEAUTIFY_FLAG" val="#wm#"/>
  <p:tag name="KSO_WM_TAG_VERSION" val="3.0"/>
  <p:tag name="KSO_WM_UNIT_ISNUMDGMTITLE" val="0"/>
  <p:tag name="KSO_WM_UNIT_NOCLEAR" val="0"/>
  <p:tag name="KSO_WM_UNIT_HIGHLIGHT" val="0"/>
  <p:tag name="KSO_WM_UNIT_COMPATIBLE" val="0"/>
  <p:tag name="KSO_WM_UNIT_DIAGRAM_ISNUMVISUAL" val="0"/>
  <p:tag name="KSO_WM_UNIT_DIAGRAM_ISREFERUNIT" val="0"/>
  <p:tag name="KSO_WM_UNIT_LAYERLEVEL" val="1"/>
</p:tagLst>
</file>

<file path=ppt/tags/tag5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ID" val="_7**"/>
  <p:tag name="KSO_WM_BEAUTIFY_FLAG" val="#wm#"/>
  <p:tag name="KSO_WM_TAG_VERSION" val="3.0"/>
  <p:tag name="KSO_WM_UNIT_ISNUMDGMTITLE" val="0"/>
  <p:tag name="KSO_WM_UNIT_NOCLEAR" val="0"/>
  <p:tag name="KSO_WM_UNIT_HIGHLIGHT" val="0"/>
  <p:tag name="KSO_WM_UNIT_COMPATIBLE" val="0"/>
  <p:tag name="KSO_WM_UNIT_DIAGRAM_ISNUMVISUAL" val="0"/>
  <p:tag name="KSO_WM_UNIT_DIAGRAM_ISREFERUNIT" val="0"/>
  <p:tag name="KSO_WM_UNIT_LAYERLEVEL" val="1"/>
</p:tagLst>
</file>

<file path=ppt/tags/tag6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ID" val="_7**"/>
  <p:tag name="KSO_WM_BEAUTIFY_FLAG" val="#wm#"/>
  <p:tag name="KSO_WM_TAG_VERSION" val="3.0"/>
  <p:tag name="KSO_WM_UNIT_ISNUMDGMTITLE" val="0"/>
  <p:tag name="KSO_WM_UNIT_NOCLEAR" val="0"/>
  <p:tag name="KSO_WM_UNIT_HIGHLIGHT" val="0"/>
  <p:tag name="KSO_WM_UNIT_COMPATIBLE" val="0"/>
  <p:tag name="KSO_WM_UNIT_DIAGRAM_ISNUMVISUAL" val="0"/>
  <p:tag name="KSO_WM_UNIT_DIAGRAM_ISREFERUNIT" val="0"/>
  <p:tag name="KSO_WM_UNIT_LAYERLEVEL" val="1"/>
</p:tagLst>
</file>

<file path=ppt/tags/tag6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ID" val="_8**"/>
  <p:tag name="KSO_WM_BEAUTIFY_FLAG" val="#wm#"/>
  <p:tag name="KSO_WM_TAG_VERSION" val="3.0"/>
  <p:tag name="KSO_WM_UNIT_ISNUMDGMTITLE" val="0"/>
  <p:tag name="KSO_WM_UNIT_NOCLEAR" val="0"/>
  <p:tag name="KSO_WM_UNIT_HIGHLIGHT" val="0"/>
  <p:tag name="KSO_WM_UNIT_COMPATIBLE" val="0"/>
  <p:tag name="KSO_WM_UNIT_DIAGRAM_ISNUMVISUAL" val="0"/>
  <p:tag name="KSO_WM_UNIT_DIAGRAM_ISREFERUNIT" val="0"/>
  <p:tag name="KSO_WM_UNIT_LAYERLEVEL" val="1"/>
</p:tagLst>
</file>

<file path=ppt/tags/tag6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ID" val="_8**"/>
  <p:tag name="KSO_WM_BEAUTIFY_FLAG" val="#wm#"/>
  <p:tag name="KSO_WM_TAG_VERSION" val="3.0"/>
  <p:tag name="KSO_WM_UNIT_ISNUMDGMTITLE" val="0"/>
  <p:tag name="KSO_WM_UNIT_NOCLEAR" val="0"/>
  <p:tag name="KSO_WM_UNIT_HIGHLIGHT" val="0"/>
  <p:tag name="KSO_WM_UNIT_COMPATIBLE" val="0"/>
  <p:tag name="KSO_WM_UNIT_DIAGRAM_ISNUMVISUAL" val="0"/>
  <p:tag name="KSO_WM_UNIT_DIAGRAM_ISREFERUNIT" val="0"/>
  <p:tag name="KSO_WM_UNIT_LAYERLEVEL" val="1"/>
</p:tagLst>
</file>

<file path=ppt/tags/tag6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ID" val="_8**"/>
  <p:tag name="KSO_WM_BEAUTIFY_FLAG" val="#wm#"/>
  <p:tag name="KSO_WM_TAG_VERSION" val="3.0"/>
  <p:tag name="KSO_WM_UNIT_ISNUMDGMTITLE" val="0"/>
  <p:tag name="KSO_WM_UNIT_NOCLEAR" val="0"/>
  <p:tag name="KSO_WM_UNIT_HIGHLIGHT" val="0"/>
  <p:tag name="KSO_WM_UNIT_COMPATIBLE" val="0"/>
  <p:tag name="KSO_WM_UNIT_DIAGRAM_ISNUMVISUAL" val="0"/>
  <p:tag name="KSO_WM_UNIT_DIAGRAM_ISREFERUNIT" val="0"/>
  <p:tag name="KSO_WM_UNIT_LAYERLEVEL" val="1"/>
</p:tagLst>
</file>

<file path=ppt/tags/tag6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TYPE" val="f"/>
  <p:tag name="KSO_WM_UNIT_SUBTYPE" val="a"/>
  <p:tag name="KSO_WM_UNIT_INDEX" val="1"/>
  <p:tag name="KSO_WM_BEAUTIFY_FLAG" val="#wm#"/>
  <p:tag name="KSO_WM_TAG_VERSION" val="3.0"/>
  <p:tag name="KSO_WM_UNIT_PRESET_TEXT" val="单击此处编辑母版文本样式 第二级 第三级 第四级 第五级"/>
  <p:tag name="KSO_WM_UNIT_ID" val="_9*f*1"/>
  <p:tag name="KSO_WM_UNIT_ISNUMDGMTITLE" val="0"/>
  <p:tag name="KSO_WM_UNIT_NOCLEAR" val="0"/>
  <p:tag name="KSO_WM_UNIT_HIGHLIGHT" val="0"/>
  <p:tag name="KSO_WM_UNIT_COMPATIBLE" val="0"/>
  <p:tag name="KSO_WM_UNIT_DIAGRAM_ISNUMVISUAL" val="0"/>
  <p:tag name="KSO_WM_UNIT_DIAGRAM_ISREFERUNIT" val="0"/>
  <p:tag name="KSO_WM_UNIT_LAYERLEVEL" val="1"/>
</p:tagLst>
</file>

<file path=ppt/tags/tag6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ID" val="_9**"/>
  <p:tag name="KSO_WM_BEAUTIFY_FLAG" val="#wm#"/>
  <p:tag name="KSO_WM_TAG_VERSION" val="3.0"/>
  <p:tag name="KSO_WM_UNIT_ISNUMDGMTITLE" val="0"/>
  <p:tag name="KSO_WM_UNIT_NOCLEAR" val="0"/>
  <p:tag name="KSO_WM_UNIT_HIGHLIGHT" val="0"/>
  <p:tag name="KSO_WM_UNIT_COMPATIBLE" val="0"/>
  <p:tag name="KSO_WM_UNIT_DIAGRAM_ISNUMVISUAL" val="0"/>
  <p:tag name="KSO_WM_UNIT_DIAGRAM_ISREFERUNIT" val="0"/>
  <p:tag name="KSO_WM_UNIT_LAYERLEVEL" val="1"/>
</p:tagLst>
</file>

<file path=ppt/tags/tag6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ID" val="_9**"/>
  <p:tag name="KSO_WM_BEAUTIFY_FLAG" val="#wm#"/>
  <p:tag name="KSO_WM_TAG_VERSION" val="3.0"/>
  <p:tag name="KSO_WM_UNIT_ISNUMDGMTITLE" val="0"/>
  <p:tag name="KSO_WM_UNIT_NOCLEAR" val="0"/>
  <p:tag name="KSO_WM_UNIT_HIGHLIGHT" val="0"/>
  <p:tag name="KSO_WM_UNIT_COMPATIBLE" val="0"/>
  <p:tag name="KSO_WM_UNIT_DIAGRAM_ISNUMVISUAL" val="0"/>
  <p:tag name="KSO_WM_UNIT_DIAGRAM_ISREFERUNIT" val="0"/>
  <p:tag name="KSO_WM_UNIT_LAYERLEVEL" val="1"/>
</p:tagLst>
</file>

<file path=ppt/tags/tag6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ID" val="_9**"/>
  <p:tag name="KSO_WM_BEAUTIFY_FLAG" val="#wm#"/>
  <p:tag name="KSO_WM_TAG_VERSION" val="3.0"/>
  <p:tag name="KSO_WM_UNIT_ISNUMDGMTITLE" val="0"/>
  <p:tag name="KSO_WM_UNIT_NOCLEAR" val="0"/>
  <p:tag name="KSO_WM_UNIT_HIGHLIGHT" val="0"/>
  <p:tag name="KSO_WM_UNIT_COMPATIBLE" val="0"/>
  <p:tag name="KSO_WM_UNIT_DIAGRAM_ISNUMVISUAL" val="0"/>
  <p:tag name="KSO_WM_UNIT_DIAGRAM_ISREFERUNIT" val="0"/>
  <p:tag name="KSO_WM_UNIT_LAYERLEVEL" val="1"/>
</p:tagLst>
</file>

<file path=ppt/tags/tag6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TYPE" val="b"/>
  <p:tag name="KSO_WM_UNIT_INDEX" val="1"/>
  <p:tag name="KSO_WM_BEAUTIFY_FLAG" val="#wm#"/>
  <p:tag name="KSO_WM_TAG_VERSION" val="3.0"/>
  <p:tag name="KSO_WM_UNIT_PRESET_TEXT" val="单击此处编辑副标题"/>
  <p:tag name="KSO_WM_UNIT_ID" val="_10*b*1"/>
  <p:tag name="KSO_WM_UNIT_ISNUMDGMTITLE" val="0"/>
  <p:tag name="KSO_WM_UNIT_NOCLEAR" val="0"/>
  <p:tag name="KSO_WM_UNIT_HIGHLIGHT" val="0"/>
  <p:tag name="KSO_WM_UNIT_COMPATIBLE" val="0"/>
  <p:tag name="KSO_WM_UNIT_DIAGRAM_ISNUMVISUAL" val="0"/>
  <p:tag name="KSO_WM_UNIT_DIAGRAM_ISREFERUNIT" val="0"/>
  <p:tag name="KSO_WM_UNIT_LAYERLEVEL" val="1"/>
  <p:tag name="KSO_WM_UNIT_ISCONTENTSTITLE" val="0"/>
  <p:tag name="KSO_WM_UNIT_VALUE" val="41"/>
</p:tagLst>
</file>

<file path=ppt/tags/tag6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ID" val="_10**"/>
  <p:tag name="KSO_WM_BEAUTIFY_FLAG" val="#wm#"/>
  <p:tag name="KSO_WM_TAG_VERSION" val="3.0"/>
  <p:tag name="KSO_WM_UNIT_ISNUMDGMTITLE" val="0"/>
  <p:tag name="KSO_WM_UNIT_NOCLEAR" val="0"/>
  <p:tag name="KSO_WM_UNIT_HIGHLIGHT" val="0"/>
  <p:tag name="KSO_WM_UNIT_COMPATIBLE" val="0"/>
  <p:tag name="KSO_WM_UNIT_DIAGRAM_ISNUMVISUAL" val="0"/>
  <p:tag name="KSO_WM_UNIT_DIAGRAM_ISREFERUNIT" val="0"/>
  <p:tag name="KSO_WM_UNIT_LAYERLEVEL" val="1"/>
</p:tagLst>
</file>

<file path=ppt/tags/tag7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ID" val="_10**"/>
  <p:tag name="KSO_WM_BEAUTIFY_FLAG" val="#wm#"/>
  <p:tag name="KSO_WM_TAG_VERSION" val="3.0"/>
  <p:tag name="KSO_WM_UNIT_ISNUMDGMTITLE" val="0"/>
  <p:tag name="KSO_WM_UNIT_NOCLEAR" val="0"/>
  <p:tag name="KSO_WM_UNIT_HIGHLIGHT" val="0"/>
  <p:tag name="KSO_WM_UNIT_COMPATIBLE" val="0"/>
  <p:tag name="KSO_WM_UNIT_DIAGRAM_ISNUMVISUAL" val="0"/>
  <p:tag name="KSO_WM_UNIT_DIAGRAM_ISREFERUNIT" val="0"/>
  <p:tag name="KSO_WM_UNIT_LAYERLEVEL" val="1"/>
</p:tagLst>
</file>

<file path=ppt/tags/tag7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ID" val="_10**"/>
  <p:tag name="KSO_WM_BEAUTIFY_FLAG" val="#wm#"/>
  <p:tag name="KSO_WM_TAG_VERSION" val="3.0"/>
  <p:tag name="KSO_WM_UNIT_ISNUMDGMTITLE" val="0"/>
  <p:tag name="KSO_WM_UNIT_NOCLEAR" val="0"/>
  <p:tag name="KSO_WM_UNIT_HIGHLIGHT" val="0"/>
  <p:tag name="KSO_WM_UNIT_COMPATIBLE" val="0"/>
  <p:tag name="KSO_WM_UNIT_DIAGRAM_ISNUMVISUAL" val="0"/>
  <p:tag name="KSO_WM_UNIT_DIAGRAM_ISREFERUNIT" val="0"/>
  <p:tag name="KSO_WM_UNIT_LAYERLEVEL" val="1"/>
</p:tagLst>
</file>

<file path=ppt/tags/tag7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TYPE" val="a"/>
  <p:tag name="KSO_WM_UNIT_INDEX" val="1"/>
  <p:tag name="KSO_WM_BEAUTIFY_FLAG" val="#wm#"/>
  <p:tag name="KSO_WM_TAG_VERSION" val="3.0"/>
  <p:tag name="KSO_WM_UNIT_PRESET_TEXT" val="单击此处编辑母版标题样式"/>
  <p:tag name="KSO_WM_UNIT_ID" val="_10*a*1"/>
  <p:tag name="KSO_WM_UNIT_ISNUMDGMTITLE" val="0"/>
  <p:tag name="KSO_WM_UNIT_NOCLEAR" val="0"/>
  <p:tag name="KSO_WM_UNIT_HIGHLIGHT" val="0"/>
  <p:tag name="KSO_WM_UNIT_COMPATIBLE" val="0"/>
  <p:tag name="KSO_WM_UNIT_DIAGRAM_ISNUMVISUAL" val="0"/>
  <p:tag name="KSO_WM_UNIT_DIAGRAM_ISREFERUNIT" val="0"/>
  <p:tag name="KSO_WM_UNIT_LAYERLEVEL" val="1"/>
  <p:tag name="KSO_WM_UNIT_ISCONTENTSTITLE" val="0"/>
</p:tagLst>
</file>

<file path=ppt/tags/tag7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TYPE" val="i"/>
  <p:tag name="KSO_WM_UNIT_INDEX" val="1"/>
  <p:tag name="KSO_WM_BEAUTIFY_FLAG" val="#wm#"/>
  <p:tag name="KSO_WM_TAG_VERSION" val="3.0"/>
  <p:tag name="KSO_WM_UNIT_ID" val="_11*i*1"/>
  <p:tag name="KSO_WM_UNIT_ISNUMDGMTITLE" val="0"/>
  <p:tag name="KSO_WM_UNIT_NOCLEAR" val="0"/>
  <p:tag name="KSO_WM_UNIT_HIGHLIGHT" val="0"/>
  <p:tag name="KSO_WM_UNIT_COMPATIBLE" val="0"/>
  <p:tag name="KSO_WM_UNIT_DIAGRAM_ISNUMVISUAL" val="0"/>
  <p:tag name="KSO_WM_UNIT_DIAGRAM_ISREFERUNIT" val="0"/>
  <p:tag name="KSO_WM_UNIT_LAYERLEVEL" val="1"/>
</p:tagLst>
</file>

<file path=ppt/tags/tag7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TYPE" val="i"/>
  <p:tag name="KSO_WM_UNIT_INDEX" val="2"/>
  <p:tag name="KSO_WM_BEAUTIFY_FLAG" val="#wm#"/>
  <p:tag name="KSO_WM_TAG_VERSION" val="3.0"/>
  <p:tag name="KSO_WM_UNIT_ID" val="_11*i*2"/>
  <p:tag name="KSO_WM_UNIT_ISNUMDGMTITLE" val="0"/>
  <p:tag name="KSO_WM_UNIT_NOCLEAR" val="0"/>
  <p:tag name="KSO_WM_UNIT_HIGHLIGHT" val="0"/>
  <p:tag name="KSO_WM_UNIT_COMPATIBLE" val="0"/>
  <p:tag name="KSO_WM_UNIT_DIAGRAM_ISNUMVISUAL" val="0"/>
  <p:tag name="KSO_WM_UNIT_DIAGRAM_ISREFERUNIT" val="0"/>
  <p:tag name="KSO_WM_UNIT_LAYERLEVEL" val="1"/>
</p:tagLst>
</file>

<file path=ppt/tags/tag7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TYPE" val="i"/>
  <p:tag name="KSO_WM_UNIT_INDEX" val="4"/>
  <p:tag name="KSO_WM_BEAUTIFY_FLAG" val="#wm#"/>
  <p:tag name="KSO_WM_TAG_VERSION" val="3.0"/>
  <p:tag name="KSO_WM_UNIT_ID" val="_11*i*4"/>
  <p:tag name="KSO_WM_UNIT_ISNUMDGMTITLE" val="0"/>
  <p:tag name="KSO_WM_UNIT_NOCLEAR" val="0"/>
  <p:tag name="KSO_WM_UNIT_HIGHLIGHT" val="0"/>
  <p:tag name="KSO_WM_UNIT_COMPATIBLE" val="0"/>
  <p:tag name="KSO_WM_UNIT_DIAGRAM_ISNUMVISUAL" val="0"/>
  <p:tag name="KSO_WM_UNIT_DIAGRAM_ISREFERUNIT" val="0"/>
  <p:tag name="KSO_WM_UNIT_LAYERLEVEL" val="1"/>
</p:tagLst>
</file>

<file path=ppt/tags/tag7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TYPE" val="i"/>
  <p:tag name="KSO_WM_UNIT_INDEX" val="5"/>
  <p:tag name="KSO_WM_BEAUTIFY_FLAG" val="#wm#"/>
  <p:tag name="KSO_WM_TAG_VERSION" val="3.0"/>
  <p:tag name="KSO_WM_UNIT_ID" val="_11*i*5"/>
  <p:tag name="KSO_WM_UNIT_ISNUMDGMTITLE" val="0"/>
  <p:tag name="KSO_WM_UNIT_NOCLEAR" val="0"/>
  <p:tag name="KSO_WM_UNIT_HIGHLIGHT" val="0"/>
  <p:tag name="KSO_WM_UNIT_COMPATIBLE" val="0"/>
  <p:tag name="KSO_WM_UNIT_DIAGRAM_ISNUMVISUAL" val="0"/>
  <p:tag name="KSO_WM_UNIT_DIAGRAM_ISREFERUNIT" val="0"/>
  <p:tag name="KSO_WM_UNIT_LAYERLEVEL" val="1"/>
</p:tagLst>
</file>

<file path=ppt/tags/tag7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TYPE" val="i"/>
  <p:tag name="KSO_WM_UNIT_INDEX" val="3"/>
  <p:tag name="KSO_WM_BEAUTIFY_FLAG" val="#wm#"/>
  <p:tag name="KSO_WM_TAG_VERSION" val="3.0"/>
  <p:tag name="KSO_WM_UNIT_ID" val="_11*i*3"/>
  <p:tag name="KSO_WM_UNIT_ISNUMDGMTITLE" val="0"/>
  <p:tag name="KSO_WM_UNIT_NOCLEAR" val="0"/>
  <p:tag name="KSO_WM_UNIT_HIGHLIGHT" val="0"/>
  <p:tag name="KSO_WM_UNIT_COMPATIBLE" val="0"/>
  <p:tag name="KSO_WM_UNIT_DIAGRAM_ISNUMVISUAL" val="0"/>
  <p:tag name="KSO_WM_UNIT_DIAGRAM_ISREFERUNIT" val="0"/>
  <p:tag name="KSO_WM_UNIT_LAYERLEVEL" val="1"/>
</p:tagLst>
</file>

<file path=ppt/tags/tag7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TYPE" val="a"/>
  <p:tag name="KSO_WM_UNIT_INDEX" val="1"/>
  <p:tag name="KSO_WM_BEAUTIFY_FLAG" val="#wm#"/>
  <p:tag name="KSO_WM_TAG_VERSION" val="3.0"/>
  <p:tag name="KSO_WM_UNIT_PRESET_TEXT" val="单击此处编辑母版标题样式"/>
  <p:tag name="KSO_WM_UNIT_ID" val="_11*a*1"/>
  <p:tag name="KSO_WM_UNIT_ISNUMDGMTITLE" val="0"/>
  <p:tag name="KSO_WM_UNIT_NOCLEAR" val="0"/>
  <p:tag name="KSO_WM_UNIT_HIGHLIGHT" val="0"/>
  <p:tag name="KSO_WM_UNIT_COMPATIBLE" val="0"/>
  <p:tag name="KSO_WM_UNIT_DIAGRAM_ISNUMVISUAL" val="0"/>
  <p:tag name="KSO_WM_UNIT_DIAGRAM_ISREFERUNIT" val="0"/>
  <p:tag name="KSO_WM_UNIT_LAYERLEVEL" val="1"/>
  <p:tag name="KSO_WM_UNIT_ISCONTENTSTITLE" val="0"/>
  <p:tag name="KSO_WM_UNIT_VALUE" val="12"/>
</p:tagLst>
</file>

<file path=ppt/tags/tag7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TYPE" val="b"/>
  <p:tag name="KSO_WM_UNIT_INDEX" val="1"/>
  <p:tag name="KSO_WM_BEAUTIFY_FLAG" val="#wm#"/>
  <p:tag name="KSO_WM_TAG_VERSION" val="3.0"/>
  <p:tag name="KSO_WM_UNIT_PRESET_TEXT" val="单击此处编辑副标题"/>
  <p:tag name="KSO_WM_UNIT_ID" val="_11*b*1"/>
  <p:tag name="KSO_WM_UNIT_ISNUMDGMTITLE" val="0"/>
  <p:tag name="KSO_WM_UNIT_NOCLEAR" val="0"/>
  <p:tag name="KSO_WM_UNIT_HIGHLIGHT" val="0"/>
  <p:tag name="KSO_WM_UNIT_COMPATIBLE" val="0"/>
  <p:tag name="KSO_WM_UNIT_DIAGRAM_ISNUMVISUAL" val="0"/>
  <p:tag name="KSO_WM_UNIT_DIAGRAM_ISREFERUNIT" val="0"/>
  <p:tag name="KSO_WM_UNIT_LAYERLEVEL" val="1"/>
  <p:tag name="KSO_WM_UNIT_ISCONTENTSTITLE" val="0"/>
  <p:tag name="KSO_WM_UNIT_VALUE" val="10"/>
</p:tagLst>
</file>

<file path=ppt/tags/tag8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ID" val="_11**"/>
  <p:tag name="KSO_WM_BEAUTIFY_FLAG" val="#wm#"/>
  <p:tag name="KSO_WM_TAG_VERSION" val="3.0"/>
  <p:tag name="KSO_WM_UNIT_ISNUMDGMTITLE" val="0"/>
  <p:tag name="KSO_WM_UNIT_NOCLEAR" val="0"/>
  <p:tag name="KSO_WM_UNIT_HIGHLIGHT" val="0"/>
  <p:tag name="KSO_WM_UNIT_COMPATIBLE" val="0"/>
  <p:tag name="KSO_WM_UNIT_DIAGRAM_ISNUMVISUAL" val="0"/>
  <p:tag name="KSO_WM_UNIT_DIAGRAM_ISREFERUNIT" val="0"/>
  <p:tag name="KSO_WM_UNIT_LAYERLEVEL" val="1"/>
</p:tagLst>
</file>

<file path=ppt/tags/tag8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ID" val="_11**"/>
  <p:tag name="KSO_WM_BEAUTIFY_FLAG" val="#wm#"/>
  <p:tag name="KSO_WM_TAG_VERSION" val="3.0"/>
  <p:tag name="KSO_WM_UNIT_ISNUMDGMTITLE" val="0"/>
  <p:tag name="KSO_WM_UNIT_NOCLEAR" val="0"/>
  <p:tag name="KSO_WM_UNIT_HIGHLIGHT" val="0"/>
  <p:tag name="KSO_WM_UNIT_COMPATIBLE" val="0"/>
  <p:tag name="KSO_WM_UNIT_DIAGRAM_ISNUMVISUAL" val="0"/>
  <p:tag name="KSO_WM_UNIT_DIAGRAM_ISREFERUNIT" val="0"/>
  <p:tag name="KSO_WM_UNIT_LAYERLEVEL" val="1"/>
</p:tagLst>
</file>

<file path=ppt/tags/tag8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ID" val="_11**"/>
  <p:tag name="KSO_WM_BEAUTIFY_FLAG" val="#wm#"/>
  <p:tag name="KSO_WM_TAG_VERSION" val="3.0"/>
  <p:tag name="KSO_WM_UNIT_ISNUMDGMTITLE" val="0"/>
  <p:tag name="KSO_WM_UNIT_NOCLEAR" val="0"/>
  <p:tag name="KSO_WM_UNIT_HIGHLIGHT" val="0"/>
  <p:tag name="KSO_WM_UNIT_COMPATIBLE" val="0"/>
  <p:tag name="KSO_WM_UNIT_DIAGRAM_ISNUMVISUAL" val="0"/>
  <p:tag name="KSO_WM_UNIT_DIAGRAM_ISREFERUNIT" val="0"/>
  <p:tag name="KSO_WM_UNIT_LAYERLEVEL" val="1"/>
</p:tagLst>
</file>

<file path=ppt/tags/tag8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TYPE" val="f"/>
  <p:tag name="KSO_WM_UNIT_SUBTYPE" val="b"/>
  <p:tag name="KSO_WM_UNIT_INDEX" val="1"/>
  <p:tag name="KSO_WM_BEAUTIFY_FLAG" val="#wm#"/>
  <p:tag name="KSO_WM_TAG_VERSION" val="3.0"/>
  <p:tag name="KSO_WM_UNIT_PRESET_TEXT" val="署名"/>
  <p:tag name="KSO_WM_UNIT_ID" val="_11*f*1"/>
  <p:tag name="KSO_WM_UNIT_ISNUMDGMTITLE" val="0"/>
  <p:tag name="KSO_WM_UNIT_NOCLEAR" val="0"/>
  <p:tag name="KSO_WM_UNIT_HIGHLIGHT" val="0"/>
  <p:tag name="KSO_WM_UNIT_COMPATIBLE" val="0"/>
  <p:tag name="KSO_WM_UNIT_DIAGRAM_ISNUMVISUAL" val="0"/>
  <p:tag name="KSO_WM_UNIT_DIAGRAM_ISREFERUNIT" val="0"/>
  <p:tag name="KSO_WM_UNIT_LAYERLEVEL" val="1"/>
  <p:tag name="KSO_WM_UNIT_VALUE" val="13"/>
</p:tagLst>
</file>

<file path=ppt/tags/tag8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TYPE" val="a"/>
  <p:tag name="KSO_WM_UNIT_INDEX" val="1"/>
  <p:tag name="KSO_WM_BEAUTIFY_FLAG" val="#wm#"/>
  <p:tag name="KSO_WM_TAG_VERSION" val="1.0"/>
  <p:tag name="KSO_WM_UNIT_PRESET_TEXT" val="单击此处编辑母版标题样式"/>
  <p:tag name="KSO_WM_UNIT_ID" val="_0*a*1"/>
  <p:tag name="KSO_WM_UNIT_ISNUMDGMTITLE" val="0"/>
  <p:tag name="KSO_WM_UNIT_NOCLEAR" val="0"/>
  <p:tag name="KSO_WM_UNIT_HIGHLIGHT" val="0"/>
  <p:tag name="KSO_WM_UNIT_COMPATIBLE" val="0"/>
  <p:tag name="KSO_WM_UNIT_DIAGRAM_ISNUMVISUAL" val="0"/>
  <p:tag name="KSO_WM_UNIT_DIAGRAM_ISREFERUNIT" val="0"/>
  <p:tag name="KSO_WM_UNIT_LAYERLEVEL" val="1"/>
  <p:tag name="KSO_WM_UNIT_ISCONTENTSTITLE" val="0"/>
  <p:tag name="KSO_WM_UNIT_VALUE" val="30"/>
  <p:tag name="KSO_WM_TEMPLATE_CATEGORY" val="custom"/>
  <p:tag name="KSO_WM_TEMPLATE_INDEX" val="20238579"/>
</p:tagLst>
</file>

<file path=ppt/tags/tag8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TYPE" val="f"/>
  <p:tag name="KSO_WM_UNIT_SUBTYPE" val="a"/>
  <p:tag name="KSO_WM_UNIT_INDEX" val="1"/>
  <p:tag name="KSO_WM_BEAUTIFY_FLAG" val="#wm#"/>
  <p:tag name="KSO_WM_TAG_VERSION" val="1.0"/>
  <p:tag name="KSO_WM_UNIT_PRESET_TEXT" val="单击此处编辑母版文本样式 第二级 第三级 第四级 第五级"/>
  <p:tag name="KSO_WM_UNIT_ID" val="_0*f*1"/>
  <p:tag name="KSO_WM_UNIT_ISNUMDGMTITLE" val="0"/>
  <p:tag name="KSO_WM_UNIT_NOCLEAR" val="0"/>
  <p:tag name="KSO_WM_UNIT_HIGHLIGHT" val="0"/>
  <p:tag name="KSO_WM_UNIT_COMPATIBLE" val="0"/>
  <p:tag name="KSO_WM_UNIT_DIAGRAM_ISNUMVISUAL" val="0"/>
  <p:tag name="KSO_WM_UNIT_DIAGRAM_ISREFERUNIT" val="0"/>
  <p:tag name="KSO_WM_UNIT_LAYERLEVEL" val="1"/>
  <p:tag name="KSO_WM_UNIT_VALUE" val="350"/>
  <p:tag name="KSO_WM_TEMPLATE_CATEGORY" val="custom"/>
  <p:tag name="KSO_WM_TEMPLATE_INDEX" val="20238579"/>
</p:tagLst>
</file>

<file path=ppt/tags/tag8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ID" val="_0**"/>
  <p:tag name="KSO_WM_BEAUTIFY_FLAG" val="#wm#"/>
  <p:tag name="KSO_WM_TAG_VERSION" val="3.0"/>
  <p:tag name="KSO_WM_UNIT_ISNUMDGMTITLE" val="0"/>
  <p:tag name="KSO_WM_UNIT_NOCLEAR" val="0"/>
  <p:tag name="KSO_WM_UNIT_HIGHLIGHT" val="0"/>
  <p:tag name="KSO_WM_UNIT_COMPATIBLE" val="0"/>
  <p:tag name="KSO_WM_UNIT_DIAGRAM_ISNUMVISUAL" val="0"/>
  <p:tag name="KSO_WM_UNIT_DIAGRAM_ISREFERUNIT" val="0"/>
  <p:tag name="KSO_WM_UNIT_LAYERLEVEL" val="1"/>
</p:tagLst>
</file>

<file path=ppt/tags/tag8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ID" val="_0**"/>
  <p:tag name="KSO_WM_BEAUTIFY_FLAG" val="#wm#"/>
  <p:tag name="KSO_WM_TAG_VERSION" val="3.0"/>
  <p:tag name="KSO_WM_UNIT_ISNUMDGMTITLE" val="0"/>
  <p:tag name="KSO_WM_UNIT_NOCLEAR" val="0"/>
  <p:tag name="KSO_WM_UNIT_HIGHLIGHT" val="0"/>
  <p:tag name="KSO_WM_UNIT_COMPATIBLE" val="0"/>
  <p:tag name="KSO_WM_UNIT_DIAGRAM_ISNUMVISUAL" val="0"/>
  <p:tag name="KSO_WM_UNIT_DIAGRAM_ISREFERUNIT" val="0"/>
  <p:tag name="KSO_WM_UNIT_LAYERLEVEL" val="1"/>
</p:tagLst>
</file>

<file path=ppt/tags/tag8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ID" val="_0**"/>
  <p:tag name="KSO_WM_BEAUTIFY_FLAG" val="#wm#"/>
  <p:tag name="KSO_WM_TAG_VERSION" val="3.0"/>
  <p:tag name="KSO_WM_UNIT_ISNUMDGMTITLE" val="0"/>
  <p:tag name="KSO_WM_UNIT_NOCLEAR" val="0"/>
  <p:tag name="KSO_WM_UNIT_HIGHLIGHT" val="0"/>
  <p:tag name="KSO_WM_UNIT_COMPATIBLE" val="0"/>
  <p:tag name="KSO_WM_UNIT_DIAGRAM_ISNUMVISUAL" val="0"/>
  <p:tag name="KSO_WM_UNIT_DIAGRAM_ISREFERUNIT" val="0"/>
  <p:tag name="KSO_WM_UNIT_LAYERLEVEL" val="1"/>
</p:tagLst>
</file>

<file path=ppt/tags/tag8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TYPE" val="i"/>
  <p:tag name="KSO_WM_UNIT_INDEX" val="1"/>
  <p:tag name="KSO_WM_BEAUTIFY_FLAG" val="#wm#"/>
  <p:tag name="KSO_WM_TAG_VERSION" val="3.0"/>
  <p:tag name="KSO_WM_UNIT_ID" val="_0*i*1"/>
  <p:tag name="KSO_WM_UNIT_ISNUMDGMTITLE" val="0"/>
  <p:tag name="KSO_WM_UNIT_NOCLEAR" val="0"/>
  <p:tag name="KSO_WM_UNIT_HIGHLIGHT" val="0"/>
  <p:tag name="KSO_WM_UNIT_COMPATIBLE" val="0"/>
  <p:tag name="KSO_WM_UNIT_DIAGRAM_ISNUMVISUAL" val="0"/>
  <p:tag name="KSO_WM_UNIT_DIAGRAM_ISREFERUNIT" val="0"/>
  <p:tag name="KSO_WM_UNIT_LAYERLEVEL" val="1"/>
</p:tagLst>
</file>

<file path=ppt/tags/tag9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TYPE" val="i"/>
  <p:tag name="KSO_WM_UNIT_INDEX" val="2"/>
  <p:tag name="KSO_WM_BEAUTIFY_FLAG" val="#wm#"/>
  <p:tag name="KSO_WM_TAG_VERSION" val="3.0"/>
  <p:tag name="KSO_WM_UNIT_ID" val="_0*i*2"/>
  <p:tag name="KSO_WM_UNIT_ISNUMDGMTITLE" val="0"/>
  <p:tag name="KSO_WM_UNIT_NOCLEAR" val="0"/>
  <p:tag name="KSO_WM_UNIT_HIGHLIGHT" val="0"/>
  <p:tag name="KSO_WM_UNIT_COMPATIBLE" val="0"/>
  <p:tag name="KSO_WM_UNIT_DIAGRAM_ISNUMVISUAL" val="0"/>
  <p:tag name="KSO_WM_UNIT_DIAGRAM_ISREFERUNIT" val="0"/>
  <p:tag name="KSO_WM_UNIT_LAYERLEVEL" val="1"/>
</p:tagLst>
</file>

<file path=ppt/tags/tag9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TYPE" val="i"/>
  <p:tag name="KSO_WM_UNIT_INDEX" val="3"/>
  <p:tag name="KSO_WM_BEAUTIFY_FLAG" val="#wm#"/>
  <p:tag name="KSO_WM_TAG_VERSION" val="3.0"/>
  <p:tag name="KSO_WM_UNIT_ID" val="_0*i*3"/>
  <p:tag name="KSO_WM_UNIT_ISNUMDGMTITLE" val="0"/>
  <p:tag name="KSO_WM_UNIT_NOCLEAR" val="0"/>
  <p:tag name="KSO_WM_UNIT_HIGHLIGHT" val="0"/>
  <p:tag name="KSO_WM_UNIT_COMPATIBLE" val="0"/>
  <p:tag name="KSO_WM_UNIT_DIAGRAM_ISNUMVISUAL" val="0"/>
  <p:tag name="KSO_WM_UNIT_DIAGRAM_ISREFERUNIT" val="0"/>
  <p:tag name="KSO_WM_UNIT_LAYERLEVEL" val="1"/>
</p:tagLst>
</file>

<file path=ppt/tags/tag9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TYPE" val="i"/>
  <p:tag name="KSO_WM_UNIT_INDEX" val="4"/>
  <p:tag name="KSO_WM_BEAUTIFY_FLAG" val="#wm#"/>
  <p:tag name="KSO_WM_TAG_VERSION" val="3.0"/>
  <p:tag name="KSO_WM_UNIT_ID" val="_0*i*4"/>
  <p:tag name="KSO_WM_UNIT_ISNUMDGMTITLE" val="0"/>
  <p:tag name="KSO_WM_UNIT_NOCLEAR" val="0"/>
  <p:tag name="KSO_WM_UNIT_HIGHLIGHT" val="0"/>
  <p:tag name="KSO_WM_UNIT_COMPATIBLE" val="0"/>
  <p:tag name="KSO_WM_UNIT_DIAGRAM_ISNUMVISUAL" val="0"/>
  <p:tag name="KSO_WM_UNIT_DIAGRAM_ISREFERUNIT" val="0"/>
  <p:tag name="KSO_WM_UNIT_LAYERLEVEL" val="1"/>
</p:tagLst>
</file>

<file path=ppt/tags/tag9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EMPLATE_SUBCATEGORY" val="29"/>
  <p:tag name="KSO_WM_TEMPLATE_COLOR_TYPE" val="0"/>
  <p:tag name="KSO_WM_TAG_VERSION" val="3.0"/>
  <p:tag name="KSO_WM_TEMPLATE_THUMBS_INDEX" val="1、9"/>
  <p:tag name="KSO_WM_BEAUTIFY_FLAG" val="#wm#"/>
  <p:tag name="KSO_WM_TEMPLATE_INDEX" val="20238579"/>
  <p:tag name="KSO_WM_TEMPLATE_CATEGORY" val="custom"/>
  <p:tag name="KSO_WM_TEMPLATE_MASTER_TYPE" val="0"/>
</p:tagLst>
</file>

<file path=ppt/tags/tag9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TYPE" val="a"/>
  <p:tag name="KSO_WM_UNIT_INDEX" val="1"/>
  <p:tag name="KSO_WM_BEAUTIFY_FLAG" val="#wm#"/>
  <p:tag name="KSO_WM_TAG_VERSION" val="3.0"/>
  <p:tag name="KSO_WM_UNIT_PRESET_TEXT" val="单击此处编辑母版标题样式"/>
  <p:tag name="KSO_WM_UNIT_ID" val="_7*a*1"/>
  <p:tag name="KSO_WM_UNIT_ISNUMDGMTITLE" val="0"/>
  <p:tag name="KSO_WM_UNIT_NOCLEAR" val="0"/>
  <p:tag name="KSO_WM_UNIT_HIGHLIGHT" val="0"/>
  <p:tag name="KSO_WM_UNIT_COMPATIBLE" val="0"/>
  <p:tag name="KSO_WM_UNIT_DIAGRAM_ISNUMVISUAL" val="0"/>
  <p:tag name="KSO_WM_UNIT_DIAGRAM_ISREFERUNIT" val="0"/>
  <p:tag name="KSO_WM_UNIT_LAYERLEVEL" val="1"/>
  <p:tag name="KSO_WM_UNIT_ISCONTENTSTITLE" val="0"/>
</p:tagLst>
</file>

<file path=ppt/tags/tag9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ID" val="_7**"/>
  <p:tag name="KSO_WM_BEAUTIFY_FLAG" val="#wm#"/>
  <p:tag name="KSO_WM_TAG_VERSION" val="3.0"/>
  <p:tag name="KSO_WM_UNIT_ISNUMDGMTITLE" val="0"/>
  <p:tag name="KSO_WM_UNIT_NOCLEAR" val="0"/>
  <p:tag name="KSO_WM_UNIT_HIGHLIGHT" val="0"/>
  <p:tag name="KSO_WM_UNIT_COMPATIBLE" val="0"/>
  <p:tag name="KSO_WM_UNIT_DIAGRAM_ISNUMVISUAL" val="0"/>
  <p:tag name="KSO_WM_UNIT_DIAGRAM_ISREFERUNIT" val="0"/>
  <p:tag name="KSO_WM_UNIT_LAYERLEVEL" val="1"/>
</p:tagLst>
</file>

<file path=ppt/tags/tag9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ID" val="_7**"/>
  <p:tag name="KSO_WM_BEAUTIFY_FLAG" val="#wm#"/>
  <p:tag name="KSO_WM_TAG_VERSION" val="3.0"/>
  <p:tag name="KSO_WM_UNIT_ISNUMDGMTITLE" val="0"/>
  <p:tag name="KSO_WM_UNIT_NOCLEAR" val="0"/>
  <p:tag name="KSO_WM_UNIT_HIGHLIGHT" val="0"/>
  <p:tag name="KSO_WM_UNIT_COMPATIBLE" val="0"/>
  <p:tag name="KSO_WM_UNIT_DIAGRAM_ISNUMVISUAL" val="0"/>
  <p:tag name="KSO_WM_UNIT_DIAGRAM_ISREFERUNIT" val="0"/>
  <p:tag name="KSO_WM_UNIT_LAYERLEVEL" val="1"/>
</p:tagLst>
</file>

<file path=ppt/tags/tag9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ID" val="_7**"/>
  <p:tag name="KSO_WM_BEAUTIFY_FLAG" val="#wm#"/>
  <p:tag name="KSO_WM_TAG_VERSION" val="3.0"/>
  <p:tag name="KSO_WM_UNIT_ISNUMDGMTITLE" val="0"/>
  <p:tag name="KSO_WM_UNIT_NOCLEAR" val="0"/>
  <p:tag name="KSO_WM_UNIT_HIGHLIGHT" val="0"/>
  <p:tag name="KSO_WM_UNIT_COMPATIBLE" val="0"/>
  <p:tag name="KSO_WM_UNIT_DIAGRAM_ISNUMVISUAL" val="0"/>
  <p:tag name="KSO_WM_UNIT_DIAGRAM_ISREFERUNIT" val="0"/>
  <p:tag name="KSO_WM_UNIT_LAYERLEVEL" val="1"/>
</p:tagLst>
</file>

<file path=ppt/tags/tag9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TYPE" val="a"/>
  <p:tag name="KSO_WM_UNIT_INDEX" val="1"/>
  <p:tag name="KSO_WM_BEAUTIFY_FLAG" val="#wm#"/>
  <p:tag name="KSO_WM_TAG_VERSION" val="1.0"/>
  <p:tag name="KSO_WM_UNIT_PRESET_TEXT" val="单击此处编辑母版标题样式"/>
  <p:tag name="KSO_WM_UNIT_ID" val="_0*a*1"/>
  <p:tag name="KSO_WM_UNIT_ISNUMDGMTITLE" val="0"/>
  <p:tag name="KSO_WM_UNIT_NOCLEAR" val="0"/>
  <p:tag name="KSO_WM_UNIT_HIGHLIGHT" val="0"/>
  <p:tag name="KSO_WM_UNIT_COMPATIBLE" val="0"/>
  <p:tag name="KSO_WM_UNIT_DIAGRAM_ISNUMVISUAL" val="0"/>
  <p:tag name="KSO_WM_UNIT_DIAGRAM_ISREFERUNIT" val="0"/>
  <p:tag name="KSO_WM_UNIT_LAYERLEVEL" val="1"/>
  <p:tag name="KSO_WM_UNIT_ISCONTENTSTITLE" val="0"/>
  <p:tag name="KSO_WM_UNIT_VALUE" val="30"/>
  <p:tag name="KSO_WM_TEMPLATE_CATEGORY" val="custom"/>
  <p:tag name="KSO_WM_TEMPLATE_INDEX" val="20238579"/>
</p:tagLst>
</file>

<file path=ppt/tags/tag9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TYPE" val="f"/>
  <p:tag name="KSO_WM_UNIT_SUBTYPE" val="a"/>
  <p:tag name="KSO_WM_UNIT_INDEX" val="1"/>
  <p:tag name="KSO_WM_BEAUTIFY_FLAG" val="#wm#"/>
  <p:tag name="KSO_WM_TAG_VERSION" val="1.0"/>
  <p:tag name="KSO_WM_UNIT_PRESET_TEXT" val="单击此处编辑母版文本样式 第二级 第三级 第四级 第五级"/>
  <p:tag name="KSO_WM_UNIT_ID" val="_0*f*1"/>
  <p:tag name="KSO_WM_UNIT_ISNUMDGMTITLE" val="0"/>
  <p:tag name="KSO_WM_UNIT_NOCLEAR" val="0"/>
  <p:tag name="KSO_WM_UNIT_HIGHLIGHT" val="0"/>
  <p:tag name="KSO_WM_UNIT_COMPATIBLE" val="0"/>
  <p:tag name="KSO_WM_UNIT_DIAGRAM_ISNUMVISUAL" val="0"/>
  <p:tag name="KSO_WM_UNIT_DIAGRAM_ISREFERUNIT" val="0"/>
  <p:tag name="KSO_WM_UNIT_LAYERLEVEL" val="1"/>
  <p:tag name="KSO_WM_UNIT_VALUE" val="350"/>
  <p:tag name="KSO_WM_TEMPLATE_CATEGORY" val="custom"/>
  <p:tag name="KSO_WM_TEMPLATE_INDEX" val="20238579"/>
</p:tagLst>
</file>

<file path=ppt/tags/tag10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ID" val="_0**"/>
  <p:tag name="KSO_WM_BEAUTIFY_FLAG" val="#wm#"/>
  <p:tag name="KSO_WM_TAG_VERSION" val="3.0"/>
  <p:tag name="KSO_WM_UNIT_ISNUMDGMTITLE" val="0"/>
  <p:tag name="KSO_WM_UNIT_NOCLEAR" val="0"/>
  <p:tag name="KSO_WM_UNIT_HIGHLIGHT" val="0"/>
  <p:tag name="KSO_WM_UNIT_COMPATIBLE" val="0"/>
  <p:tag name="KSO_WM_UNIT_DIAGRAM_ISNUMVISUAL" val="0"/>
  <p:tag name="KSO_WM_UNIT_DIAGRAM_ISREFERUNIT" val="0"/>
  <p:tag name="KSO_WM_UNIT_LAYERLEVEL" val="1"/>
</p:tagLst>
</file>

<file path=ppt/tags/tag10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ID" val="_0**"/>
  <p:tag name="KSO_WM_BEAUTIFY_FLAG" val="#wm#"/>
  <p:tag name="KSO_WM_TAG_VERSION" val="3.0"/>
  <p:tag name="KSO_WM_UNIT_ISNUMDGMTITLE" val="0"/>
  <p:tag name="KSO_WM_UNIT_NOCLEAR" val="0"/>
  <p:tag name="KSO_WM_UNIT_HIGHLIGHT" val="0"/>
  <p:tag name="KSO_WM_UNIT_COMPATIBLE" val="0"/>
  <p:tag name="KSO_WM_UNIT_DIAGRAM_ISNUMVISUAL" val="0"/>
  <p:tag name="KSO_WM_UNIT_DIAGRAM_ISREFERUNIT" val="0"/>
  <p:tag name="KSO_WM_UNIT_LAYERLEVEL" val="1"/>
</p:tagLst>
</file>

<file path=ppt/tags/tag10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ID" val="_0**"/>
  <p:tag name="KSO_WM_BEAUTIFY_FLAG" val="#wm#"/>
  <p:tag name="KSO_WM_TAG_VERSION" val="3.0"/>
  <p:tag name="KSO_WM_UNIT_ISNUMDGMTITLE" val="0"/>
  <p:tag name="KSO_WM_UNIT_NOCLEAR" val="0"/>
  <p:tag name="KSO_WM_UNIT_HIGHLIGHT" val="0"/>
  <p:tag name="KSO_WM_UNIT_COMPATIBLE" val="0"/>
  <p:tag name="KSO_WM_UNIT_DIAGRAM_ISNUMVISUAL" val="0"/>
  <p:tag name="KSO_WM_UNIT_DIAGRAM_ISREFERUNIT" val="0"/>
  <p:tag name="KSO_WM_UNIT_LAYERLEVEL" val="1"/>
</p:tagLst>
</file>

<file path=ppt/tags/tag10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TYPE" val="i"/>
  <p:tag name="KSO_WM_UNIT_INDEX" val="1"/>
  <p:tag name="KSO_WM_BEAUTIFY_FLAG" val="#wm#"/>
  <p:tag name="KSO_WM_TAG_VERSION" val="3.0"/>
  <p:tag name="KSO_WM_UNIT_ID" val="_0*i*1"/>
  <p:tag name="KSO_WM_UNIT_ISNUMDGMTITLE" val="0"/>
  <p:tag name="KSO_WM_UNIT_NOCLEAR" val="0"/>
  <p:tag name="KSO_WM_UNIT_HIGHLIGHT" val="0"/>
  <p:tag name="KSO_WM_UNIT_COMPATIBLE" val="0"/>
  <p:tag name="KSO_WM_UNIT_DIAGRAM_ISNUMVISUAL" val="0"/>
  <p:tag name="KSO_WM_UNIT_DIAGRAM_ISREFERUNIT" val="0"/>
  <p:tag name="KSO_WM_UNIT_LAYERLEVEL" val="1"/>
</p:tagLst>
</file>

<file path=ppt/tags/tag10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TYPE" val="i"/>
  <p:tag name="KSO_WM_UNIT_INDEX" val="2"/>
  <p:tag name="KSO_WM_BEAUTIFY_FLAG" val="#wm#"/>
  <p:tag name="KSO_WM_TAG_VERSION" val="3.0"/>
  <p:tag name="KSO_WM_UNIT_ID" val="_0*i*2"/>
  <p:tag name="KSO_WM_UNIT_ISNUMDGMTITLE" val="0"/>
  <p:tag name="KSO_WM_UNIT_NOCLEAR" val="0"/>
  <p:tag name="KSO_WM_UNIT_HIGHLIGHT" val="0"/>
  <p:tag name="KSO_WM_UNIT_COMPATIBLE" val="0"/>
  <p:tag name="KSO_WM_UNIT_DIAGRAM_ISNUMVISUAL" val="0"/>
  <p:tag name="KSO_WM_UNIT_DIAGRAM_ISREFERUNIT" val="0"/>
  <p:tag name="KSO_WM_UNIT_LAYERLEVEL" val="1"/>
</p:tagLst>
</file>

<file path=ppt/tags/tag10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TYPE" val="i"/>
  <p:tag name="KSO_WM_UNIT_INDEX" val="3"/>
  <p:tag name="KSO_WM_BEAUTIFY_FLAG" val="#wm#"/>
  <p:tag name="KSO_WM_TAG_VERSION" val="3.0"/>
  <p:tag name="KSO_WM_UNIT_ID" val="_0*i*3"/>
  <p:tag name="KSO_WM_UNIT_ISNUMDGMTITLE" val="0"/>
  <p:tag name="KSO_WM_UNIT_NOCLEAR" val="0"/>
  <p:tag name="KSO_WM_UNIT_HIGHLIGHT" val="0"/>
  <p:tag name="KSO_WM_UNIT_COMPATIBLE" val="0"/>
  <p:tag name="KSO_WM_UNIT_DIAGRAM_ISNUMVISUAL" val="0"/>
  <p:tag name="KSO_WM_UNIT_DIAGRAM_ISREFERUNIT" val="0"/>
  <p:tag name="KSO_WM_UNIT_LAYERLEVEL" val="1"/>
</p:tagLst>
</file>

<file path=ppt/tags/tag10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TYPE" val="i"/>
  <p:tag name="KSO_WM_UNIT_INDEX" val="4"/>
  <p:tag name="KSO_WM_BEAUTIFY_FLAG" val="#wm#"/>
  <p:tag name="KSO_WM_TAG_VERSION" val="3.0"/>
  <p:tag name="KSO_WM_UNIT_ID" val="_0*i*4"/>
  <p:tag name="KSO_WM_UNIT_ISNUMDGMTITLE" val="0"/>
  <p:tag name="KSO_WM_UNIT_NOCLEAR" val="0"/>
  <p:tag name="KSO_WM_UNIT_HIGHLIGHT" val="0"/>
  <p:tag name="KSO_WM_UNIT_COMPATIBLE" val="0"/>
  <p:tag name="KSO_WM_UNIT_DIAGRAM_ISNUMVISUAL" val="0"/>
  <p:tag name="KSO_WM_UNIT_DIAGRAM_ISREFERUNIT" val="0"/>
  <p:tag name="KSO_WM_UNIT_LAYERLEVEL" val="1"/>
</p:tagLst>
</file>

<file path=ppt/tags/tag10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EMPLATE_SUBCATEGORY" val="29"/>
  <p:tag name="KSO_WM_TEMPLATE_COLOR_TYPE" val="0"/>
  <p:tag name="KSO_WM_TAG_VERSION" val="3.0"/>
  <p:tag name="KSO_WM_TEMPLATE_THUMBS_INDEX" val="1、9"/>
  <p:tag name="KSO_WM_BEAUTIFY_FLAG" val="#wm#"/>
  <p:tag name="KSO_WM_TEMPLATE_INDEX" val="20238579"/>
  <p:tag name="KSO_WM_TEMPLATE_CATEGORY" val="custom"/>
  <p:tag name="KSO_WM_TEMPLATE_MASTER_TYPE" val="0"/>
</p:tagLst>
</file>

<file path=ppt/tags/tag10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TYPE" val="a"/>
  <p:tag name="KSO_WM_UNIT_INDEX" val="1"/>
  <p:tag name="KSO_WM_BEAUTIFY_FLAG" val="#wm#"/>
  <p:tag name="KSO_WM_TAG_VERSION" val="3.0"/>
  <p:tag name="KSO_WM_UNIT_PRESET_TEXT" val="单击此处编辑母版标题样式"/>
  <p:tag name="KSO_WM_UNIT_ID" val="_7*a*1"/>
  <p:tag name="KSO_WM_UNIT_ISNUMDGMTITLE" val="0"/>
  <p:tag name="KSO_WM_UNIT_NOCLEAR" val="0"/>
  <p:tag name="KSO_WM_UNIT_HIGHLIGHT" val="0"/>
  <p:tag name="KSO_WM_UNIT_COMPATIBLE" val="0"/>
  <p:tag name="KSO_WM_UNIT_DIAGRAM_ISNUMVISUAL" val="0"/>
  <p:tag name="KSO_WM_UNIT_DIAGRAM_ISREFERUNIT" val="0"/>
  <p:tag name="KSO_WM_UNIT_LAYERLEVEL" val="1"/>
  <p:tag name="KSO_WM_UNIT_ISCONTENTSTITLE" val="0"/>
</p:tagLst>
</file>

<file path=ppt/tags/tag10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ID" val="_7**"/>
  <p:tag name="KSO_WM_BEAUTIFY_FLAG" val="#wm#"/>
  <p:tag name="KSO_WM_TAG_VERSION" val="3.0"/>
  <p:tag name="KSO_WM_UNIT_ISNUMDGMTITLE" val="0"/>
  <p:tag name="KSO_WM_UNIT_NOCLEAR" val="0"/>
  <p:tag name="KSO_WM_UNIT_HIGHLIGHT" val="0"/>
  <p:tag name="KSO_WM_UNIT_COMPATIBLE" val="0"/>
  <p:tag name="KSO_WM_UNIT_DIAGRAM_ISNUMVISUAL" val="0"/>
  <p:tag name="KSO_WM_UNIT_DIAGRAM_ISREFERUNIT" val="0"/>
  <p:tag name="KSO_WM_UNIT_LAYERLEVEL" val="1"/>
</p:tagLst>
</file>

<file path=ppt/tags/tag1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ID" val="_7**"/>
  <p:tag name="KSO_WM_BEAUTIFY_FLAG" val="#wm#"/>
  <p:tag name="KSO_WM_TAG_VERSION" val="3.0"/>
  <p:tag name="KSO_WM_UNIT_ISNUMDGMTITLE" val="0"/>
  <p:tag name="KSO_WM_UNIT_NOCLEAR" val="0"/>
  <p:tag name="KSO_WM_UNIT_HIGHLIGHT" val="0"/>
  <p:tag name="KSO_WM_UNIT_COMPATIBLE" val="0"/>
  <p:tag name="KSO_WM_UNIT_DIAGRAM_ISNUMVISUAL" val="0"/>
  <p:tag name="KSO_WM_UNIT_DIAGRAM_ISREFERUNIT" val="0"/>
  <p:tag name="KSO_WM_UNIT_LAYERLEVEL" val="1"/>
</p:tagLst>
</file>

<file path=ppt/tags/tag1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ID" val="_7**"/>
  <p:tag name="KSO_WM_BEAUTIFY_FLAG" val="#wm#"/>
  <p:tag name="KSO_WM_TAG_VERSION" val="3.0"/>
  <p:tag name="KSO_WM_UNIT_ISNUMDGMTITLE" val="0"/>
  <p:tag name="KSO_WM_UNIT_NOCLEAR" val="0"/>
  <p:tag name="KSO_WM_UNIT_HIGHLIGHT" val="0"/>
  <p:tag name="KSO_WM_UNIT_COMPATIBLE" val="0"/>
  <p:tag name="KSO_WM_UNIT_DIAGRAM_ISNUMVISUAL" val="0"/>
  <p:tag name="KSO_WM_UNIT_DIAGRAM_ISREFERUNIT" val="0"/>
  <p:tag name="KSO_WM_UNIT_LAYERLEVEL" val="1"/>
</p:tagLst>
</file>

<file path=ppt/tags/tag1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TYPE" val="title"/>
  <p:tag name="KSO_WM_TEMPLATE_SUBCATEGORY" val="29"/>
  <p:tag name="KSO_WM_TEMPLATE_COLOR_TYPE" val="0"/>
  <p:tag name="KSO_WM_TAG_VERSION" val="3.0"/>
  <p:tag name="KSO_WM_SLIDE_SUBTYPE" val="pureTxt"/>
  <p:tag name="KSO_WM_SLIDE_ITEM_CNT" val="0"/>
  <p:tag name="KSO_WM_TEMPLATE_THUMBS_INDEX" val="1、9"/>
  <p:tag name="KSO_WM_BEAUTIFY_FLAG" val="#wm#"/>
  <p:tag name="KSO_WM_TEMPLATE_INDEX" val="20238579"/>
  <p:tag name="KSO_WM_TEMPLATE_CATEGORY" val="custom"/>
  <p:tag name="KSO_WM_SLIDE_INDEX" val="1"/>
  <p:tag name="KSO_WM_SLIDE_ID" val="custom20238579_1"/>
  <p:tag name="KSO_WM_TEMPLATE_MASTER_TYPE" val="0"/>
  <p:tag name="KSO_WM_SLIDE_LAYOUT" val="a_b_f"/>
  <p:tag name="KSO_WM_SLIDE_LAYOUT_CNT" val="1_1_1"/>
</p:tagLst>
</file>

<file path=ppt/tags/tag1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TYPE" val="a"/>
  <p:tag name="KSO_WM_UNIT_INDEX" val="1"/>
  <p:tag name="KSO_WM_BEAUTIFY_FLAG" val="#wm#"/>
  <p:tag name="KSO_WM_TAG_VERSION" val="3.0"/>
  <p:tag name="KSO_WM_UNIT_ID" val="custom20238579_1*a*1"/>
  <p:tag name="KSO_WM_UNIT_ISNUMDGMTITLE" val="0"/>
  <p:tag name="KSO_WM_UNIT_NOCLEAR" val="0"/>
  <p:tag name="KSO_WM_UNIT_HIGHLIGHT" val="0"/>
  <p:tag name="KSO_WM_UNIT_COMPATIBLE" val="0"/>
  <p:tag name="KSO_WM_UNIT_DIAGRAM_ISNUMVISUAL" val="0"/>
  <p:tag name="KSO_WM_UNIT_DIAGRAM_ISREFERUNIT" val="0"/>
  <p:tag name="KSO_WM_UNIT_LAYERLEVEL" val="1"/>
  <p:tag name="KSO_WM_TEMPLATE_INDEX" val="20238579"/>
  <p:tag name="KSO_WM_TEMPLATE_CATEGORY" val="custom"/>
  <p:tag name="KSO_WM_UNIT_ISCONTENTSTITLE" val="0"/>
  <p:tag name="KSO_WM_UNIT_VALUE" val="18"/>
  <p:tag name="KSO_WM_UNIT_TEXT_TYPE" val="1"/>
  <p:tag name="KSO_WM_UNIT_PRESET_TEXT" val="单击此处 添加文档标题"/>
</p:tagLst>
</file>

<file path=ppt/tags/tag1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TYPE" val="f"/>
  <p:tag name="KSO_WM_UNIT_SUBTYPE" val="b"/>
  <p:tag name="KSO_WM_UNIT_INDEX" val="1"/>
  <p:tag name="KSO_WM_BEAUTIFY_FLAG" val="#wm#"/>
  <p:tag name="KSO_WM_TAG_VERSION" val="3.0"/>
  <p:tag name="KSO_WM_UNIT_ID" val="custom20238579_1*f*1"/>
  <p:tag name="KSO_WM_UNIT_ISNUMDGMTITLE" val="0"/>
  <p:tag name="KSO_WM_UNIT_NOCLEAR" val="0"/>
  <p:tag name="KSO_WM_UNIT_HIGHLIGHT" val="0"/>
  <p:tag name="KSO_WM_UNIT_COMPATIBLE" val="0"/>
  <p:tag name="KSO_WM_UNIT_DIAGRAM_ISNUMVISUAL" val="0"/>
  <p:tag name="KSO_WM_UNIT_DIAGRAM_ISREFERUNIT" val="0"/>
  <p:tag name="KSO_WM_UNIT_LAYERLEVEL" val="1"/>
  <p:tag name="KSO_WM_TEMPLATE_INDEX" val="20238579"/>
  <p:tag name="KSO_WM_TEMPLATE_CATEGORY" val="custom"/>
  <p:tag name="KSO_WM_UNIT_VALUE" val="13"/>
</p:tagLst>
</file>

<file path=ppt/tags/tag1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TYPE" val="contents"/>
  <p:tag name="KSO_WM_TEMPLATE_SUBCATEGORY" val="29"/>
  <p:tag name="KSO_WM_TEMPLATE_COLOR_TYPE" val="0"/>
  <p:tag name="KSO_WM_TAG_VERSION" val="3.0"/>
  <p:tag name="KSO_WM_SLIDE_SUBTYPE" val="diag"/>
  <p:tag name="KSO_WM_SLIDE_ITEM_CNT" val="6"/>
  <p:tag name="KSO_WM_DIAGRAM_GROUP_CODE" val="l1-1"/>
  <p:tag name="KSO_WM_BEAUTIFY_FLAG" val="#wm#"/>
  <p:tag name="KSO_WM_TEMPLATE_INDEX" val="20238579"/>
  <p:tag name="KSO_WM_TEMPLATE_CATEGORY" val="custom"/>
  <p:tag name="KSO_WM_SLIDE_INDEX" val="6"/>
  <p:tag name="KSO_WM_SLIDE_ID" val="custom20238579_6"/>
  <p:tag name="KSO_WM_TEMPLATE_MASTER_TYPE" val="0"/>
  <p:tag name="KSO_WM_SLIDE_LAYOUT" val="a_l"/>
  <p:tag name="KSO_WM_SLIDE_LAYOUT_CNT" val="1_1"/>
  <p:tag name="KSO_WM_SLIDE_DIAGTYPE" val="l"/>
</p:tagLst>
</file>

<file path=ppt/tags/tag1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TYPE" val="l_h_i"/>
  <p:tag name="KSO_WM_UNIT_INDEX" val="1_1_1"/>
  <p:tag name="KSO_WM_BEAUTIFY_FLAG" val="#wm#"/>
  <p:tag name="KSO_WM_TAG_VERSION" val="3.0"/>
  <p:tag name="KSO_WM_DIAGRAM_VERSION" val="3"/>
  <p:tag name="KSO_WM_DIAGRAM_GROUP_CODE" val="l1-1"/>
  <p:tag name="KSO_WM_DIAGRAM_COLOR_TRICK" val="1"/>
  <p:tag name="KSO_WM_DIAGRAM_COLOR_TEXT_CAN_REMOVE" val="n"/>
  <p:tag name="KSO_WM_UNIT_ID" val="custom20238579_6*l_h_i*1_1_1"/>
  <p:tag name="KSO_WM_UNIT_ISNUMDGMTITLE" val="0"/>
  <p:tag name="KSO_WM_UNIT_NOCLEAR" val="0"/>
  <p:tag name="KSO_WM_UNIT_HIGHLIGHT" val="0"/>
  <p:tag name="KSO_WM_UNIT_COMPATIBLE" val="0"/>
  <p:tag name="KSO_WM_UNIT_DIAGRAM_ISNUMVISUAL" val="0"/>
  <p:tag name="KSO_WM_UNIT_DIAGRAM_ISREFERUNIT" val="0"/>
  <p:tag name="KSO_WM_UNIT_LAYERLEVEL" val="1_1_1"/>
  <p:tag name="KSO_WM_TEMPLATE_INDEX" val="20238579"/>
  <p:tag name="KSO_WM_TEMPLATE_CATEGORY" val="custom"/>
  <p:tag name="KSO_WM_DIAGRAM_MAX_ITEMCNT" val="6"/>
  <p:tag name="KSO_WM_DIAGRAM_MIN_ITEMCNT" val="2"/>
  <p:tag name="KSO_WM_DIAGRAM_VIRTUALLY_FRAME" val="{&quot;height&quot;:429.6080322265625,&quot;width&quot;:496.06298828125}"/>
  <p:tag name="KSO_WM_DIAGRAM_COLOR_MATCH_VALUE" val="{&quot;shape&quot;:{&quot;fill&quot;:{&quot;solid&quot;:{&quot;brightness&quot;:0,&quot;colorType&quot;:2,&quot;rgb&quot;:&quot;#ffffff&quot;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1,&quot;foreColorIndex&quot;:2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</p:tagLst>
</file>

<file path=ppt/tags/tag1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TYPE" val="a"/>
  <p:tag name="KSO_WM_UNIT_INDEX" val="1"/>
  <p:tag name="KSO_WM_BEAUTIFY_FLAG" val="#wm#"/>
  <p:tag name="KSO_WM_TAG_VERSION" val="3.0"/>
  <p:tag name="KSO_WM_UNIT_ISCONTENTSTITLE" val="1"/>
  <p:tag name="KSO_WM_DIAGRAM_GROUP_CODE" val="l1-1"/>
  <p:tag name="KSO_WM_DIAGRAM_COLOR_TRICK" val="1"/>
  <p:tag name="KSO_WM_DIAGRAM_COLOR_TEXT_CAN_REMOVE" val="n"/>
  <p:tag name="KSO_WM_UNIT_ID" val="custom20238579_6*a*1"/>
  <p:tag name="KSO_WM_UNIT_ISNUMDGMTITLE" val="0"/>
  <p:tag name="KSO_WM_UNIT_NOCLEAR" val="0"/>
  <p:tag name="KSO_WM_UNIT_HIGHLIGHT" val="0"/>
  <p:tag name="KSO_WM_UNIT_COMPATIBLE" val="0"/>
  <p:tag name="KSO_WM_UNIT_DIAGRAM_ISNUMVISUAL" val="0"/>
  <p:tag name="KSO_WM_UNIT_DIAGRAM_ISREFERUNIT" val="0"/>
  <p:tag name="KSO_WM_UNIT_LAYERLEVEL" val="1"/>
  <p:tag name="KSO_WM_TEMPLATE_INDEX" val="20238579"/>
  <p:tag name="KSO_WM_TEMPLATE_CATEGORY" val="custom"/>
</p:tagLst>
</file>

<file path=ppt/tags/tag1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TYPE" val="l_h_i"/>
  <p:tag name="KSO_WM_UNIT_SUBTYPE" val="d"/>
  <p:tag name="KSO_WM_UNIT_INDEX" val="1_1_2"/>
  <p:tag name="KSO_WM_BEAUTIFY_FLAG" val="#wm#"/>
  <p:tag name="KSO_WM_TAG_VERSION" val="3.0"/>
  <p:tag name="KSO_WM_DIAGRAM_VERSION" val="3"/>
  <p:tag name="KSO_WM_DIAGRAM_GROUP_CODE" val="l1-1"/>
  <p:tag name="KSO_WM_DIAGRAM_COLOR_TRICK" val="1"/>
  <p:tag name="KSO_WM_DIAGRAM_COLOR_TEXT_CAN_REMOVE" val="n"/>
  <p:tag name="KSO_WM_UNIT_ID" val="custom20238579_6*l_h_i*1_1_2"/>
  <p:tag name="KSO_WM_UNIT_ISNUMDGMTITLE" val="0"/>
  <p:tag name="KSO_WM_UNIT_NOCLEAR" val="0"/>
  <p:tag name="KSO_WM_UNIT_HIGHLIGHT" val="0"/>
  <p:tag name="KSO_WM_UNIT_COMPATIBLE" val="0"/>
  <p:tag name="KSO_WM_UNIT_DIAGRAM_ISNUMVISUAL" val="0"/>
  <p:tag name="KSO_WM_UNIT_DIAGRAM_ISREFERUNIT" val="0"/>
  <p:tag name="KSO_WM_UNIT_LAYERLEVEL" val="1_1_1"/>
  <p:tag name="KSO_WM_TEMPLATE_INDEX" val="20238579"/>
  <p:tag name="KSO_WM_TEMPLATE_CATEGORY" val="custom"/>
  <p:tag name="KSO_WM_DIAGRAM_MAX_ITEMCNT" val="6"/>
  <p:tag name="KSO_WM_DIAGRAM_MIN_ITEMCNT" val="2"/>
  <p:tag name="KSO_WM_DIAGRAM_VIRTUALLY_FRAME" val="{&quot;height&quot;:429.6080322265625,&quot;width&quot;:496.06298828125}"/>
  <p:tag name="KSO_WM_DIAGRAM_COLOR_MATCH_VALUE" val="{&quot;shape&quot;:{&quot;fill&quot;:{&quot;solid&quot;:{&quot;brightness&quot;:0,&quot;colorType&quot;:1,&quot;foreColorIndex&quot;:5,&quot;transparency&quot;:0.8999999761581421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1,&quot;foreColorIndex&quot;:5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</p:tagLst>
</file>

<file path=ppt/tags/tag1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TYPE" val="l_h_f"/>
  <p:tag name="KSO_WM_UNIT_INDEX" val="1_1_1"/>
  <p:tag name="KSO_WM_BEAUTIFY_FLAG" val="#wm#"/>
  <p:tag name="KSO_WM_TAG_VERSION" val="3.0"/>
  <p:tag name="KSO_WM_DIAGRAM_VERSION" val="3"/>
  <p:tag name="KSO_WM_DIAGRAM_GROUP_CODE" val="l1-1"/>
  <p:tag name="KSO_WM_DIAGRAM_COLOR_TRICK" val="1"/>
  <p:tag name="KSO_WM_DIAGRAM_COLOR_TEXT_CAN_REMOVE" val="n"/>
  <p:tag name="KSO_WM_UNIT_ID" val="custom20238579_6*l_h_f*1_1_1"/>
  <p:tag name="KSO_WM_UNIT_ISNUMDGMTITLE" val="0"/>
  <p:tag name="KSO_WM_UNIT_NOCLEAR" val="0"/>
  <p:tag name="KSO_WM_UNIT_HIGHLIGHT" val="0"/>
  <p:tag name="KSO_WM_UNIT_COMPATIBLE" val="0"/>
  <p:tag name="KSO_WM_UNIT_DIAGRAM_ISNUMVISUAL" val="0"/>
  <p:tag name="KSO_WM_UNIT_DIAGRAM_ISREFERUNIT" val="0"/>
  <p:tag name="KSO_WM_UNIT_LAYERLEVEL" val="1_1_1"/>
  <p:tag name="KSO_WM_TEMPLATE_INDEX" val="20238579"/>
  <p:tag name="KSO_WM_TEMPLATE_CATEGORY" val="custom"/>
  <p:tag name="KSO_WM_UNIT_SUBTYPE" val="a"/>
  <p:tag name="KSO_WM_UNIT_TEXT_TYPE" val="1"/>
  <p:tag name="KSO_WM_DIAGRAM_MAX_ITEMCNT" val="6"/>
  <p:tag name="KSO_WM_DIAGRAM_MIN_ITEMCNT" val="2"/>
  <p:tag name="KSO_WM_DIAGRAM_VIRTUALLY_FRAME" val="{&quot;height&quot;:429.6080322265625,&quot;width&quot;:496.06298828125}"/>
  <p:tag name="KSO_WM_DIAGRAM_COLOR_MATCH_VALUE" val="{&quot;shape&quot;:{&quot;fill&quot;:{&quot;type&quot;:0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2,&quot;rgb&quot;:&quot;#262626&quot;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UNIT_PRESET_TEXT" val="单击添加目录项标题"/>
</p:tagLst>
</file>

<file path=ppt/tags/tag1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TYPE" val="l_h_i"/>
  <p:tag name="KSO_WM_UNIT_INDEX" val="1_2_1"/>
  <p:tag name="KSO_WM_BEAUTIFY_FLAG" val="#wm#"/>
  <p:tag name="KSO_WM_TAG_VERSION" val="3.0"/>
  <p:tag name="KSO_WM_DIAGRAM_VERSION" val="3"/>
  <p:tag name="KSO_WM_DIAGRAM_GROUP_CODE" val="l1-1"/>
  <p:tag name="KSO_WM_DIAGRAM_COLOR_TRICK" val="1"/>
  <p:tag name="KSO_WM_DIAGRAM_COLOR_TEXT_CAN_REMOVE" val="n"/>
  <p:tag name="KSO_WM_UNIT_ID" val="custom20238579_6*l_h_i*1_2_1"/>
  <p:tag name="KSO_WM_UNIT_ISNUMDGMTITLE" val="0"/>
  <p:tag name="KSO_WM_UNIT_NOCLEAR" val="0"/>
  <p:tag name="KSO_WM_UNIT_HIGHLIGHT" val="0"/>
  <p:tag name="KSO_WM_UNIT_COMPATIBLE" val="0"/>
  <p:tag name="KSO_WM_UNIT_DIAGRAM_ISNUMVISUAL" val="0"/>
  <p:tag name="KSO_WM_UNIT_DIAGRAM_ISREFERUNIT" val="0"/>
  <p:tag name="KSO_WM_UNIT_LAYERLEVEL" val="1_1_1"/>
  <p:tag name="KSO_WM_TEMPLATE_INDEX" val="20238579"/>
  <p:tag name="KSO_WM_TEMPLATE_CATEGORY" val="custom"/>
  <p:tag name="KSO_WM_DIAGRAM_MAX_ITEMCNT" val="6"/>
  <p:tag name="KSO_WM_DIAGRAM_MIN_ITEMCNT" val="2"/>
  <p:tag name="KSO_WM_DIAGRAM_VIRTUALLY_FRAME" val="{&quot;height&quot;:429.6080322265625,&quot;width&quot;:496.06298828125}"/>
  <p:tag name="KSO_WM_DIAGRAM_COLOR_MATCH_VALUE" val="{&quot;shape&quot;:{&quot;fill&quot;:{&quot;solid&quot;:{&quot;brightness&quot;:0,&quot;colorType&quot;:2,&quot;rgb&quot;:&quot;#ffffff&quot;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1,&quot;foreColorIndex&quot;:2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</p:tagLst>
</file>

<file path=ppt/tags/tag1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TYPE" val="l_h_i"/>
  <p:tag name="KSO_WM_UNIT_SUBTYPE" val="d"/>
  <p:tag name="KSO_WM_UNIT_INDEX" val="1_2_2"/>
  <p:tag name="KSO_WM_BEAUTIFY_FLAG" val="#wm#"/>
  <p:tag name="KSO_WM_TAG_VERSION" val="3.0"/>
  <p:tag name="KSO_WM_DIAGRAM_VERSION" val="3"/>
  <p:tag name="KSO_WM_DIAGRAM_GROUP_CODE" val="l1-1"/>
  <p:tag name="KSO_WM_DIAGRAM_COLOR_TRICK" val="1"/>
  <p:tag name="KSO_WM_DIAGRAM_COLOR_TEXT_CAN_REMOVE" val="n"/>
  <p:tag name="KSO_WM_UNIT_ID" val="custom20238579_6*l_h_i*1_2_2"/>
  <p:tag name="KSO_WM_UNIT_ISNUMDGMTITLE" val="0"/>
  <p:tag name="KSO_WM_UNIT_NOCLEAR" val="0"/>
  <p:tag name="KSO_WM_UNIT_HIGHLIGHT" val="0"/>
  <p:tag name="KSO_WM_UNIT_COMPATIBLE" val="0"/>
  <p:tag name="KSO_WM_UNIT_DIAGRAM_ISNUMVISUAL" val="0"/>
  <p:tag name="KSO_WM_UNIT_DIAGRAM_ISREFERUNIT" val="0"/>
  <p:tag name="KSO_WM_UNIT_LAYERLEVEL" val="1_1_1"/>
  <p:tag name="KSO_WM_TEMPLATE_INDEX" val="20238579"/>
  <p:tag name="KSO_WM_TEMPLATE_CATEGORY" val="custom"/>
  <p:tag name="KSO_WM_DIAGRAM_MAX_ITEMCNT" val="6"/>
  <p:tag name="KSO_WM_DIAGRAM_MIN_ITEMCNT" val="2"/>
  <p:tag name="KSO_WM_DIAGRAM_VIRTUALLY_FRAME" val="{&quot;height&quot;:429.6080322265625,&quot;width&quot;:496.06298828125}"/>
  <p:tag name="KSO_WM_DIAGRAM_COLOR_MATCH_VALUE" val="{&quot;shape&quot;:{&quot;fill&quot;:{&quot;solid&quot;:{&quot;brightness&quot;:0,&quot;colorType&quot;:1,&quot;foreColorIndex&quot;:5,&quot;transparency&quot;:0.8999999761581421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1,&quot;foreColorIndex&quot;:5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</p:tagLst>
</file>

<file path=ppt/tags/tag1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TYPE" val="l_h_f"/>
  <p:tag name="KSO_WM_UNIT_INDEX" val="1_2_1"/>
  <p:tag name="KSO_WM_BEAUTIFY_FLAG" val="#wm#"/>
  <p:tag name="KSO_WM_TAG_VERSION" val="3.0"/>
  <p:tag name="KSO_WM_DIAGRAM_VERSION" val="3"/>
  <p:tag name="KSO_WM_DIAGRAM_GROUP_CODE" val="l1-1"/>
  <p:tag name="KSO_WM_DIAGRAM_COLOR_TRICK" val="1"/>
  <p:tag name="KSO_WM_DIAGRAM_COLOR_TEXT_CAN_REMOVE" val="n"/>
  <p:tag name="KSO_WM_UNIT_ID" val="custom20238579_6*l_h_f*1_2_1"/>
  <p:tag name="KSO_WM_UNIT_ISNUMDGMTITLE" val="0"/>
  <p:tag name="KSO_WM_UNIT_NOCLEAR" val="0"/>
  <p:tag name="KSO_WM_UNIT_HIGHLIGHT" val="0"/>
  <p:tag name="KSO_WM_UNIT_COMPATIBLE" val="0"/>
  <p:tag name="KSO_WM_UNIT_DIAGRAM_ISNUMVISUAL" val="0"/>
  <p:tag name="KSO_WM_UNIT_DIAGRAM_ISREFERUNIT" val="0"/>
  <p:tag name="KSO_WM_UNIT_LAYERLEVEL" val="1_1_1"/>
  <p:tag name="KSO_WM_TEMPLATE_INDEX" val="20238579"/>
  <p:tag name="KSO_WM_TEMPLATE_CATEGORY" val="custom"/>
  <p:tag name="KSO_WM_UNIT_SUBTYPE" val="a"/>
  <p:tag name="KSO_WM_UNIT_TEXT_TYPE" val="1"/>
  <p:tag name="KSO_WM_DIAGRAM_MAX_ITEMCNT" val="6"/>
  <p:tag name="KSO_WM_DIAGRAM_MIN_ITEMCNT" val="2"/>
  <p:tag name="KSO_WM_DIAGRAM_VIRTUALLY_FRAME" val="{&quot;height&quot;:429.6080322265625,&quot;width&quot;:496.06298828125}"/>
  <p:tag name="KSO_WM_DIAGRAM_COLOR_MATCH_VALUE" val="{&quot;shape&quot;:{&quot;fill&quot;:{&quot;type&quot;:0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2,&quot;rgb&quot;:&quot;#262626&quot;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UNIT_PRESET_TEXT" val="单击添加目录项标题"/>
</p:tagLst>
</file>

<file path=ppt/tags/tag1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TYPE" val="l_h_i"/>
  <p:tag name="KSO_WM_UNIT_INDEX" val="1_3_1"/>
  <p:tag name="KSO_WM_BEAUTIFY_FLAG" val="#wm#"/>
  <p:tag name="KSO_WM_TAG_VERSION" val="3.0"/>
  <p:tag name="KSO_WM_DIAGRAM_VERSION" val="3"/>
  <p:tag name="KSO_WM_DIAGRAM_GROUP_CODE" val="l1-1"/>
  <p:tag name="KSO_WM_DIAGRAM_COLOR_TRICK" val="1"/>
  <p:tag name="KSO_WM_DIAGRAM_COLOR_TEXT_CAN_REMOVE" val="n"/>
  <p:tag name="KSO_WM_UNIT_ID" val="custom20238579_6*l_h_i*1_3_1"/>
  <p:tag name="KSO_WM_UNIT_ISNUMDGMTITLE" val="0"/>
  <p:tag name="KSO_WM_UNIT_NOCLEAR" val="0"/>
  <p:tag name="KSO_WM_UNIT_HIGHLIGHT" val="0"/>
  <p:tag name="KSO_WM_UNIT_COMPATIBLE" val="0"/>
  <p:tag name="KSO_WM_UNIT_DIAGRAM_ISNUMVISUAL" val="0"/>
  <p:tag name="KSO_WM_UNIT_DIAGRAM_ISREFERUNIT" val="0"/>
  <p:tag name="KSO_WM_UNIT_LAYERLEVEL" val="1_1_1"/>
  <p:tag name="KSO_WM_TEMPLATE_INDEX" val="20238579"/>
  <p:tag name="KSO_WM_TEMPLATE_CATEGORY" val="custom"/>
  <p:tag name="KSO_WM_DIAGRAM_MAX_ITEMCNT" val="6"/>
  <p:tag name="KSO_WM_DIAGRAM_MIN_ITEMCNT" val="2"/>
  <p:tag name="KSO_WM_DIAGRAM_VIRTUALLY_FRAME" val="{&quot;height&quot;:429.6080322265625,&quot;width&quot;:496.06298828125}"/>
  <p:tag name="KSO_WM_DIAGRAM_COLOR_MATCH_VALUE" val="{&quot;shape&quot;:{&quot;fill&quot;:{&quot;solid&quot;:{&quot;brightness&quot;:0,&quot;colorType&quot;:2,&quot;rgb&quot;:&quot;#ffffff&quot;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1,&quot;foreColorIndex&quot;:2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</p:tagLst>
</file>

<file path=ppt/tags/tag1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TYPE" val="l_h_i"/>
  <p:tag name="KSO_WM_UNIT_SUBTYPE" val="d"/>
  <p:tag name="KSO_WM_UNIT_INDEX" val="1_3_2"/>
  <p:tag name="KSO_WM_BEAUTIFY_FLAG" val="#wm#"/>
  <p:tag name="KSO_WM_TAG_VERSION" val="3.0"/>
  <p:tag name="KSO_WM_DIAGRAM_VERSION" val="3"/>
  <p:tag name="KSO_WM_DIAGRAM_GROUP_CODE" val="l1-1"/>
  <p:tag name="KSO_WM_DIAGRAM_COLOR_TRICK" val="1"/>
  <p:tag name="KSO_WM_DIAGRAM_COLOR_TEXT_CAN_REMOVE" val="n"/>
  <p:tag name="KSO_WM_UNIT_ID" val="custom20238579_6*l_h_i*1_3_2"/>
  <p:tag name="KSO_WM_UNIT_ISNUMDGMTITLE" val="0"/>
  <p:tag name="KSO_WM_UNIT_NOCLEAR" val="0"/>
  <p:tag name="KSO_WM_UNIT_HIGHLIGHT" val="0"/>
  <p:tag name="KSO_WM_UNIT_COMPATIBLE" val="0"/>
  <p:tag name="KSO_WM_UNIT_DIAGRAM_ISNUMVISUAL" val="0"/>
  <p:tag name="KSO_WM_UNIT_DIAGRAM_ISREFERUNIT" val="0"/>
  <p:tag name="KSO_WM_UNIT_LAYERLEVEL" val="1_1_1"/>
  <p:tag name="KSO_WM_TEMPLATE_INDEX" val="20238579"/>
  <p:tag name="KSO_WM_TEMPLATE_CATEGORY" val="custom"/>
  <p:tag name="KSO_WM_DIAGRAM_MAX_ITEMCNT" val="6"/>
  <p:tag name="KSO_WM_DIAGRAM_MIN_ITEMCNT" val="2"/>
  <p:tag name="KSO_WM_DIAGRAM_VIRTUALLY_FRAME" val="{&quot;height&quot;:429.6080322265625,&quot;width&quot;:496.06298828125}"/>
  <p:tag name="KSO_WM_DIAGRAM_COLOR_MATCH_VALUE" val="{&quot;shape&quot;:{&quot;fill&quot;:{&quot;solid&quot;:{&quot;brightness&quot;:0,&quot;colorType&quot;:1,&quot;foreColorIndex&quot;:5,&quot;transparency&quot;:0.8999999761581421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1,&quot;foreColorIndex&quot;:5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</p:tagLst>
</file>

<file path=ppt/tags/tag1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TYPE" val="l_h_f"/>
  <p:tag name="KSO_WM_UNIT_INDEX" val="1_3_1"/>
  <p:tag name="KSO_WM_BEAUTIFY_FLAG" val="#wm#"/>
  <p:tag name="KSO_WM_TAG_VERSION" val="3.0"/>
  <p:tag name="KSO_WM_DIAGRAM_VERSION" val="3"/>
  <p:tag name="KSO_WM_DIAGRAM_GROUP_CODE" val="l1-1"/>
  <p:tag name="KSO_WM_DIAGRAM_COLOR_TRICK" val="1"/>
  <p:tag name="KSO_WM_DIAGRAM_COLOR_TEXT_CAN_REMOVE" val="n"/>
  <p:tag name="KSO_WM_UNIT_ID" val="custom20238579_6*l_h_f*1_3_1"/>
  <p:tag name="KSO_WM_UNIT_ISNUMDGMTITLE" val="0"/>
  <p:tag name="KSO_WM_UNIT_NOCLEAR" val="0"/>
  <p:tag name="KSO_WM_UNIT_HIGHLIGHT" val="0"/>
  <p:tag name="KSO_WM_UNIT_COMPATIBLE" val="0"/>
  <p:tag name="KSO_WM_UNIT_DIAGRAM_ISNUMVISUAL" val="0"/>
  <p:tag name="KSO_WM_UNIT_DIAGRAM_ISREFERUNIT" val="0"/>
  <p:tag name="KSO_WM_UNIT_LAYERLEVEL" val="1_1_1"/>
  <p:tag name="KSO_WM_TEMPLATE_INDEX" val="20238579"/>
  <p:tag name="KSO_WM_TEMPLATE_CATEGORY" val="custom"/>
  <p:tag name="KSO_WM_UNIT_SUBTYPE" val="a"/>
  <p:tag name="KSO_WM_UNIT_TEXT_TYPE" val="1"/>
  <p:tag name="KSO_WM_DIAGRAM_MAX_ITEMCNT" val="6"/>
  <p:tag name="KSO_WM_DIAGRAM_MIN_ITEMCNT" val="2"/>
  <p:tag name="KSO_WM_DIAGRAM_VIRTUALLY_FRAME" val="{&quot;height&quot;:429.6080322265625,&quot;width&quot;:496.06298828125}"/>
  <p:tag name="KSO_WM_DIAGRAM_COLOR_MATCH_VALUE" val="{&quot;shape&quot;:{&quot;fill&quot;:{&quot;type&quot;:0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2,&quot;rgb&quot;:&quot;#262626&quot;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UNIT_PRESET_TEXT" val="单击添加目录项标题"/>
</p:tagLst>
</file>

<file path=ppt/tags/tag1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TYPE" val="l_h_i"/>
  <p:tag name="KSO_WM_UNIT_INDEX" val="1_4_1"/>
  <p:tag name="KSO_WM_BEAUTIFY_FLAG" val="#wm#"/>
  <p:tag name="KSO_WM_TAG_VERSION" val="3.0"/>
  <p:tag name="KSO_WM_DIAGRAM_VERSION" val="3"/>
  <p:tag name="KSO_WM_DIAGRAM_GROUP_CODE" val="l1-1"/>
  <p:tag name="KSO_WM_DIAGRAM_COLOR_TRICK" val="1"/>
  <p:tag name="KSO_WM_DIAGRAM_COLOR_TEXT_CAN_REMOVE" val="n"/>
  <p:tag name="KSO_WM_UNIT_ID" val="custom20238579_6*l_h_i*1_4_1"/>
  <p:tag name="KSO_WM_UNIT_ISNUMDGMTITLE" val="0"/>
  <p:tag name="KSO_WM_UNIT_NOCLEAR" val="0"/>
  <p:tag name="KSO_WM_UNIT_HIGHLIGHT" val="0"/>
  <p:tag name="KSO_WM_UNIT_COMPATIBLE" val="0"/>
  <p:tag name="KSO_WM_UNIT_DIAGRAM_ISNUMVISUAL" val="0"/>
  <p:tag name="KSO_WM_UNIT_DIAGRAM_ISREFERUNIT" val="0"/>
  <p:tag name="KSO_WM_UNIT_LAYERLEVEL" val="1_1_1"/>
  <p:tag name="KSO_WM_TEMPLATE_INDEX" val="20238579"/>
  <p:tag name="KSO_WM_TEMPLATE_CATEGORY" val="custom"/>
  <p:tag name="KSO_WM_DIAGRAM_MAX_ITEMCNT" val="6"/>
  <p:tag name="KSO_WM_DIAGRAM_MIN_ITEMCNT" val="2"/>
  <p:tag name="KSO_WM_DIAGRAM_VIRTUALLY_FRAME" val="{&quot;height&quot;:429.6080322265625,&quot;width&quot;:496.06298828125}"/>
  <p:tag name="KSO_WM_DIAGRAM_COLOR_MATCH_VALUE" val="{&quot;shape&quot;:{&quot;fill&quot;:{&quot;solid&quot;:{&quot;brightness&quot;:0,&quot;colorType&quot;:2,&quot;rgb&quot;:&quot;#ffffff&quot;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1,&quot;foreColorIndex&quot;:2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</p:tagLst>
</file>

<file path=ppt/tags/tag1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TYPE" val="l_h_i"/>
  <p:tag name="KSO_WM_UNIT_SUBTYPE" val="d"/>
  <p:tag name="KSO_WM_UNIT_INDEX" val="1_4_2"/>
  <p:tag name="KSO_WM_BEAUTIFY_FLAG" val="#wm#"/>
  <p:tag name="KSO_WM_TAG_VERSION" val="3.0"/>
  <p:tag name="KSO_WM_DIAGRAM_VERSION" val="3"/>
  <p:tag name="KSO_WM_DIAGRAM_GROUP_CODE" val="l1-1"/>
  <p:tag name="KSO_WM_DIAGRAM_COLOR_TRICK" val="1"/>
  <p:tag name="KSO_WM_DIAGRAM_COLOR_TEXT_CAN_REMOVE" val="n"/>
  <p:tag name="KSO_WM_UNIT_ID" val="custom20238579_6*l_h_i*1_4_2"/>
  <p:tag name="KSO_WM_UNIT_ISNUMDGMTITLE" val="0"/>
  <p:tag name="KSO_WM_UNIT_NOCLEAR" val="0"/>
  <p:tag name="KSO_WM_UNIT_HIGHLIGHT" val="0"/>
  <p:tag name="KSO_WM_UNIT_COMPATIBLE" val="0"/>
  <p:tag name="KSO_WM_UNIT_DIAGRAM_ISNUMVISUAL" val="0"/>
  <p:tag name="KSO_WM_UNIT_DIAGRAM_ISREFERUNIT" val="0"/>
  <p:tag name="KSO_WM_UNIT_LAYERLEVEL" val="1_1_1"/>
  <p:tag name="KSO_WM_TEMPLATE_INDEX" val="20238579"/>
  <p:tag name="KSO_WM_TEMPLATE_CATEGORY" val="custom"/>
  <p:tag name="KSO_WM_DIAGRAM_MAX_ITEMCNT" val="6"/>
  <p:tag name="KSO_WM_DIAGRAM_MIN_ITEMCNT" val="2"/>
  <p:tag name="KSO_WM_DIAGRAM_VIRTUALLY_FRAME" val="{&quot;height&quot;:429.6080322265625,&quot;width&quot;:496.06298828125}"/>
  <p:tag name="KSO_WM_DIAGRAM_COLOR_MATCH_VALUE" val="{&quot;shape&quot;:{&quot;fill&quot;:{&quot;solid&quot;:{&quot;brightness&quot;:0,&quot;colorType&quot;:1,&quot;foreColorIndex&quot;:5,&quot;transparency&quot;:0.8999999761581421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1,&quot;foreColorIndex&quot;:5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</p:tagLst>
</file>

<file path=ppt/tags/tag1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TYPE" val="l_h_f"/>
  <p:tag name="KSO_WM_UNIT_INDEX" val="1_4_1"/>
  <p:tag name="KSO_WM_BEAUTIFY_FLAG" val="#wm#"/>
  <p:tag name="KSO_WM_TAG_VERSION" val="3.0"/>
  <p:tag name="KSO_WM_DIAGRAM_VERSION" val="3"/>
  <p:tag name="KSO_WM_DIAGRAM_GROUP_CODE" val="l1-1"/>
  <p:tag name="KSO_WM_DIAGRAM_COLOR_TRICK" val="1"/>
  <p:tag name="KSO_WM_DIAGRAM_COLOR_TEXT_CAN_REMOVE" val="n"/>
  <p:tag name="KSO_WM_UNIT_ID" val="custom20238579_6*l_h_f*1_4_1"/>
  <p:tag name="KSO_WM_UNIT_ISNUMDGMTITLE" val="0"/>
  <p:tag name="KSO_WM_UNIT_NOCLEAR" val="0"/>
  <p:tag name="KSO_WM_UNIT_HIGHLIGHT" val="0"/>
  <p:tag name="KSO_WM_UNIT_COMPATIBLE" val="0"/>
  <p:tag name="KSO_WM_UNIT_DIAGRAM_ISNUMVISUAL" val="0"/>
  <p:tag name="KSO_WM_UNIT_DIAGRAM_ISREFERUNIT" val="0"/>
  <p:tag name="KSO_WM_UNIT_LAYERLEVEL" val="1_1_1"/>
  <p:tag name="KSO_WM_TEMPLATE_INDEX" val="20238579"/>
  <p:tag name="KSO_WM_TEMPLATE_CATEGORY" val="custom"/>
  <p:tag name="KSO_WM_UNIT_SUBTYPE" val="a"/>
  <p:tag name="KSO_WM_UNIT_TEXT_TYPE" val="1"/>
  <p:tag name="KSO_WM_DIAGRAM_MAX_ITEMCNT" val="6"/>
  <p:tag name="KSO_WM_DIAGRAM_MIN_ITEMCNT" val="2"/>
  <p:tag name="KSO_WM_DIAGRAM_VIRTUALLY_FRAME" val="{&quot;height&quot;:429.6080322265625,&quot;width&quot;:496.06298828125}"/>
  <p:tag name="KSO_WM_DIAGRAM_COLOR_MATCH_VALUE" val="{&quot;shape&quot;:{&quot;fill&quot;:{&quot;type&quot;:0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2,&quot;rgb&quot;:&quot;#262626&quot;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UNIT_PRESET_TEXT" val="单击添加目录项标题"/>
</p:tagLst>
</file>

<file path=ppt/tags/tag1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TYPE" val="l_h_i"/>
  <p:tag name="KSO_WM_UNIT_INDEX" val="1_5_1"/>
  <p:tag name="KSO_WM_BEAUTIFY_FLAG" val="#wm#"/>
  <p:tag name="KSO_WM_TAG_VERSION" val="3.0"/>
  <p:tag name="KSO_WM_DIAGRAM_VERSION" val="3"/>
  <p:tag name="KSO_WM_DIAGRAM_GROUP_CODE" val="l1-1"/>
  <p:tag name="KSO_WM_DIAGRAM_COLOR_TRICK" val="1"/>
  <p:tag name="KSO_WM_DIAGRAM_COLOR_TEXT_CAN_REMOVE" val="n"/>
  <p:tag name="KSO_WM_UNIT_ID" val="custom20238579_6*l_h_i*1_5_1"/>
  <p:tag name="KSO_WM_UNIT_ISNUMDGMTITLE" val="0"/>
  <p:tag name="KSO_WM_UNIT_NOCLEAR" val="0"/>
  <p:tag name="KSO_WM_UNIT_HIGHLIGHT" val="0"/>
  <p:tag name="KSO_WM_UNIT_COMPATIBLE" val="0"/>
  <p:tag name="KSO_WM_UNIT_DIAGRAM_ISNUMVISUAL" val="0"/>
  <p:tag name="KSO_WM_UNIT_DIAGRAM_ISREFERUNIT" val="0"/>
  <p:tag name="KSO_WM_UNIT_LAYERLEVEL" val="1_1_1"/>
  <p:tag name="KSO_WM_TEMPLATE_INDEX" val="20238579"/>
  <p:tag name="KSO_WM_TEMPLATE_CATEGORY" val="custom"/>
  <p:tag name="KSO_WM_DIAGRAM_MAX_ITEMCNT" val="6"/>
  <p:tag name="KSO_WM_DIAGRAM_MIN_ITEMCNT" val="2"/>
  <p:tag name="KSO_WM_DIAGRAM_VIRTUALLY_FRAME" val="{&quot;height&quot;:429.6080322265625,&quot;width&quot;:496.06298828125}"/>
  <p:tag name="KSO_WM_DIAGRAM_COLOR_MATCH_VALUE" val="{&quot;shape&quot;:{&quot;fill&quot;:{&quot;solid&quot;:{&quot;brightness&quot;:0,&quot;colorType&quot;:2,&quot;rgb&quot;:&quot;#ffffff&quot;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1,&quot;foreColorIndex&quot;:2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</p:tagLst>
</file>

<file path=ppt/tags/tag1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TYPE" val="l_h_i"/>
  <p:tag name="KSO_WM_UNIT_SUBTYPE" val="d"/>
  <p:tag name="KSO_WM_UNIT_INDEX" val="1_5_2"/>
  <p:tag name="KSO_WM_BEAUTIFY_FLAG" val="#wm#"/>
  <p:tag name="KSO_WM_TAG_VERSION" val="3.0"/>
  <p:tag name="KSO_WM_DIAGRAM_VERSION" val="3"/>
  <p:tag name="KSO_WM_DIAGRAM_GROUP_CODE" val="l1-1"/>
  <p:tag name="KSO_WM_DIAGRAM_COLOR_TRICK" val="1"/>
  <p:tag name="KSO_WM_DIAGRAM_COLOR_TEXT_CAN_REMOVE" val="n"/>
  <p:tag name="KSO_WM_UNIT_ID" val="custom20238579_6*l_h_i*1_5_2"/>
  <p:tag name="KSO_WM_UNIT_ISNUMDGMTITLE" val="0"/>
  <p:tag name="KSO_WM_UNIT_NOCLEAR" val="0"/>
  <p:tag name="KSO_WM_UNIT_HIGHLIGHT" val="0"/>
  <p:tag name="KSO_WM_UNIT_COMPATIBLE" val="0"/>
  <p:tag name="KSO_WM_UNIT_DIAGRAM_ISNUMVISUAL" val="0"/>
  <p:tag name="KSO_WM_UNIT_DIAGRAM_ISREFERUNIT" val="0"/>
  <p:tag name="KSO_WM_UNIT_LAYERLEVEL" val="1_1_1"/>
  <p:tag name="KSO_WM_TEMPLATE_INDEX" val="20238579"/>
  <p:tag name="KSO_WM_TEMPLATE_CATEGORY" val="custom"/>
  <p:tag name="KSO_WM_DIAGRAM_MAX_ITEMCNT" val="6"/>
  <p:tag name="KSO_WM_DIAGRAM_MIN_ITEMCNT" val="2"/>
  <p:tag name="KSO_WM_DIAGRAM_VIRTUALLY_FRAME" val="{&quot;height&quot;:429.6080322265625,&quot;width&quot;:496.06298828125}"/>
  <p:tag name="KSO_WM_DIAGRAM_COLOR_MATCH_VALUE" val="{&quot;shape&quot;:{&quot;fill&quot;:{&quot;solid&quot;:{&quot;brightness&quot;:0,&quot;colorType&quot;:1,&quot;foreColorIndex&quot;:5,&quot;transparency&quot;:0.8999999761581421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1,&quot;foreColorIndex&quot;:5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</p:tagLst>
</file>

<file path=ppt/tags/tag1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TYPE" val="l_h_f"/>
  <p:tag name="KSO_WM_UNIT_INDEX" val="1_5_1"/>
  <p:tag name="KSO_WM_BEAUTIFY_FLAG" val="#wm#"/>
  <p:tag name="KSO_WM_TAG_VERSION" val="3.0"/>
  <p:tag name="KSO_WM_DIAGRAM_VERSION" val="3"/>
  <p:tag name="KSO_WM_DIAGRAM_GROUP_CODE" val="l1-1"/>
  <p:tag name="KSO_WM_DIAGRAM_COLOR_TRICK" val="1"/>
  <p:tag name="KSO_WM_DIAGRAM_COLOR_TEXT_CAN_REMOVE" val="n"/>
  <p:tag name="KSO_WM_UNIT_ID" val="custom20238579_6*l_h_f*1_5_1"/>
  <p:tag name="KSO_WM_UNIT_ISNUMDGMTITLE" val="0"/>
  <p:tag name="KSO_WM_UNIT_NOCLEAR" val="0"/>
  <p:tag name="KSO_WM_UNIT_HIGHLIGHT" val="0"/>
  <p:tag name="KSO_WM_UNIT_COMPATIBLE" val="0"/>
  <p:tag name="KSO_WM_UNIT_DIAGRAM_ISNUMVISUAL" val="0"/>
  <p:tag name="KSO_WM_UNIT_DIAGRAM_ISREFERUNIT" val="0"/>
  <p:tag name="KSO_WM_UNIT_LAYERLEVEL" val="1_1_1"/>
  <p:tag name="KSO_WM_TEMPLATE_INDEX" val="20238579"/>
  <p:tag name="KSO_WM_TEMPLATE_CATEGORY" val="custom"/>
  <p:tag name="KSO_WM_UNIT_SUBTYPE" val="a"/>
  <p:tag name="KSO_WM_UNIT_TEXT_TYPE" val="1"/>
  <p:tag name="KSO_WM_DIAGRAM_MAX_ITEMCNT" val="6"/>
  <p:tag name="KSO_WM_DIAGRAM_MIN_ITEMCNT" val="2"/>
  <p:tag name="KSO_WM_DIAGRAM_VIRTUALLY_FRAME" val="{&quot;height&quot;:429.6080322265625,&quot;width&quot;:496.06298828125}"/>
  <p:tag name="KSO_WM_DIAGRAM_COLOR_MATCH_VALUE" val="{&quot;shape&quot;:{&quot;fill&quot;:{&quot;type&quot;:0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2,&quot;rgb&quot;:&quot;#262626&quot;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UNIT_PRESET_TEXT" val="单击添加目录项标题"/>
</p:tagLst>
</file>

<file path=ppt/tags/tag1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TYPE" val="l_h_i"/>
  <p:tag name="KSO_WM_UNIT_INDEX" val="1_6_1"/>
  <p:tag name="KSO_WM_BEAUTIFY_FLAG" val="#wm#"/>
  <p:tag name="KSO_WM_TAG_VERSION" val="3.0"/>
  <p:tag name="KSO_WM_DIAGRAM_VERSION" val="3"/>
  <p:tag name="KSO_WM_DIAGRAM_GROUP_CODE" val="l1-1"/>
  <p:tag name="KSO_WM_DIAGRAM_COLOR_TRICK" val="1"/>
  <p:tag name="KSO_WM_DIAGRAM_COLOR_TEXT_CAN_REMOVE" val="n"/>
  <p:tag name="KSO_WM_UNIT_ID" val="custom20238579_6*l_h_i*1_6_1"/>
  <p:tag name="KSO_WM_UNIT_ISNUMDGMTITLE" val="0"/>
  <p:tag name="KSO_WM_UNIT_NOCLEAR" val="0"/>
  <p:tag name="KSO_WM_UNIT_HIGHLIGHT" val="0"/>
  <p:tag name="KSO_WM_UNIT_COMPATIBLE" val="0"/>
  <p:tag name="KSO_WM_UNIT_DIAGRAM_ISNUMVISUAL" val="0"/>
  <p:tag name="KSO_WM_UNIT_DIAGRAM_ISREFERUNIT" val="0"/>
  <p:tag name="KSO_WM_UNIT_LAYERLEVEL" val="1_1_1"/>
  <p:tag name="KSO_WM_TEMPLATE_INDEX" val="20238579"/>
  <p:tag name="KSO_WM_TEMPLATE_CATEGORY" val="custom"/>
  <p:tag name="KSO_WM_DIAGRAM_MAX_ITEMCNT" val="6"/>
  <p:tag name="KSO_WM_DIAGRAM_MIN_ITEMCNT" val="2"/>
  <p:tag name="KSO_WM_DIAGRAM_VIRTUALLY_FRAME" val="{&quot;height&quot;:429.6080322265625,&quot;width&quot;:496.06298828125}"/>
  <p:tag name="KSO_WM_DIAGRAM_COLOR_MATCH_VALUE" val="{&quot;shape&quot;:{&quot;fill&quot;:{&quot;solid&quot;:{&quot;brightness&quot;:0,&quot;colorType&quot;:2,&quot;rgb&quot;:&quot;#ffffff&quot;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1,&quot;foreColorIndex&quot;:2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</p:tagLst>
</file>

<file path=ppt/tags/tag1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TYPE" val="l_h_i"/>
  <p:tag name="KSO_WM_UNIT_SUBTYPE" val="d"/>
  <p:tag name="KSO_WM_UNIT_INDEX" val="1_6_2"/>
  <p:tag name="KSO_WM_BEAUTIFY_FLAG" val="#wm#"/>
  <p:tag name="KSO_WM_TAG_VERSION" val="3.0"/>
  <p:tag name="KSO_WM_DIAGRAM_VERSION" val="3"/>
  <p:tag name="KSO_WM_DIAGRAM_GROUP_CODE" val="l1-1"/>
  <p:tag name="KSO_WM_DIAGRAM_COLOR_TRICK" val="1"/>
  <p:tag name="KSO_WM_DIAGRAM_COLOR_TEXT_CAN_REMOVE" val="n"/>
  <p:tag name="KSO_WM_UNIT_ID" val="custom20238579_6*l_h_i*1_6_2"/>
  <p:tag name="KSO_WM_UNIT_ISNUMDGMTITLE" val="0"/>
  <p:tag name="KSO_WM_UNIT_NOCLEAR" val="0"/>
  <p:tag name="KSO_WM_UNIT_HIGHLIGHT" val="0"/>
  <p:tag name="KSO_WM_UNIT_COMPATIBLE" val="0"/>
  <p:tag name="KSO_WM_UNIT_DIAGRAM_ISNUMVISUAL" val="0"/>
  <p:tag name="KSO_WM_UNIT_DIAGRAM_ISREFERUNIT" val="0"/>
  <p:tag name="KSO_WM_UNIT_LAYERLEVEL" val="1_1_1"/>
  <p:tag name="KSO_WM_TEMPLATE_INDEX" val="20238579"/>
  <p:tag name="KSO_WM_TEMPLATE_CATEGORY" val="custom"/>
  <p:tag name="KSO_WM_DIAGRAM_MAX_ITEMCNT" val="6"/>
  <p:tag name="KSO_WM_DIAGRAM_MIN_ITEMCNT" val="2"/>
  <p:tag name="KSO_WM_DIAGRAM_VIRTUALLY_FRAME" val="{&quot;height&quot;:429.6080322265625,&quot;width&quot;:496.06298828125}"/>
  <p:tag name="KSO_WM_DIAGRAM_COLOR_MATCH_VALUE" val="{&quot;shape&quot;:{&quot;fill&quot;:{&quot;solid&quot;:{&quot;brightness&quot;:0,&quot;colorType&quot;:1,&quot;foreColorIndex&quot;:5,&quot;transparency&quot;:0.8999999761581421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1,&quot;foreColorIndex&quot;:5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</p:tagLst>
</file>

<file path=ppt/tags/tag1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TYPE" val="l_h_f"/>
  <p:tag name="KSO_WM_UNIT_INDEX" val="1_6_1"/>
  <p:tag name="KSO_WM_BEAUTIFY_FLAG" val="#wm#"/>
  <p:tag name="KSO_WM_TAG_VERSION" val="3.0"/>
  <p:tag name="KSO_WM_DIAGRAM_VERSION" val="3"/>
  <p:tag name="KSO_WM_DIAGRAM_GROUP_CODE" val="l1-1"/>
  <p:tag name="KSO_WM_DIAGRAM_COLOR_TRICK" val="1"/>
  <p:tag name="KSO_WM_DIAGRAM_COLOR_TEXT_CAN_REMOVE" val="n"/>
  <p:tag name="KSO_WM_UNIT_ID" val="custom20238579_6*l_h_f*1_6_1"/>
  <p:tag name="KSO_WM_UNIT_ISNUMDGMTITLE" val="0"/>
  <p:tag name="KSO_WM_UNIT_NOCLEAR" val="0"/>
  <p:tag name="KSO_WM_UNIT_HIGHLIGHT" val="0"/>
  <p:tag name="KSO_WM_UNIT_COMPATIBLE" val="0"/>
  <p:tag name="KSO_WM_UNIT_DIAGRAM_ISNUMVISUAL" val="0"/>
  <p:tag name="KSO_WM_UNIT_DIAGRAM_ISREFERUNIT" val="0"/>
  <p:tag name="KSO_WM_UNIT_LAYERLEVEL" val="1_1_1"/>
  <p:tag name="KSO_WM_TEMPLATE_INDEX" val="20238579"/>
  <p:tag name="KSO_WM_TEMPLATE_CATEGORY" val="custom"/>
  <p:tag name="KSO_WM_UNIT_SUBTYPE" val="a"/>
  <p:tag name="KSO_WM_UNIT_TEXT_TYPE" val="1"/>
  <p:tag name="KSO_WM_DIAGRAM_MAX_ITEMCNT" val="6"/>
  <p:tag name="KSO_WM_DIAGRAM_MIN_ITEMCNT" val="2"/>
  <p:tag name="KSO_WM_DIAGRAM_VIRTUALLY_FRAME" val="{&quot;height&quot;:429.6080322265625,&quot;width&quot;:496.06298828125}"/>
  <p:tag name="KSO_WM_DIAGRAM_COLOR_MATCH_VALUE" val="{&quot;shape&quot;:{&quot;fill&quot;:{&quot;type&quot;:0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2,&quot;rgb&quot;:&quot;#262626&quot;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UNIT_PRESET_TEXT" val="单击添加目录项标题"/>
</p:tagLst>
</file>

<file path=ppt/tags/tag13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TYPE" val="sectionTitle"/>
  <p:tag name="KSO_WM_TEMPLATE_SUBCATEGORY" val="29"/>
  <p:tag name="KSO_WM_TEMPLATE_COLOR_TYPE" val="0"/>
  <p:tag name="KSO_WM_TAG_VERSION" val="3.0"/>
  <p:tag name="KSO_WM_SLIDE_SUBTYPE" val="pureTxt"/>
  <p:tag name="KSO_WM_SLIDE_ITEM_CNT" val="0"/>
  <p:tag name="KSO_WM_BEAUTIFY_FLAG" val="#wm#"/>
  <p:tag name="KSO_WM_TEMPLATE_INDEX" val="20238579"/>
  <p:tag name="KSO_WM_TEMPLATE_CATEGORY" val="custom"/>
  <p:tag name="KSO_WM_SLIDE_INDEX" val="7"/>
  <p:tag name="KSO_WM_SLIDE_ID" val="custom20238579_7"/>
  <p:tag name="KSO_WM_TEMPLATE_MASTER_TYPE" val="0"/>
  <p:tag name="KSO_WM_SLIDE_LAYOUT" val="a_e"/>
  <p:tag name="KSO_WM_SLIDE_LAYOUT_CNT" val="1_1"/>
</p:tagLst>
</file>

<file path=ppt/tags/tag13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TYPE" val="a"/>
  <p:tag name="KSO_WM_UNIT_INDEX" val="1"/>
  <p:tag name="KSO_WM_BEAUTIFY_FLAG" val="#wm#"/>
  <p:tag name="KSO_WM_TAG_VERSION" val="3.0"/>
  <p:tag name="KSO_WM_UNIT_ID" val="custom20238579_7*a*1"/>
  <p:tag name="KSO_WM_UNIT_ISNUMDGMTITLE" val="0"/>
  <p:tag name="KSO_WM_UNIT_NOCLEAR" val="0"/>
  <p:tag name="KSO_WM_UNIT_HIGHLIGHT" val="0"/>
  <p:tag name="KSO_WM_UNIT_COMPATIBLE" val="0"/>
  <p:tag name="KSO_WM_UNIT_DIAGRAM_ISNUMVISUAL" val="0"/>
  <p:tag name="KSO_WM_UNIT_DIAGRAM_ISREFERUNIT" val="0"/>
  <p:tag name="KSO_WM_UNIT_LAYERLEVEL" val="1"/>
  <p:tag name="KSO_WM_TEMPLATE_INDEX" val="20238579"/>
  <p:tag name="KSO_WM_TEMPLATE_CATEGORY" val="custom"/>
  <p:tag name="KSO_WM_UNIT_ISCONTENTSTITLE" val="0"/>
  <p:tag name="KSO_WM_UNIT_TEXT_TYPE" val="1"/>
  <p:tag name="KSO_WM_UNIT_PRESET_TEXT" val="添加章节标题"/>
</p:tagLst>
</file>

<file path=ppt/tags/tag13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TYPE" val="e"/>
  <p:tag name="KSO_WM_UNIT_INDEX" val="1"/>
  <p:tag name="KSO_WM_BEAUTIFY_FLAG" val="#wm#"/>
  <p:tag name="KSO_WM_TAG_VERSION" val="3.0"/>
  <p:tag name="KSO_WM_UNIT_ID" val="custom20238579_7*e*1"/>
  <p:tag name="KSO_WM_UNIT_ISNUMDGMTITLE" val="0"/>
  <p:tag name="KSO_WM_UNIT_NOCLEAR" val="0"/>
  <p:tag name="KSO_WM_UNIT_HIGHLIGHT" val="0"/>
  <p:tag name="KSO_WM_UNIT_COMPATIBLE" val="0"/>
  <p:tag name="KSO_WM_UNIT_DIAGRAM_ISNUMVISUAL" val="0"/>
  <p:tag name="KSO_WM_UNIT_DIAGRAM_ISREFERUNIT" val="0"/>
  <p:tag name="KSO_WM_UNIT_LAYERLEVEL" val="1"/>
  <p:tag name="KSO_WM_TEMPLATE_INDEX" val="20238579"/>
  <p:tag name="KSO_WM_TEMPLATE_CATEGORY" val="custom"/>
</p:tagLst>
</file>

<file path=ppt/tags/tag13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ID" val="diagram20233147_3"/>
  <p:tag name="KSO_WM_TEMPLATE_SUBCATEGORY" val="0"/>
  <p:tag name="KSO_WM_TEMPLATE_MASTER_TYPE" val="0"/>
  <p:tag name="KSO_WM_TEMPLATE_COLOR_TYPE" val="0"/>
  <p:tag name="KSO_WM_SLIDE_ITEM_CNT" val="4"/>
  <p:tag name="KSO_WM_SLIDE_INDEX" val="3"/>
  <p:tag name="KSO_WM_TAG_VERSION" val="3.0"/>
  <p:tag name="KSO_WM_BEAUTIFY_FLAG" val="#wm#"/>
  <p:tag name="KSO_WM_TEMPLATE_CATEGORY" val="diagram"/>
  <p:tag name="KSO_WM_TEMPLATE_INDEX" val="20233147"/>
  <p:tag name="KSO_WM_SLIDE_TYPE" val="text"/>
  <p:tag name="KSO_WM_SLIDE_SUBTYPE" val="diag"/>
  <p:tag name="KSO_WM_SLIDE_SIZE" val="812.941*336.878"/>
  <p:tag name="KSO_WM_SLIDE_POSITION" val="73.3256*155.822"/>
  <p:tag name="KSO_WM_SLIDE_LAYOUT" val="a_l"/>
  <p:tag name="KSO_WM_SLIDE_LAYOUT_CNT" val="1_1"/>
  <p:tag name="KSO_WM_SPECIAL_SOURCE" val="bdnull"/>
  <p:tag name="KSO_WM_DIAGRAM_GROUP_CODE" val="l1-1"/>
  <p:tag name="KSO_WM_SLIDE_DIAGTYPE" val="l"/>
</p:tagLst>
</file>

<file path=ppt/tags/tag13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ISCONTENTSTITLE" val="0"/>
  <p:tag name="KSO_WM_UNIT_ISNUMDGMTITLE" val="0"/>
  <p:tag name="KSO_WM_UNIT_NOCLEAR" val="0"/>
  <p:tag name="KSO_WM_UNIT_VALUE" val="30"/>
  <p:tag name="KSO_WM_UNIT_HIGHLIGHT" val="0"/>
  <p:tag name="KSO_WM_UNIT_COMPATIBLE" val="0"/>
  <p:tag name="KSO_WM_UNIT_DIAGRAM_ISNUMVISUAL" val="0"/>
  <p:tag name="KSO_WM_UNIT_DIAGRAM_ISREFERUNIT" val="0"/>
  <p:tag name="KSO_WM_DIAGRAM_GROUP_CODE" val="l1-1"/>
  <p:tag name="KSO_WM_UNIT_TYPE" val="a"/>
  <p:tag name="KSO_WM_UNIT_INDEX" val="1"/>
  <p:tag name="KSO_WM_UNIT_ID" val="diagram20233147_3*a*1"/>
  <p:tag name="KSO_WM_TEMPLATE_CATEGORY" val="diagram"/>
  <p:tag name="KSO_WM_TEMPLATE_INDEX" val="20233147"/>
  <p:tag name="KSO_WM_UNIT_LAYERLEVEL" val="1"/>
  <p:tag name="KSO_WM_TAG_VERSION" val="3.0"/>
  <p:tag name="KSO_WM_BEAUTIFY_FLAG" val="#wm#"/>
  <p:tag name="KSO_WM_UNIT_TEXT_TYPE" val="1"/>
  <p:tag name="KSO_WM_UNIT_PRESET_TEXT" val="单击此处添加标题"/>
</p:tagLst>
</file>

<file path=ppt/tags/tag14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SUBTYPE" val="a"/>
  <p:tag name="KSO_WM_UNIT_NOCLEAR" val="0"/>
  <p:tag name="KSO_WM_UNIT_VALUE" val="60"/>
  <p:tag name="KSO_WM_UNIT_HIGHLIGHT" val="0"/>
  <p:tag name="KSO_WM_UNIT_COMPATIBLE" val="0"/>
  <p:tag name="KSO_WM_UNIT_DIAGRAM_ISNUMVISUAL" val="0"/>
  <p:tag name="KSO_WM_UNIT_DIAGRAM_ISREFERUNIT" val="0"/>
  <p:tag name="KSO_WM_UNIT_TYPE" val="l_h_f"/>
  <p:tag name="KSO_WM_UNIT_INDEX" val="1_1_1"/>
  <p:tag name="KSO_WM_UNIT_ID" val="diagram20233147_1*l_h_f*1_1_1"/>
  <p:tag name="KSO_WM_TEMPLATE_CATEGORY" val="diagram"/>
  <p:tag name="KSO_WM_TEMPLATE_INDEX" val="20233147"/>
  <p:tag name="KSO_WM_UNIT_LAYERLEVEL" val="1_1_1"/>
  <p:tag name="KSO_WM_TAG_VERSION" val="3.0"/>
  <p:tag name="KSO_WM_UNIT_TEXT_FILL_FORE_SCHEMECOLOR_INDEX_BRIGHTNESS" val="0.15"/>
  <p:tag name="KSO_WM_DIAGRAM_VERSION" val="3"/>
  <p:tag name="KSO_WM_DIAGRAM_COLOR_TRICK" val="1"/>
  <p:tag name="KSO_WM_DIAGRAM_COLOR_TEXT_CAN_REMOVE" val="n"/>
  <p:tag name="KSO_WM_DIAGRAM_GROUP_CODE" val="l1-1"/>
  <p:tag name="KSO_WM_DIAGRAM_MAX_ITEMCNT" val="4"/>
  <p:tag name="KSO_WM_DIAGRAM_MIN_ITEMCNT" val="2"/>
  <p:tag name="KSO_WM_DIAGRAM_VIRTUALLY_FRAME" val="{&quot;height&quot;:365.1413385826772,&quot;left&quot;:73.35057745024915,&quot;top&quot;:141.69007874015747,&quot;width&quot;:812.9407348632812}"/>
  <p:tag name="KSO_WM_DIAGRAM_COLOR_MATCH_VALUE" val="{&quot;shape&quot;:{&quot;fill&quot;:{&quot;type&quot;:0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,&quot;text&quot;:{&quot;fill&quot;:{&quot;solid&quot;:{&quot;brightness&quot;:0.15000000596046448,&quot;colorType&quot;:1,&quot;foreColorIndex&quot;:13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UNIT_TEXT_TYPE" val="1"/>
  <p:tag name="KSO_WM_UNIT_TEXT_LAYER_COUNT" val="1"/>
  <p:tag name="KSO_WM_BEAUTIFY_FLAG" val="#wm#"/>
  <p:tag name="KSO_WM_UNIT_PRESET_TEXT" val="单击添加文本内容，简明扼要地阐述您的观点。根据需要可酌情增减文字"/>
  <p:tag name="KSO_WM_UNIT_TEXT_FILL_FORE_SCHEMECOLOR_INDEX" val="1"/>
  <p:tag name="KSO_WM_UNIT_TEXT_FILL_TYPE" val="1"/>
</p:tagLst>
</file>

<file path=ppt/tags/tag14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ISCONTENTSTITLE" val="0"/>
  <p:tag name="KSO_WM_UNIT_ISNUMDGMTITLE" val="0"/>
  <p:tag name="KSO_WM_UNIT_NOCLEAR" val="0"/>
  <p:tag name="KSO_WM_UNIT_VALUE" val="10"/>
  <p:tag name="KSO_WM_UNIT_HIGHLIGHT" val="0"/>
  <p:tag name="KSO_WM_UNIT_COMPATIBLE" val="0"/>
  <p:tag name="KSO_WM_UNIT_DIAGRAM_ISNUMVISUAL" val="0"/>
  <p:tag name="KSO_WM_UNIT_DIAGRAM_ISREFERUNIT" val="0"/>
  <p:tag name="KSO_WM_UNIT_TYPE" val="l_h_a"/>
  <p:tag name="KSO_WM_UNIT_INDEX" val="1_1_1"/>
  <p:tag name="KSO_WM_UNIT_ID" val="diagram20233147_1*l_h_a*1_1_1"/>
  <p:tag name="KSO_WM_TEMPLATE_CATEGORY" val="diagram"/>
  <p:tag name="KSO_WM_TEMPLATE_INDEX" val="20233147"/>
  <p:tag name="KSO_WM_UNIT_LAYERLEVEL" val="1_1_1"/>
  <p:tag name="KSO_WM_TAG_VERSION" val="3.0"/>
  <p:tag name="KSO_WM_UNIT_TEXT_FILL_FORE_SCHEMECOLOR_INDEX_BRIGHTNESS" val="0.15"/>
  <p:tag name="KSO_WM_DIAGRAM_VERSION" val="3"/>
  <p:tag name="KSO_WM_DIAGRAM_COLOR_TRICK" val="1"/>
  <p:tag name="KSO_WM_DIAGRAM_COLOR_TEXT_CAN_REMOVE" val="n"/>
  <p:tag name="KSO_WM_DIAGRAM_GROUP_CODE" val="l1-1"/>
  <p:tag name="KSO_WM_DIAGRAM_MAX_ITEMCNT" val="4"/>
  <p:tag name="KSO_WM_DIAGRAM_MIN_ITEMCNT" val="2"/>
  <p:tag name="KSO_WM_DIAGRAM_VIRTUALLY_FRAME" val="{&quot;height&quot;:365.1413385826772,&quot;left&quot;:73.35057745024915,&quot;top&quot;:141.69007874015747,&quot;width&quot;:812.9407348632812}"/>
  <p:tag name="KSO_WM_DIAGRAM_COLOR_MATCH_VALUE" val="{&quot;shape&quot;:{&quot;fill&quot;:{&quot;type&quot;:0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1,&quot;foreColorIndex&quot;:5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UNIT_TEXT_TYPE" val="1"/>
  <p:tag name="KSO_WM_BEAUTIFY_FLAG" val="#wm#"/>
  <p:tag name="KSO_WM_UNIT_PRESET_TEXT" val="添加标题"/>
  <p:tag name="KSO_WM_UNIT_TEXT_FILL_FORE_SCHEMECOLOR_INDEX" val="1"/>
  <p:tag name="KSO_WM_UNIT_TEXT_FILL_TYPE" val="1"/>
</p:tagLst>
</file>

<file path=ppt/tags/tag14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SUBTYPE" val="a"/>
  <p:tag name="KSO_WM_UNIT_NOCLEAR" val="0"/>
  <p:tag name="KSO_WM_UNIT_VALUE" val="60"/>
  <p:tag name="KSO_WM_UNIT_HIGHLIGHT" val="0"/>
  <p:tag name="KSO_WM_UNIT_COMPATIBLE" val="0"/>
  <p:tag name="KSO_WM_UNIT_DIAGRAM_ISNUMVISUAL" val="0"/>
  <p:tag name="KSO_WM_UNIT_DIAGRAM_ISREFERUNIT" val="0"/>
  <p:tag name="KSO_WM_UNIT_TYPE" val="l_h_f"/>
  <p:tag name="KSO_WM_UNIT_INDEX" val="1_2_1"/>
  <p:tag name="KSO_WM_UNIT_ID" val="diagram20233147_1*l_h_f*1_2_1"/>
  <p:tag name="KSO_WM_TEMPLATE_CATEGORY" val="diagram"/>
  <p:tag name="KSO_WM_TEMPLATE_INDEX" val="20233147"/>
  <p:tag name="KSO_WM_UNIT_LAYERLEVEL" val="1_1_1"/>
  <p:tag name="KSO_WM_TAG_VERSION" val="3.0"/>
  <p:tag name="KSO_WM_UNIT_TEXT_FILL_FORE_SCHEMECOLOR_INDEX_BRIGHTNESS" val="0.15"/>
  <p:tag name="KSO_WM_DIAGRAM_VERSION" val="3"/>
  <p:tag name="KSO_WM_DIAGRAM_COLOR_TRICK" val="1"/>
  <p:tag name="KSO_WM_DIAGRAM_COLOR_TEXT_CAN_REMOVE" val="n"/>
  <p:tag name="KSO_WM_DIAGRAM_GROUP_CODE" val="l1-1"/>
  <p:tag name="KSO_WM_DIAGRAM_MAX_ITEMCNT" val="4"/>
  <p:tag name="KSO_WM_DIAGRAM_MIN_ITEMCNT" val="2"/>
  <p:tag name="KSO_WM_DIAGRAM_VIRTUALLY_FRAME" val="{&quot;height&quot;:365.1413385826772,&quot;left&quot;:73.35057745024915,&quot;top&quot;:141.69007874015747,&quot;width&quot;:812.9407348632812}"/>
  <p:tag name="KSO_WM_DIAGRAM_COLOR_MATCH_VALUE" val="{&quot;shape&quot;:{&quot;fill&quot;:{&quot;type&quot;:0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,&quot;text&quot;:{&quot;fill&quot;:{&quot;solid&quot;:{&quot;brightness&quot;:0.15000000596046448,&quot;colorType&quot;:1,&quot;foreColorIndex&quot;:13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UNIT_TEXT_TYPE" val="1"/>
  <p:tag name="KSO_WM_UNIT_TEXT_LAYER_COUNT" val="1"/>
  <p:tag name="KSO_WM_BEAUTIFY_FLAG" val="#wm#"/>
  <p:tag name="KSO_WM_UNIT_PRESET_TEXT" val="单击添加文本内容，简明扼要地阐述您的观点。根据需要可酌情增减文字"/>
  <p:tag name="KSO_WM_UNIT_TEXT_FILL_FORE_SCHEMECOLOR_INDEX" val="1"/>
  <p:tag name="KSO_WM_UNIT_TEXT_FILL_TYPE" val="1"/>
</p:tagLst>
</file>

<file path=ppt/tags/tag14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ISCONTENTSTITLE" val="0"/>
  <p:tag name="KSO_WM_UNIT_ISNUMDGMTITLE" val="0"/>
  <p:tag name="KSO_WM_UNIT_NOCLEAR" val="0"/>
  <p:tag name="KSO_WM_UNIT_VALUE" val="10"/>
  <p:tag name="KSO_WM_UNIT_HIGHLIGHT" val="0"/>
  <p:tag name="KSO_WM_UNIT_COMPATIBLE" val="0"/>
  <p:tag name="KSO_WM_UNIT_DIAGRAM_ISNUMVISUAL" val="0"/>
  <p:tag name="KSO_WM_UNIT_DIAGRAM_ISREFERUNIT" val="0"/>
  <p:tag name="KSO_WM_UNIT_TYPE" val="l_h_a"/>
  <p:tag name="KSO_WM_UNIT_INDEX" val="1_2_1"/>
  <p:tag name="KSO_WM_UNIT_ID" val="diagram20233147_1*l_h_a*1_2_1"/>
  <p:tag name="KSO_WM_TEMPLATE_CATEGORY" val="diagram"/>
  <p:tag name="KSO_WM_TEMPLATE_INDEX" val="20233147"/>
  <p:tag name="KSO_WM_UNIT_LAYERLEVEL" val="1_1_1"/>
  <p:tag name="KSO_WM_TAG_VERSION" val="3.0"/>
  <p:tag name="KSO_WM_UNIT_TEXT_FILL_FORE_SCHEMECOLOR_INDEX_BRIGHTNESS" val="0.15"/>
  <p:tag name="KSO_WM_DIAGRAM_VERSION" val="3"/>
  <p:tag name="KSO_WM_DIAGRAM_COLOR_TRICK" val="1"/>
  <p:tag name="KSO_WM_DIAGRAM_COLOR_TEXT_CAN_REMOVE" val="n"/>
  <p:tag name="KSO_WM_DIAGRAM_GROUP_CODE" val="l1-1"/>
  <p:tag name="KSO_WM_DIAGRAM_MAX_ITEMCNT" val="4"/>
  <p:tag name="KSO_WM_DIAGRAM_MIN_ITEMCNT" val="2"/>
  <p:tag name="KSO_WM_DIAGRAM_VIRTUALLY_FRAME" val="{&quot;height&quot;:365.1413385826772,&quot;left&quot;:73.35057745024915,&quot;top&quot;:141.69007874015747,&quot;width&quot;:812.9407348632812}"/>
  <p:tag name="KSO_WM_DIAGRAM_COLOR_MATCH_VALUE" val="{&quot;shape&quot;:{&quot;fill&quot;:{&quot;type&quot;:0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1,&quot;foreColorIndex&quot;:5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UNIT_TEXT_TYPE" val="1"/>
  <p:tag name="KSO_WM_BEAUTIFY_FLAG" val="#wm#"/>
  <p:tag name="KSO_WM_UNIT_PRESET_TEXT" val="添加标题"/>
  <p:tag name="KSO_WM_UNIT_TEXT_FILL_FORE_SCHEMECOLOR_INDEX" val="1"/>
  <p:tag name="KSO_WM_UNIT_TEXT_FILL_TYPE" val="1"/>
</p:tagLst>
</file>

<file path=ppt/tags/tag14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EMPLATE_MASTER_TYPE" val="0"/>
  <p:tag name="KSO_WM_TEMPLATE_COLOR_TYPE" val="0"/>
  <p:tag name="KSO_WM_BEAUTIFY_FLAG" val="#wm#"/>
  <p:tag name="KSO_WM_TEMPLATE_CATEGORY" val="custom"/>
  <p:tag name="KSO_WM_SLIDE_TYPE" val="text"/>
  <p:tag name="KSO_WM_SLIDE_SUBTYPE" val="picTxt"/>
  <p:tag name="KSO_WM_SLIDE_SIZE" val="529.861*365.65"/>
  <p:tag name="KSO_WM_SLIDE_POSITION" val="78.5387*108.231"/>
  <p:tag name="KSO_WM_SLIDE_LAYOUT" val="a_d_l"/>
  <p:tag name="KSO_WM_SLIDE_LAYOUT_CNT" val="1_1_1"/>
  <p:tag name="KSO_WM_SPECIAL_SOURCE" val="bdnull"/>
  <p:tag name="KSO_WM_DIAGRAM_GROUP_CODE" val="l1-1"/>
  <p:tag name="KSO_WM_SLIDE_DIAGTYPE" val="l"/>
  <p:tag name="KSO_WM_TEMPLATE_INDEX" val="20231717"/>
  <p:tag name="KSO_WM_TEMPLATE_SUBCATEGORY" val="0"/>
  <p:tag name="KSO_WM_SLIDE_INDEX" val="1"/>
  <p:tag name="KSO_WM_TAG_VERSION" val="3.0"/>
  <p:tag name="KSO_WM_SLIDE_ID" val="custom20231717_1"/>
  <p:tag name="KSO_WM_SLIDE_ITEM_CNT" val="4"/>
</p:tagLst>
</file>

<file path=ppt/tags/tag14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ISCONTENTSTITLE" val="0"/>
  <p:tag name="KSO_WM_UNIT_ISNUMDGMTITLE" val="0"/>
  <p:tag name="KSO_WM_UNIT_NOCLEAR" val="0"/>
  <p:tag name="KSO_WM_UNIT_HIGHLIGHT" val="0"/>
  <p:tag name="KSO_WM_UNIT_COMPATIBLE" val="0"/>
  <p:tag name="KSO_WM_UNIT_DIAGRAM_ISNUMVISUAL" val="0"/>
  <p:tag name="KSO_WM_UNIT_DIAGRAM_ISREFERUNIT" val="0"/>
  <p:tag name="KSO_WM_DIAGRAM_GROUP_CODE" val="l1-1"/>
  <p:tag name="KSO_WM_UNIT_TYPE" val="a"/>
  <p:tag name="KSO_WM_UNIT_INDEX" val="1"/>
  <p:tag name="KSO_WM_TEMPLATE_CATEGORY" val="custom"/>
  <p:tag name="KSO_WM_UNIT_LAYERLEVEL" val="1"/>
  <p:tag name="KSO_WM_TAG_VERSION" val="3.0"/>
  <p:tag name="KSO_WM_BEAUTIFY_FLAG" val="#wm#"/>
  <p:tag name="KSO_WM_UNIT_VALUE" val="30"/>
  <p:tag name="KSO_WM_TEMPLATE_INDEX" val="20231717"/>
  <p:tag name="KSO_WM_UNIT_ID" val="custom20231717_1*a*1"/>
  <p:tag name="KSO_WM_UNIT_PRESET_TEXT" val="单击此处添加标题"/>
  <p:tag name="KSO_WM_UNIT_TEXT_TYPE" val="1"/>
</p:tagLst>
</file>

<file path=ppt/tags/tag14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UNIT_HIGHLIGHT" val="0"/>
  <p:tag name="KSO_WM_UNIT_COMPATIBLE" val="0"/>
  <p:tag name="KSO_WM_UNIT_DIAGRAM_ISNUMVISUAL" val="0"/>
  <p:tag name="KSO_WM_UNIT_DIAGRAM_ISREFERUNIT" val="0"/>
  <p:tag name="KSO_WM_UNIT_ID" val="diagram20231678_2*l_h_i*1_2_1"/>
  <p:tag name="KSO_WM_TEMPLATE_CATEGORY" val="diagram"/>
  <p:tag name="KSO_WM_TEMPLATE_INDEX" val="20231678"/>
  <p:tag name="KSO_WM_UNIT_LAYERLEVEL" val="1_1_1"/>
  <p:tag name="KSO_WM_TAG_VERSION" val="3.0"/>
  <p:tag name="KSO_WM_DIAGRAM_VERSION" val="3"/>
  <p:tag name="KSO_WM_DIAGRAM_COLOR_TRICK" val="1"/>
  <p:tag name="KSO_WM_DIAGRAM_COLOR_TEXT_CAN_REMOVE" val="n"/>
  <p:tag name="KSO_WM_DIAGRAM_GROUP_CODE" val="l1-1"/>
  <p:tag name="KSO_WM_UNIT_TYPE" val="l_h_i"/>
  <p:tag name="KSO_WM_UNIT_INDEX" val="1_2_1"/>
  <p:tag name="KSO_WM_DIAGRAM_MAX_ITEMCNT" val="4"/>
  <p:tag name="KSO_WM_DIAGRAM_MIN_ITEMCNT" val="2"/>
  <p:tag name="KSO_WM_DIAGRAM_VIRTUALLY_FRAME" val="{&quot;height&quot;:365.65008544921875,&quot;width&quot;:558.4000854492188}"/>
  <p:tag name="KSO_WM_DIAGRAM_COLOR_MATCH_VALUE" val="{&quot;shape&quot;:{&quot;fill&quot;:{&quot;gradient&quot;:[{&quot;brightness&quot;:0.800000011920929,&quot;colorType&quot;:1,&quot;foreColorIndex&quot;:5,&quot;pos&quot;:0,&quot;transparency&quot;:1},{&quot;brightness&quot;:0.800000011920929,&quot;colorType&quot;:1,&quot;foreColorIndex&quot;:5,&quot;pos&quot;:1,&quot;transparency&quot;:0.5600000023841858}],&quot;type&quot;:3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1,&quot;foreColorIndex&quot;:2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UNIT_FILL_TYPE" val="3"/>
</p:tagLst>
</file>

<file path=ppt/tags/tag14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UNIT_ISCONTENTSTITLE" val="0"/>
  <p:tag name="KSO_WM_UNIT_ISNUMDGMTITLE" val="0"/>
  <p:tag name="KSO_WM_UNIT_NOCLEAR" val="0"/>
  <p:tag name="KSO_WM_UNIT_HIGHLIGHT" val="0"/>
  <p:tag name="KSO_WM_UNIT_COMPATIBLE" val="0"/>
  <p:tag name="KSO_WM_UNIT_DIAGRAM_ISNUMVISUAL" val="0"/>
  <p:tag name="KSO_WM_UNIT_DIAGRAM_ISREFERUNIT" val="0"/>
  <p:tag name="KSO_WM_UNIT_INDEX" val="1_2_1"/>
  <p:tag name="KSO_WM_TEMPLATE_CATEGORY" val="diagram"/>
  <p:tag name="KSO_WM_TEMPLATE_INDEX" val="20231678"/>
  <p:tag name="KSO_WM_UNIT_LAYERLEVEL" val="1_1_1"/>
  <p:tag name="KSO_WM_TAG_VERSION" val="3.0"/>
  <p:tag name="KSO_WM_UNIT_VALUE" val="10"/>
  <p:tag name="KSO_WM_UNIT_TYPE" val="l_h_a"/>
  <p:tag name="KSO_WM_UNIT_ID" val="diagram20231678_2*l_h_a*1_2_1"/>
  <p:tag name="KSO_WM_DIAGRAM_VERSION" val="3"/>
  <p:tag name="KSO_WM_DIAGRAM_COLOR_TRICK" val="1"/>
  <p:tag name="KSO_WM_DIAGRAM_COLOR_TEXT_CAN_REMOVE" val="n"/>
  <p:tag name="KSO_WM_DIAGRAM_GROUP_CODE" val="l1-1"/>
  <p:tag name="KSO_WM_DIAGRAM_MAX_ITEMCNT" val="4"/>
  <p:tag name="KSO_WM_DIAGRAM_MIN_ITEMCNT" val="2"/>
  <p:tag name="KSO_WM_DIAGRAM_VIRTUALLY_FRAME" val="{&quot;height&quot;:365.65008544921875,&quot;width&quot;:558.4000854492188}"/>
  <p:tag name="KSO_WM_DIAGRAM_COLOR_MATCH_VALUE" val="{&quot;shape&quot;:{&quot;fill&quot;:{&quot;solid&quot;:{&quot;brightness&quot;:0,&quot;colorType&quot;:1,&quot;foreColorIndex&quot;:5,&quot;transparency&quot;:0},&quot;type&quot;:1},&quot;glow&quot;:{&quot;colorType&quot;:0},&quot;line&quot;:{&quot;solidLine&quot;:{&quot;brightness&quot;:0.800000011920929,&quot;colorType&quot;:1,&quot;foreColorIndex&quot;:5,&quot;transparency&quot;:0},&quot;type&quot;:1},&quot;shadow&quot;:{&quot;colorType&quot;:0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1,&quot;foreColorIndex&quot;:2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UNIT_FILL_TYPE" val="1"/>
  <p:tag name="KSO_WM_UNIT_FILL_FORE_SCHEMECOLOR_INDEX" val="5"/>
  <p:tag name="KSO_WM_UNIT_FILL_FORE_SCHEMECOLOR_INDEX_BRIGHTNESS" val="0"/>
  <p:tag name="KSO_WM_UNIT_LINE_FORE_SCHEMECOLOR_INDEX" val="5"/>
  <p:tag name="KSO_WM_UNIT_TEXT_FILL_FORE_SCHEMECOLOR_INDEX" val="1"/>
  <p:tag name="KSO_WM_UNIT_TEXT_FILL_TYPE" val="1"/>
  <p:tag name="KSO_WM_UNIT_PRESET_TEXT" val="添加标题"/>
  <p:tag name="KSO_WM_UNIT_TEXT_TYPE" val="1"/>
</p:tagLst>
</file>

<file path=ppt/tags/tag14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UNIT_HIGHLIGHT" val="0"/>
  <p:tag name="KSO_WM_UNIT_COMPATIBLE" val="0"/>
  <p:tag name="KSO_WM_UNIT_DIAGRAM_ISNUMVISUAL" val="0"/>
  <p:tag name="KSO_WM_UNIT_DIAGRAM_ISREFERUNIT" val="0"/>
  <p:tag name="KSO_WM_UNIT_ID" val="diagram20231678_2*l_h_i*1_1_1"/>
  <p:tag name="KSO_WM_TEMPLATE_CATEGORY" val="diagram"/>
  <p:tag name="KSO_WM_TEMPLATE_INDEX" val="20231678"/>
  <p:tag name="KSO_WM_UNIT_LAYERLEVEL" val="1_1_1"/>
  <p:tag name="KSO_WM_TAG_VERSION" val="3.0"/>
  <p:tag name="KSO_WM_DIAGRAM_VERSION" val="3"/>
  <p:tag name="KSO_WM_DIAGRAM_COLOR_TRICK" val="1"/>
  <p:tag name="KSO_WM_DIAGRAM_COLOR_TEXT_CAN_REMOVE" val="n"/>
  <p:tag name="KSO_WM_DIAGRAM_GROUP_CODE" val="l1-1"/>
  <p:tag name="KSO_WM_UNIT_TYPE" val="l_h_i"/>
  <p:tag name="KSO_WM_UNIT_INDEX" val="1_1_1"/>
  <p:tag name="KSO_WM_DIAGRAM_MAX_ITEMCNT" val="4"/>
  <p:tag name="KSO_WM_DIAGRAM_MIN_ITEMCNT" val="2"/>
  <p:tag name="KSO_WM_DIAGRAM_VIRTUALLY_FRAME" val="{&quot;height&quot;:365.65008544921875,&quot;width&quot;:558.4000854492188}"/>
  <p:tag name="KSO_WM_DIAGRAM_COLOR_MATCH_VALUE" val="{&quot;shape&quot;:{&quot;fill&quot;:{&quot;gradient&quot;:[{&quot;brightness&quot;:0.800000011920929,&quot;colorType&quot;:1,&quot;foreColorIndex&quot;:5,&quot;pos&quot;:0,&quot;transparency&quot;:1},{&quot;brightness&quot;:0.800000011920929,&quot;colorType&quot;:1,&quot;foreColorIndex&quot;:5,&quot;pos&quot;:1,&quot;transparency&quot;:0.5600000023841858}],&quot;type&quot;:3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1,&quot;foreColorIndex&quot;:2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UNIT_FILL_TYPE" val="3"/>
</p:tagLst>
</file>

<file path=ppt/tags/tag14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UNIT_ISCONTENTSTITLE" val="0"/>
  <p:tag name="KSO_WM_UNIT_ISNUMDGMTITLE" val="0"/>
  <p:tag name="KSO_WM_UNIT_NOCLEAR" val="0"/>
  <p:tag name="KSO_WM_UNIT_HIGHLIGHT" val="0"/>
  <p:tag name="KSO_WM_UNIT_COMPATIBLE" val="0"/>
  <p:tag name="KSO_WM_UNIT_DIAGRAM_ISNUMVISUAL" val="0"/>
  <p:tag name="KSO_WM_UNIT_DIAGRAM_ISREFERUNIT" val="0"/>
  <p:tag name="KSO_WM_UNIT_INDEX" val="1_1_1"/>
  <p:tag name="KSO_WM_TEMPLATE_CATEGORY" val="diagram"/>
  <p:tag name="KSO_WM_TEMPLATE_INDEX" val="20231678"/>
  <p:tag name="KSO_WM_UNIT_LAYERLEVEL" val="1_1_1"/>
  <p:tag name="KSO_WM_TAG_VERSION" val="3.0"/>
  <p:tag name="KSO_WM_UNIT_VALUE" val="10"/>
  <p:tag name="KSO_WM_UNIT_TYPE" val="l_h_a"/>
  <p:tag name="KSO_WM_UNIT_ID" val="diagram20231678_2*l_h_a*1_1_1"/>
  <p:tag name="KSO_WM_DIAGRAM_VERSION" val="3"/>
  <p:tag name="KSO_WM_DIAGRAM_COLOR_TRICK" val="1"/>
  <p:tag name="KSO_WM_DIAGRAM_COLOR_TEXT_CAN_REMOVE" val="n"/>
  <p:tag name="KSO_WM_DIAGRAM_GROUP_CODE" val="l1-1"/>
  <p:tag name="KSO_WM_DIAGRAM_MAX_ITEMCNT" val="4"/>
  <p:tag name="KSO_WM_DIAGRAM_MIN_ITEMCNT" val="2"/>
  <p:tag name="KSO_WM_DIAGRAM_VIRTUALLY_FRAME" val="{&quot;height&quot;:365.65008544921875,&quot;width&quot;:558.4000854492188}"/>
  <p:tag name="KSO_WM_DIAGRAM_COLOR_MATCH_VALUE" val="{&quot;shape&quot;:{&quot;fill&quot;:{&quot;solid&quot;:{&quot;brightness&quot;:0,&quot;colorType&quot;:1,&quot;foreColorIndex&quot;:5,&quot;transparency&quot;:0},&quot;type&quot;:1},&quot;glow&quot;:{&quot;colorType&quot;:0},&quot;line&quot;:{&quot;solidLine&quot;:{&quot;brightness&quot;:0.800000011920929,&quot;colorType&quot;:1,&quot;foreColorIndex&quot;:5,&quot;transparency&quot;:0},&quot;type&quot;:1},&quot;shadow&quot;:{&quot;colorType&quot;:0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1,&quot;foreColorIndex&quot;:2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UNIT_FILL_TYPE" val="1"/>
  <p:tag name="KSO_WM_UNIT_FILL_FORE_SCHEMECOLOR_INDEX" val="5"/>
  <p:tag name="KSO_WM_UNIT_FILL_FORE_SCHEMECOLOR_INDEX_BRIGHTNESS" val="0"/>
  <p:tag name="KSO_WM_UNIT_LINE_FORE_SCHEMECOLOR_INDEX" val="5"/>
  <p:tag name="KSO_WM_UNIT_TEXT_FILL_FORE_SCHEMECOLOR_INDEX" val="1"/>
  <p:tag name="KSO_WM_UNIT_TEXT_FILL_TYPE" val="1"/>
  <p:tag name="KSO_WM_UNIT_PRESET_TEXT" val="添加标题"/>
  <p:tag name="KSO_WM_UNIT_TEXT_TYPE" val="1"/>
</p:tagLst>
</file>

<file path=ppt/tags/tag15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UNIT_SUBTYPE" val="a"/>
  <p:tag name="KSO_WM_UNIT_NOCLEAR" val="0"/>
  <p:tag name="KSO_WM_UNIT_VALUE" val="60"/>
  <p:tag name="KSO_WM_UNIT_HIGHLIGHT" val="0"/>
  <p:tag name="KSO_WM_UNIT_COMPATIBLE" val="0"/>
  <p:tag name="KSO_WM_UNIT_DIAGRAM_ISNUMVISUAL" val="0"/>
  <p:tag name="KSO_WM_UNIT_DIAGRAM_ISREFERUNIT" val="0"/>
  <p:tag name="KSO_WM_UNIT_TYPE" val="l_h_f"/>
  <p:tag name="KSO_WM_UNIT_INDEX" val="1_1_1"/>
  <p:tag name="KSO_WM_UNIT_ID" val="diagram20231678_2*l_h_f*1_1_1"/>
  <p:tag name="KSO_WM_TEMPLATE_CATEGORY" val="diagram"/>
  <p:tag name="KSO_WM_TEMPLATE_INDEX" val="20231678"/>
  <p:tag name="KSO_WM_UNIT_LAYERLEVEL" val="1_1_1"/>
  <p:tag name="KSO_WM_TAG_VERSION" val="3.0"/>
  <p:tag name="KSO_WM_DIAGRAM_VERSION" val="3"/>
  <p:tag name="KSO_WM_DIAGRAM_COLOR_TRICK" val="1"/>
  <p:tag name="KSO_WM_DIAGRAM_COLOR_TEXT_CAN_REMOVE" val="n"/>
  <p:tag name="KSO_WM_DIAGRAM_GROUP_CODE" val="l1-1"/>
  <p:tag name="KSO_WM_DIAGRAM_MAX_ITEMCNT" val="4"/>
  <p:tag name="KSO_WM_DIAGRAM_MIN_ITEMCNT" val="2"/>
  <p:tag name="KSO_WM_DIAGRAM_VIRTUALLY_FRAME" val="{&quot;height&quot;:365.65008544921875,&quot;width&quot;:558.4000854492188}"/>
  <p:tag name="KSO_WM_DIAGRAM_COLOR_MATCH_VALUE" val="{&quot;shape&quot;:{&quot;fill&quot;:{&quot;type&quot;:0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,&quot;text&quot;:{&quot;fill&quot;:{&quot;solid&quot;:{&quot;brightness&quot;:0.15000000596046448,&quot;colorType&quot;:1,&quot;foreColorIndex&quot;:13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UNIT_TEXT_FILL_FORE_SCHEMECOLOR_INDEX" val="1"/>
  <p:tag name="KSO_WM_UNIT_TEXT_FILL_TYPE" val="1"/>
  <p:tag name="KSO_WM_UNIT_PRESET_TEXT" val="单击此处输入(您的)智能图形项正文，文字是您思想的提炼，请尽量言简意赅的阐述观点。"/>
  <p:tag name="KSO_WM_UNIT_TEXT_TYPE" val="1"/>
</p:tagLst>
</file>

<file path=ppt/tags/tag15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UNIT_SUBTYPE" val="a"/>
  <p:tag name="KSO_WM_UNIT_NOCLEAR" val="0"/>
  <p:tag name="KSO_WM_UNIT_VALUE" val="60"/>
  <p:tag name="KSO_WM_UNIT_HIGHLIGHT" val="0"/>
  <p:tag name="KSO_WM_UNIT_COMPATIBLE" val="0"/>
  <p:tag name="KSO_WM_UNIT_DIAGRAM_ISNUMVISUAL" val="0"/>
  <p:tag name="KSO_WM_UNIT_DIAGRAM_ISREFERUNIT" val="0"/>
  <p:tag name="KSO_WM_UNIT_TYPE" val="l_h_f"/>
  <p:tag name="KSO_WM_UNIT_INDEX" val="1_2_1"/>
  <p:tag name="KSO_WM_UNIT_ID" val="diagram20231678_2*l_h_f*1_2_1"/>
  <p:tag name="KSO_WM_TEMPLATE_CATEGORY" val="diagram"/>
  <p:tag name="KSO_WM_TEMPLATE_INDEX" val="20231678"/>
  <p:tag name="KSO_WM_UNIT_LAYERLEVEL" val="1_1_1"/>
  <p:tag name="KSO_WM_TAG_VERSION" val="3.0"/>
  <p:tag name="KSO_WM_DIAGRAM_VERSION" val="3"/>
  <p:tag name="KSO_WM_DIAGRAM_COLOR_TRICK" val="1"/>
  <p:tag name="KSO_WM_DIAGRAM_COLOR_TEXT_CAN_REMOVE" val="n"/>
  <p:tag name="KSO_WM_DIAGRAM_GROUP_CODE" val="l1-1"/>
  <p:tag name="KSO_WM_DIAGRAM_MAX_ITEMCNT" val="4"/>
  <p:tag name="KSO_WM_DIAGRAM_MIN_ITEMCNT" val="2"/>
  <p:tag name="KSO_WM_DIAGRAM_VIRTUALLY_FRAME" val="{&quot;height&quot;:365.65008544921875,&quot;width&quot;:558.4000854492188}"/>
  <p:tag name="KSO_WM_DIAGRAM_COLOR_MATCH_VALUE" val="{&quot;shape&quot;:{&quot;fill&quot;:{&quot;type&quot;:0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,&quot;text&quot;:{&quot;fill&quot;:{&quot;solid&quot;:{&quot;brightness&quot;:0.15000000596046448,&quot;colorType&quot;:1,&quot;foreColorIndex&quot;:13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UNIT_TEXT_FILL_FORE_SCHEMECOLOR_INDEX" val="1"/>
  <p:tag name="KSO_WM_UNIT_TEXT_FILL_TYPE" val="1"/>
  <p:tag name="KSO_WM_UNIT_PRESET_TEXT" val="单击此处输入(您的)智能图形项正文，文字是您思想的提炼，请尽量言简意赅的阐述观点。"/>
  <p:tag name="KSO_WM_UNIT_TEXT_TYPE" val="1"/>
</p:tagLst>
</file>

<file path=ppt/tags/tag15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UNIT_HIGHLIGHT" val="0"/>
  <p:tag name="KSO_WM_UNIT_COMPATIBLE" val="0"/>
  <p:tag name="KSO_WM_UNIT_DIAGRAM_ISNUMVISUAL" val="0"/>
  <p:tag name="KSO_WM_UNIT_DIAGRAM_ISREFERUNIT" val="0"/>
  <p:tag name="KSO_WM_UNIT_ID" val="diagram20231678_2*l_h_i*1_3_1"/>
  <p:tag name="KSO_WM_TEMPLATE_CATEGORY" val="diagram"/>
  <p:tag name="KSO_WM_TEMPLATE_INDEX" val="20231678"/>
  <p:tag name="KSO_WM_UNIT_LAYERLEVEL" val="1_1_1"/>
  <p:tag name="KSO_WM_TAG_VERSION" val="3.0"/>
  <p:tag name="KSO_WM_DIAGRAM_VERSION" val="3"/>
  <p:tag name="KSO_WM_DIAGRAM_COLOR_TRICK" val="1"/>
  <p:tag name="KSO_WM_DIAGRAM_COLOR_TEXT_CAN_REMOVE" val="n"/>
  <p:tag name="KSO_WM_DIAGRAM_GROUP_CODE" val="l1-1"/>
  <p:tag name="KSO_WM_UNIT_TYPE" val="l_h_i"/>
  <p:tag name="KSO_WM_UNIT_INDEX" val="1_3_1"/>
  <p:tag name="KSO_WM_DIAGRAM_MAX_ITEMCNT" val="4"/>
  <p:tag name="KSO_WM_DIAGRAM_MIN_ITEMCNT" val="2"/>
  <p:tag name="KSO_WM_DIAGRAM_VIRTUALLY_FRAME" val="{&quot;height&quot;:365.65008544921875,&quot;width&quot;:558.4000854492188}"/>
  <p:tag name="KSO_WM_DIAGRAM_COLOR_MATCH_VALUE" val="{&quot;shape&quot;:{&quot;fill&quot;:{&quot;gradient&quot;:[{&quot;brightness&quot;:0.800000011920929,&quot;colorType&quot;:1,&quot;foreColorIndex&quot;:5,&quot;pos&quot;:0,&quot;transparency&quot;:1},{&quot;brightness&quot;:0.800000011920929,&quot;colorType&quot;:1,&quot;foreColorIndex&quot;:5,&quot;pos&quot;:1,&quot;transparency&quot;:0.5600000023841858}],&quot;type&quot;:3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1,&quot;foreColorIndex&quot;:2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UNIT_FILL_TYPE" val="3"/>
</p:tagLst>
</file>

<file path=ppt/tags/tag15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UNIT_ISCONTENTSTITLE" val="0"/>
  <p:tag name="KSO_WM_UNIT_ISNUMDGMTITLE" val="0"/>
  <p:tag name="KSO_WM_UNIT_NOCLEAR" val="0"/>
  <p:tag name="KSO_WM_UNIT_HIGHLIGHT" val="0"/>
  <p:tag name="KSO_WM_UNIT_COMPATIBLE" val="0"/>
  <p:tag name="KSO_WM_UNIT_DIAGRAM_ISNUMVISUAL" val="0"/>
  <p:tag name="KSO_WM_UNIT_DIAGRAM_ISREFERUNIT" val="0"/>
  <p:tag name="KSO_WM_UNIT_INDEX" val="1_3_1"/>
  <p:tag name="KSO_WM_TEMPLATE_CATEGORY" val="diagram"/>
  <p:tag name="KSO_WM_TEMPLATE_INDEX" val="20231678"/>
  <p:tag name="KSO_WM_UNIT_LAYERLEVEL" val="1_1_1"/>
  <p:tag name="KSO_WM_TAG_VERSION" val="3.0"/>
  <p:tag name="KSO_WM_UNIT_VALUE" val="10"/>
  <p:tag name="KSO_WM_UNIT_TYPE" val="l_h_a"/>
  <p:tag name="KSO_WM_UNIT_ID" val="diagram20231678_2*l_h_a*1_3_1"/>
  <p:tag name="KSO_WM_DIAGRAM_VERSION" val="3"/>
  <p:tag name="KSO_WM_DIAGRAM_COLOR_TRICK" val="1"/>
  <p:tag name="KSO_WM_DIAGRAM_COLOR_TEXT_CAN_REMOVE" val="n"/>
  <p:tag name="KSO_WM_DIAGRAM_GROUP_CODE" val="l1-1"/>
  <p:tag name="KSO_WM_DIAGRAM_MAX_ITEMCNT" val="4"/>
  <p:tag name="KSO_WM_DIAGRAM_MIN_ITEMCNT" val="2"/>
  <p:tag name="KSO_WM_DIAGRAM_VIRTUALLY_FRAME" val="{&quot;height&quot;:365.65008544921875,&quot;width&quot;:558.4000854492188}"/>
  <p:tag name="KSO_WM_DIAGRAM_COLOR_MATCH_VALUE" val="{&quot;shape&quot;:{&quot;fill&quot;:{&quot;solid&quot;:{&quot;brightness&quot;:0,&quot;colorType&quot;:1,&quot;foreColorIndex&quot;:5,&quot;transparency&quot;:0},&quot;type&quot;:1},&quot;glow&quot;:{&quot;colorType&quot;:0},&quot;line&quot;:{&quot;solidLine&quot;:{&quot;brightness&quot;:0.800000011920929,&quot;colorType&quot;:1,&quot;foreColorIndex&quot;:5,&quot;transparency&quot;:0},&quot;type&quot;:1},&quot;shadow&quot;:{&quot;colorType&quot;:0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1,&quot;foreColorIndex&quot;:2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UNIT_FILL_TYPE" val="1"/>
  <p:tag name="KSO_WM_UNIT_FILL_FORE_SCHEMECOLOR_INDEX" val="5"/>
  <p:tag name="KSO_WM_UNIT_FILL_FORE_SCHEMECOLOR_INDEX_BRIGHTNESS" val="0"/>
  <p:tag name="KSO_WM_UNIT_LINE_FORE_SCHEMECOLOR_INDEX" val="5"/>
  <p:tag name="KSO_WM_UNIT_TEXT_FILL_FORE_SCHEMECOLOR_INDEX" val="1"/>
  <p:tag name="KSO_WM_UNIT_TEXT_FILL_TYPE" val="1"/>
  <p:tag name="KSO_WM_UNIT_PRESET_TEXT" val="添加标题"/>
  <p:tag name="KSO_WM_UNIT_TEXT_TYPE" val="1"/>
</p:tagLst>
</file>

<file path=ppt/tags/tag15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UNIT_SUBTYPE" val="a"/>
  <p:tag name="KSO_WM_UNIT_NOCLEAR" val="0"/>
  <p:tag name="KSO_WM_UNIT_VALUE" val="60"/>
  <p:tag name="KSO_WM_UNIT_HIGHLIGHT" val="0"/>
  <p:tag name="KSO_WM_UNIT_COMPATIBLE" val="0"/>
  <p:tag name="KSO_WM_UNIT_DIAGRAM_ISNUMVISUAL" val="0"/>
  <p:tag name="KSO_WM_UNIT_DIAGRAM_ISREFERUNIT" val="0"/>
  <p:tag name="KSO_WM_UNIT_TYPE" val="l_h_f"/>
  <p:tag name="KSO_WM_UNIT_INDEX" val="1_3_1"/>
  <p:tag name="KSO_WM_UNIT_ID" val="diagram20231678_2*l_h_f*1_3_1"/>
  <p:tag name="KSO_WM_TEMPLATE_CATEGORY" val="diagram"/>
  <p:tag name="KSO_WM_TEMPLATE_INDEX" val="20231678"/>
  <p:tag name="KSO_WM_UNIT_LAYERLEVEL" val="1_1_1"/>
  <p:tag name="KSO_WM_TAG_VERSION" val="3.0"/>
  <p:tag name="KSO_WM_DIAGRAM_VERSION" val="3"/>
  <p:tag name="KSO_WM_DIAGRAM_COLOR_TRICK" val="1"/>
  <p:tag name="KSO_WM_DIAGRAM_COLOR_TEXT_CAN_REMOVE" val="n"/>
  <p:tag name="KSO_WM_DIAGRAM_GROUP_CODE" val="l1-1"/>
  <p:tag name="KSO_WM_DIAGRAM_MAX_ITEMCNT" val="4"/>
  <p:tag name="KSO_WM_DIAGRAM_MIN_ITEMCNT" val="2"/>
  <p:tag name="KSO_WM_DIAGRAM_VIRTUALLY_FRAME" val="{&quot;height&quot;:365.65008544921875,&quot;width&quot;:558.4000854492188}"/>
  <p:tag name="KSO_WM_DIAGRAM_COLOR_MATCH_VALUE" val="{&quot;shape&quot;:{&quot;fill&quot;:{&quot;type&quot;:0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,&quot;text&quot;:{&quot;fill&quot;:{&quot;solid&quot;:{&quot;brightness&quot;:0.15000000596046448,&quot;colorType&quot;:1,&quot;foreColorIndex&quot;:13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UNIT_TEXT_FILL_FORE_SCHEMECOLOR_INDEX" val="1"/>
  <p:tag name="KSO_WM_UNIT_TEXT_FILL_TYPE" val="1"/>
  <p:tag name="KSO_WM_UNIT_PRESET_TEXT" val="单击此处输入(您的)智能图形项正文，文字是您思想的提炼，请尽量言简意赅的阐述观点。"/>
  <p:tag name="KSO_WM_UNIT_TEXT_TYPE" val="1"/>
</p:tagLst>
</file>

<file path=ppt/tags/tag15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ID" val="diagram20233315_2"/>
  <p:tag name="KSO_WM_TEMPLATE_SUBCATEGORY" val="0"/>
  <p:tag name="KSO_WM_TEMPLATE_MASTER_TYPE" val="0"/>
  <p:tag name="KSO_WM_TEMPLATE_COLOR_TYPE" val="0"/>
  <p:tag name="KSO_WM_SLIDE_ITEM_CNT" val="4"/>
  <p:tag name="KSO_WM_SLIDE_INDEX" val="2"/>
  <p:tag name="KSO_WM_TAG_VERSION" val="3.0"/>
  <p:tag name="KSO_WM_BEAUTIFY_FLAG" val="#wm#"/>
  <p:tag name="KSO_WM_TEMPLATE_CATEGORY" val="diagram"/>
  <p:tag name="KSO_WM_TEMPLATE_INDEX" val="20233315"/>
  <p:tag name="KSO_WM_SLIDE_TYPE" val="text"/>
  <p:tag name="KSO_WM_SLIDE_SUBTYPE" val="diag"/>
  <p:tag name="KSO_WM_SLIDE_SIZE" val="850.394*297.555"/>
  <p:tag name="KSO_WM_SLIDE_POSITION" val="54.8032*139.28"/>
  <p:tag name="KSO_WM_SLIDE_LAYOUT" val="a_l"/>
  <p:tag name="KSO_WM_SLIDE_LAYOUT_CNT" val="1_1"/>
  <p:tag name="KSO_WM_SPECIAL_SOURCE" val="bdnull"/>
  <p:tag name="KSO_WM_DIAGRAM_GROUP_CODE" val="l1-1"/>
  <p:tag name="KSO_WM_SLIDE_DIAGTYPE" val="l"/>
</p:tagLst>
</file>

<file path=ppt/tags/tag15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ISCONTENTSTITLE" val="0"/>
  <p:tag name="KSO_WM_UNIT_ISNUMDGMTITLE" val="0"/>
  <p:tag name="KSO_WM_UNIT_NOCLEAR" val="0"/>
  <p:tag name="KSO_WM_UNIT_VALUE" val="30"/>
  <p:tag name="KSO_WM_UNIT_HIGHLIGHT" val="0"/>
  <p:tag name="KSO_WM_UNIT_COMPATIBLE" val="0"/>
  <p:tag name="KSO_WM_UNIT_DIAGRAM_ISNUMVISUAL" val="0"/>
  <p:tag name="KSO_WM_UNIT_DIAGRAM_ISREFERUNIT" val="0"/>
  <p:tag name="KSO_WM_UNIT_TYPE" val="a"/>
  <p:tag name="KSO_WM_UNIT_INDEX" val="1"/>
  <p:tag name="KSO_WM_UNIT_ID" val="diagram20233315_2*a*1"/>
  <p:tag name="KSO_WM_TEMPLATE_CATEGORY" val="diagram"/>
  <p:tag name="KSO_WM_TEMPLATE_INDEX" val="20233315"/>
  <p:tag name="KSO_WM_UNIT_LAYERLEVEL" val="1"/>
  <p:tag name="KSO_WM_TAG_VERSION" val="3.0"/>
  <p:tag name="KSO_WM_BEAUTIFY_FLAG" val="#wm#"/>
  <p:tag name="KSO_WM_DIAGRAM_GROUP_CODE" val="l1-1"/>
  <p:tag name="KSO_WM_UNIT_PRESET_TEXT" val="单击此处添加标题"/>
  <p:tag name="KSO_WM_UNIT_TEXT_TYPE" val="1"/>
</p:tagLst>
</file>

<file path=ppt/tags/tag15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SUBTYPE" val="a"/>
  <p:tag name="KSO_WM_UNIT_NOCLEAR" val="0"/>
  <p:tag name="KSO_WM_UNIT_HIGHLIGHT" val="0"/>
  <p:tag name="KSO_WM_UNIT_COMPATIBLE" val="0"/>
  <p:tag name="KSO_WM_UNIT_DIAGRAM_ISNUMVISUAL" val="0"/>
  <p:tag name="KSO_WM_UNIT_DIAGRAM_ISREFERUNIT" val="0"/>
  <p:tag name="KSO_WM_DIAGRAM_GROUP_CODE" val="l1-1"/>
  <p:tag name="KSO_WM_UNIT_TYPE" val="l_h_f"/>
  <p:tag name="KSO_WM_UNIT_INDEX" val="1_1_1"/>
  <p:tag name="KSO_WM_UNIT_ID" val="diagram20233315_1*l_h_f*1_1_1"/>
  <p:tag name="KSO_WM_TEMPLATE_CATEGORY" val="diagram"/>
  <p:tag name="KSO_WM_TEMPLATE_INDEX" val="20233315"/>
  <p:tag name="KSO_WM_UNIT_LAYERLEVEL" val="1_1_1"/>
  <p:tag name="KSO_WM_TAG_VERSION" val="3.0"/>
  <p:tag name="KSO_WM_BEAUTIFY_FLAG" val="#wm#"/>
  <p:tag name="KSO_WM_DIAGRAM_MAX_ITEMCNT" val="4"/>
  <p:tag name="KSO_WM_DIAGRAM_MIN_ITEMCNT" val="3"/>
  <p:tag name="KSO_WM_DIAGRAM_VIRTUALLY_FRAME" val="{&quot;height&quot;:305.4681091308594,&quot;width&quot;:850.393798828125}"/>
  <p:tag name="KSO_WM_DIAGRAM_COLOR_MATCH_VALUE" val="{&quot;shape&quot;:{&quot;fill&quot;:{&quot;type&quot;:0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,&quot;text&quot;:{&quot;fill&quot;:{&quot;solid&quot;:{&quot;brightness&quot;:0.15000000596046448,&quot;colorType&quot;:1,&quot;foreColorIndex&quot;:13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UNIT_VALUE" val="32"/>
  <p:tag name="KSO_WM_DIAGRAM_VERSION" val="3"/>
  <p:tag name="KSO_WM_DIAGRAM_COLOR_TRICK" val="1"/>
  <p:tag name="KSO_WM_DIAGRAM_COLOR_TEXT_CAN_REMOVE" val="n"/>
  <p:tag name="KSO_WM_UNIT_PRESET_TEXT" val="单击此处添加内容，简明扼要地阐述观点。根据需要酌情增减文字"/>
  <p:tag name="KSO_WM_UNIT_TEXT_FILL_FORE_SCHEMECOLOR_INDEX" val="1"/>
  <p:tag name="KSO_WM_UNIT_TEXT_FILL_TYPE" val="1"/>
  <p:tag name="KSO_WM_UNIT_TEXT_TYPE" val="1"/>
  <p:tag name="KSO_WM_UNIT_TEXT_LAYER_COUNT" val="1"/>
</p:tagLst>
</file>

<file path=ppt/tags/tag15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ISCONTENTSTITLE" val="0"/>
  <p:tag name="KSO_WM_UNIT_ISNUMDGMTITLE" val="0"/>
  <p:tag name="KSO_WM_UNIT_NOCLEAR" val="0"/>
  <p:tag name="KSO_WM_UNIT_HIGHLIGHT" val="0"/>
  <p:tag name="KSO_WM_UNIT_COMPATIBLE" val="0"/>
  <p:tag name="KSO_WM_UNIT_DIAGRAM_ISNUMVISUAL" val="0"/>
  <p:tag name="KSO_WM_UNIT_DIAGRAM_ISREFERUNIT" val="0"/>
  <p:tag name="KSO_WM_DIAGRAM_GROUP_CODE" val="l1-1"/>
  <p:tag name="KSO_WM_UNIT_TYPE" val="l_h_a"/>
  <p:tag name="KSO_WM_UNIT_INDEX" val="1_1_1"/>
  <p:tag name="KSO_WM_UNIT_ID" val="diagram20233315_1*l_h_a*1_1_1"/>
  <p:tag name="KSO_WM_TEMPLATE_CATEGORY" val="diagram"/>
  <p:tag name="KSO_WM_TEMPLATE_INDEX" val="20233315"/>
  <p:tag name="KSO_WM_UNIT_LAYERLEVEL" val="1_1_1"/>
  <p:tag name="KSO_WM_TAG_VERSION" val="3.0"/>
  <p:tag name="KSO_WM_BEAUTIFY_FLAG" val="#wm#"/>
  <p:tag name="KSO_WM_DIAGRAM_MAX_ITEMCNT" val="4"/>
  <p:tag name="KSO_WM_DIAGRAM_MIN_ITEMCNT" val="3"/>
  <p:tag name="KSO_WM_DIAGRAM_VIRTUALLY_FRAME" val="{&quot;height&quot;:305.4681091308594,&quot;width&quot;:850.393798828125}"/>
  <p:tag name="KSO_WM_DIAGRAM_COLOR_MATCH_VALUE" val="{&quot;shape&quot;:{&quot;fill&quot;:{&quot;type&quot;:0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1,&quot;foreColorIndex&quot;:5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UNIT_VALUE" val="12"/>
  <p:tag name="KSO_WM_DIAGRAM_VERSION" val="3"/>
  <p:tag name="KSO_WM_DIAGRAM_COLOR_TRICK" val="1"/>
  <p:tag name="KSO_WM_DIAGRAM_COLOR_TEXT_CAN_REMOVE" val="n"/>
  <p:tag name="KSO_WM_UNIT_PRESET_TEXT" val="此处添加项标题"/>
  <p:tag name="KSO_WM_UNIT_TEXT_FILL_FORE_SCHEMECOLOR_INDEX" val="1"/>
  <p:tag name="KSO_WM_UNIT_TEXT_FILL_TYPE" val="1"/>
  <p:tag name="KSO_WM_UNIT_TEXT_TYPE" val="1"/>
</p:tagLst>
</file>

<file path=ppt/tags/tag15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SUBTYPE" val="a"/>
  <p:tag name="KSO_WM_UNIT_NOCLEAR" val="0"/>
  <p:tag name="KSO_WM_UNIT_HIGHLIGHT" val="0"/>
  <p:tag name="KSO_WM_UNIT_COMPATIBLE" val="0"/>
  <p:tag name="KSO_WM_UNIT_DIAGRAM_ISNUMVISUAL" val="0"/>
  <p:tag name="KSO_WM_UNIT_DIAGRAM_ISREFERUNIT" val="0"/>
  <p:tag name="KSO_WM_DIAGRAM_GROUP_CODE" val="l1-1"/>
  <p:tag name="KSO_WM_UNIT_TYPE" val="l_h_f"/>
  <p:tag name="KSO_WM_UNIT_INDEX" val="1_3_1"/>
  <p:tag name="KSO_WM_UNIT_ID" val="diagram20233315_1*l_h_f*1_3_1"/>
  <p:tag name="KSO_WM_TEMPLATE_CATEGORY" val="diagram"/>
  <p:tag name="KSO_WM_TEMPLATE_INDEX" val="20233315"/>
  <p:tag name="KSO_WM_UNIT_LAYERLEVEL" val="1_1_1"/>
  <p:tag name="KSO_WM_TAG_VERSION" val="3.0"/>
  <p:tag name="KSO_WM_BEAUTIFY_FLAG" val="#wm#"/>
  <p:tag name="KSO_WM_DIAGRAM_MAX_ITEMCNT" val="4"/>
  <p:tag name="KSO_WM_DIAGRAM_MIN_ITEMCNT" val="3"/>
  <p:tag name="KSO_WM_DIAGRAM_VIRTUALLY_FRAME" val="{&quot;height&quot;:305.4681091308594,&quot;width&quot;:850.393798828125}"/>
  <p:tag name="KSO_WM_DIAGRAM_COLOR_MATCH_VALUE" val="{&quot;shape&quot;:{&quot;fill&quot;:{&quot;type&quot;:0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,&quot;text&quot;:{&quot;fill&quot;:{&quot;solid&quot;:{&quot;brightness&quot;:0.15000000596046448,&quot;colorType&quot;:1,&quot;foreColorIndex&quot;:13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UNIT_VALUE" val="32"/>
  <p:tag name="KSO_WM_DIAGRAM_VERSION" val="3"/>
  <p:tag name="KSO_WM_DIAGRAM_COLOR_TRICK" val="1"/>
  <p:tag name="KSO_WM_DIAGRAM_COLOR_TEXT_CAN_REMOVE" val="n"/>
  <p:tag name="KSO_WM_UNIT_PRESET_TEXT" val="单击此处添加内容，简明扼要地阐述观点。根据需要酌情增减文字"/>
  <p:tag name="KSO_WM_UNIT_TEXT_FILL_FORE_SCHEMECOLOR_INDEX" val="1"/>
  <p:tag name="KSO_WM_UNIT_TEXT_FILL_TYPE" val="1"/>
  <p:tag name="KSO_WM_UNIT_TEXT_TYPE" val="1"/>
  <p:tag name="KSO_WM_UNIT_TEXT_LAYER_COUNT" val="1"/>
</p:tagLst>
</file>

<file path=ppt/tags/tag16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ISCONTENTSTITLE" val="0"/>
  <p:tag name="KSO_WM_UNIT_ISNUMDGMTITLE" val="0"/>
  <p:tag name="KSO_WM_UNIT_NOCLEAR" val="0"/>
  <p:tag name="KSO_WM_UNIT_HIGHLIGHT" val="0"/>
  <p:tag name="KSO_WM_UNIT_COMPATIBLE" val="0"/>
  <p:tag name="KSO_WM_UNIT_DIAGRAM_ISNUMVISUAL" val="0"/>
  <p:tag name="KSO_WM_UNIT_DIAGRAM_ISREFERUNIT" val="0"/>
  <p:tag name="KSO_WM_DIAGRAM_GROUP_CODE" val="l1-1"/>
  <p:tag name="KSO_WM_UNIT_TYPE" val="l_h_a"/>
  <p:tag name="KSO_WM_UNIT_INDEX" val="1_3_1"/>
  <p:tag name="KSO_WM_UNIT_ID" val="diagram20233315_1*l_h_a*1_3_1"/>
  <p:tag name="KSO_WM_TEMPLATE_CATEGORY" val="diagram"/>
  <p:tag name="KSO_WM_TEMPLATE_INDEX" val="20233315"/>
  <p:tag name="KSO_WM_UNIT_LAYERLEVEL" val="1_1_1"/>
  <p:tag name="KSO_WM_TAG_VERSION" val="3.0"/>
  <p:tag name="KSO_WM_BEAUTIFY_FLAG" val="#wm#"/>
  <p:tag name="KSO_WM_DIAGRAM_MAX_ITEMCNT" val="4"/>
  <p:tag name="KSO_WM_DIAGRAM_MIN_ITEMCNT" val="3"/>
  <p:tag name="KSO_WM_DIAGRAM_VIRTUALLY_FRAME" val="{&quot;height&quot;:305.4681091308594,&quot;width&quot;:850.393798828125}"/>
  <p:tag name="KSO_WM_DIAGRAM_COLOR_MATCH_VALUE" val="{&quot;shape&quot;:{&quot;fill&quot;:{&quot;type&quot;:0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1,&quot;foreColorIndex&quot;:5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DIAGRAM_VERSION" val="3"/>
  <p:tag name="KSO_WM_DIAGRAM_COLOR_TRICK" val="1"/>
  <p:tag name="KSO_WM_DIAGRAM_COLOR_TEXT_CAN_REMOVE" val="n"/>
  <p:tag name="KSO_WM_UNIT_VALUE" val="12"/>
  <p:tag name="KSO_WM_UNIT_PRESET_TEXT" val="此处添加项标题"/>
  <p:tag name="KSO_WM_UNIT_TEXT_FILL_FORE_SCHEMECOLOR_INDEX" val="1"/>
  <p:tag name="KSO_WM_UNIT_TEXT_FILL_TYPE" val="1"/>
  <p:tag name="KSO_WM_UNIT_TEXT_TYPE" val="1"/>
</p:tagLst>
</file>

<file path=ppt/tags/tag16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SUBTYPE" val="a"/>
  <p:tag name="KSO_WM_UNIT_NOCLEAR" val="0"/>
  <p:tag name="KSO_WM_UNIT_HIGHLIGHT" val="0"/>
  <p:tag name="KSO_WM_UNIT_COMPATIBLE" val="0"/>
  <p:tag name="KSO_WM_UNIT_DIAGRAM_ISNUMVISUAL" val="0"/>
  <p:tag name="KSO_WM_UNIT_DIAGRAM_ISREFERUNIT" val="0"/>
  <p:tag name="KSO_WM_DIAGRAM_GROUP_CODE" val="l1-1"/>
  <p:tag name="KSO_WM_UNIT_TYPE" val="l_h_f"/>
  <p:tag name="KSO_WM_UNIT_INDEX" val="1_2_1"/>
  <p:tag name="KSO_WM_UNIT_ID" val="diagram20233315_1*l_h_f*1_2_1"/>
  <p:tag name="KSO_WM_TEMPLATE_CATEGORY" val="diagram"/>
  <p:tag name="KSO_WM_TEMPLATE_INDEX" val="20233315"/>
  <p:tag name="KSO_WM_UNIT_LAYERLEVEL" val="1_1_1"/>
  <p:tag name="KSO_WM_TAG_VERSION" val="3.0"/>
  <p:tag name="KSO_WM_BEAUTIFY_FLAG" val="#wm#"/>
  <p:tag name="KSO_WM_DIAGRAM_MAX_ITEMCNT" val="4"/>
  <p:tag name="KSO_WM_DIAGRAM_MIN_ITEMCNT" val="3"/>
  <p:tag name="KSO_WM_DIAGRAM_VIRTUALLY_FRAME" val="{&quot;height&quot;:305.4681091308594,&quot;width&quot;:850.393798828125}"/>
  <p:tag name="KSO_WM_DIAGRAM_COLOR_MATCH_VALUE" val="{&quot;shape&quot;:{&quot;fill&quot;:{&quot;type&quot;:0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,&quot;text&quot;:{&quot;fill&quot;:{&quot;solid&quot;:{&quot;brightness&quot;:0.15000000596046448,&quot;colorType&quot;:1,&quot;foreColorIndex&quot;:13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UNIT_VALUE" val="32"/>
  <p:tag name="KSO_WM_DIAGRAM_VERSION" val="3"/>
  <p:tag name="KSO_WM_DIAGRAM_COLOR_TRICK" val="1"/>
  <p:tag name="KSO_WM_DIAGRAM_COLOR_TEXT_CAN_REMOVE" val="n"/>
  <p:tag name="KSO_WM_UNIT_PRESET_TEXT" val="单击此处添加内容，简明扼要地阐述观点。根据需要酌情增减文字 "/>
  <p:tag name="KSO_WM_UNIT_TEXT_FILL_FORE_SCHEMECOLOR_INDEX" val="1"/>
  <p:tag name="KSO_WM_UNIT_TEXT_FILL_TYPE" val="1"/>
  <p:tag name="KSO_WM_UNIT_TEXT_TYPE" val="1"/>
  <p:tag name="KSO_WM_UNIT_TEXT_LAYER_COUNT" val="1"/>
</p:tagLst>
</file>

<file path=ppt/tags/tag16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ISCONTENTSTITLE" val="0"/>
  <p:tag name="KSO_WM_UNIT_ISNUMDGMTITLE" val="0"/>
  <p:tag name="KSO_WM_UNIT_NOCLEAR" val="0"/>
  <p:tag name="KSO_WM_UNIT_HIGHLIGHT" val="0"/>
  <p:tag name="KSO_WM_UNIT_COMPATIBLE" val="0"/>
  <p:tag name="KSO_WM_UNIT_DIAGRAM_ISNUMVISUAL" val="0"/>
  <p:tag name="KSO_WM_UNIT_DIAGRAM_ISREFERUNIT" val="0"/>
  <p:tag name="KSO_WM_DIAGRAM_GROUP_CODE" val="l1-1"/>
  <p:tag name="KSO_WM_UNIT_TYPE" val="l_h_a"/>
  <p:tag name="KSO_WM_UNIT_INDEX" val="1_2_1"/>
  <p:tag name="KSO_WM_UNIT_ID" val="diagram20233315_1*l_h_a*1_2_1"/>
  <p:tag name="KSO_WM_TEMPLATE_CATEGORY" val="diagram"/>
  <p:tag name="KSO_WM_TEMPLATE_INDEX" val="20233315"/>
  <p:tag name="KSO_WM_UNIT_LAYERLEVEL" val="1_1_1"/>
  <p:tag name="KSO_WM_TAG_VERSION" val="3.0"/>
  <p:tag name="KSO_WM_BEAUTIFY_FLAG" val="#wm#"/>
  <p:tag name="KSO_WM_DIAGRAM_MAX_ITEMCNT" val="4"/>
  <p:tag name="KSO_WM_DIAGRAM_MIN_ITEMCNT" val="3"/>
  <p:tag name="KSO_WM_DIAGRAM_VIRTUALLY_FRAME" val="{&quot;height&quot;:305.4681091308594,&quot;width&quot;:850.393798828125}"/>
  <p:tag name="KSO_WM_DIAGRAM_COLOR_MATCH_VALUE" val="{&quot;shape&quot;:{&quot;fill&quot;:{&quot;type&quot;:0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1,&quot;foreColorIndex&quot;:5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DIAGRAM_VERSION" val="3"/>
  <p:tag name="KSO_WM_DIAGRAM_COLOR_TRICK" val="1"/>
  <p:tag name="KSO_WM_DIAGRAM_COLOR_TEXT_CAN_REMOVE" val="n"/>
  <p:tag name="KSO_WM_UNIT_VALUE" val="12"/>
  <p:tag name="KSO_WM_UNIT_PRESET_TEXT" val="此处添加项标题"/>
  <p:tag name="KSO_WM_UNIT_TEXT_FILL_FORE_SCHEMECOLOR_INDEX" val="1"/>
  <p:tag name="KSO_WM_UNIT_TEXT_FILL_TYPE" val="1"/>
  <p:tag name="KSO_WM_UNIT_TEXT_TYPE" val="1"/>
</p:tagLst>
</file>

<file path=ppt/tags/tag16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DIAGRAM_GROUP_CODE" val="l1-1"/>
  <p:tag name="KSO_WM_UNIT_ID" val="diagram20233315_1*l_h_d*1_1_1"/>
  <p:tag name="KSO_WM_TEMPLATE_CATEGORY" val="diagram"/>
  <p:tag name="KSO_WM_TEMPLATE_INDEX" val="20233315"/>
  <p:tag name="KSO_WM_UNIT_LAYERLEVEL" val="1_1_1"/>
  <p:tag name="KSO_WM_TAG_VERSION" val="3.0"/>
  <p:tag name="KSO_WM_BEAUTIFY_FLAG" val="#wm#"/>
  <p:tag name="KSO_WM_UNIT_VALUE" val="450*450"/>
  <p:tag name="KSO_WM_UNIT_TYPE" val="l_h_d"/>
  <p:tag name="KSO_WM_UNIT_INDEX" val="1_1_1"/>
  <p:tag name="KSO_WM_DIAGRAM_VERSION" val="3"/>
  <p:tag name="KSO_WM_DIAGRAM_COLOR_TRICK" val="1"/>
  <p:tag name="KSO_WM_DIAGRAM_COLOR_TEXT_CAN_REMOVE" val="n"/>
  <p:tag name="KSO_WM_DIAGRAM_MAX_ITEMCNT" val="4"/>
  <p:tag name="KSO_WM_DIAGRAM_MIN_ITEMCNT" val="3"/>
  <p:tag name="KSO_WM_DIAGRAM_VIRTUALLY_FRAME" val="{&quot;height&quot;:305.4681091308594,&quot;width&quot;:850.393798828125}"/>
  <p:tag name="KSO_WM_DIAGRAM_COLOR_MATCH_VALUE" val="{&quot;shape&quot;:{&quot;fill&quot;:{&quot;type&quot;:0},&quot;glow&quot;:{&quot;colorType&quot;:0},&quot;line&quot;:{&quot;solidLine&quot;:{&quot;brightness&quot;:0.6000000238418579,&quot;colorType&quot;:1,&quot;foreColorIndex&quot;:13,&quot;transparency&quot;:0.800000011920929},&quot;type&quot;:1},&quot;shadow&quot;:{&quot;colorType&quot;:0},&quot;threeD&quot;:{&quot;curvedSurface&quot;:{&quot;brightness&quot;:0,&quot;colorType&quot;:2,&quot;rgb&quot;:&quot;#000000&quot;},&quot;depth&quot;:{&quot;colorType&quot;:0}}},&quot;text&quot;:{&quot;fill&quot;:{},&quot;glow&quot;:{},&quot;line&quot;:{},&quot;shadow&quot;:{},&quot;threeD&quot;:{}}}"/>
  <p:tag name="KSO_WM_UNIT_LINE_FORE_SCHEMECOLOR_INDEX" val="13"/>
  <p:tag name="KSO_WM_UNIT_PICTURE_SUBTYPE" val="b"/>
  <p:tag name="MH_PIC_SOURCE_TYPE" val="generate_slide_ai*VCG41N1488570670*gallery_gallery_ai_v2.0.9_ONLINE*1744768936745_159.195_03cc0af3121b-slide-5"/>
</p:tagLst>
</file>

<file path=ppt/tags/tag16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DIAGRAM_GROUP_CODE" val="l1-1"/>
  <p:tag name="KSO_WM_UNIT_ID" val="diagram20233315_1*l_h_d*1_2_1"/>
  <p:tag name="KSO_WM_TEMPLATE_CATEGORY" val="diagram"/>
  <p:tag name="KSO_WM_TEMPLATE_INDEX" val="20233315"/>
  <p:tag name="KSO_WM_UNIT_LAYERLEVEL" val="1_1_1"/>
  <p:tag name="KSO_WM_TAG_VERSION" val="3.0"/>
  <p:tag name="KSO_WM_BEAUTIFY_FLAG" val="#wm#"/>
  <p:tag name="KSO_WM_UNIT_VALUE" val="450*450"/>
  <p:tag name="KSO_WM_UNIT_TYPE" val="l_h_d"/>
  <p:tag name="KSO_WM_UNIT_INDEX" val="1_2_1"/>
  <p:tag name="KSO_WM_DIAGRAM_VERSION" val="3"/>
  <p:tag name="KSO_WM_DIAGRAM_COLOR_TRICK" val="1"/>
  <p:tag name="KSO_WM_DIAGRAM_COLOR_TEXT_CAN_REMOVE" val="n"/>
  <p:tag name="KSO_WM_DIAGRAM_MAX_ITEMCNT" val="4"/>
  <p:tag name="KSO_WM_DIAGRAM_MIN_ITEMCNT" val="3"/>
  <p:tag name="KSO_WM_DIAGRAM_VIRTUALLY_FRAME" val="{&quot;height&quot;:305.4681091308594,&quot;width&quot;:850.393798828125}"/>
  <p:tag name="KSO_WM_DIAGRAM_COLOR_MATCH_VALUE" val="{&quot;shape&quot;:{&quot;fill&quot;:{&quot;type&quot;:0},&quot;glow&quot;:{&quot;colorType&quot;:0},&quot;line&quot;:{&quot;solidLine&quot;:{&quot;brightness&quot;:0.6000000238418579,&quot;colorType&quot;:1,&quot;foreColorIndex&quot;:13,&quot;transparency&quot;:0.800000011920929},&quot;type&quot;:1},&quot;shadow&quot;:{&quot;colorType&quot;:0},&quot;threeD&quot;:{&quot;curvedSurface&quot;:{&quot;brightness&quot;:0,&quot;colorType&quot;:2,&quot;rgb&quot;:&quot;#000000&quot;},&quot;depth&quot;:{&quot;colorType&quot;:0}}},&quot;text&quot;:{&quot;fill&quot;:{},&quot;glow&quot;:{},&quot;line&quot;:{},&quot;shadow&quot;:{},&quot;threeD&quot;:{}}}"/>
  <p:tag name="KSO_WM_UNIT_LINE_FORE_SCHEMECOLOR_INDEX" val="13"/>
  <p:tag name="KSO_WM_UNIT_PICTURE_SUBTYPE" val="b"/>
  <p:tag name="MH_PIC_SOURCE_TYPE" val="generate_slide_ai*VCG41N1659131922*gallery_gallery_ai_v2.0.9_ONLINE*1744768936745_159.195_03cc0af3121b-slide-5"/>
</p:tagLst>
</file>

<file path=ppt/tags/tag16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DIAGRAM_GROUP_CODE" val="l1-1"/>
  <p:tag name="KSO_WM_UNIT_ID" val="diagram20233315_1*l_h_d*1_3_1"/>
  <p:tag name="KSO_WM_TEMPLATE_CATEGORY" val="diagram"/>
  <p:tag name="KSO_WM_TEMPLATE_INDEX" val="20233315"/>
  <p:tag name="KSO_WM_UNIT_LAYERLEVEL" val="1_1_1"/>
  <p:tag name="KSO_WM_TAG_VERSION" val="3.0"/>
  <p:tag name="KSO_WM_BEAUTIFY_FLAG" val="#wm#"/>
  <p:tag name="KSO_WM_UNIT_VALUE" val="450*450"/>
  <p:tag name="KSO_WM_UNIT_TYPE" val="l_h_d"/>
  <p:tag name="KSO_WM_UNIT_INDEX" val="1_3_1"/>
  <p:tag name="KSO_WM_DIAGRAM_VERSION" val="3"/>
  <p:tag name="KSO_WM_DIAGRAM_COLOR_TRICK" val="1"/>
  <p:tag name="KSO_WM_DIAGRAM_COLOR_TEXT_CAN_REMOVE" val="n"/>
  <p:tag name="KSO_WM_DIAGRAM_MAX_ITEMCNT" val="4"/>
  <p:tag name="KSO_WM_DIAGRAM_MIN_ITEMCNT" val="3"/>
  <p:tag name="KSO_WM_DIAGRAM_VIRTUALLY_FRAME" val="{&quot;height&quot;:305.4681091308594,&quot;width&quot;:850.393798828125}"/>
  <p:tag name="KSO_WM_DIAGRAM_COLOR_MATCH_VALUE" val="{&quot;shape&quot;:{&quot;fill&quot;:{&quot;type&quot;:0},&quot;glow&quot;:{&quot;colorType&quot;:0},&quot;line&quot;:{&quot;solidLine&quot;:{&quot;brightness&quot;:0.6000000238418579,&quot;colorType&quot;:1,&quot;foreColorIndex&quot;:13,&quot;transparency&quot;:0.800000011920929},&quot;type&quot;:1},&quot;shadow&quot;:{&quot;colorType&quot;:0},&quot;threeD&quot;:{&quot;curvedSurface&quot;:{&quot;brightness&quot;:0,&quot;colorType&quot;:2,&quot;rgb&quot;:&quot;#000000&quot;},&quot;depth&quot;:{&quot;colorType&quot;:0}}},&quot;text&quot;:{&quot;fill&quot;:{},&quot;glow&quot;:{},&quot;line&quot;:{},&quot;shadow&quot;:{},&quot;threeD&quot;:{}}}"/>
  <p:tag name="KSO_WM_UNIT_LINE_FORE_SCHEMECOLOR_INDEX" val="13"/>
  <p:tag name="KSO_WM_UNIT_PICTURE_SUBTYPE" val="b"/>
  <p:tag name="MH_PIC_SOURCE_TYPE" val="generate_slide_ai*VCG41N1222542000*gallery_gallery_ai_v2.0.9_ONLINE*1744768936745_159.195_03cc0af3121b-slide-5"/>
</p:tagLst>
</file>

<file path=ppt/tags/tag16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DIAGRAM_GROUP_CODE" val="l1-1"/>
  <p:tag name="KSO_WM_UNIT_ID" val="diagram20233315_1*l_h_i*1_1_1"/>
  <p:tag name="KSO_WM_TEMPLATE_CATEGORY" val="diagram"/>
  <p:tag name="KSO_WM_TEMPLATE_INDEX" val="20233315"/>
  <p:tag name="KSO_WM_UNIT_LAYERLEVEL" val="1_1_1"/>
  <p:tag name="KSO_WM_TAG_VERSION" val="3.0"/>
  <p:tag name="KSO_WM_BEAUTIFY_FLAG" val="#wm#"/>
  <p:tag name="KSO_WM_UNIT_SUBTYPE" val="d"/>
  <p:tag name="KSO_WM_UNIT_TYPE" val="l_h_i"/>
  <p:tag name="KSO_WM_UNIT_INDEX" val="1_1_1"/>
  <p:tag name="KSO_WM_DIAGRAM_VERSION" val="3"/>
  <p:tag name="KSO_WM_DIAGRAM_COLOR_TRICK" val="1"/>
  <p:tag name="KSO_WM_DIAGRAM_COLOR_TEXT_CAN_REMOVE" val="n"/>
  <p:tag name="KSO_WM_DIAGRAM_MAX_ITEMCNT" val="4"/>
  <p:tag name="KSO_WM_DIAGRAM_MIN_ITEMCNT" val="3"/>
  <p:tag name="KSO_WM_DIAGRAM_VIRTUALLY_FRAME" val="{&quot;height&quot;:305.4681091308594,&quot;width&quot;:850.393798828125}"/>
  <p:tag name="KSO_WM_DIAGRAM_COLOR_MATCH_VALUE" val="{&quot;shape&quot;:{&quot;fill&quot;:{&quot;solid&quot;:{&quot;brightness&quot;:0,&quot;colorType&quot;:1,&quot;foreColorIndex&quot;:5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1,&quot;foreColorIndex&quot;:2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UNIT_FILL_TYPE" val="1"/>
  <p:tag name="KSO_WM_UNIT_FILL_FORE_SCHEMECOLOR_INDEX" val="5"/>
  <p:tag name="KSO_WM_UNIT_FILL_FORE_SCHEMECOLOR_INDEX_BRIGHTNESS" val="0"/>
  <p:tag name="KSO_WM_UNIT_TEXT_FILL_FORE_SCHEMECOLOR_INDEX" val="1"/>
  <p:tag name="KSO_WM_UNIT_TEXT_FILL_TYPE" val="1"/>
</p:tagLst>
</file>

<file path=ppt/tags/tag16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DIAGRAM_GROUP_CODE" val="l1-1"/>
  <p:tag name="KSO_WM_UNIT_ID" val="diagram20233315_1*l_h_i*1_2_1"/>
  <p:tag name="KSO_WM_TEMPLATE_CATEGORY" val="diagram"/>
  <p:tag name="KSO_WM_TEMPLATE_INDEX" val="20233315"/>
  <p:tag name="KSO_WM_UNIT_LAYERLEVEL" val="1_1_1"/>
  <p:tag name="KSO_WM_TAG_VERSION" val="3.0"/>
  <p:tag name="KSO_WM_BEAUTIFY_FLAG" val="#wm#"/>
  <p:tag name="KSO_WM_UNIT_SUBTYPE" val="d"/>
  <p:tag name="KSO_WM_UNIT_TYPE" val="l_h_i"/>
  <p:tag name="KSO_WM_UNIT_INDEX" val="1_2_1"/>
  <p:tag name="KSO_WM_DIAGRAM_VERSION" val="3"/>
  <p:tag name="KSO_WM_DIAGRAM_COLOR_TRICK" val="1"/>
  <p:tag name="KSO_WM_DIAGRAM_COLOR_TEXT_CAN_REMOVE" val="n"/>
  <p:tag name="KSO_WM_DIAGRAM_MAX_ITEMCNT" val="4"/>
  <p:tag name="KSO_WM_DIAGRAM_MIN_ITEMCNT" val="3"/>
  <p:tag name="KSO_WM_DIAGRAM_VIRTUALLY_FRAME" val="{&quot;height&quot;:305.4681091308594,&quot;width&quot;:850.393798828125}"/>
  <p:tag name="KSO_WM_DIAGRAM_COLOR_MATCH_VALUE" val="{&quot;shape&quot;:{&quot;fill&quot;:{&quot;solid&quot;:{&quot;brightness&quot;:0,&quot;colorType&quot;:1,&quot;foreColorIndex&quot;:5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1,&quot;foreColorIndex&quot;:2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UNIT_FILL_TYPE" val="1"/>
  <p:tag name="KSO_WM_UNIT_FILL_FORE_SCHEMECOLOR_INDEX" val="5"/>
  <p:tag name="KSO_WM_UNIT_FILL_FORE_SCHEMECOLOR_INDEX_BRIGHTNESS" val="0"/>
  <p:tag name="KSO_WM_UNIT_TEXT_FILL_FORE_SCHEMECOLOR_INDEX" val="1"/>
  <p:tag name="KSO_WM_UNIT_TEXT_FILL_TYPE" val="1"/>
</p:tagLst>
</file>

<file path=ppt/tags/tag16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DIAGRAM_GROUP_CODE" val="l1-1"/>
  <p:tag name="KSO_WM_UNIT_ID" val="diagram20233315_1*l_h_i*1_3_1"/>
  <p:tag name="KSO_WM_TEMPLATE_CATEGORY" val="diagram"/>
  <p:tag name="KSO_WM_TEMPLATE_INDEX" val="20233315"/>
  <p:tag name="KSO_WM_UNIT_LAYERLEVEL" val="1_1_1"/>
  <p:tag name="KSO_WM_TAG_VERSION" val="3.0"/>
  <p:tag name="KSO_WM_BEAUTIFY_FLAG" val="#wm#"/>
  <p:tag name="KSO_WM_UNIT_SUBTYPE" val="d"/>
  <p:tag name="KSO_WM_UNIT_TYPE" val="l_h_i"/>
  <p:tag name="KSO_WM_UNIT_INDEX" val="1_3_1"/>
  <p:tag name="KSO_WM_DIAGRAM_VERSION" val="3"/>
  <p:tag name="KSO_WM_DIAGRAM_COLOR_TRICK" val="1"/>
  <p:tag name="KSO_WM_DIAGRAM_COLOR_TEXT_CAN_REMOVE" val="n"/>
  <p:tag name="KSO_WM_DIAGRAM_MAX_ITEMCNT" val="4"/>
  <p:tag name="KSO_WM_DIAGRAM_MIN_ITEMCNT" val="3"/>
  <p:tag name="KSO_WM_DIAGRAM_VIRTUALLY_FRAME" val="{&quot;height&quot;:305.4681091308594,&quot;width&quot;:850.393798828125}"/>
  <p:tag name="KSO_WM_DIAGRAM_COLOR_MATCH_VALUE" val="{&quot;shape&quot;:{&quot;fill&quot;:{&quot;solid&quot;:{&quot;brightness&quot;:0,&quot;colorType&quot;:1,&quot;foreColorIndex&quot;:5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1,&quot;foreColorIndex&quot;:2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UNIT_FILL_TYPE" val="1"/>
  <p:tag name="KSO_WM_UNIT_FILL_FORE_SCHEMECOLOR_INDEX" val="5"/>
  <p:tag name="KSO_WM_UNIT_FILL_FORE_SCHEMECOLOR_INDEX_BRIGHTNESS" val="0"/>
  <p:tag name="KSO_WM_UNIT_TEXT_FILL_FORE_SCHEMECOLOR_INDEX" val="1"/>
  <p:tag name="KSO_WM_UNIT_TEXT_FILL_TYPE" val="1"/>
</p:tagLst>
</file>

<file path=ppt/tags/tag16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TYPE" val="sectionTitle"/>
  <p:tag name="KSO_WM_TEMPLATE_SUBCATEGORY" val="29"/>
  <p:tag name="KSO_WM_TEMPLATE_COLOR_TYPE" val="0"/>
  <p:tag name="KSO_WM_TAG_VERSION" val="3.0"/>
  <p:tag name="KSO_WM_SLIDE_SUBTYPE" val="pureTxt"/>
  <p:tag name="KSO_WM_SLIDE_ITEM_CNT" val="0"/>
  <p:tag name="KSO_WM_BEAUTIFY_FLAG" val="#wm#"/>
  <p:tag name="KSO_WM_TEMPLATE_INDEX" val="20238579"/>
  <p:tag name="KSO_WM_TEMPLATE_CATEGORY" val="custom"/>
  <p:tag name="KSO_WM_SLIDE_INDEX" val="7"/>
  <p:tag name="KSO_WM_SLIDE_ID" val="custom20238579_7"/>
  <p:tag name="KSO_WM_TEMPLATE_MASTER_TYPE" val="0"/>
  <p:tag name="KSO_WM_SLIDE_LAYOUT" val="a_e"/>
  <p:tag name="KSO_WM_SLIDE_LAYOUT_CNT" val="1_1"/>
</p:tagLst>
</file>

<file path=ppt/tags/tag17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TYPE" val="a"/>
  <p:tag name="KSO_WM_UNIT_INDEX" val="1"/>
  <p:tag name="KSO_WM_BEAUTIFY_FLAG" val="#wm#"/>
  <p:tag name="KSO_WM_TAG_VERSION" val="3.0"/>
  <p:tag name="KSO_WM_UNIT_ID" val="custom20238579_7*a*1"/>
  <p:tag name="KSO_WM_UNIT_ISNUMDGMTITLE" val="0"/>
  <p:tag name="KSO_WM_UNIT_NOCLEAR" val="0"/>
  <p:tag name="KSO_WM_UNIT_HIGHLIGHT" val="0"/>
  <p:tag name="KSO_WM_UNIT_COMPATIBLE" val="0"/>
  <p:tag name="KSO_WM_UNIT_DIAGRAM_ISNUMVISUAL" val="0"/>
  <p:tag name="KSO_WM_UNIT_DIAGRAM_ISREFERUNIT" val="0"/>
  <p:tag name="KSO_WM_UNIT_LAYERLEVEL" val="1"/>
  <p:tag name="KSO_WM_TEMPLATE_INDEX" val="20238579"/>
  <p:tag name="KSO_WM_TEMPLATE_CATEGORY" val="custom"/>
  <p:tag name="KSO_WM_UNIT_ISCONTENTSTITLE" val="0"/>
  <p:tag name="KSO_WM_UNIT_TEXT_TYPE" val="1"/>
  <p:tag name="KSO_WM_UNIT_PRESET_TEXT" val="添加章节标题"/>
</p:tagLst>
</file>

<file path=ppt/tags/tag17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TYPE" val="e"/>
  <p:tag name="KSO_WM_UNIT_INDEX" val="1"/>
  <p:tag name="KSO_WM_BEAUTIFY_FLAG" val="#wm#"/>
  <p:tag name="KSO_WM_TAG_VERSION" val="3.0"/>
  <p:tag name="KSO_WM_UNIT_ID" val="custom20238579_7*e*1"/>
  <p:tag name="KSO_WM_UNIT_ISNUMDGMTITLE" val="0"/>
  <p:tag name="KSO_WM_UNIT_NOCLEAR" val="0"/>
  <p:tag name="KSO_WM_UNIT_HIGHLIGHT" val="0"/>
  <p:tag name="KSO_WM_UNIT_COMPATIBLE" val="0"/>
  <p:tag name="KSO_WM_UNIT_DIAGRAM_ISNUMVISUAL" val="0"/>
  <p:tag name="KSO_WM_UNIT_DIAGRAM_ISREFERUNIT" val="0"/>
  <p:tag name="KSO_WM_UNIT_LAYERLEVEL" val="1"/>
  <p:tag name="KSO_WM_TEMPLATE_INDEX" val="20238579"/>
  <p:tag name="KSO_WM_TEMPLATE_CATEGORY" val="custom"/>
</p:tagLst>
</file>

<file path=ppt/tags/tag17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EMPLATE_CATEGORY" val="custom"/>
  <p:tag name="KSO_WM_TEMPLATE_MASTER_TYPE" val="0"/>
  <p:tag name="KSO_WM_TEMPLATE_COLOR_TYPE" val="0"/>
  <p:tag name="KSO_WM_DIAGRAM_GROUP_CODE" val="l1-1"/>
  <p:tag name="KSO_WM_SLIDE_DIAGTYPE" val="l"/>
  <p:tag name="KSO_WM_SLIDE_LAYOUT" val="a_d_l"/>
  <p:tag name="KSO_WM_SLIDE_LAYOUT_CNT" val="1_1_1"/>
  <p:tag name="KSO_WM_SLIDE_TYPE" val="text"/>
  <p:tag name="KSO_WM_SLIDE_SUBTYPE" val="picTxt"/>
  <p:tag name="KSO_WM_SLIDE_SIZE" val="266.478*355.487"/>
  <p:tag name="KSO_WM_SLIDE_POSITION" val="55.1217*144.786"/>
  <p:tag name="KSO_WM_TEMPLATE_INDEX" val="20233629"/>
  <p:tag name="KSO_WM_TEMPLATE_SUBCATEGORY" val="0"/>
  <p:tag name="KSO_WM_SLIDE_INDEX" val="1"/>
  <p:tag name="KSO_WM_TAG_VERSION" val="3.0"/>
  <p:tag name="KSO_WM_SLIDE_ID" val="custom20233629_1"/>
  <p:tag name="KSO_WM_SLIDE_ITEM_CNT" val="3"/>
</p:tagLst>
</file>

<file path=ppt/tags/tag17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DIAGRAM_GROUP_CODE" val="l1-1"/>
  <p:tag name="KSO_WM_UNIT_TYPE" val="i"/>
  <p:tag name="KSO_WM_UNIT_INDEX" val="1"/>
  <p:tag name="KSO_WM_UNIT_ID" val="custom20233629_1*i*1"/>
  <p:tag name="KSO_WM_TEMPLATE_CATEGORY" val="custom"/>
  <p:tag name="KSO_WM_TEMPLATE_INDEX" val="20233629"/>
  <p:tag name="KSO_WM_UNIT_LAYERLEVEL" val="1"/>
  <p:tag name="KSO_WM_TAG_VERSION" val="3.0"/>
  <p:tag name="KSO_WM_BEAUTIFY_FLAG" val="#wm#"/>
</p:tagLst>
</file>

<file path=ppt/tags/tag17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ISCONTENTSTITLE" val="0"/>
  <p:tag name="KSO_WM_UNIT_ISNUMDGMTITLE" val="0"/>
  <p:tag name="KSO_WM_UNIT_NOCLEAR" val="0"/>
  <p:tag name="KSO_WM_UNIT_VALUE" val="27"/>
  <p:tag name="KSO_WM_UNIT_HIGHLIGHT" val="0"/>
  <p:tag name="KSO_WM_UNIT_COMPATIBLE" val="0"/>
  <p:tag name="KSO_WM_UNIT_DIAGRAM_ISNUMVISUAL" val="0"/>
  <p:tag name="KSO_WM_UNIT_DIAGRAM_ISREFERUNIT" val="0"/>
  <p:tag name="KSO_WM_DIAGRAM_GROUP_CODE" val="l1-1"/>
  <p:tag name="KSO_WM_UNIT_TYPE" val="a"/>
  <p:tag name="KSO_WM_UNIT_INDEX" val="1"/>
  <p:tag name="KSO_WM_TEMPLATE_CATEGORY" val="custom"/>
  <p:tag name="KSO_WM_UNIT_LAYERLEVEL" val="1"/>
  <p:tag name="KSO_WM_TAG_VERSION" val="3.0"/>
  <p:tag name="KSO_WM_BEAUTIFY_FLAG" val="#wm#"/>
  <p:tag name="KSO_WM_TEMPLATE_INDEX" val="20233629"/>
  <p:tag name="KSO_WM_UNIT_ID" val="custom20233629_1*a*1"/>
  <p:tag name="KSO_WM_UNIT_TEXT_TYPE" val="1"/>
  <p:tag name="KSO_WM_UNIT_PRESET_TEXT" val="单击此处添加标题内容"/>
</p:tagLst>
</file>

<file path=ppt/tags/tag17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VALUE" val="1770*2181"/>
  <p:tag name="KSO_WM_UNIT_HIGHLIGHT" val="0"/>
  <p:tag name="KSO_WM_UNIT_COMPATIBLE" val="0"/>
  <p:tag name="KSO_WM_UNIT_DIAGRAM_ISNUMVISUAL" val="0"/>
  <p:tag name="KSO_WM_UNIT_DIAGRAM_ISREFERUNIT" val="0"/>
  <p:tag name="KSO_WM_DIAGRAM_GROUP_CODE" val="l1-1"/>
  <p:tag name="KSO_WM_UNIT_TYPE" val="d"/>
  <p:tag name="KSO_WM_UNIT_INDEX" val="1"/>
  <p:tag name="KSO_WM_UNIT_ID" val="custom20233629_1*d*1"/>
  <p:tag name="KSO_WM_TEMPLATE_CATEGORY" val="custom"/>
  <p:tag name="KSO_WM_TEMPLATE_INDEX" val="20233629"/>
  <p:tag name="KSO_WM_UNIT_LAYERLEVEL" val="1"/>
  <p:tag name="KSO_WM_TAG_VERSION" val="3.0"/>
  <p:tag name="KSO_WM_BEAUTIFY_FLAG" val="#wm#"/>
  <p:tag name="KSO_WM_UNIT_PICTURE_SUBTYPE" val="a"/>
  <p:tag name="MH_PIC_SOURCE_TYPE" val="generate_slide_ai*VCG41N488061576*gallery_gallery_ai_v2.0.9_ONLINE*1744768936745_159.195_03cc0af3121b-slide-7"/>
</p:tagLst>
</file>

<file path=ppt/tags/tag17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DIAGRAM_GROUP_CODE" val="l1-1"/>
  <p:tag name="KSO_WM_UNIT_TYPE" val="l_h_i"/>
  <p:tag name="KSO_WM_UNIT_INDEX" val="1_1_1"/>
  <p:tag name="KSO_WM_UNIT_ID" val="diagram20233122_1*l_h_i*1_1_1"/>
  <p:tag name="KSO_WM_TEMPLATE_CATEGORY" val="diagram"/>
  <p:tag name="KSO_WM_TEMPLATE_INDEX" val="20233122"/>
  <p:tag name="KSO_WM_UNIT_LAYERLEVEL" val="1_1_1"/>
  <p:tag name="KSO_WM_TAG_VERSION" val="3.0"/>
  <p:tag name="KSO_WM_DIAGRAM_VERSION" val="3"/>
  <p:tag name="KSO_WM_DIAGRAM_COLOR_TRICK" val="1"/>
  <p:tag name="KSO_WM_DIAGRAM_COLOR_TEXT_CAN_REMOVE" val="n"/>
  <p:tag name="KSO_WM_DIAGRAM_MAX_ITEMCNT" val="4"/>
  <p:tag name="KSO_WM_DIAGRAM_MIN_ITEMCNT" val="2"/>
  <p:tag name="KSO_WM_DIAGRAM_VIRTUALLY_FRAME" val="{&quot;height&quot;:365.3846435546875,&quot;width&quot;:266.5980224609375}"/>
  <p:tag name="KSO_WM_DIAGRAM_COLOR_MATCH_VALUE" val="{&quot;shape&quot;:{&quot;fill&quot;:{&quot;solid&quot;:{&quot;brightness&quot;:0,&quot;colorType&quot;:1,&quot;foreColorIndex&quot;:5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2,&quot;rgb&quot;:&quot;#ffffff&quot;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UNIT_SUBTYPE" val="d"/>
  <p:tag name="KSO_WM_UNIT_TEXT_FILL_TYPE" val="1"/>
  <p:tag name="KSO_WM_UNIT_FILL_TYPE" val="1"/>
  <p:tag name="KSO_WM_UNIT_FILL_FORE_SCHEMECOLOR_INDEX" val="5"/>
  <p:tag name="KSO_WM_UNIT_FILL_FORE_SCHEMECOLOR_INDEX_BRIGHTNESS" val="0"/>
  <p:tag name="KSO_WM_BEAUTIFY_FLAG" val="#wm#"/>
</p:tagLst>
</file>

<file path=ppt/tags/tag17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DIAGRAM_GROUP_CODE" val="l1-1"/>
  <p:tag name="KSO_WM_UNIT_TYPE" val="l_h_i"/>
  <p:tag name="KSO_WM_UNIT_INDEX" val="1_2_1"/>
  <p:tag name="KSO_WM_UNIT_ID" val="diagram20233122_1*l_h_i*1_2_1"/>
  <p:tag name="KSO_WM_TEMPLATE_CATEGORY" val="diagram"/>
  <p:tag name="KSO_WM_TEMPLATE_INDEX" val="20233122"/>
  <p:tag name="KSO_WM_UNIT_LAYERLEVEL" val="1_1_1"/>
  <p:tag name="KSO_WM_TAG_VERSION" val="3.0"/>
  <p:tag name="KSO_WM_DIAGRAM_VERSION" val="3"/>
  <p:tag name="KSO_WM_DIAGRAM_COLOR_TRICK" val="1"/>
  <p:tag name="KSO_WM_DIAGRAM_COLOR_TEXT_CAN_REMOVE" val="n"/>
  <p:tag name="KSO_WM_DIAGRAM_MAX_ITEMCNT" val="4"/>
  <p:tag name="KSO_WM_DIAGRAM_MIN_ITEMCNT" val="2"/>
  <p:tag name="KSO_WM_DIAGRAM_VIRTUALLY_FRAME" val="{&quot;height&quot;:365.3846435546875,&quot;width&quot;:266.5980224609375}"/>
  <p:tag name="KSO_WM_DIAGRAM_COLOR_MATCH_VALUE" val="{&quot;shape&quot;:{&quot;fill&quot;:{&quot;solid&quot;:{&quot;brightness&quot;:0,&quot;colorType&quot;:1,&quot;foreColorIndex&quot;:5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2,&quot;rgb&quot;:&quot;#ffffff&quot;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UNIT_SUBTYPE" val="d"/>
  <p:tag name="KSO_WM_UNIT_TEXT_FILL_TYPE" val="1"/>
  <p:tag name="KSO_WM_UNIT_FILL_TYPE" val="1"/>
  <p:tag name="KSO_WM_UNIT_FILL_FORE_SCHEMECOLOR_INDEX" val="5"/>
  <p:tag name="KSO_WM_UNIT_FILL_FORE_SCHEMECOLOR_INDEX_BRIGHTNESS" val="0"/>
  <p:tag name="KSO_WM_BEAUTIFY_FLAG" val="#wm#"/>
</p:tagLst>
</file>

<file path=ppt/tags/tag17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DIAGRAM_GROUP_CODE" val="l1-1"/>
  <p:tag name="KSO_WM_UNIT_TYPE" val="l_h_i"/>
  <p:tag name="KSO_WM_UNIT_INDEX" val="1_2_2"/>
  <p:tag name="KSO_WM_UNIT_ID" val="diagram20233122_1*l_h_i*1_2_2"/>
  <p:tag name="KSO_WM_TEMPLATE_CATEGORY" val="diagram"/>
  <p:tag name="KSO_WM_TEMPLATE_INDEX" val="20233122"/>
  <p:tag name="KSO_WM_UNIT_LAYERLEVEL" val="1_1_1"/>
  <p:tag name="KSO_WM_TAG_VERSION" val="3.0"/>
  <p:tag name="KSO_WM_DIAGRAM_VERSION" val="3"/>
  <p:tag name="KSO_WM_DIAGRAM_COLOR_TRICK" val="1"/>
  <p:tag name="KSO_WM_DIAGRAM_COLOR_TEXT_CAN_REMOVE" val="n"/>
  <p:tag name="KSO_WM_DIAGRAM_MAX_ITEMCNT" val="4"/>
  <p:tag name="KSO_WM_DIAGRAM_MIN_ITEMCNT" val="2"/>
  <p:tag name="KSO_WM_DIAGRAM_VIRTUALLY_FRAME" val="{&quot;height&quot;:365.3846435546875,&quot;width&quot;:266.5980224609375}"/>
  <p:tag name="KSO_WM_DIAGRAM_COLOR_MATCH_VALUE" val="{&quot;shape&quot;:{&quot;fill&quot;:{&quot;solid&quot;:{&quot;brightness&quot;:0,&quot;colorType&quot;:2,&quot;rgb&quot;:&quot;#00993f&quot;,&quot;transparency&quot;:1},&quot;type&quot;:1},&quot;glow&quot;:{&quot;colorType&quot;:0},&quot;line&quot;:{&quot;solidLine&quot;:{&quot;brightness&quot;:0,&quot;colorType&quot;:1,&quot;foreColorIndex&quot;:13,&quot;transparency&quot;:0.6000000238418579},&quot;type&quot;:1},&quot;shadow&quot;:{&quot;colorType&quot;:0},&quot;threeD&quot;:{&quot;curvedSurface&quot;:{&quot;brightness&quot;:0,&quot;colorType&quot;:2,&quot;rgb&quot;:&quot;#000000&quot;},&quot;depth&quot;:{&quot;colorType&quot;:0}}},&quot;text&quot;:{&quot;fill&quot;:{},&quot;glow&quot;:{},&quot;line&quot;:{},&quot;shadow&quot;:{},&quot;threeD&quot;:{}}}"/>
  <p:tag name="KSO_WM_UNIT_LINE_FORE_SCHEMECOLOR_INDEX" val="13"/>
  <p:tag name="KSO_WM_BEAUTIFY_FLAG" val="#wm#"/>
</p:tagLst>
</file>

<file path=ppt/tags/tag17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ISCONTENTSTITLE" val="0"/>
  <p:tag name="KSO_WM_UNIT_ISNUMDGMTITLE" val="0"/>
  <p:tag name="KSO_WM_UNIT_NOCLEAR" val="0"/>
  <p:tag name="KSO_WM_UNIT_HIGHLIGHT" val="0"/>
  <p:tag name="KSO_WM_UNIT_COMPATIBLE" val="0"/>
  <p:tag name="KSO_WM_UNIT_DIAGRAM_ISNUMVISUAL" val="0"/>
  <p:tag name="KSO_WM_UNIT_DIAGRAM_ISREFERUNIT" val="0"/>
  <p:tag name="KSO_WM_DIAGRAM_GROUP_CODE" val="l1-1"/>
  <p:tag name="KSO_WM_UNIT_TYPE" val="l_h_a"/>
  <p:tag name="KSO_WM_UNIT_INDEX" val="1_1_1"/>
  <p:tag name="KSO_WM_UNIT_ID" val="diagram20233122_1*l_h_a*1_1_1"/>
  <p:tag name="KSO_WM_TEMPLATE_CATEGORY" val="diagram"/>
  <p:tag name="KSO_WM_TEMPLATE_INDEX" val="20233122"/>
  <p:tag name="KSO_WM_UNIT_LAYERLEVEL" val="1_1_1"/>
  <p:tag name="KSO_WM_TAG_VERSION" val="3.0"/>
  <p:tag name="KSO_WM_DIAGRAM_VERSION" val="3"/>
  <p:tag name="KSO_WM_DIAGRAM_COLOR_TRICK" val="1"/>
  <p:tag name="KSO_WM_DIAGRAM_COLOR_TEXT_CAN_REMOVE" val="n"/>
  <p:tag name="KSO_WM_UNIT_VALUE" val="25"/>
  <p:tag name="KSO_WM_DIAGRAM_MAX_ITEMCNT" val="4"/>
  <p:tag name="KSO_WM_DIAGRAM_MIN_ITEMCNT" val="2"/>
  <p:tag name="KSO_WM_DIAGRAM_VIRTUALLY_FRAME" val="{&quot;height&quot;:365.3846435546875,&quot;width&quot;:266.5980224609375}"/>
  <p:tag name="KSO_WM_DIAGRAM_COLOR_MATCH_VALUE" val="{&quot;shape&quot;:{&quot;fill&quot;:{&quot;type&quot;:0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1,&quot;foreColorIndex&quot;:5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UNIT_TEXT_TYPE" val="1"/>
  <p:tag name="KSO_WM_UNIT_PRESET_TEXT" val="添加标题"/>
  <p:tag name="KSO_WM_UNIT_TEXT_FILL_FORE_SCHEMECOLOR_INDEX" val="1"/>
  <p:tag name="KSO_WM_UNIT_TEXT_FILL_TYPE" val="1"/>
  <p:tag name="KSO_WM_BEAUTIFY_FLAG" val="#wm#"/>
</p:tagLst>
</file>

<file path=ppt/tags/tag18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SUBTYPE" val="a"/>
  <p:tag name="KSO_WM_UNIT_NOCLEAR" val="0"/>
  <p:tag name="KSO_WM_UNIT_HIGHLIGHT" val="0"/>
  <p:tag name="KSO_WM_UNIT_COMPATIBLE" val="0"/>
  <p:tag name="KSO_WM_UNIT_DIAGRAM_ISNUMVISUAL" val="0"/>
  <p:tag name="KSO_WM_UNIT_DIAGRAM_ISREFERUNIT" val="0"/>
  <p:tag name="KSO_WM_DIAGRAM_GROUP_CODE" val="l1-1"/>
  <p:tag name="KSO_WM_UNIT_TYPE" val="l_h_f"/>
  <p:tag name="KSO_WM_UNIT_INDEX" val="1_1_1"/>
  <p:tag name="KSO_WM_UNIT_ID" val="diagram20233122_1*l_h_f*1_1_1"/>
  <p:tag name="KSO_WM_TEMPLATE_CATEGORY" val="diagram"/>
  <p:tag name="KSO_WM_TEMPLATE_INDEX" val="20233122"/>
  <p:tag name="KSO_WM_UNIT_LAYERLEVEL" val="1_1_1"/>
  <p:tag name="KSO_WM_TAG_VERSION" val="3.0"/>
  <p:tag name="KSO_WM_DIAGRAM_VERSION" val="3"/>
  <p:tag name="KSO_WM_DIAGRAM_COLOR_TRICK" val="1"/>
  <p:tag name="KSO_WM_DIAGRAM_COLOR_TEXT_CAN_REMOVE" val="n"/>
  <p:tag name="KSO_WM_UNIT_VALUE" val="111"/>
  <p:tag name="KSO_WM_DIAGRAM_MAX_ITEMCNT" val="4"/>
  <p:tag name="KSO_WM_DIAGRAM_MIN_ITEMCNT" val="2"/>
  <p:tag name="KSO_WM_DIAGRAM_VIRTUALLY_FRAME" val="{&quot;height&quot;:365.3846435546875,&quot;width&quot;:266.5980224609375}"/>
  <p:tag name="KSO_WM_DIAGRAM_COLOR_MATCH_VALUE" val="{&quot;shape&quot;:{&quot;fill&quot;:{&quot;type&quot;:0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,&quot;text&quot;:{&quot;fill&quot;:{&quot;solid&quot;:{&quot;brightness&quot;:0.15000000596046448,&quot;colorType&quot;:1,&quot;foreColorIndex&quot;:13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UNIT_TEXT_TYPE" val="1"/>
  <p:tag name="KSO_WM_UNIT_TEXT_LAYER_COUNT" val="1"/>
  <p:tag name="KSO_WM_UNIT_PRESET_TEXT" val="单击此处文本具体内容，简明扼要地阐述您的观点。"/>
  <p:tag name="KSO_WM_UNIT_TEXT_FILL_FORE_SCHEMECOLOR_INDEX" val="1"/>
  <p:tag name="KSO_WM_UNIT_TEXT_FILL_TYPE" val="1"/>
  <p:tag name="KSO_WM_BEAUTIFY_FLAG" val="#wm#"/>
</p:tagLst>
</file>

<file path=ppt/tags/tag18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ISCONTENTSTITLE" val="0"/>
  <p:tag name="KSO_WM_UNIT_ISNUMDGMTITLE" val="0"/>
  <p:tag name="KSO_WM_UNIT_NOCLEAR" val="0"/>
  <p:tag name="KSO_WM_UNIT_HIGHLIGHT" val="0"/>
  <p:tag name="KSO_WM_UNIT_COMPATIBLE" val="0"/>
  <p:tag name="KSO_WM_UNIT_DIAGRAM_ISNUMVISUAL" val="0"/>
  <p:tag name="KSO_WM_UNIT_DIAGRAM_ISREFERUNIT" val="0"/>
  <p:tag name="KSO_WM_DIAGRAM_GROUP_CODE" val="l1-1"/>
  <p:tag name="KSO_WM_UNIT_TYPE" val="l_h_a"/>
  <p:tag name="KSO_WM_UNIT_INDEX" val="1_2_1"/>
  <p:tag name="KSO_WM_UNIT_ID" val="diagram20233122_1*l_h_a*1_2_1"/>
  <p:tag name="KSO_WM_TEMPLATE_CATEGORY" val="diagram"/>
  <p:tag name="KSO_WM_TEMPLATE_INDEX" val="20233122"/>
  <p:tag name="KSO_WM_UNIT_LAYERLEVEL" val="1_1_1"/>
  <p:tag name="KSO_WM_TAG_VERSION" val="3.0"/>
  <p:tag name="KSO_WM_DIAGRAM_VERSION" val="3"/>
  <p:tag name="KSO_WM_DIAGRAM_COLOR_TRICK" val="1"/>
  <p:tag name="KSO_WM_DIAGRAM_COLOR_TEXT_CAN_REMOVE" val="n"/>
  <p:tag name="KSO_WM_UNIT_VALUE" val="25"/>
  <p:tag name="KSO_WM_DIAGRAM_MAX_ITEMCNT" val="4"/>
  <p:tag name="KSO_WM_DIAGRAM_MIN_ITEMCNT" val="2"/>
  <p:tag name="KSO_WM_DIAGRAM_VIRTUALLY_FRAME" val="{&quot;height&quot;:365.3846435546875,&quot;width&quot;:266.5980224609375}"/>
  <p:tag name="KSO_WM_DIAGRAM_COLOR_MATCH_VALUE" val="{&quot;shape&quot;:{&quot;fill&quot;:{&quot;type&quot;:0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1,&quot;foreColorIndex&quot;:5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UNIT_TEXT_TYPE" val="1"/>
  <p:tag name="KSO_WM_UNIT_PRESET_TEXT" val="添加标题"/>
  <p:tag name="KSO_WM_UNIT_TEXT_FILL_FORE_SCHEMECOLOR_INDEX" val="1"/>
  <p:tag name="KSO_WM_UNIT_TEXT_FILL_TYPE" val="1"/>
  <p:tag name="KSO_WM_BEAUTIFY_FLAG" val="#wm#"/>
</p:tagLst>
</file>

<file path=ppt/tags/tag18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SUBTYPE" val="a"/>
  <p:tag name="KSO_WM_UNIT_NOCLEAR" val="0"/>
  <p:tag name="KSO_WM_UNIT_HIGHLIGHT" val="0"/>
  <p:tag name="KSO_WM_UNIT_COMPATIBLE" val="0"/>
  <p:tag name="KSO_WM_UNIT_DIAGRAM_ISNUMVISUAL" val="0"/>
  <p:tag name="KSO_WM_UNIT_DIAGRAM_ISREFERUNIT" val="0"/>
  <p:tag name="KSO_WM_DIAGRAM_GROUP_CODE" val="l1-1"/>
  <p:tag name="KSO_WM_UNIT_TYPE" val="l_h_f"/>
  <p:tag name="KSO_WM_UNIT_INDEX" val="1_2_1"/>
  <p:tag name="KSO_WM_UNIT_ID" val="diagram20233122_1*l_h_f*1_2_1"/>
  <p:tag name="KSO_WM_TEMPLATE_CATEGORY" val="diagram"/>
  <p:tag name="KSO_WM_TEMPLATE_INDEX" val="20233122"/>
  <p:tag name="KSO_WM_UNIT_LAYERLEVEL" val="1_1_1"/>
  <p:tag name="KSO_WM_TAG_VERSION" val="3.0"/>
  <p:tag name="KSO_WM_DIAGRAM_VERSION" val="3"/>
  <p:tag name="KSO_WM_DIAGRAM_COLOR_TRICK" val="1"/>
  <p:tag name="KSO_WM_DIAGRAM_COLOR_TEXT_CAN_REMOVE" val="n"/>
  <p:tag name="KSO_WM_UNIT_VALUE" val="74"/>
  <p:tag name="KSO_WM_DIAGRAM_MAX_ITEMCNT" val="4"/>
  <p:tag name="KSO_WM_DIAGRAM_MIN_ITEMCNT" val="2"/>
  <p:tag name="KSO_WM_DIAGRAM_VIRTUALLY_FRAME" val="{&quot;height&quot;:365.3846435546875,&quot;width&quot;:266.5980224609375}"/>
  <p:tag name="KSO_WM_DIAGRAM_COLOR_MATCH_VALUE" val="{&quot;shape&quot;:{&quot;fill&quot;:{&quot;type&quot;:0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,&quot;text&quot;:{&quot;fill&quot;:{&quot;solid&quot;:{&quot;brightness&quot;:0.15000000596046448,&quot;colorType&quot;:1,&quot;foreColorIndex&quot;:13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UNIT_TEXT_TYPE" val="1"/>
  <p:tag name="KSO_WM_UNIT_TEXT_LAYER_COUNT" val="1"/>
  <p:tag name="KSO_WM_UNIT_PRESET_TEXT" val="单击添加文本内容，简明扼要地阐述您的观点。"/>
  <p:tag name="KSO_WM_UNIT_TEXT_FILL_FORE_SCHEMECOLOR_INDEX" val="1"/>
  <p:tag name="KSO_WM_UNIT_TEXT_FILL_TYPE" val="1"/>
  <p:tag name="KSO_WM_BEAUTIFY_FLAG" val="#wm#"/>
</p:tagLst>
</file>

<file path=ppt/tags/tag18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EMPLATE_MASTER_TYPE" val="0"/>
  <p:tag name="KSO_WM_TEMPLATE_COLOR_TYPE" val="0"/>
  <p:tag name="KSO_WM_BEAUTIFY_FLAG" val="#wm#"/>
  <p:tag name="KSO_WM_TEMPLATE_CATEGORY" val="custom"/>
  <p:tag name="KSO_WM_SLIDE_TYPE" val="text"/>
  <p:tag name="KSO_WM_SLIDE_SUBTYPE" val="picTxt"/>
  <p:tag name="KSO_WM_SLIDE_SIZE" val="760.77*240"/>
  <p:tag name="KSO_WM_SLIDE_POSITION" val="99.615*168.2"/>
  <p:tag name="KSO_WM_SLIDE_LAYOUT" val="a_l"/>
  <p:tag name="KSO_WM_SLIDE_LAYOUT_CNT" val="1_1"/>
  <p:tag name="KSO_WM_SPECIAL_SOURCE" val="bdnull"/>
  <p:tag name="KSO_WM_DIAGRAM_GROUP_CODE" val="l1-1"/>
  <p:tag name="KSO_WM_SLIDE_DIAGTYPE" val="l"/>
  <p:tag name="KSO_WM_TEMPLATE_INDEX" val="20231926"/>
  <p:tag name="KSO_WM_TEMPLATE_SUBCATEGORY" val="0"/>
  <p:tag name="KSO_WM_SLIDE_INDEX" val="1"/>
  <p:tag name="KSO_WM_TAG_VERSION" val="3.0"/>
  <p:tag name="KSO_WM_SLIDE_ID" val="custom20231926_1"/>
  <p:tag name="KSO_WM_SLIDE_ITEM_CNT" val="2"/>
</p:tagLst>
</file>

<file path=ppt/tags/tag18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DIAGRAM_GROUP_CODE" val="l1-1"/>
  <p:tag name="KSO_WM_UNIT_TYPE" val="i"/>
  <p:tag name="KSO_WM_UNIT_INDEX" val="1"/>
  <p:tag name="KSO_WM_UNIT_ID" val="custom20231926_1*i*1"/>
  <p:tag name="KSO_WM_TEMPLATE_CATEGORY" val="custom"/>
  <p:tag name="KSO_WM_TEMPLATE_INDEX" val="20231926"/>
  <p:tag name="KSO_WM_UNIT_LAYERLEVEL" val="1"/>
  <p:tag name="KSO_WM_TAG_VERSION" val="3.0"/>
  <p:tag name="KSO_WM_BEAUTIFY_FLAG" val="#wm#"/>
  <p:tag name="KSO_WM_UNIT_FILL_FORE_SCHEMECOLOR_INDEX" val="5"/>
  <p:tag name="KSO_WM_UNIT_FILL_TYPE" val="1"/>
  <p:tag name="KSO_WM_UNIT_TEXT_FILL_FORE_SCHEMECOLOR_INDEX" val="2"/>
  <p:tag name="KSO_WM_UNIT_TEXT_FILL_TYPE" val="1"/>
  <p:tag name="KSO_WM_UNIT_USESOURCEFORMAT_APPLY" val="1"/>
</p:tagLst>
</file>

<file path=ppt/tags/tag18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DIAGRAM_GROUP_CODE" val="l1-1"/>
  <p:tag name="KSO_WM_UNIT_TYPE" val="i"/>
  <p:tag name="KSO_WM_UNIT_INDEX" val="2"/>
  <p:tag name="KSO_WM_UNIT_ID" val="custom20231926_1*i*2"/>
  <p:tag name="KSO_WM_TEMPLATE_CATEGORY" val="custom"/>
  <p:tag name="KSO_WM_TEMPLATE_INDEX" val="20231926"/>
  <p:tag name="KSO_WM_UNIT_LAYERLEVEL" val="1"/>
  <p:tag name="KSO_WM_TAG_VERSION" val="3.0"/>
  <p:tag name="KSO_WM_BEAUTIFY_FLAG" val="#wm#"/>
  <p:tag name="KSO_WM_UNIT_FILL_FORE_SCHEMECOLOR_INDEX" val="5"/>
  <p:tag name="KSO_WM_UNIT_FILL_TYPE" val="1"/>
  <p:tag name="KSO_WM_UNIT_TEXT_FILL_FORE_SCHEMECOLOR_INDEX" val="2"/>
  <p:tag name="KSO_WM_UNIT_TEXT_FILL_TYPE" val="1"/>
  <p:tag name="KSO_WM_UNIT_USESOURCEFORMAT_APPLY" val="1"/>
</p:tagLst>
</file>

<file path=ppt/tags/tag18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ISCONTENTSTITLE" val="0"/>
  <p:tag name="KSO_WM_UNIT_ISNUMDGMTITLE" val="0"/>
  <p:tag name="KSO_WM_UNIT_NOCLEAR" val="0"/>
  <p:tag name="KSO_WM_UNIT_VALUE" val="29"/>
  <p:tag name="KSO_WM_UNIT_HIGHLIGHT" val="0"/>
  <p:tag name="KSO_WM_UNIT_COMPATIBLE" val="0"/>
  <p:tag name="KSO_WM_UNIT_DIAGRAM_ISNUMVISUAL" val="0"/>
  <p:tag name="KSO_WM_UNIT_DIAGRAM_ISREFERUNIT" val="0"/>
  <p:tag name="KSO_WM_DIAGRAM_GROUP_CODE" val="l1-1"/>
  <p:tag name="KSO_WM_UNIT_TYPE" val="a"/>
  <p:tag name="KSO_WM_UNIT_INDEX" val="1"/>
  <p:tag name="KSO_WM_TEMPLATE_CATEGORY" val="custom"/>
  <p:tag name="KSO_WM_UNIT_LAYERLEVEL" val="1"/>
  <p:tag name="KSO_WM_TAG_VERSION" val="3.0"/>
  <p:tag name="KSO_WM_BEAUTIFY_FLAG" val="#wm#"/>
  <p:tag name="KSO_WM_TEMPLATE_INDEX" val="20231926"/>
  <p:tag name="KSO_WM_UNIT_ID" val="custom20231926_1*a*1"/>
  <p:tag name="KSO_WM_UNIT_TEXT_FILL_FORE_SCHEMECOLOR_INDEX" val="13"/>
  <p:tag name="KSO_WM_UNIT_TEXT_FILL_TYPE" val="1"/>
  <p:tag name="KSO_WM_UNIT_USESOURCEFORMAT_APPLY" val="1"/>
  <p:tag name="KSO_WM_UNIT_PRESET_TEXT" val="单击此处添加标题"/>
  <p:tag name="KSO_WM_UNIT_TEXT_TYPE" val="1"/>
</p:tagLst>
</file>

<file path=ppt/tags/tag18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DIAGRAM_VERSION" val="3"/>
  <p:tag name="KSO_WM_DIAGRAM_COLOR_TRICK" val="1"/>
  <p:tag name="KSO_WM_DIAGRAM_COLOR_TEXT_CAN_REMOVE" val="n"/>
  <p:tag name="KSO_WM_UNIT_HIGHLIGHT" val="0"/>
  <p:tag name="KSO_WM_UNIT_COMPATIBLE" val="0"/>
  <p:tag name="KSO_WM_UNIT_DIAGRAM_ISNUMVISUAL" val="0"/>
  <p:tag name="KSO_WM_UNIT_DIAGRAM_ISREFERUNIT" val="0"/>
  <p:tag name="KSO_WM_DIAGRAM_GROUP_CODE" val="l1-1"/>
  <p:tag name="KSO_WM_UNIT_TYPE" val="l_h_i"/>
  <p:tag name="KSO_WM_UNIT_INDEX" val="1_2_1"/>
  <p:tag name="KSO_WM_UNIT_ID" val="diagram20232470_1*l_h_i*1_2_1"/>
  <p:tag name="KSO_WM_TEMPLATE_CATEGORY" val="diagram"/>
  <p:tag name="KSO_WM_TEMPLATE_INDEX" val="20232470"/>
  <p:tag name="KSO_WM_UNIT_LAYERLEVEL" val="1_1_1"/>
  <p:tag name="KSO_WM_TAG_VERSION" val="3.0"/>
  <p:tag name="KSO_WM_DIAGRAM_MAX_ITEMCNT" val="5"/>
  <p:tag name="KSO_WM_DIAGRAM_MIN_ITEMCNT" val="2"/>
  <p:tag name="KSO_WM_DIAGRAM_VIRTUALLY_FRAME" val="{&quot;height&quot;:240,&quot;width&quot;:850.4000854492188}"/>
  <p:tag name="KSO_WM_DIAGRAM_COLOR_MATCH_VALUE" val="{&quot;shape&quot;:{&quot;fill&quot;:{&quot;type&quot;:0},&quot;glow&quot;:{&quot;colorType&quot;:0},&quot;line&quot;:{&quot;type&quot;:0},&quot;shadow&quot;:{&quot;brightness&quot;:0,&quot;colorType&quot;:1,&quot;foreColorIndex&quot;:5,&quot;transparency&quot;:0.800000011920929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1,&quot;foreColorIndex&quot;:13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UNIT_FILL_TYPE" val="1"/>
  <p:tag name="KSO_WM_UNIT_FILL_FORE_SCHEMECOLOR_INDEX" val="2"/>
  <p:tag name="KSO_WM_UNIT_FILL_FORE_SCHEMECOLOR_INDEX_BRIGHTNESS" val="0"/>
  <p:tag name="KSO_WM_BEAUTIFY_FLAG" val="#wm#"/>
  <p:tag name="KSO_WM_UNIT_LINE_FORE_SCHEMECOLOR_INDEX" val="-2"/>
</p:tagLst>
</file>

<file path=ppt/tags/tag18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DIAGRAM_VERSION" val="3"/>
  <p:tag name="KSO_WM_DIAGRAM_COLOR_TRICK" val="1"/>
  <p:tag name="KSO_WM_DIAGRAM_COLOR_TEXT_CAN_REMOVE" val="n"/>
  <p:tag name="KSO_WM_UNIT_HIGHLIGHT" val="0"/>
  <p:tag name="KSO_WM_UNIT_COMPATIBLE" val="0"/>
  <p:tag name="KSO_WM_UNIT_DIAGRAM_ISNUMVISUAL" val="0"/>
  <p:tag name="KSO_WM_UNIT_DIAGRAM_ISREFERUNIT" val="0"/>
  <p:tag name="KSO_WM_DIAGRAM_GROUP_CODE" val="l1-1"/>
  <p:tag name="KSO_WM_UNIT_ID" val="diagram20232470_1*l_h_i*1_2_2"/>
  <p:tag name="KSO_WM_TEMPLATE_CATEGORY" val="diagram"/>
  <p:tag name="KSO_WM_TEMPLATE_INDEX" val="20232470"/>
  <p:tag name="KSO_WM_TAG_VERSION" val="3.0"/>
  <p:tag name="KSO_WM_DIAGRAM_MAX_ITEMCNT" val="5"/>
  <p:tag name="KSO_WM_DIAGRAM_MIN_ITEMCNT" val="2"/>
  <p:tag name="KSO_WM_DIAGRAM_VIRTUALLY_FRAME" val="{&quot;height&quot;:240,&quot;width&quot;:850.4000854492188}"/>
  <p:tag name="KSO_WM_DIAGRAM_COLOR_MATCH_VALUE" val="{&quot;shape&quot;:{&quot;fill&quot;:{&quot;solid&quot;:{&quot;brightness&quot;:0,&quot;colorType&quot;:1,&quot;foreColorIndex&quot;:2,&quot;transparency&quot;:0.8500000238418579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1,&quot;foreColorIndex&quot;:13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BEAUTIFY_FLAG" val="#wm#"/>
  <p:tag name="KSO_WM_UNIT_FILL_TYPE" val="1"/>
  <p:tag name="KSO_WM_UNIT_FILL_FORE_SCHEMECOLOR_INDEX" val="2"/>
  <p:tag name="KSO_WM_UNIT_FILL_FORE_SCHEMECOLOR_INDEX_BRIGHTNESS" val="0"/>
  <p:tag name="KSO_WM_UNIT_LINE_FORE_SCHEMECOLOR_INDEX" val="-2"/>
  <p:tag name="KSO_WM_UNIT_TYPE" val="l_h_i"/>
  <p:tag name="KSO_WM_UNIT_INDEX" val="1_2_2"/>
  <p:tag name="KSO_WM_UNIT_LAYERLEVEL" val="1_1_1"/>
</p:tagLst>
</file>

<file path=ppt/tags/tag18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SUBTYPE" val="a"/>
  <p:tag name="KSO_WM_UNIT_NOCLEAR" val="0"/>
  <p:tag name="KSO_WM_UNIT_VALUE" val="60"/>
  <p:tag name="KSO_WM_UNIT_HIGHLIGHT" val="0"/>
  <p:tag name="KSO_WM_UNIT_COMPATIBLE" val="0"/>
  <p:tag name="KSO_WM_UNIT_DIAGRAM_ISNUMVISUAL" val="0"/>
  <p:tag name="KSO_WM_UNIT_DIAGRAM_ISREFERUNIT" val="0"/>
  <p:tag name="KSO_WM_UNIT_TYPE" val="l_h_f"/>
  <p:tag name="KSO_WM_UNIT_INDEX" val="1_2_1"/>
  <p:tag name="KSO_WM_UNIT_ID" val="diagram20232470_1*l_h_f*1_2_1"/>
  <p:tag name="KSO_WM_TEMPLATE_CATEGORY" val="diagram"/>
  <p:tag name="KSO_WM_TEMPLATE_INDEX" val="20232470"/>
  <p:tag name="KSO_WM_UNIT_LAYERLEVEL" val="1_1_1"/>
  <p:tag name="KSO_WM_TAG_VERSION" val="3.0"/>
  <p:tag name="KSO_WM_UNIT_TEXT_FILL_FORE_SCHEMECOLOR_INDEX_BRIGHTNESS" val="0.15"/>
  <p:tag name="KSO_WM_DIAGRAM_VERSION" val="3"/>
  <p:tag name="KSO_WM_DIAGRAM_COLOR_TRICK" val="1"/>
  <p:tag name="KSO_WM_DIAGRAM_COLOR_TEXT_CAN_REMOVE" val="n"/>
  <p:tag name="KSO_WM_DIAGRAM_GROUP_CODE" val="l1-1"/>
  <p:tag name="KSO_WM_DIAGRAM_MAX_ITEMCNT" val="5"/>
  <p:tag name="KSO_WM_DIAGRAM_MIN_ITEMCNT" val="2"/>
  <p:tag name="KSO_WM_DIAGRAM_VIRTUALLY_FRAME" val="{&quot;height&quot;:240,&quot;width&quot;:850.4000854492188}"/>
  <p:tag name="KSO_WM_DIAGRAM_COLOR_MATCH_VALUE" val="{&quot;shape&quot;:{&quot;fill&quot;:{&quot;type&quot;:0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,&quot;text&quot;:{&quot;fill&quot;:{&quot;solid&quot;:{&quot;brightness&quot;:0.15000000596046448,&quot;colorType&quot;:1,&quot;foreColorIndex&quot;:13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UNIT_TEXT_TYPE" val="1"/>
  <p:tag name="KSO_WM_UNIT_TEXT_LAYER_COUNT" val="1"/>
  <p:tag name="KSO_WM_BEAUTIFY_FLAG" val="#wm#"/>
  <p:tag name="KSO_WM_UNIT_PRESET_TEXT" val="单击此处输入项正文，文字是思想的提炼，请言简意赅阐述观点"/>
  <p:tag name="KSO_WM_UNIT_LINE_FORE_SCHEMECOLOR_INDEX" val="-2"/>
  <p:tag name="KSO_WM_UNIT_TEXT_FILL_FORE_SCHEMECOLOR_INDEX" val="1"/>
  <p:tag name="KSO_WM_UNIT_TEXT_FILL_TYPE" val="1"/>
</p:tagLst>
</file>

<file path=ppt/tags/tag19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ISCONTENTSTITLE" val="0"/>
  <p:tag name="KSO_WM_UNIT_ISNUMDGMTITLE" val="0"/>
  <p:tag name="KSO_WM_UNIT_NOCLEAR" val="0"/>
  <p:tag name="KSO_WM_UNIT_VALUE" val="10"/>
  <p:tag name="KSO_WM_UNIT_HIGHLIGHT" val="0"/>
  <p:tag name="KSO_WM_UNIT_COMPATIBLE" val="0"/>
  <p:tag name="KSO_WM_UNIT_DIAGRAM_ISNUMVISUAL" val="0"/>
  <p:tag name="KSO_WM_UNIT_DIAGRAM_ISREFERUNIT" val="0"/>
  <p:tag name="KSO_WM_UNIT_TYPE" val="l_h_a"/>
  <p:tag name="KSO_WM_UNIT_INDEX" val="1_2_1"/>
  <p:tag name="KSO_WM_UNIT_ID" val="diagram20232470_1*l_h_a*1_2_1"/>
  <p:tag name="KSO_WM_TEMPLATE_CATEGORY" val="diagram"/>
  <p:tag name="KSO_WM_TEMPLATE_INDEX" val="20232470"/>
  <p:tag name="KSO_WM_UNIT_LAYERLEVEL" val="1_1_1"/>
  <p:tag name="KSO_WM_TAG_VERSION" val="3.0"/>
  <p:tag name="KSO_WM_UNIT_TEXT_FILL_FORE_SCHEMECOLOR_INDEX_BRIGHTNESS" val="0.15"/>
  <p:tag name="KSO_WM_DIAGRAM_VERSION" val="3"/>
  <p:tag name="KSO_WM_DIAGRAM_COLOR_TRICK" val="1"/>
  <p:tag name="KSO_WM_DIAGRAM_COLOR_TEXT_CAN_REMOVE" val="n"/>
  <p:tag name="KSO_WM_DIAGRAM_GROUP_CODE" val="l1-1"/>
  <p:tag name="KSO_WM_DIAGRAM_MAX_ITEMCNT" val="5"/>
  <p:tag name="KSO_WM_DIAGRAM_MIN_ITEMCNT" val="2"/>
  <p:tag name="KSO_WM_DIAGRAM_VIRTUALLY_FRAME" val="{&quot;height&quot;:240,&quot;width&quot;:850.4000854492188}"/>
  <p:tag name="KSO_WM_DIAGRAM_COLOR_MATCH_VALUE" val="{&quot;shape&quot;:{&quot;fill&quot;:{&quot;type&quot;:0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1,&quot;foreColorIndex&quot;:13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UNIT_TEXT_TYPE" val="1"/>
  <p:tag name="KSO_WM_BEAUTIFY_FLAG" val="#wm#"/>
  <p:tag name="KSO_WM_UNIT_PRESET_TEXT" val="添加项标题"/>
  <p:tag name="KSO_WM_UNIT_LINE_FORE_SCHEMECOLOR_INDEX" val="-2"/>
  <p:tag name="KSO_WM_UNIT_TEXT_FILL_FORE_SCHEMECOLOR_INDEX" val="1"/>
  <p:tag name="KSO_WM_UNIT_TEXT_FILL_TYPE" val="1"/>
</p:tagLst>
</file>

<file path=ppt/tags/tag19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DIAGRAM_VERSION" val="3"/>
  <p:tag name="KSO_WM_DIAGRAM_COLOR_TRICK" val="1"/>
  <p:tag name="KSO_WM_DIAGRAM_COLOR_TEXT_CAN_REMOVE" val="n"/>
  <p:tag name="KSO_WM_UNIT_VALUE" val="136*140"/>
  <p:tag name="KSO_WM_UNIT_HIGHLIGHT" val="0"/>
  <p:tag name="KSO_WM_UNIT_COMPATIBLE" val="0"/>
  <p:tag name="KSO_WM_UNIT_DIAGRAM_ISNUMVISUAL" val="0"/>
  <p:tag name="KSO_WM_UNIT_DIAGRAM_ISREFERUNIT" val="0"/>
  <p:tag name="KSO_WM_DIAGRAM_GROUP_CODE" val="l1-1"/>
  <p:tag name="KSO_WM_UNIT_TYPE" val="l_h_x"/>
  <p:tag name="KSO_WM_UNIT_INDEX" val="1_2_1"/>
  <p:tag name="KSO_WM_UNIT_ID" val="diagram20232470_1*l_h_x*1_2_1"/>
  <p:tag name="KSO_WM_TEMPLATE_CATEGORY" val="diagram"/>
  <p:tag name="KSO_WM_TEMPLATE_INDEX" val="20232470"/>
  <p:tag name="KSO_WM_UNIT_LAYERLEVEL" val="1_1_1"/>
  <p:tag name="KSO_WM_TAG_VERSION" val="3.0"/>
  <p:tag name="KSO_WM_DIAGRAM_MAX_ITEMCNT" val="5"/>
  <p:tag name="KSO_WM_DIAGRAM_MIN_ITEMCNT" val="2"/>
  <p:tag name="KSO_WM_DIAGRAM_VIRTUALLY_FRAME" val="{&quot;height&quot;:240,&quot;width&quot;:850.4000854492188}"/>
  <p:tag name="KSO_WM_DIAGRAM_COLOR_MATCH_VALUE" val="{&quot;shape&quot;:{&quot;fill&quot;:{&quot;gradient&quot;:[{&quot;brightness&quot;:0,&quot;colorType&quot;:1,&quot;foreColorIndex&quot;:5,&quot;pos&quot;:0,&quot;transparency&quot;:0},{&quot;brightness&quot;:0,&quot;colorType&quot;:1,&quot;foreColorIndex&quot;:5,&quot;pos&quot;:1,&quot;transparency&quot;:0}],&quot;type&quot;:3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,&quot;text&quot;:{&quot;fill&quot;:{},&quot;glow&quot;:{},&quot;line&quot;:{},&quot;shadow&quot;:{},&quot;threeD&quot;:{}}}"/>
  <p:tag name="KSO_WM_BEAUTIFY_FLAG" val="#wm#"/>
  <p:tag name="KSO_WM_UNIT_FILL_TYPE" val="1"/>
  <p:tag name="KSO_WM_UNIT_FILL_FORE_SCHEMECOLOR_INDEX" val="5"/>
  <p:tag name="KSO_WM_UNIT_FILL_FORE_SCHEMECOLOR_INDEX_BRIGHTNESS" val="0"/>
</p:tagLst>
</file>

<file path=ppt/tags/tag19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SUBTYPE" val="a"/>
  <p:tag name="KSO_WM_UNIT_NOCLEAR" val="0"/>
  <p:tag name="KSO_WM_UNIT_VALUE" val="60"/>
  <p:tag name="KSO_WM_UNIT_HIGHLIGHT" val="0"/>
  <p:tag name="KSO_WM_UNIT_COMPATIBLE" val="0"/>
  <p:tag name="KSO_WM_UNIT_DIAGRAM_ISNUMVISUAL" val="0"/>
  <p:tag name="KSO_WM_UNIT_DIAGRAM_ISREFERUNIT" val="0"/>
  <p:tag name="KSO_WM_UNIT_TYPE" val="l_h_f"/>
  <p:tag name="KSO_WM_UNIT_INDEX" val="1_1_1"/>
  <p:tag name="KSO_WM_UNIT_ID" val="diagram20232470_1*l_h_f*1_1_1"/>
  <p:tag name="KSO_WM_TEMPLATE_CATEGORY" val="diagram"/>
  <p:tag name="KSO_WM_TEMPLATE_INDEX" val="20232470"/>
  <p:tag name="KSO_WM_UNIT_LAYERLEVEL" val="1_1_1"/>
  <p:tag name="KSO_WM_TAG_VERSION" val="3.0"/>
  <p:tag name="KSO_WM_UNIT_TEXT_FILL_FORE_SCHEMECOLOR_INDEX_BRIGHTNESS" val="0.15"/>
  <p:tag name="KSO_WM_DIAGRAM_VERSION" val="3"/>
  <p:tag name="KSO_WM_DIAGRAM_COLOR_TRICK" val="1"/>
  <p:tag name="KSO_WM_DIAGRAM_COLOR_TEXT_CAN_REMOVE" val="n"/>
  <p:tag name="KSO_WM_DIAGRAM_GROUP_CODE" val="l1-1"/>
  <p:tag name="KSO_WM_DIAGRAM_MAX_ITEMCNT" val="5"/>
  <p:tag name="KSO_WM_DIAGRAM_MIN_ITEMCNT" val="2"/>
  <p:tag name="KSO_WM_DIAGRAM_VIRTUALLY_FRAME" val="{&quot;height&quot;:240,&quot;width&quot;:850.4000854492188}"/>
  <p:tag name="KSO_WM_DIAGRAM_COLOR_MATCH_VALUE" val="{&quot;shape&quot;:{&quot;fill&quot;:{&quot;type&quot;:0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,&quot;text&quot;:{&quot;fill&quot;:{&quot;solid&quot;:{&quot;brightness&quot;:0.15000000596046448,&quot;colorType&quot;:1,&quot;foreColorIndex&quot;:13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UNIT_TEXT_TYPE" val="1"/>
  <p:tag name="KSO_WM_UNIT_TEXT_LAYER_COUNT" val="1"/>
  <p:tag name="KSO_WM_BEAUTIFY_FLAG" val="#wm#"/>
  <p:tag name="KSO_WM_UNIT_PRESET_TEXT" val="单击此处输入你的项正文，文字是思想的提炼，请言简意赅阐述观点"/>
  <p:tag name="KSO_WM_UNIT_LINE_FORE_SCHEMECOLOR_INDEX" val="-2"/>
  <p:tag name="KSO_WM_UNIT_TEXT_FILL_FORE_SCHEMECOLOR_INDEX" val="1"/>
  <p:tag name="KSO_WM_UNIT_TEXT_FILL_TYPE" val="1"/>
</p:tagLst>
</file>

<file path=ppt/tags/tag19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DIAGRAM_VERSION" val="3"/>
  <p:tag name="KSO_WM_DIAGRAM_COLOR_TRICK" val="1"/>
  <p:tag name="KSO_WM_DIAGRAM_COLOR_TEXT_CAN_REMOVE" val="n"/>
  <p:tag name="KSO_WM_UNIT_VALUE" val="140*140"/>
  <p:tag name="KSO_WM_UNIT_HIGHLIGHT" val="0"/>
  <p:tag name="KSO_WM_UNIT_COMPATIBLE" val="0"/>
  <p:tag name="KSO_WM_UNIT_DIAGRAM_ISNUMVISUAL" val="0"/>
  <p:tag name="KSO_WM_UNIT_DIAGRAM_ISREFERUNIT" val="0"/>
  <p:tag name="KSO_WM_DIAGRAM_GROUP_CODE" val="l1-1"/>
  <p:tag name="KSO_WM_UNIT_TYPE" val="l_h_x"/>
  <p:tag name="KSO_WM_UNIT_INDEX" val="1_1_1"/>
  <p:tag name="KSO_WM_UNIT_ID" val="diagram20232470_1*l_h_x*1_1_1"/>
  <p:tag name="KSO_WM_TEMPLATE_CATEGORY" val="diagram"/>
  <p:tag name="KSO_WM_TEMPLATE_INDEX" val="20232470"/>
  <p:tag name="KSO_WM_UNIT_LAYERLEVEL" val="1_1_1"/>
  <p:tag name="KSO_WM_TAG_VERSION" val="3.0"/>
  <p:tag name="KSO_WM_DIAGRAM_MAX_ITEMCNT" val="5"/>
  <p:tag name="KSO_WM_DIAGRAM_MIN_ITEMCNT" val="2"/>
  <p:tag name="KSO_WM_DIAGRAM_VIRTUALLY_FRAME" val="{&quot;height&quot;:240,&quot;width&quot;:850.4000854492188}"/>
  <p:tag name="KSO_WM_DIAGRAM_COLOR_MATCH_VALUE" val="{&quot;shape&quot;:{&quot;fill&quot;:{&quot;gradient&quot;:[{&quot;brightness&quot;:0,&quot;colorType&quot;:1,&quot;foreColorIndex&quot;:5,&quot;pos&quot;:0,&quot;transparency&quot;:0},{&quot;brightness&quot;:0,&quot;colorType&quot;:1,&quot;foreColorIndex&quot;:5,&quot;pos&quot;:1,&quot;transparency&quot;:0}],&quot;type&quot;:3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,&quot;text&quot;:{&quot;fill&quot;:{},&quot;glow&quot;:{},&quot;line&quot;:{},&quot;shadow&quot;:{},&quot;threeD&quot;:{}}}"/>
  <p:tag name="KSO_WM_BEAUTIFY_FLAG" val="#wm#"/>
  <p:tag name="KSO_WM_UNIT_FILL_TYPE" val="1"/>
  <p:tag name="KSO_WM_UNIT_FILL_FORE_SCHEMECOLOR_INDEX" val="5"/>
  <p:tag name="KSO_WM_UNIT_FILL_FORE_SCHEMECOLOR_INDEX_BRIGHTNESS" val="0"/>
</p:tagLst>
</file>

<file path=ppt/tags/tag19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ISCONTENTSTITLE" val="0"/>
  <p:tag name="KSO_WM_UNIT_ISNUMDGMTITLE" val="0"/>
  <p:tag name="KSO_WM_UNIT_NOCLEAR" val="0"/>
  <p:tag name="KSO_WM_UNIT_VALUE" val="10"/>
  <p:tag name="KSO_WM_UNIT_HIGHLIGHT" val="0"/>
  <p:tag name="KSO_WM_UNIT_COMPATIBLE" val="0"/>
  <p:tag name="KSO_WM_UNIT_DIAGRAM_ISNUMVISUAL" val="0"/>
  <p:tag name="KSO_WM_UNIT_DIAGRAM_ISREFERUNIT" val="0"/>
  <p:tag name="KSO_WM_UNIT_TYPE" val="l_h_a"/>
  <p:tag name="KSO_WM_UNIT_INDEX" val="1_1_1"/>
  <p:tag name="KSO_WM_UNIT_ID" val="diagram20232470_1*l_h_a*1_1_1"/>
  <p:tag name="KSO_WM_TEMPLATE_CATEGORY" val="diagram"/>
  <p:tag name="KSO_WM_TEMPLATE_INDEX" val="20232470"/>
  <p:tag name="KSO_WM_UNIT_LAYERLEVEL" val="1_1_1"/>
  <p:tag name="KSO_WM_TAG_VERSION" val="3.0"/>
  <p:tag name="KSO_WM_UNIT_TEXT_FILL_FORE_SCHEMECOLOR_INDEX_BRIGHTNESS" val="0.15"/>
  <p:tag name="KSO_WM_DIAGRAM_VERSION" val="3"/>
  <p:tag name="KSO_WM_DIAGRAM_COLOR_TRICK" val="1"/>
  <p:tag name="KSO_WM_DIAGRAM_COLOR_TEXT_CAN_REMOVE" val="n"/>
  <p:tag name="KSO_WM_DIAGRAM_GROUP_CODE" val="l1-1"/>
  <p:tag name="KSO_WM_DIAGRAM_MAX_ITEMCNT" val="5"/>
  <p:tag name="KSO_WM_DIAGRAM_MIN_ITEMCNT" val="2"/>
  <p:tag name="KSO_WM_DIAGRAM_VIRTUALLY_FRAME" val="{&quot;height&quot;:240,&quot;width&quot;:850.4000854492188}"/>
  <p:tag name="KSO_WM_DIAGRAM_COLOR_MATCH_VALUE" val="{&quot;shape&quot;:{&quot;fill&quot;:{&quot;type&quot;:0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1,&quot;foreColorIndex&quot;:13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UNIT_TEXT_TYPE" val="1"/>
  <p:tag name="KSO_WM_BEAUTIFY_FLAG" val="#wm#"/>
  <p:tag name="KSO_WM_UNIT_PRESET_TEXT" val="添加项标题"/>
  <p:tag name="KSO_WM_UNIT_LINE_FORE_SCHEMECOLOR_INDEX" val="-2"/>
  <p:tag name="KSO_WM_UNIT_TEXT_FILL_FORE_SCHEMECOLOR_INDEX" val="1"/>
  <p:tag name="KSO_WM_UNIT_TEXT_FILL_TYPE" val="1"/>
</p:tagLst>
</file>

<file path=ppt/tags/tag19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EMPLATE_MASTER_TYPE" val="0"/>
  <p:tag name="KSO_WM_TEMPLATE_COLOR_TYPE" val="0"/>
  <p:tag name="KSO_WM_BEAUTIFY_FLAG" val="#wm#"/>
  <p:tag name="KSO_WM_TEMPLATE_CATEGORY" val="diagram"/>
  <p:tag name="KSO_WM_SLIDE_TYPE" val="text"/>
  <p:tag name="KSO_WM_SLIDE_SUBTYPE" val="diag"/>
  <p:tag name="KSO_WM_SLIDE_SIZE" val="850.35*344.45"/>
  <p:tag name="KSO_WM_SLIDE_POSITION" val="54.8*117.95"/>
  <p:tag name="KSO_WM_SLIDE_LAYOUT" val="a_m"/>
  <p:tag name="KSO_WM_SLIDE_LAYOUT_CNT" val="1_1"/>
  <p:tag name="KSO_WM_SPECIAL_SOURCE" val="bdnull"/>
  <p:tag name="KSO_WM_DIAGRAM_GROUP_CODE" val="m1-1"/>
  <p:tag name="KSO_WM_SLIDE_DIAGTYPE" val="m"/>
  <p:tag name="KSO_WM_TEMPLATE_INDEX" val="20233265"/>
  <p:tag name="KSO_WM_TEMPLATE_SUBCATEGORY" val="0"/>
  <p:tag name="KSO_WM_SLIDE_INDEX" val="4"/>
  <p:tag name="KSO_WM_TAG_VERSION" val="3.0"/>
  <p:tag name="KSO_WM_SLIDE_ID" val="diagram20233265_4"/>
  <p:tag name="KSO_WM_SLIDE_ITEM_CNT" val="5"/>
</p:tagLst>
</file>

<file path=ppt/tags/tag19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TEMPLATE_CATEGORY" val="diagram"/>
  <p:tag name="KSO_WM_UNIT_LAYERLEVEL" val="1"/>
  <p:tag name="KSO_WM_TAG_VERSION" val="3.0"/>
  <p:tag name="KSO_WM_BEAUTIFY_FLAG" val="#wm#"/>
  <p:tag name="KSO_WM_UNIT_ISCONTENTSTITLE" val="0"/>
  <p:tag name="KSO_WM_UNIT_ISNUMDGMTITLE" val="0"/>
  <p:tag name="KSO_WM_UNIT_NOCLEAR" val="0"/>
  <p:tag name="KSO_WM_UNIT_VALUE" val="29"/>
  <p:tag name="KSO_WM_DIAGRAM_GROUP_CODE" val="m1-1"/>
  <p:tag name="KSO_WM_UNIT_TYPE" val="a"/>
  <p:tag name="KSO_WM_UNIT_INDEX" val="1"/>
  <p:tag name="KSO_WM_TEMPLATE_INDEX" val="20233265"/>
  <p:tag name="KSO_WM_UNIT_ID" val="diagram20233265_4*a*1"/>
  <p:tag name="KSO_WM_UNIT_TEXT_TYPE" val="1"/>
  <p:tag name="KSO_WM_UNIT_PRESET_TEXT" val="单击此处添加标题"/>
</p:tagLst>
</file>

<file path=ppt/tags/tag19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m_h_i"/>
  <p:tag name="KSO_WM_TEMPLATE_CATEGORY" val="diagram"/>
  <p:tag name="KSO_WM_TEMPLATE_INDEX" val="20233265"/>
  <p:tag name="KSO_WM_UNIT_LAYERLEVEL" val="1_1_1"/>
  <p:tag name="KSO_WM_TAG_VERSION" val="3.0"/>
  <p:tag name="KSO_WM_DIAGRAM_VERSION" val="3"/>
  <p:tag name="KSO_WM_DIAGRAM_COLOR_TRICK" val="1"/>
  <p:tag name="KSO_WM_DIAGRAM_COLOR_TEXT_CAN_REMOVE" val="n"/>
  <p:tag name="KSO_WM_DIAGRAM_MAX_ITEMCNT" val="5"/>
  <p:tag name="KSO_WM_DIAGRAM_MIN_ITEMCNT" val="2"/>
  <p:tag name="KSO_WM_DIAGRAM_VIRTUALLY_FRAME" val="{&quot;height&quot;:355.3999938964844,&quot;width&quot;:850.3499755859375}"/>
  <p:tag name="KSO_WM_DIAGRAM_COLOR_MATCH_VALUE" val="{&quot;shape&quot;:{&quot;fill&quot;:{&quot;solid&quot;:{&quot;brightness&quot;:0,&quot;colorType&quot;:1,&quot;foreColorIndex&quot;:5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1,&quot;foreColorIndex&quot;:2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UNIT_ID" val="diagram20233265_1*m_h_i*1_1_2"/>
  <p:tag name="KSO_WM_UNIT_INDEX" val="1_1_2"/>
  <p:tag name="KSO_WM_DIAGRAM_GROUP_CODE" val="m1-1"/>
  <p:tag name="KSO_WM_BEAUTIFY_FLAG" val="#wm#"/>
  <p:tag name="KSO_WM_UNIT_FILL_TYPE" val="1"/>
  <p:tag name="KSO_WM_UNIT_FILL_FORE_SCHEMECOLOR_INDEX" val="5"/>
  <p:tag name="KSO_WM_UNIT_FILL_FORE_SCHEMECOLOR_INDEX_BRIGHTNESS" val="0"/>
  <p:tag name="KSO_WM_UNIT_LINE_FORE_SCHEMECOLOR_INDEX" val="-2"/>
</p:tagLst>
</file>

<file path=ppt/tags/tag19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m_h_i"/>
  <p:tag name="KSO_WM_TEMPLATE_CATEGORY" val="diagram"/>
  <p:tag name="KSO_WM_TEMPLATE_INDEX" val="20233265"/>
  <p:tag name="KSO_WM_UNIT_LAYERLEVEL" val="1_1_1"/>
  <p:tag name="KSO_WM_TAG_VERSION" val="3.0"/>
  <p:tag name="KSO_WM_DIAGRAM_VERSION" val="3"/>
  <p:tag name="KSO_WM_DIAGRAM_COLOR_TRICK" val="1"/>
  <p:tag name="KSO_WM_DIAGRAM_COLOR_TEXT_CAN_REMOVE" val="n"/>
  <p:tag name="KSO_WM_DIAGRAM_MAX_ITEMCNT" val="5"/>
  <p:tag name="KSO_WM_DIAGRAM_MIN_ITEMCNT" val="2"/>
  <p:tag name="KSO_WM_DIAGRAM_VIRTUALLY_FRAME" val="{&quot;height&quot;:355.3999938964844,&quot;width&quot;:850.3499755859375}"/>
  <p:tag name="KSO_WM_DIAGRAM_COLOR_MATCH_VALUE" val="{&quot;shape&quot;:{&quot;fill&quot;:{&quot;solid&quot;:{&quot;brightness&quot;:0,&quot;colorType&quot;:1,&quot;foreColorIndex&quot;:5,&quot;transparency&quot;:0},&quot;type&quot;:1},&quot;glow&quot;:{&quot;colorType&quot;:0},&quot;line&quot;:{&quot;solidLine&quot;:{&quot;brightness&quot;:-0.25,&quot;colorType&quot;:1,&quot;foreColorIndex&quot;:5,&quot;transparency&quot;:0.699999988079071},&quot;type&quot;:1},&quot;shadow&quot;:{&quot;colorType&quot;:0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1,&quot;foreColorIndex&quot;:2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UNIT_ID" val="diagram20233265_1*m_h_i*1_2_2"/>
  <p:tag name="KSO_WM_UNIT_INDEX" val="1_2_2"/>
  <p:tag name="KSO_WM_DIAGRAM_GROUP_CODE" val="m1-1"/>
  <p:tag name="KSO_WM_BEAUTIFY_FLAG" val="#wm#"/>
  <p:tag name="KSO_WM_UNIT_FILL_TYPE" val="1"/>
  <p:tag name="KSO_WM_UNIT_FILL_FORE_SCHEMECOLOR_INDEX" val="5"/>
  <p:tag name="KSO_WM_UNIT_FILL_FORE_SCHEMECOLOR_INDEX_BRIGHTNESS" val="0"/>
  <p:tag name="KSO_WM_UNIT_LINE_FORE_SCHEMECOLOR_INDEX" val="5"/>
</p:tagLst>
</file>

<file path=ppt/tags/tag19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SUBTYPE" val="a"/>
  <p:tag name="KSO_WM_UNIT_NOCLEAR" val="0"/>
  <p:tag name="KSO_WM_UNIT_VALUE" val="60"/>
  <p:tag name="KSO_WM_UNIT_HIGHLIGHT" val="0"/>
  <p:tag name="KSO_WM_UNIT_COMPATIBLE" val="0"/>
  <p:tag name="KSO_WM_UNIT_DIAGRAM_ISNUMVISUAL" val="0"/>
  <p:tag name="KSO_WM_UNIT_DIAGRAM_ISREFERUNIT" val="0"/>
  <p:tag name="KSO_WM_UNIT_TYPE" val="m_h_f"/>
  <p:tag name="KSO_WM_TEMPLATE_CATEGORY" val="diagram"/>
  <p:tag name="KSO_WM_TEMPLATE_INDEX" val="20233265"/>
  <p:tag name="KSO_WM_UNIT_LAYERLEVEL" val="1_1_1"/>
  <p:tag name="KSO_WM_TAG_VERSION" val="3.0"/>
  <p:tag name="KSO_WM_UNIT_TEXT_FILL_FORE_SCHEMECOLOR_INDEX_BRIGHTNESS" val="0.15"/>
  <p:tag name="KSO_WM_DIAGRAM_VERSION" val="3"/>
  <p:tag name="KSO_WM_DIAGRAM_COLOR_TRICK" val="1"/>
  <p:tag name="KSO_WM_DIAGRAM_COLOR_TEXT_CAN_REMOVE" val="n"/>
  <p:tag name="KSO_WM_DIAGRAM_MAX_ITEMCNT" val="5"/>
  <p:tag name="KSO_WM_DIAGRAM_MIN_ITEMCNT" val="2"/>
  <p:tag name="KSO_WM_DIAGRAM_VIRTUALLY_FRAME" val="{&quot;height&quot;:355.3999938964844,&quot;width&quot;:850.3499755859375}"/>
  <p:tag name="KSO_WM_DIAGRAM_COLOR_MATCH_VALUE" val="{&quot;shape&quot;:{&quot;fill&quot;:{&quot;type&quot;:0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,&quot;text&quot;:{&quot;fill&quot;:{&quot;solid&quot;:{&quot;brightness&quot;:0.15000000596046448,&quot;colorType&quot;:1,&quot;foreColorIndex&quot;:13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UNIT_ID" val="diagram20233265_1*m_h_f*1_1_1"/>
  <p:tag name="KSO_WM_UNIT_INDEX" val="1_1_1"/>
  <p:tag name="KSO_WM_DIAGRAM_GROUP_CODE" val="m1-1"/>
  <p:tag name="KSO_WM_UNIT_TEXT_TYPE" val="1"/>
  <p:tag name="KSO_WM_UNIT_TEXT_LAYER_COUNT" val="1"/>
  <p:tag name="KSO_WM_BEAUTIFY_FLAG" val="#wm#"/>
  <p:tag name="KSO_WM_UNIT_PRESET_TEXT" val="单击此处输入您的项正文，文字是您思想的提炼，请尽量言简意赅的阐述观点。单击此处输入您的智能图形项正文，文字是您思想的提炼，请尽量言简意赅的阐述观点"/>
  <p:tag name="KSO_WM_UNIT_LINE_FORE_SCHEMECOLOR_INDEX" val="-2"/>
  <p:tag name="KSO_WM_UNIT_TEXT_FILL_FORE_SCHEMECOLOR_INDEX" val="1"/>
  <p:tag name="KSO_WM_UNIT_TEXT_FILL_TYPE" val="1"/>
</p:tagLst>
</file>

<file path=ppt/tags/tag20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ISCONTENTSTITLE" val="0"/>
  <p:tag name="KSO_WM_UNIT_ISNUMDGMTITLE" val="0"/>
  <p:tag name="KSO_WM_UNIT_NOCLEAR" val="0"/>
  <p:tag name="KSO_WM_UNIT_VALUE" val="10"/>
  <p:tag name="KSO_WM_UNIT_HIGHLIGHT" val="0"/>
  <p:tag name="KSO_WM_UNIT_COMPATIBLE" val="0"/>
  <p:tag name="KSO_WM_UNIT_DIAGRAM_ISNUMVISUAL" val="0"/>
  <p:tag name="KSO_WM_UNIT_DIAGRAM_ISREFERUNIT" val="0"/>
  <p:tag name="KSO_WM_UNIT_TYPE" val="m_h_a"/>
  <p:tag name="KSO_WM_TEMPLATE_CATEGORY" val="diagram"/>
  <p:tag name="KSO_WM_TEMPLATE_INDEX" val="20233265"/>
  <p:tag name="KSO_WM_UNIT_LAYERLEVEL" val="1_1_1"/>
  <p:tag name="KSO_WM_TAG_VERSION" val="3.0"/>
  <p:tag name="KSO_WM_UNIT_TEXT_FILL_FORE_SCHEMECOLOR_INDEX_BRIGHTNESS" val="0.15"/>
  <p:tag name="KSO_WM_DIAGRAM_VERSION" val="3"/>
  <p:tag name="KSO_WM_DIAGRAM_COLOR_TRICK" val="1"/>
  <p:tag name="KSO_WM_DIAGRAM_COLOR_TEXT_CAN_REMOVE" val="n"/>
  <p:tag name="KSO_WM_DIAGRAM_MAX_ITEMCNT" val="5"/>
  <p:tag name="KSO_WM_DIAGRAM_MIN_ITEMCNT" val="2"/>
  <p:tag name="KSO_WM_DIAGRAM_VIRTUALLY_FRAME" val="{&quot;height&quot;:355.3999938964844,&quot;width&quot;:850.3499755859375}"/>
  <p:tag name="KSO_WM_DIAGRAM_COLOR_MATCH_VALUE" val="{&quot;shape&quot;:{&quot;fill&quot;:{&quot;type&quot;:0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1,&quot;foreColorIndex&quot;:5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UNIT_ID" val="diagram20233265_1*m_h_a*1_1_1"/>
  <p:tag name="KSO_WM_UNIT_INDEX" val="1_1_1"/>
  <p:tag name="KSO_WM_DIAGRAM_GROUP_CODE" val="m1-1"/>
  <p:tag name="KSO_WM_UNIT_TEXT_TYPE" val="1"/>
  <p:tag name="KSO_WM_BEAUTIFY_FLAG" val="#wm#"/>
  <p:tag name="KSO_WM_UNIT_PRESET_TEXT" val="添加项标题"/>
  <p:tag name="KSO_WM_UNIT_LINE_FORE_SCHEMECOLOR_INDEX" val="-2"/>
  <p:tag name="KSO_WM_UNIT_TEXT_FILL_FORE_SCHEMECOLOR_INDEX" val="1"/>
  <p:tag name="KSO_WM_UNIT_TEXT_FILL_TYPE" val="1"/>
</p:tagLst>
</file>

<file path=ppt/tags/tag20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SUBTYPE" val="a"/>
  <p:tag name="KSO_WM_UNIT_NOCLEAR" val="0"/>
  <p:tag name="KSO_WM_UNIT_VALUE" val="60"/>
  <p:tag name="KSO_WM_UNIT_HIGHLIGHT" val="0"/>
  <p:tag name="KSO_WM_UNIT_COMPATIBLE" val="0"/>
  <p:tag name="KSO_WM_UNIT_DIAGRAM_ISNUMVISUAL" val="0"/>
  <p:tag name="KSO_WM_UNIT_DIAGRAM_ISREFERUNIT" val="0"/>
  <p:tag name="KSO_WM_UNIT_TYPE" val="m_h_f"/>
  <p:tag name="KSO_WM_TEMPLATE_CATEGORY" val="diagram"/>
  <p:tag name="KSO_WM_TEMPLATE_INDEX" val="20233265"/>
  <p:tag name="KSO_WM_UNIT_LAYERLEVEL" val="1_1_1"/>
  <p:tag name="KSO_WM_TAG_VERSION" val="3.0"/>
  <p:tag name="KSO_WM_UNIT_TEXT_FILL_FORE_SCHEMECOLOR_INDEX_BRIGHTNESS" val="0.15"/>
  <p:tag name="KSO_WM_DIAGRAM_VERSION" val="3"/>
  <p:tag name="KSO_WM_DIAGRAM_COLOR_TRICK" val="1"/>
  <p:tag name="KSO_WM_DIAGRAM_COLOR_TEXT_CAN_REMOVE" val="n"/>
  <p:tag name="KSO_WM_DIAGRAM_MAX_ITEMCNT" val="5"/>
  <p:tag name="KSO_WM_DIAGRAM_MIN_ITEMCNT" val="2"/>
  <p:tag name="KSO_WM_DIAGRAM_VIRTUALLY_FRAME" val="{&quot;height&quot;:355.3999938964844,&quot;width&quot;:850.3499755859375}"/>
  <p:tag name="KSO_WM_DIAGRAM_COLOR_MATCH_VALUE" val="{&quot;shape&quot;:{&quot;fill&quot;:{&quot;type&quot;:0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,&quot;text&quot;:{&quot;fill&quot;:{&quot;solid&quot;:{&quot;brightness&quot;:0.15000000596046448,&quot;colorType&quot;:1,&quot;foreColorIndex&quot;:13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UNIT_ID" val="diagram20233265_1*m_h_f*1_2_1"/>
  <p:tag name="KSO_WM_UNIT_INDEX" val="1_2_1"/>
  <p:tag name="KSO_WM_DIAGRAM_GROUP_CODE" val="m1-1"/>
  <p:tag name="KSO_WM_UNIT_TEXT_TYPE" val="1"/>
  <p:tag name="KSO_WM_UNIT_TEXT_LAYER_COUNT" val="1"/>
  <p:tag name="KSO_WM_BEAUTIFY_FLAG" val="#wm#"/>
  <p:tag name="KSO_WM_UNIT_PRESET_TEXT" val="单击此处输入您的智能图形项正文，文字是您思想的提炼，请尽量言简意赅的阐述观点。单击此处输入智能图形项正文具体内容，文字是您思想的提炼，请尽量言简意赅的阐述观点"/>
  <p:tag name="KSO_WM_UNIT_LINE_FORE_SCHEMECOLOR_INDEX" val="-2"/>
  <p:tag name="KSO_WM_UNIT_TEXT_FILL_FORE_SCHEMECOLOR_INDEX" val="1"/>
  <p:tag name="KSO_WM_UNIT_TEXT_FILL_TYPE" val="1"/>
</p:tagLst>
</file>

<file path=ppt/tags/tag20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ISCONTENTSTITLE" val="0"/>
  <p:tag name="KSO_WM_UNIT_ISNUMDGMTITLE" val="0"/>
  <p:tag name="KSO_WM_UNIT_NOCLEAR" val="0"/>
  <p:tag name="KSO_WM_UNIT_VALUE" val="10"/>
  <p:tag name="KSO_WM_UNIT_HIGHLIGHT" val="0"/>
  <p:tag name="KSO_WM_UNIT_COMPATIBLE" val="0"/>
  <p:tag name="KSO_WM_UNIT_DIAGRAM_ISNUMVISUAL" val="0"/>
  <p:tag name="KSO_WM_UNIT_DIAGRAM_ISREFERUNIT" val="0"/>
  <p:tag name="KSO_WM_UNIT_TYPE" val="m_h_a"/>
  <p:tag name="KSO_WM_TEMPLATE_CATEGORY" val="diagram"/>
  <p:tag name="KSO_WM_TEMPLATE_INDEX" val="20233265"/>
  <p:tag name="KSO_WM_UNIT_LAYERLEVEL" val="1_1_1"/>
  <p:tag name="KSO_WM_TAG_VERSION" val="3.0"/>
  <p:tag name="KSO_WM_UNIT_TEXT_FILL_FORE_SCHEMECOLOR_INDEX_BRIGHTNESS" val="0.15"/>
  <p:tag name="KSO_WM_DIAGRAM_VERSION" val="3"/>
  <p:tag name="KSO_WM_DIAGRAM_COLOR_TRICK" val="1"/>
  <p:tag name="KSO_WM_DIAGRAM_COLOR_TEXT_CAN_REMOVE" val="n"/>
  <p:tag name="KSO_WM_DIAGRAM_MAX_ITEMCNT" val="5"/>
  <p:tag name="KSO_WM_DIAGRAM_MIN_ITEMCNT" val="2"/>
  <p:tag name="KSO_WM_DIAGRAM_VIRTUALLY_FRAME" val="{&quot;height&quot;:355.3999938964844,&quot;width&quot;:850.3499755859375}"/>
  <p:tag name="KSO_WM_DIAGRAM_COLOR_MATCH_VALUE" val="{&quot;shape&quot;:{&quot;fill&quot;:{&quot;type&quot;:0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1,&quot;foreColorIndex&quot;:5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UNIT_ID" val="diagram20233265_1*m_h_a*1_2_1"/>
  <p:tag name="KSO_WM_UNIT_INDEX" val="1_2_1"/>
  <p:tag name="KSO_WM_DIAGRAM_GROUP_CODE" val="m1-1"/>
  <p:tag name="KSO_WM_UNIT_TEXT_TYPE" val="1"/>
  <p:tag name="KSO_WM_BEAUTIFY_FLAG" val="#wm#"/>
  <p:tag name="KSO_WM_UNIT_PRESET_TEXT" val="添加项标题"/>
  <p:tag name="KSO_WM_UNIT_LINE_FORE_SCHEMECOLOR_INDEX" val="-2"/>
  <p:tag name="KSO_WM_UNIT_TEXT_FILL_FORE_SCHEMECOLOR_INDEX" val="1"/>
  <p:tag name="KSO_WM_UNIT_TEXT_FILL_TYPE" val="1"/>
</p:tagLst>
</file>

<file path=ppt/tags/tag20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m_h_i"/>
  <p:tag name="KSO_WM_TEMPLATE_CATEGORY" val="diagram"/>
  <p:tag name="KSO_WM_TEMPLATE_INDEX" val="20233265"/>
  <p:tag name="KSO_WM_UNIT_LAYERLEVEL" val="1_1_1"/>
  <p:tag name="KSO_WM_TAG_VERSION" val="3.0"/>
  <p:tag name="KSO_WM_DIAGRAM_VERSION" val="3"/>
  <p:tag name="KSO_WM_DIAGRAM_COLOR_TRICK" val="1"/>
  <p:tag name="KSO_WM_DIAGRAM_COLOR_TEXT_CAN_REMOVE" val="n"/>
  <p:tag name="KSO_WM_DIAGRAM_MAX_ITEMCNT" val="5"/>
  <p:tag name="KSO_WM_DIAGRAM_MIN_ITEMCNT" val="2"/>
  <p:tag name="KSO_WM_DIAGRAM_VIRTUALLY_FRAME" val="{&quot;height&quot;:355.3999938964844,&quot;width&quot;:850.3499755859375}"/>
  <p:tag name="KSO_WM_DIAGRAM_COLOR_MATCH_VALUE" val="{&quot;shape&quot;:{&quot;fill&quot;:{&quot;solid&quot;:{&quot;brightness&quot;:0,&quot;colorType&quot;:1,&quot;foreColorIndex&quot;:5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1,&quot;foreColorIndex&quot;:2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UNIT_ID" val="diagram20233265_1*m_h_i*1_1_1"/>
  <p:tag name="KSO_WM_UNIT_INDEX" val="1_1_1"/>
  <p:tag name="KSO_WM_DIAGRAM_GROUP_CODE" val="m1-1"/>
  <p:tag name="KSO_WM_BEAUTIFY_FLAG" val="#wm#"/>
  <p:tag name="KSO_WM_UNIT_FILL_TYPE" val="1"/>
  <p:tag name="KSO_WM_UNIT_FILL_FORE_SCHEMECOLOR_INDEX" val="5"/>
  <p:tag name="KSO_WM_UNIT_FILL_FORE_SCHEMECOLOR_INDEX_BRIGHTNESS" val="0"/>
  <p:tag name="KSO_WM_UNIT_LINE_FORE_SCHEMECOLOR_INDEX" val="-2"/>
</p:tagLst>
</file>

<file path=ppt/tags/tag20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m_h_i"/>
  <p:tag name="KSO_WM_TEMPLATE_CATEGORY" val="diagram"/>
  <p:tag name="KSO_WM_TEMPLATE_INDEX" val="20233265"/>
  <p:tag name="KSO_WM_UNIT_LAYERLEVEL" val="1_1_1"/>
  <p:tag name="KSO_WM_TAG_VERSION" val="3.0"/>
  <p:tag name="KSO_WM_DIAGRAM_VERSION" val="3"/>
  <p:tag name="KSO_WM_DIAGRAM_COLOR_TRICK" val="1"/>
  <p:tag name="KSO_WM_DIAGRAM_COLOR_TEXT_CAN_REMOVE" val="n"/>
  <p:tag name="KSO_WM_DIAGRAM_MAX_ITEMCNT" val="5"/>
  <p:tag name="KSO_WM_DIAGRAM_MIN_ITEMCNT" val="2"/>
  <p:tag name="KSO_WM_DIAGRAM_VIRTUALLY_FRAME" val="{&quot;height&quot;:355.3999938964844,&quot;width&quot;:850.3499755859375}"/>
  <p:tag name="KSO_WM_DIAGRAM_COLOR_MATCH_VALUE" val="{&quot;shape&quot;:{&quot;fill&quot;:{&quot;solid&quot;:{&quot;brightness&quot;:0,&quot;colorType&quot;:1,&quot;foreColorIndex&quot;:5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1,&quot;foreColorIndex&quot;:2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UNIT_ID" val="diagram20233265_1*m_h_i*1_2_1"/>
  <p:tag name="KSO_WM_UNIT_INDEX" val="1_2_1"/>
  <p:tag name="KSO_WM_DIAGRAM_GROUP_CODE" val="m1-1"/>
  <p:tag name="KSO_WM_BEAUTIFY_FLAG" val="#wm#"/>
  <p:tag name="KSO_WM_UNIT_FILL_TYPE" val="1"/>
  <p:tag name="KSO_WM_UNIT_FILL_FORE_SCHEMECOLOR_INDEX" val="5"/>
  <p:tag name="KSO_WM_UNIT_FILL_FORE_SCHEMECOLOR_INDEX_BRIGHTNESS" val="0"/>
  <p:tag name="KSO_WM_UNIT_LINE_FORE_SCHEMECOLOR_INDEX" val="-2"/>
</p:tagLst>
</file>

<file path=ppt/tags/tag20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DIAGRAM_VERSION" val="3"/>
  <p:tag name="KSO_WM_DIAGRAM_COLOR_TRICK" val="1"/>
  <p:tag name="KSO_WM_DIAGRAM_COLOR_TEXT_CAN_REMOVE" val="n"/>
  <p:tag name="KSO_WM_UNIT_VALUE" val="90*82"/>
  <p:tag name="KSO_WM_UNIT_HIGHLIGHT" val="0"/>
  <p:tag name="KSO_WM_UNIT_COMPATIBLE" val="0"/>
  <p:tag name="KSO_WM_UNIT_DIAGRAM_ISNUMVISUAL" val="0"/>
  <p:tag name="KSO_WM_UNIT_DIAGRAM_ISREFERUNIT" val="0"/>
  <p:tag name="KSO_WM_DIAGRAM_GROUP_CODE" val="m1-1"/>
  <p:tag name="KSO_WM_UNIT_TYPE" val="m_h_x"/>
  <p:tag name="KSO_WM_UNIT_INDEX" val="1_1_1"/>
  <p:tag name="KSO_WM_UNIT_ID" val="diagram20233265_1*m_h_x*1_1_1"/>
  <p:tag name="KSO_WM_TEMPLATE_CATEGORY" val="diagram"/>
  <p:tag name="KSO_WM_TEMPLATE_INDEX" val="20233265"/>
  <p:tag name="KSO_WM_UNIT_LAYERLEVEL" val="1_1_1"/>
  <p:tag name="KSO_WM_TAG_VERSION" val="3.0"/>
  <p:tag name="KSO_WM_DIAGRAM_MAX_ITEMCNT" val="5"/>
  <p:tag name="KSO_WM_DIAGRAM_MIN_ITEMCNT" val="2"/>
  <p:tag name="KSO_WM_DIAGRAM_VIRTUALLY_FRAME" val="{&quot;height&quot;:355.3999938964844,&quot;width&quot;:850.3499755859375}"/>
  <p:tag name="KSO_WM_DIAGRAM_COLOR_MATCH_VALUE" val="{&quot;shape&quot;:{&quot;fill&quot;:{&quot;solid&quot;:{&quot;brightness&quot;:0,&quot;colorType&quot;:2,&quot;rgb&quot;:&quot;#ffffff&quot;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,&quot;text&quot;:{&quot;fill&quot;:{},&quot;glow&quot;:{},&quot;line&quot;:{},&quot;shadow&quot;:{},&quot;threeD&quot;:{}}}"/>
  <p:tag name="KSO_WM_BEAUTIFY_FLAG" val="#wm#"/>
</p:tagLst>
</file>

<file path=ppt/tags/tag20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DIAGRAM_VERSION" val="3"/>
  <p:tag name="KSO_WM_DIAGRAM_COLOR_TRICK" val="1"/>
  <p:tag name="KSO_WM_DIAGRAM_COLOR_TEXT_CAN_REMOVE" val="n"/>
  <p:tag name="KSO_WM_UNIT_VALUE" val="83*90"/>
  <p:tag name="KSO_WM_UNIT_HIGHLIGHT" val="0"/>
  <p:tag name="KSO_WM_UNIT_COMPATIBLE" val="0"/>
  <p:tag name="KSO_WM_UNIT_DIAGRAM_ISNUMVISUAL" val="0"/>
  <p:tag name="KSO_WM_UNIT_DIAGRAM_ISREFERUNIT" val="0"/>
  <p:tag name="KSO_WM_DIAGRAM_GROUP_CODE" val="m1-1"/>
  <p:tag name="KSO_WM_UNIT_TYPE" val="m_h_x"/>
  <p:tag name="KSO_WM_UNIT_INDEX" val="1_2_1"/>
  <p:tag name="KSO_WM_UNIT_ID" val="diagram20233265_1*m_h_x*1_2_1"/>
  <p:tag name="KSO_WM_TEMPLATE_CATEGORY" val="diagram"/>
  <p:tag name="KSO_WM_TEMPLATE_INDEX" val="20233265"/>
  <p:tag name="KSO_WM_UNIT_LAYERLEVEL" val="1_1_1"/>
  <p:tag name="KSO_WM_TAG_VERSION" val="3.0"/>
  <p:tag name="KSO_WM_DIAGRAM_MAX_ITEMCNT" val="5"/>
  <p:tag name="KSO_WM_DIAGRAM_MIN_ITEMCNT" val="2"/>
  <p:tag name="KSO_WM_DIAGRAM_VIRTUALLY_FRAME" val="{&quot;height&quot;:355.3999938964844,&quot;width&quot;:850.3499755859375}"/>
  <p:tag name="KSO_WM_DIAGRAM_COLOR_MATCH_VALUE" val="{&quot;shape&quot;:{&quot;fill&quot;:{&quot;solid&quot;:{&quot;brightness&quot;:0,&quot;colorType&quot;:2,&quot;rgb&quot;:&quot;#ffffff&quot;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,&quot;text&quot;:{&quot;fill&quot;:{},&quot;glow&quot;:{},&quot;line&quot;:{},&quot;shadow&quot;:{},&quot;threeD&quot;:{}}}"/>
  <p:tag name="KSO_WM_BEAUTIFY_FLAG" val="#wm#"/>
</p:tagLst>
</file>

<file path=ppt/tags/tag20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TYPE" val="sectionTitle"/>
  <p:tag name="KSO_WM_TEMPLATE_SUBCATEGORY" val="29"/>
  <p:tag name="KSO_WM_TEMPLATE_COLOR_TYPE" val="0"/>
  <p:tag name="KSO_WM_TAG_VERSION" val="3.0"/>
  <p:tag name="KSO_WM_SLIDE_SUBTYPE" val="pureTxt"/>
  <p:tag name="KSO_WM_SLIDE_ITEM_CNT" val="0"/>
  <p:tag name="KSO_WM_BEAUTIFY_FLAG" val="#wm#"/>
  <p:tag name="KSO_WM_TEMPLATE_INDEX" val="20238579"/>
  <p:tag name="KSO_WM_TEMPLATE_CATEGORY" val="custom"/>
  <p:tag name="KSO_WM_SLIDE_INDEX" val="7"/>
  <p:tag name="KSO_WM_SLIDE_ID" val="custom20238579_7"/>
  <p:tag name="KSO_WM_TEMPLATE_MASTER_TYPE" val="0"/>
  <p:tag name="KSO_WM_SLIDE_LAYOUT" val="a_e"/>
  <p:tag name="KSO_WM_SLIDE_LAYOUT_CNT" val="1_1"/>
</p:tagLst>
</file>

<file path=ppt/tags/tag20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TYPE" val="a"/>
  <p:tag name="KSO_WM_UNIT_INDEX" val="1"/>
  <p:tag name="KSO_WM_BEAUTIFY_FLAG" val="#wm#"/>
  <p:tag name="KSO_WM_TAG_VERSION" val="3.0"/>
  <p:tag name="KSO_WM_UNIT_ID" val="custom20238579_7*a*1"/>
  <p:tag name="KSO_WM_UNIT_ISNUMDGMTITLE" val="0"/>
  <p:tag name="KSO_WM_UNIT_NOCLEAR" val="0"/>
  <p:tag name="KSO_WM_UNIT_HIGHLIGHT" val="0"/>
  <p:tag name="KSO_WM_UNIT_COMPATIBLE" val="0"/>
  <p:tag name="KSO_WM_UNIT_DIAGRAM_ISNUMVISUAL" val="0"/>
  <p:tag name="KSO_WM_UNIT_DIAGRAM_ISREFERUNIT" val="0"/>
  <p:tag name="KSO_WM_UNIT_LAYERLEVEL" val="1"/>
  <p:tag name="KSO_WM_TEMPLATE_INDEX" val="20238579"/>
  <p:tag name="KSO_WM_TEMPLATE_CATEGORY" val="custom"/>
  <p:tag name="KSO_WM_UNIT_ISCONTENTSTITLE" val="0"/>
  <p:tag name="KSO_WM_UNIT_TEXT_TYPE" val="1"/>
  <p:tag name="KSO_WM_UNIT_PRESET_TEXT" val="添加章节标题"/>
</p:tagLst>
</file>

<file path=ppt/tags/tag20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TYPE" val="e"/>
  <p:tag name="KSO_WM_UNIT_INDEX" val="1"/>
  <p:tag name="KSO_WM_BEAUTIFY_FLAG" val="#wm#"/>
  <p:tag name="KSO_WM_TAG_VERSION" val="3.0"/>
  <p:tag name="KSO_WM_UNIT_ID" val="custom20238579_7*e*1"/>
  <p:tag name="KSO_WM_UNIT_ISNUMDGMTITLE" val="0"/>
  <p:tag name="KSO_WM_UNIT_NOCLEAR" val="0"/>
  <p:tag name="KSO_WM_UNIT_HIGHLIGHT" val="0"/>
  <p:tag name="KSO_WM_UNIT_COMPATIBLE" val="0"/>
  <p:tag name="KSO_WM_UNIT_DIAGRAM_ISNUMVISUAL" val="0"/>
  <p:tag name="KSO_WM_UNIT_DIAGRAM_ISREFERUNIT" val="0"/>
  <p:tag name="KSO_WM_UNIT_LAYERLEVEL" val="1"/>
  <p:tag name="KSO_WM_TEMPLATE_INDEX" val="20238579"/>
  <p:tag name="KSO_WM_TEMPLATE_CATEGORY" val="custom"/>
</p:tagLst>
</file>

<file path=ppt/tags/tag2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ID" val="diagram20233144_3"/>
  <p:tag name="KSO_WM_TEMPLATE_SUBCATEGORY" val="0"/>
  <p:tag name="KSO_WM_TEMPLATE_MASTER_TYPE" val="0"/>
  <p:tag name="KSO_WM_TEMPLATE_COLOR_TYPE" val="0"/>
  <p:tag name="KSO_WM_SLIDE_ITEM_CNT" val="4"/>
  <p:tag name="KSO_WM_SLIDE_INDEX" val="3"/>
  <p:tag name="KSO_WM_TAG_VERSION" val="3.0"/>
  <p:tag name="KSO_WM_BEAUTIFY_FLAG" val="#wm#"/>
  <p:tag name="KSO_WM_TEMPLATE_CATEGORY" val="diagram"/>
  <p:tag name="KSO_WM_TEMPLATE_INDEX" val="20233144"/>
  <p:tag name="KSO_WM_SLIDE_TYPE" val="text"/>
  <p:tag name="KSO_WM_SLIDE_SUBTYPE" val="diag"/>
  <p:tag name="KSO_WM_SLIDE_SIZE" val="850.1*366.5"/>
  <p:tag name="KSO_WM_SLIDE_POSITION" val="54.9*125.9"/>
  <p:tag name="KSO_WM_SLIDE_LAYOUT" val="a_l"/>
  <p:tag name="KSO_WM_SLIDE_LAYOUT_CNT" val="1_1"/>
  <p:tag name="KSO_WM_SPECIAL_SOURCE" val="bdnull"/>
  <p:tag name="KSO_WM_DIAGRAM_GROUP_CODE" val="l1-1"/>
  <p:tag name="KSO_WM_SLIDE_DIAGTYPE" val="l"/>
</p:tagLst>
</file>

<file path=ppt/tags/tag2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ISCONTENTSTITLE" val="0"/>
  <p:tag name="KSO_WM_UNIT_ISNUMDGMTITLE" val="0"/>
  <p:tag name="KSO_WM_UNIT_NOCLEAR" val="0"/>
  <p:tag name="KSO_WM_UNIT_VALUE" val="30"/>
  <p:tag name="KSO_WM_UNIT_HIGHLIGHT" val="0"/>
  <p:tag name="KSO_WM_UNIT_COMPATIBLE" val="0"/>
  <p:tag name="KSO_WM_UNIT_DIAGRAM_ISNUMVISUAL" val="0"/>
  <p:tag name="KSO_WM_UNIT_DIAGRAM_ISREFERUNIT" val="0"/>
  <p:tag name="KSO_WM_UNIT_TYPE" val="a"/>
  <p:tag name="KSO_WM_UNIT_INDEX" val="1"/>
  <p:tag name="KSO_WM_UNIT_ID" val="diagram20233144_3*a*1"/>
  <p:tag name="KSO_WM_TEMPLATE_CATEGORY" val="diagram"/>
  <p:tag name="KSO_WM_TEMPLATE_INDEX" val="20233144"/>
  <p:tag name="KSO_WM_UNIT_LAYERLEVEL" val="1"/>
  <p:tag name="KSO_WM_TAG_VERSION" val="3.0"/>
  <p:tag name="KSO_WM_BEAUTIFY_FLAG" val="#wm#"/>
  <p:tag name="KSO_WM_DIAGRAM_GROUP_CODE" val="l1-1"/>
  <p:tag name="KSO_WM_UNIT_TEXT_TYPE" val="1"/>
  <p:tag name="KSO_WM_UNIT_PRESET_TEXT" val="单击此处添加标题"/>
</p:tagLst>
</file>

<file path=ppt/tags/tag2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DIAGRAM_GROUP_CODE" val="l1-1"/>
  <p:tag name="KSO_WM_UNIT_TYPE" val="l_h_i"/>
  <p:tag name="KSO_WM_UNIT_INDEX" val="1_1_2"/>
  <p:tag name="KSO_WM_UNIT_ID" val="diagram20233144_1*l_h_i*1_1_2"/>
  <p:tag name="KSO_WM_TEMPLATE_CATEGORY" val="diagram"/>
  <p:tag name="KSO_WM_TEMPLATE_INDEX" val="20233144"/>
  <p:tag name="KSO_WM_UNIT_LAYERLEVEL" val="1_1_1"/>
  <p:tag name="KSO_WM_TAG_VERSION" val="3.0"/>
  <p:tag name="KSO_WM_DIAGRAM_VERSION" val="3"/>
  <p:tag name="KSO_WM_DIAGRAM_COLOR_TRICK" val="1"/>
  <p:tag name="KSO_WM_DIAGRAM_COLOR_TEXT_CAN_REMOVE" val="n"/>
  <p:tag name="KSO_WM_DIAGRAM_MAX_ITEMCNT" val="4"/>
  <p:tag name="KSO_WM_DIAGRAM_MIN_ITEMCNT" val="2"/>
  <p:tag name="KSO_WM_DIAGRAM_VIRTUALLY_FRAME" val="{&quot;height&quot;:366.5,&quot;width&quot;:850.2000122070312}"/>
  <p:tag name="KSO_WM_DIAGRAM_COLOR_MATCH_VALUE" val="{&quot;shape&quot;:{&quot;fill&quot;:{&quot;gradient&quot;:[{&quot;brightness&quot;:0.4000000059604645,&quot;colorType&quot;:1,&quot;foreColorIndex&quot;:5,&quot;pos&quot;:0,&quot;transparency&quot;:1},{&quot;brightness&quot;:0.4000000059604645,&quot;colorType&quot;:1,&quot;foreColorIndex&quot;:5,&quot;pos&quot;:0.6499999761581421,&quot;transparency&quot;:0.800000011920929}],&quot;type&quot;:3},&quot;glow&quot;:{&quot;colorType&quot;:0},&quot;line&quot;:{&quot;type&quot;:0},&quot;shadow&quot;:{&quot;brightness&quot;:0,&quot;colorType&quot;:1,&quot;foreColorIndex&quot;:5,&quot;transparency&quot;:0.8999999761581421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1,&quot;foreColorIndex&quot;:2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BEAUTIFY_FLAG" val="#wm#"/>
  <p:tag name="KSO_WM_UNIT_FILL_TYPE" val="3"/>
</p:tagLst>
</file>

<file path=ppt/tags/tag2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DIAGRAM_GROUP_CODE" val="l1-1"/>
  <p:tag name="KSO_WM_UNIT_ID" val="diagram20233144_1*l_h_d*1_1_1"/>
  <p:tag name="KSO_WM_TEMPLATE_CATEGORY" val="diagram"/>
  <p:tag name="KSO_WM_TEMPLATE_INDEX" val="20233144"/>
  <p:tag name="KSO_WM_UNIT_LAYERLEVEL" val="1_1_1"/>
  <p:tag name="KSO_WM_TAG_VERSION" val="3.0"/>
  <p:tag name="KSO_WM_UNIT_TYPE" val="l_h_d"/>
  <p:tag name="KSO_WM_UNIT_INDEX" val="1_1_1"/>
  <p:tag name="KSO_WM_UNIT_VALUE" val="878*560"/>
  <p:tag name="KSO_WM_DIAGRAM_MAX_ITEMCNT" val="4"/>
  <p:tag name="KSO_WM_DIAGRAM_MIN_ITEMCNT" val="2"/>
  <p:tag name="KSO_WM_DIAGRAM_VIRTUALLY_FRAME" val="{&quot;height&quot;:366.5,&quot;width&quot;:850.2000122070312}"/>
  <p:tag name="KSO_WM_DIAGRAM_COLOR_MATCH_VALUE" val="{&quot;shape&quot;:{&quot;fill&quot;:{&quot;solid&quot;:{&quot;brightness&quot;:0,&quot;colorType&quot;:1,&quot;foreColorIndex&quot;:5,&quot;transparency&quot;:0},&quot;type&quot;:1},&quot;glow&quot;:{&quot;colorType&quot;:0},&quot;line&quot;:{&quot;solidLine&quot;:{&quot;brightness&quot;:0,&quot;colorType&quot;:1,&quot;foreColorIndex&quot;:5,&quot;transparency&quot;:0.800000011920929},&quot;type&quot;:1},&quot;shadow&quot;:{&quot;brightness&quot;:-0.25,&quot;colorType&quot;:1,&quot;foreColorIndex&quot;:5,&quot;transparency&quot;:0.8799999952316284},&quot;threeD&quot;:{&quot;curvedSurface&quot;:{&quot;brightness&quot;:0,&quot;colorType&quot;:2,&quot;rgb&quot;:&quot;#000000&quot;},&quot;depth&quot;:{&quot;colorType&quot;:0}}},&quot;text&quot;:{&quot;fill&quot;:{},&quot;glow&quot;:{},&quot;line&quot;:{},&quot;shadow&quot;:{},&quot;threeD&quot;:{}}}"/>
  <p:tag name="KSO_WM_DIAGRAM_VERSION" val="3"/>
  <p:tag name="KSO_WM_DIAGRAM_COLOR_TRICK" val="1"/>
  <p:tag name="KSO_WM_DIAGRAM_COLOR_TEXT_CAN_REMOVE" val="n"/>
  <p:tag name="KSO_WM_UNIT_PICTURE_SUBTYPE" val="b"/>
  <p:tag name="KSO_WM_BEAUTIFY_FLAG" val="#wm#"/>
  <p:tag name="KSO_WM_UNIT_FILL_TYPE" val="1"/>
  <p:tag name="KSO_WM_UNIT_FILL_FORE_SCHEMECOLOR_INDEX" val="5"/>
  <p:tag name="KSO_WM_UNIT_FILL_FORE_SCHEMECOLOR_INDEX_BRIGHTNESS" val="0"/>
  <p:tag name="KSO_WM_UNIT_LINE_FORE_SCHEMECOLOR_INDEX" val="5"/>
  <p:tag name="MH_PIC_SOURCE_TYPE" val="generate_slide_ai*VCG41N1352508935*gallery_gallery_ai_v2.0.9_ONLINE*1744768936745_159.195_03cc0af3121b-slide-11"/>
</p:tagLst>
</file>

<file path=ppt/tags/tag2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SUBTYPE" val="a"/>
  <p:tag name="KSO_WM_UNIT_NOCLEAR" val="0"/>
  <p:tag name="KSO_WM_UNIT_VALUE" val="60"/>
  <p:tag name="KSO_WM_UNIT_HIGHLIGHT" val="0"/>
  <p:tag name="KSO_WM_UNIT_COMPATIBLE" val="0"/>
  <p:tag name="KSO_WM_UNIT_DIAGRAM_ISNUMVISUAL" val="0"/>
  <p:tag name="KSO_WM_UNIT_DIAGRAM_ISREFERUNIT" val="0"/>
  <p:tag name="KSO_WM_UNIT_TYPE" val="l_h_f"/>
  <p:tag name="KSO_WM_UNIT_INDEX" val="1_1_1"/>
  <p:tag name="KSO_WM_UNIT_ID" val="diagram20233144_1*l_h_f*1_1_1"/>
  <p:tag name="KSO_WM_TEMPLATE_CATEGORY" val="diagram"/>
  <p:tag name="KSO_WM_TEMPLATE_INDEX" val="20233144"/>
  <p:tag name="KSO_WM_UNIT_LAYERLEVEL" val="1_1_1"/>
  <p:tag name="KSO_WM_TAG_VERSION" val="3.0"/>
  <p:tag name="KSO_WM_DIAGRAM_GROUP_CODE" val="l1-1"/>
  <p:tag name="KSO_WM_DIAGRAM_VERSION" val="3"/>
  <p:tag name="KSO_WM_DIAGRAM_COLOR_TRICK" val="1"/>
  <p:tag name="KSO_WM_DIAGRAM_COLOR_TEXT_CAN_REMOVE" val="n"/>
  <p:tag name="KSO_WM_UNIT_TEXT_TYPE" val="1"/>
  <p:tag name="KSO_WM_DIAGRAM_MAX_ITEMCNT" val="4"/>
  <p:tag name="KSO_WM_DIAGRAM_MIN_ITEMCNT" val="2"/>
  <p:tag name="KSO_WM_DIAGRAM_VIRTUALLY_FRAME" val="{&quot;height&quot;:366.5,&quot;width&quot;:850.2000122070312}"/>
  <p:tag name="KSO_WM_DIAGRAM_COLOR_MATCH_VALUE" val="{&quot;shape&quot;:{&quot;fill&quot;:{&quot;type&quot;:0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,&quot;text&quot;:{&quot;fill&quot;:{&quot;solid&quot;:{&quot;brightness&quot;:0.15000000596046448,&quot;colorType&quot;:1,&quot;foreColorIndex&quot;:13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UNIT_TEXT_LAYER_COUNT" val="1"/>
  <p:tag name="KSO_WM_BEAUTIFY_FLAG" val="#wm#"/>
  <p:tag name="KSO_WM_UNIT_PRESET_TEXT" val="单击此处添加文本具体内容，简明扼要地阐述您的观点。根据需要可酌情增减文字，以便观者准确地理解您传达的思想。单击此处添加文本具体内容"/>
  <p:tag name="KSO_WM_UNIT_TEXT_FILL_FORE_SCHEMECOLOR_INDEX" val="1"/>
  <p:tag name="KSO_WM_UNIT_TEXT_FILL_TYPE" val="1"/>
</p:tagLst>
</file>

<file path=ppt/tags/tag2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ISCONTENTSTITLE" val="0"/>
  <p:tag name="KSO_WM_UNIT_ISNUMDGMTITLE" val="0"/>
  <p:tag name="KSO_WM_UNIT_NOCLEAR" val="0"/>
  <p:tag name="KSO_WM_UNIT_VALUE" val="8"/>
  <p:tag name="KSO_WM_UNIT_HIGHLIGHT" val="0"/>
  <p:tag name="KSO_WM_UNIT_COMPATIBLE" val="0"/>
  <p:tag name="KSO_WM_UNIT_DIAGRAM_ISNUMVISUAL" val="0"/>
  <p:tag name="KSO_WM_UNIT_DIAGRAM_ISREFERUNIT" val="0"/>
  <p:tag name="KSO_WM_UNIT_TYPE" val="l_h_a"/>
  <p:tag name="KSO_WM_TEMPLATE_CATEGORY" val="diagram"/>
  <p:tag name="KSO_WM_TEMPLATE_INDEX" val="20233144"/>
  <p:tag name="KSO_WM_UNIT_LAYERLEVEL" val="1_1_1"/>
  <p:tag name="KSO_WM_TAG_VERSION" val="3.0"/>
  <p:tag name="KSO_WM_DIAGRAM_MAX_ITEMCNT" val="4"/>
  <p:tag name="KSO_WM_DIAGRAM_MIN_ITEMCNT" val="2"/>
  <p:tag name="KSO_WM_DIAGRAM_VIRTUALLY_FRAME" val="{&quot;height&quot;:366.5,&quot;width&quot;:850.2000122070312}"/>
  <p:tag name="KSO_WM_DIAGRAM_COLOR_MATCH_VALUE" val="{&quot;shape&quot;:{&quot;fill&quot;:{&quot;type&quot;:0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1,&quot;foreColorIndex&quot;:5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UNIT_ID" val="diagram20233144_1*l_h_a*1_1_1"/>
  <p:tag name="KSO_WM_UNIT_INDEX" val="1_1_1"/>
  <p:tag name="KSO_WM_DIAGRAM_GROUP_CODE" val="l1-1"/>
  <p:tag name="KSO_WM_UNIT_TEXT_TYPE" val="1"/>
  <p:tag name="KSO_WM_DIAGRAM_VERSION" val="3"/>
  <p:tag name="KSO_WM_DIAGRAM_COLOR_TRICK" val="1"/>
  <p:tag name="KSO_WM_DIAGRAM_COLOR_TEXT_CAN_REMOVE" val="n"/>
  <p:tag name="KSO_WM_BEAUTIFY_FLAG" val="#wm#"/>
  <p:tag name="KSO_WM_UNIT_PRESET_TEXT" val="单击添加标题"/>
  <p:tag name="KSO_WM_UNIT_TEXT_FILL_FORE_SCHEMECOLOR_INDEX" val="1"/>
  <p:tag name="KSO_WM_UNIT_TEXT_FILL_TYPE" val="1"/>
</p:tagLst>
</file>

<file path=ppt/tags/tag2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DIAGRAM_GROUP_CODE" val="l1-1"/>
  <p:tag name="KSO_WM_UNIT_TYPE" val="l_h_i"/>
  <p:tag name="KSO_WM_UNIT_INDEX" val="1_1_1"/>
  <p:tag name="KSO_WM_UNIT_ID" val="diagram20233144_1*l_h_i*1_1_1"/>
  <p:tag name="KSO_WM_TEMPLATE_CATEGORY" val="diagram"/>
  <p:tag name="KSO_WM_TEMPLATE_INDEX" val="20233144"/>
  <p:tag name="KSO_WM_UNIT_LAYERLEVEL" val="1_1_1"/>
  <p:tag name="KSO_WM_TAG_VERSION" val="3.0"/>
  <p:tag name="KSO_WM_DIAGRAM_VERSION" val="3"/>
  <p:tag name="KSO_WM_DIAGRAM_COLOR_TRICK" val="1"/>
  <p:tag name="KSO_WM_DIAGRAM_COLOR_TEXT_CAN_REMOVE" val="n"/>
  <p:tag name="KSO_WM_DIAGRAM_MAX_ITEMCNT" val="4"/>
  <p:tag name="KSO_WM_DIAGRAM_MIN_ITEMCNT" val="2"/>
  <p:tag name="KSO_WM_DIAGRAM_VIRTUALLY_FRAME" val="{&quot;height&quot;:366.5,&quot;width&quot;:850.2000122070312}"/>
  <p:tag name="KSO_WM_DIAGRAM_COLOR_MATCH_VALUE" val="{&quot;shape&quot;:{&quot;fill&quot;:{&quot;type&quot;:0},&quot;glow&quot;:{&quot;colorType&quot;:0},&quot;line&quot;:{&quot;gradient&quot;:[{&quot;brightness&quot;:0,&quot;colorType&quot;:1,&quot;foreColorIndex&quot;:5,&quot;pos&quot;:0,&quot;transparency&quot;:0},{&quot;brightness&quot;:0,&quot;colorType&quot;:1,&quot;foreColorIndex&quot;:5,&quot;pos&quot;:1,&quot;transparency&quot;:0.7400000095367432}],&quot;type&quot;:2},&quot;shadow&quot;:{&quot;brightness&quot;:-0.25,&quot;colorType&quot;:1,&quot;foreColorIndex&quot;:5,&quot;transparency&quot;:0.800000011920929},&quot;threeD&quot;:{&quot;curvedSurface&quot;:{&quot;brightness&quot;:0,&quot;colorType&quot;:2,&quot;rgb&quot;:&quot;#000000&quot;},&quot;depth&quot;:{&quot;colorType&quot;:0}}},&quot;text&quot;:{&quot;fill&quot;:{},&quot;glow&quot;:{},&quot;line&quot;:{},&quot;shadow&quot;:{},&quot;threeD&quot;:{}}}"/>
  <p:tag name="KSO_WM_BEAUTIFY_FLAG" val="#wm#"/>
</p:tagLst>
</file>

<file path=ppt/tags/tag2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DIAGRAM_GROUP_CODE" val="l1-1"/>
  <p:tag name="KSO_WM_UNIT_TYPE" val="l_h_i"/>
  <p:tag name="KSO_WM_UNIT_INDEX" val="1_2_2"/>
  <p:tag name="KSO_WM_UNIT_ID" val="diagram20233144_1*l_h_i*1_2_2"/>
  <p:tag name="KSO_WM_TEMPLATE_CATEGORY" val="diagram"/>
  <p:tag name="KSO_WM_TEMPLATE_INDEX" val="20233144"/>
  <p:tag name="KSO_WM_UNIT_LAYERLEVEL" val="1_1_1"/>
  <p:tag name="KSO_WM_TAG_VERSION" val="3.0"/>
  <p:tag name="KSO_WM_DIAGRAM_VERSION" val="3"/>
  <p:tag name="KSO_WM_DIAGRAM_COLOR_TRICK" val="1"/>
  <p:tag name="KSO_WM_DIAGRAM_COLOR_TEXT_CAN_REMOVE" val="n"/>
  <p:tag name="KSO_WM_DIAGRAM_MAX_ITEMCNT" val="4"/>
  <p:tag name="KSO_WM_DIAGRAM_MIN_ITEMCNT" val="2"/>
  <p:tag name="KSO_WM_DIAGRAM_VIRTUALLY_FRAME" val="{&quot;height&quot;:366.5,&quot;width&quot;:850.2000122070312}"/>
  <p:tag name="KSO_WM_DIAGRAM_COLOR_MATCH_VALUE" val="{&quot;shape&quot;:{&quot;fill&quot;:{&quot;gradient&quot;:[{&quot;brightness&quot;:0.4000000059604645,&quot;colorType&quot;:1,&quot;foreColorIndex&quot;:5,&quot;pos&quot;:0,&quot;transparency&quot;:1},{&quot;brightness&quot;:0.4000000059604645,&quot;colorType&quot;:1,&quot;foreColorIndex&quot;:5,&quot;pos&quot;:0.6499999761581421,&quot;transparency&quot;:0.800000011920929}],&quot;type&quot;:3},&quot;glow&quot;:{&quot;colorType&quot;:0},&quot;line&quot;:{&quot;type&quot;:0},&quot;shadow&quot;:{&quot;brightness&quot;:0,&quot;colorType&quot;:1,&quot;foreColorIndex&quot;:5,&quot;transparency&quot;:0.8999999761581421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1,&quot;foreColorIndex&quot;:2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BEAUTIFY_FLAG" val="#wm#"/>
  <p:tag name="KSO_WM_UNIT_FILL_TYPE" val="3"/>
</p:tagLst>
</file>

<file path=ppt/tags/tag2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DIAGRAM_GROUP_CODE" val="l1-1"/>
  <p:tag name="KSO_WM_UNIT_ID" val="diagram20233144_1*l_h_d*1_2_1"/>
  <p:tag name="KSO_WM_TEMPLATE_CATEGORY" val="diagram"/>
  <p:tag name="KSO_WM_TEMPLATE_INDEX" val="20233144"/>
  <p:tag name="KSO_WM_UNIT_LAYERLEVEL" val="1_1_1"/>
  <p:tag name="KSO_WM_TAG_VERSION" val="3.0"/>
  <p:tag name="KSO_WM_UNIT_TYPE" val="l_h_d"/>
  <p:tag name="KSO_WM_UNIT_INDEX" val="1_2_1"/>
  <p:tag name="KSO_WM_UNIT_VALUE" val="878*560"/>
  <p:tag name="KSO_WM_DIAGRAM_MAX_ITEMCNT" val="4"/>
  <p:tag name="KSO_WM_DIAGRAM_MIN_ITEMCNT" val="2"/>
  <p:tag name="KSO_WM_DIAGRAM_VIRTUALLY_FRAME" val="{&quot;height&quot;:366.5,&quot;width&quot;:850.2000122070312}"/>
  <p:tag name="KSO_WM_DIAGRAM_COLOR_MATCH_VALUE" val="{&quot;shape&quot;:{&quot;fill&quot;:{&quot;solid&quot;:{&quot;brightness&quot;:0,&quot;colorType&quot;:1,&quot;foreColorIndex&quot;:5,&quot;transparency&quot;:0},&quot;type&quot;:1},&quot;glow&quot;:{&quot;colorType&quot;:0},&quot;line&quot;:{&quot;solidLine&quot;:{&quot;brightness&quot;:0,&quot;colorType&quot;:1,&quot;foreColorIndex&quot;:5,&quot;transparency&quot;:0.800000011920929},&quot;type&quot;:1},&quot;shadow&quot;:{&quot;brightness&quot;:-0.25,&quot;colorType&quot;:1,&quot;foreColorIndex&quot;:5,&quot;transparency&quot;:0.8799999952316284},&quot;threeD&quot;:{&quot;curvedSurface&quot;:{&quot;brightness&quot;:0,&quot;colorType&quot;:2,&quot;rgb&quot;:&quot;#000000&quot;},&quot;depth&quot;:{&quot;colorType&quot;:0}}},&quot;text&quot;:{&quot;fill&quot;:{},&quot;glow&quot;:{},&quot;line&quot;:{},&quot;shadow&quot;:{},&quot;threeD&quot;:{}}}"/>
  <p:tag name="KSO_WM_DIAGRAM_VERSION" val="3"/>
  <p:tag name="KSO_WM_DIAGRAM_COLOR_TRICK" val="1"/>
  <p:tag name="KSO_WM_DIAGRAM_COLOR_TEXT_CAN_REMOVE" val="n"/>
  <p:tag name="KSO_WM_UNIT_PICTURE_SUBTYPE" val="b"/>
  <p:tag name="KSO_WM_BEAUTIFY_FLAG" val="#wm#"/>
  <p:tag name="KSO_WM_UNIT_FILL_TYPE" val="1"/>
  <p:tag name="KSO_WM_UNIT_FILL_FORE_SCHEMECOLOR_INDEX" val="5"/>
  <p:tag name="KSO_WM_UNIT_FILL_FORE_SCHEMECOLOR_INDEX_BRIGHTNESS" val="0"/>
  <p:tag name="KSO_WM_UNIT_LINE_FORE_SCHEMECOLOR_INDEX" val="5"/>
  <p:tag name="MH_PIC_SOURCE_TYPE" val="generate_slide_ai*VCG41N1492261374*gallery_gallery_ai_v2.0.9_ONLINE*1744768936745_159.195_03cc0af3121b-slide-11"/>
</p:tagLst>
</file>

<file path=ppt/tags/tag2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SUBTYPE" val="a"/>
  <p:tag name="KSO_WM_UNIT_NOCLEAR" val="0"/>
  <p:tag name="KSO_WM_UNIT_VALUE" val="60"/>
  <p:tag name="KSO_WM_UNIT_HIGHLIGHT" val="0"/>
  <p:tag name="KSO_WM_UNIT_COMPATIBLE" val="0"/>
  <p:tag name="KSO_WM_UNIT_DIAGRAM_ISNUMVISUAL" val="0"/>
  <p:tag name="KSO_WM_UNIT_DIAGRAM_ISREFERUNIT" val="0"/>
  <p:tag name="KSO_WM_UNIT_TYPE" val="l_h_f"/>
  <p:tag name="KSO_WM_UNIT_INDEX" val="1_2_1"/>
  <p:tag name="KSO_WM_UNIT_ID" val="diagram20233144_1*l_h_f*1_2_1"/>
  <p:tag name="KSO_WM_TEMPLATE_CATEGORY" val="diagram"/>
  <p:tag name="KSO_WM_TEMPLATE_INDEX" val="20233144"/>
  <p:tag name="KSO_WM_UNIT_LAYERLEVEL" val="1_1_1"/>
  <p:tag name="KSO_WM_TAG_VERSION" val="3.0"/>
  <p:tag name="KSO_WM_DIAGRAM_GROUP_CODE" val="l1-1"/>
  <p:tag name="KSO_WM_DIAGRAM_VERSION" val="3"/>
  <p:tag name="KSO_WM_DIAGRAM_COLOR_TRICK" val="1"/>
  <p:tag name="KSO_WM_DIAGRAM_COLOR_TEXT_CAN_REMOVE" val="n"/>
  <p:tag name="KSO_WM_UNIT_TEXT_TYPE" val="1"/>
  <p:tag name="KSO_WM_DIAGRAM_MAX_ITEMCNT" val="4"/>
  <p:tag name="KSO_WM_DIAGRAM_MIN_ITEMCNT" val="2"/>
  <p:tag name="KSO_WM_DIAGRAM_VIRTUALLY_FRAME" val="{&quot;height&quot;:366.5,&quot;width&quot;:850.2000122070312}"/>
  <p:tag name="KSO_WM_DIAGRAM_COLOR_MATCH_VALUE" val="{&quot;shape&quot;:{&quot;fill&quot;:{&quot;type&quot;:0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,&quot;text&quot;:{&quot;fill&quot;:{&quot;solid&quot;:{&quot;brightness&quot;:0.15000000596046448,&quot;colorType&quot;:1,&quot;foreColorIndex&quot;:13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UNIT_TEXT_LAYER_COUNT" val="1"/>
  <p:tag name="KSO_WM_BEAUTIFY_FLAG" val="#wm#"/>
  <p:tag name="KSO_WM_UNIT_PRESET_TEXT" val="单击此处输入您的智能图形项正文，文字是您思想的提炼，请尽量言简意赅的阐述观点。单击此处添加正文，请言简意赅的阐述您的观点"/>
  <p:tag name="KSO_WM_UNIT_TEXT_FILL_FORE_SCHEMECOLOR_INDEX" val="1"/>
  <p:tag name="KSO_WM_UNIT_TEXT_FILL_TYPE" val="1"/>
</p:tagLst>
</file>

<file path=ppt/tags/tag2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ISCONTENTSTITLE" val="0"/>
  <p:tag name="KSO_WM_UNIT_ISNUMDGMTITLE" val="0"/>
  <p:tag name="KSO_WM_UNIT_NOCLEAR" val="0"/>
  <p:tag name="KSO_WM_UNIT_VALUE" val="8"/>
  <p:tag name="KSO_WM_UNIT_HIGHLIGHT" val="0"/>
  <p:tag name="KSO_WM_UNIT_COMPATIBLE" val="0"/>
  <p:tag name="KSO_WM_UNIT_DIAGRAM_ISNUMVISUAL" val="0"/>
  <p:tag name="KSO_WM_UNIT_DIAGRAM_ISREFERUNIT" val="0"/>
  <p:tag name="KSO_WM_UNIT_TYPE" val="l_h_a"/>
  <p:tag name="KSO_WM_TEMPLATE_CATEGORY" val="diagram"/>
  <p:tag name="KSO_WM_TEMPLATE_INDEX" val="20233144"/>
  <p:tag name="KSO_WM_UNIT_LAYERLEVEL" val="1_1_1"/>
  <p:tag name="KSO_WM_TAG_VERSION" val="3.0"/>
  <p:tag name="KSO_WM_DIAGRAM_MAX_ITEMCNT" val="4"/>
  <p:tag name="KSO_WM_DIAGRAM_MIN_ITEMCNT" val="2"/>
  <p:tag name="KSO_WM_DIAGRAM_VIRTUALLY_FRAME" val="{&quot;height&quot;:366.5,&quot;width&quot;:850.2000122070312}"/>
  <p:tag name="KSO_WM_DIAGRAM_COLOR_MATCH_VALUE" val="{&quot;shape&quot;:{&quot;fill&quot;:{&quot;type&quot;:0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1,&quot;foreColorIndex&quot;:5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UNIT_ID" val="diagram20233144_1*l_h_a*1_2_1"/>
  <p:tag name="KSO_WM_UNIT_INDEX" val="1_2_1"/>
  <p:tag name="KSO_WM_DIAGRAM_GROUP_CODE" val="l1-1"/>
  <p:tag name="KSO_WM_UNIT_TEXT_TYPE" val="1"/>
  <p:tag name="KSO_WM_DIAGRAM_VERSION" val="3"/>
  <p:tag name="KSO_WM_DIAGRAM_COLOR_TRICK" val="1"/>
  <p:tag name="KSO_WM_DIAGRAM_COLOR_TEXT_CAN_REMOVE" val="n"/>
  <p:tag name="KSO_WM_BEAUTIFY_FLAG" val="#wm#"/>
  <p:tag name="KSO_WM_UNIT_PRESET_TEXT" val="单击添加标题"/>
  <p:tag name="KSO_WM_UNIT_TEXT_FILL_FORE_SCHEMECOLOR_INDEX" val="1"/>
  <p:tag name="KSO_WM_UNIT_TEXT_FILL_TYPE" val="1"/>
</p:tagLst>
</file>

<file path=ppt/tags/tag2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DIAGRAM_GROUP_CODE" val="l1-1"/>
  <p:tag name="KSO_WM_UNIT_TYPE" val="l_h_i"/>
  <p:tag name="KSO_WM_UNIT_INDEX" val="1_2_1"/>
  <p:tag name="KSO_WM_UNIT_ID" val="diagram20233144_1*l_h_i*1_2_1"/>
  <p:tag name="KSO_WM_TEMPLATE_CATEGORY" val="diagram"/>
  <p:tag name="KSO_WM_TEMPLATE_INDEX" val="20233144"/>
  <p:tag name="KSO_WM_UNIT_LAYERLEVEL" val="1_1_1"/>
  <p:tag name="KSO_WM_TAG_VERSION" val="3.0"/>
  <p:tag name="KSO_WM_DIAGRAM_VERSION" val="3"/>
  <p:tag name="KSO_WM_DIAGRAM_COLOR_TRICK" val="1"/>
  <p:tag name="KSO_WM_DIAGRAM_COLOR_TEXT_CAN_REMOVE" val="n"/>
  <p:tag name="KSO_WM_DIAGRAM_MAX_ITEMCNT" val="4"/>
  <p:tag name="KSO_WM_DIAGRAM_MIN_ITEMCNT" val="2"/>
  <p:tag name="KSO_WM_DIAGRAM_VIRTUALLY_FRAME" val="{&quot;height&quot;:366.5,&quot;width&quot;:850.2000122070312}"/>
  <p:tag name="KSO_WM_DIAGRAM_COLOR_MATCH_VALUE" val="{&quot;shape&quot;:{&quot;fill&quot;:{&quot;type&quot;:0},&quot;glow&quot;:{&quot;colorType&quot;:0},&quot;line&quot;:{&quot;gradient&quot;:[{&quot;brightness&quot;:0,&quot;colorType&quot;:1,&quot;foreColorIndex&quot;:5,&quot;pos&quot;:0,&quot;transparency&quot;:0},{&quot;brightness&quot;:0,&quot;colorType&quot;:1,&quot;foreColorIndex&quot;:5,&quot;pos&quot;:1,&quot;transparency&quot;:0.7400000095367432}],&quot;type&quot;:2},&quot;shadow&quot;:{&quot;brightness&quot;:-0.25,&quot;colorType&quot;:1,&quot;foreColorIndex&quot;:5,&quot;transparency&quot;:0.800000011920929},&quot;threeD&quot;:{&quot;curvedSurface&quot;:{&quot;brightness&quot;:0,&quot;colorType&quot;:2,&quot;rgb&quot;:&quot;#000000&quot;},&quot;depth&quot;:{&quot;colorType&quot;:0}}},&quot;text&quot;:{&quot;fill&quot;:{},&quot;glow&quot;:{},&quot;line&quot;:{},&quot;shadow&quot;:{},&quot;threeD&quot;:{}}}"/>
  <p:tag name="KSO_WM_BEAUTIFY_FLAG" val="#wm#"/>
</p:tagLst>
</file>

<file path=ppt/tags/tag2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ID" val="custom20232484_1"/>
  <p:tag name="KSO_WM_TEMPLATE_SUBCATEGORY" val="0"/>
  <p:tag name="KSO_WM_TEMPLATE_MASTER_TYPE" val="0"/>
  <p:tag name="KSO_WM_TEMPLATE_COLOR_TYPE" val="0"/>
  <p:tag name="KSO_WM_SLIDE_ITEM_CNT" val="2"/>
  <p:tag name="KSO_WM_SLIDE_INDEX" val="1"/>
  <p:tag name="KSO_WM_TAG_VERSION" val="3.0"/>
  <p:tag name="KSO_WM_BEAUTIFY_FLAG" val="#wm#"/>
  <p:tag name="KSO_WM_TEMPLATE_CATEGORY" val="custom"/>
  <p:tag name="KSO_WM_TEMPLATE_INDEX" val="20232484"/>
  <p:tag name="KSO_WM_SLIDE_TYPE" val="text"/>
  <p:tag name="KSO_WM_SLIDE_SUBTYPE" val="picTxt"/>
  <p:tag name="KSO_WM_SLIDE_SIZE" val="746*95.95"/>
  <p:tag name="KSO_WM_SLIDE_POSITION" val="120.25*376.775"/>
  <p:tag name="KSO_WM_SLIDE_LAYOUT" val="a_d_l"/>
  <p:tag name="KSO_WM_SLIDE_LAYOUT_CNT" val="1_1_1"/>
  <p:tag name="KSO_WM_SPECIAL_SOURCE" val="bdnull"/>
  <p:tag name="KSO_WM_DIAGRAM_GROUP_CODE" val="l1-1"/>
  <p:tag name="KSO_WM_SLIDE_DIAGTYPE" val="l"/>
</p:tagLst>
</file>

<file path=ppt/tags/tag2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UNIT_HIGHLIGHT" val="0"/>
  <p:tag name="KSO_WM_UNIT_COMPATIBLE" val="0"/>
  <p:tag name="KSO_WM_UNIT_DIAGRAM_ISNUMVISUAL" val="0"/>
  <p:tag name="KSO_WM_UNIT_DIAGRAM_ISREFERUNIT" val="0"/>
  <p:tag name="KSO_WM_DIAGRAM_GROUP_CODE" val="l1-1"/>
  <p:tag name="KSO_WM_UNIT_TYPE" val="i"/>
  <p:tag name="KSO_WM_UNIT_INDEX" val="1"/>
  <p:tag name="KSO_WM_UNIT_ID" val="custom20232484_1*i*1"/>
  <p:tag name="KSO_WM_TEMPLATE_CATEGORY" val="custom"/>
  <p:tag name="KSO_WM_TEMPLATE_INDEX" val="20232484"/>
  <p:tag name="KSO_WM_UNIT_LAYERLEVEL" val="1"/>
  <p:tag name="KSO_WM_TAG_VERSION" val="3.0"/>
  <p:tag name="KSO_WM_UNIT_FILL_FORE_SCHEMECOLOR_INDEX" val="2"/>
  <p:tag name="KSO_WM_UNIT_FILL_TYPE" val="1"/>
  <p:tag name="KSO_WM_UNIT_LINE_FORE_SCHEMECOLOR_INDEX" val="5"/>
  <p:tag name="KSO_WM_UNIT_LINE_FILL_TYPE" val="2"/>
  <p:tag name="KSO_WM_UNIT_SHADOW_SCHEMECOLOR_INDEX" val="5"/>
  <p:tag name="KSO_WM_UNIT_TEXT_FILL_FORE_SCHEMECOLOR_INDEX" val="13"/>
  <p:tag name="KSO_WM_UNIT_TEXT_FILL_TYPE" val="1"/>
  <p:tag name="KSO_WM_UNIT_USESOURCEFORMAT_APPLY" val="1"/>
</p:tagLst>
</file>

<file path=ppt/tags/tag2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ISCONTENTSTITLE" val="0"/>
  <p:tag name="KSO_WM_UNIT_ISNUMDGMTITLE" val="0"/>
  <p:tag name="KSO_WM_UNIT_NOCLEAR" val="0"/>
  <p:tag name="KSO_WM_UNIT_VALUE" val="30"/>
  <p:tag name="KSO_WM_UNIT_HIGHLIGHT" val="0"/>
  <p:tag name="KSO_WM_UNIT_COMPATIBLE" val="0"/>
  <p:tag name="KSO_WM_UNIT_DIAGRAM_ISNUMVISUAL" val="0"/>
  <p:tag name="KSO_WM_UNIT_DIAGRAM_ISREFERUNIT" val="0"/>
  <p:tag name="KSO_WM_UNIT_TYPE" val="a"/>
  <p:tag name="KSO_WM_UNIT_INDEX" val="1"/>
  <p:tag name="KSO_WM_UNIT_ID" val="custom20232484_1*a*1"/>
  <p:tag name="KSO_WM_TEMPLATE_CATEGORY" val="custom"/>
  <p:tag name="KSO_WM_TEMPLATE_INDEX" val="20232484"/>
  <p:tag name="KSO_WM_UNIT_LAYERLEVEL" val="1"/>
  <p:tag name="KSO_WM_TAG_VERSION" val="3.0"/>
  <p:tag name="KSO_WM_BEAUTIFY_FLAG" val="#wm#"/>
  <p:tag name="KSO_WM_DIAGRAM_GROUP_CODE" val="l1-1"/>
  <p:tag name="KSO_WM_UNIT_USESOURCEFORMAT_APPLY" val="1"/>
  <p:tag name="KSO_WM_UNIT_PRESET_TEXT" val="单击此处添加标题"/>
  <p:tag name="KSO_WM_UNIT_TEXT_TYPE" val="1"/>
</p:tagLst>
</file>

<file path=ppt/tags/tag2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DIAGRAM_VERSION" val="3"/>
  <p:tag name="KSO_WM_DIAGRAM_COLOR_TRICK" val="1"/>
  <p:tag name="KSO_WM_DIAGRAM_COLOR_TEXT_CAN_REMOVE" val="n"/>
  <p:tag name="KSO_WM_UNIT_SUBTYPE" val="a"/>
  <p:tag name="KSO_WM_UNIT_NOCLEAR" val="0"/>
  <p:tag name="KSO_WM_UNIT_VALUE" val="138"/>
  <p:tag name="KSO_WM_UNIT_HIGHLIGHT" val="0"/>
  <p:tag name="KSO_WM_UNIT_COMPATIBLE" val="0"/>
  <p:tag name="KSO_WM_UNIT_DIAGRAM_ISNUMVISUAL" val="0"/>
  <p:tag name="KSO_WM_UNIT_DIAGRAM_ISREFERUNIT" val="0"/>
  <p:tag name="KSO_WM_DIAGRAM_GROUP_CODE" val="l1-1"/>
  <p:tag name="KSO_WM_UNIT_TYPE" val="l_h_f"/>
  <p:tag name="KSO_WM_UNIT_INDEX" val="1_1_1"/>
  <p:tag name="KSO_WM_UNIT_ID" val="diagram20232476_3*l_h_f*1_1_1"/>
  <p:tag name="KSO_WM_TEMPLATE_CATEGORY" val="diagram"/>
  <p:tag name="KSO_WM_TEMPLATE_INDEX" val="20232476"/>
  <p:tag name="KSO_WM_UNIT_LAYERLEVEL" val="1_1_1"/>
  <p:tag name="KSO_WM_TAG_VERSION" val="3.0"/>
  <p:tag name="KSO_WM_BEAUTIFY_FLAG" val="#wm#"/>
  <p:tag name="KSO_WM_DIAGRAM_MAX_ITEMCNT" val="3"/>
  <p:tag name="KSO_WM_DIAGRAM_MIN_ITEMCNT" val="1"/>
  <p:tag name="KSO_WM_DIAGRAM_VIRTUALLY_FRAME" val="{&quot;height&quot;:132.14999389648438,&quot;width&quot;:746}"/>
  <p:tag name="KSO_WM_DIAGRAM_COLOR_MATCH_VALUE" val="{&quot;shape&quot;:{&quot;fill&quot;:{&quot;type&quot;:0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2,&quot;rgb&quot;:&quot;#000000&quot;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UNIT_TEXT_FILL_TYPE" val="1"/>
  <p:tag name="KSO_WM_UNIT_TEXT_TYPE" val="1"/>
  <p:tag name="KSO_WM_UNIT_TEXT_LAYER_COUNT" val="1"/>
  <p:tag name="KSO_WM_UNIT_PRESET_TEXT" val="单击此处输入你的项正文，请尽量言简意赅的阐述观点，单击此处输入你的项正文。"/>
</p:tagLst>
</file>

<file path=ppt/tags/tag2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DIAGRAM_VERSION" val="3"/>
  <p:tag name="KSO_WM_DIAGRAM_COLOR_TRICK" val="1"/>
  <p:tag name="KSO_WM_DIAGRAM_COLOR_TEXT_CAN_REMOVE" val="n"/>
  <p:tag name="KSO_WM_UNIT_ISCONTENTSTITLE" val="0"/>
  <p:tag name="KSO_WM_UNIT_ISNUMDGMTITLE" val="0"/>
  <p:tag name="KSO_WM_UNIT_NOCLEAR" val="0"/>
  <p:tag name="KSO_WM_UNIT_VALUE" val="41"/>
  <p:tag name="KSO_WM_UNIT_HIGHLIGHT" val="0"/>
  <p:tag name="KSO_WM_UNIT_COMPATIBLE" val="0"/>
  <p:tag name="KSO_WM_UNIT_DIAGRAM_ISNUMVISUAL" val="0"/>
  <p:tag name="KSO_WM_UNIT_DIAGRAM_ISREFERUNIT" val="0"/>
  <p:tag name="KSO_WM_DIAGRAM_GROUP_CODE" val="l1-1"/>
  <p:tag name="KSO_WM_UNIT_TYPE" val="l_h_a"/>
  <p:tag name="KSO_WM_UNIT_INDEX" val="1_1_1"/>
  <p:tag name="KSO_WM_UNIT_ID" val="diagram20232476_3*l_h_a*1_1_1"/>
  <p:tag name="KSO_WM_TEMPLATE_CATEGORY" val="diagram"/>
  <p:tag name="KSO_WM_TEMPLATE_INDEX" val="20232476"/>
  <p:tag name="KSO_WM_UNIT_LAYERLEVEL" val="1_1_1"/>
  <p:tag name="KSO_WM_TAG_VERSION" val="3.0"/>
  <p:tag name="KSO_WM_BEAUTIFY_FLAG" val="#wm#"/>
  <p:tag name="KSO_WM_DIAGRAM_MAX_ITEMCNT" val="3"/>
  <p:tag name="KSO_WM_DIAGRAM_MIN_ITEMCNT" val="1"/>
  <p:tag name="KSO_WM_DIAGRAM_VIRTUALLY_FRAME" val="{&quot;height&quot;:132.14999389648438,&quot;width&quot;:746}"/>
  <p:tag name="KSO_WM_DIAGRAM_COLOR_MATCH_VALUE" val="{&quot;shape&quot;:{&quot;fill&quot;:{&quot;type&quot;:0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1,&quot;foreColorIndex&quot;:5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UNIT_TEXT_TYPE" val="1"/>
  <p:tag name="KSO_WM_UNIT_PRESET_TEXT" val="单击此处添加项标题"/>
  <p:tag name="KSO_WM_UNIT_TEXT_FILL_FORE_SCHEMECOLOR_INDEX" val="1"/>
  <p:tag name="KSO_WM_UNIT_TEXT_FILL_TYPE" val="1"/>
</p:tagLst>
</file>

<file path=ppt/tags/tag2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DIAGRAM_VERSION" val="3"/>
  <p:tag name="KSO_WM_DIAGRAM_COLOR_TRICK" val="1"/>
  <p:tag name="KSO_WM_DIAGRAM_COLOR_TEXT_CAN_REMOVE" val="n"/>
  <p:tag name="KSO_WM_UNIT_SUBTYPE" val="a"/>
  <p:tag name="KSO_WM_UNIT_NOCLEAR" val="0"/>
  <p:tag name="KSO_WM_UNIT_VALUE" val="138"/>
  <p:tag name="KSO_WM_UNIT_HIGHLIGHT" val="0"/>
  <p:tag name="KSO_WM_UNIT_COMPATIBLE" val="0"/>
  <p:tag name="KSO_WM_UNIT_DIAGRAM_ISNUMVISUAL" val="0"/>
  <p:tag name="KSO_WM_UNIT_DIAGRAM_ISREFERUNIT" val="0"/>
  <p:tag name="KSO_WM_DIAGRAM_GROUP_CODE" val="l1-1"/>
  <p:tag name="KSO_WM_UNIT_TYPE" val="l_h_f"/>
  <p:tag name="KSO_WM_UNIT_INDEX" val="1_3_1"/>
  <p:tag name="KSO_WM_UNIT_ID" val="diagram20232476_3*l_h_f*1_3_1"/>
  <p:tag name="KSO_WM_TEMPLATE_CATEGORY" val="diagram"/>
  <p:tag name="KSO_WM_TEMPLATE_INDEX" val="20232476"/>
  <p:tag name="KSO_WM_UNIT_LAYERLEVEL" val="1_1_1"/>
  <p:tag name="KSO_WM_TAG_VERSION" val="3.0"/>
  <p:tag name="KSO_WM_BEAUTIFY_FLAG" val="#wm#"/>
  <p:tag name="KSO_WM_DIAGRAM_MAX_ITEMCNT" val="3"/>
  <p:tag name="KSO_WM_DIAGRAM_MIN_ITEMCNT" val="1"/>
  <p:tag name="KSO_WM_DIAGRAM_VIRTUALLY_FRAME" val="{&quot;height&quot;:132.14999389648438,&quot;width&quot;:746}"/>
  <p:tag name="KSO_WM_DIAGRAM_COLOR_MATCH_VALUE" val="{&quot;shape&quot;:{&quot;fill&quot;:{&quot;type&quot;:0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2,&quot;rgb&quot;:&quot;#000000&quot;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UNIT_TEXT_FILL_TYPE" val="1"/>
  <p:tag name="KSO_WM_UNIT_TEXT_TYPE" val="1"/>
  <p:tag name="KSO_WM_UNIT_TEXT_LAYER_COUNT" val="1"/>
  <p:tag name="KSO_WM_UNIT_PRESET_TEXT" val="单击此处输入你的项正文，请尽量言简意赅的阐述观点，单击此处输入你的项正文。"/>
</p:tagLst>
</file>

<file path=ppt/tags/tag2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DIAGRAM_VERSION" val="3"/>
  <p:tag name="KSO_WM_DIAGRAM_COLOR_TRICK" val="1"/>
  <p:tag name="KSO_WM_DIAGRAM_COLOR_TEXT_CAN_REMOVE" val="n"/>
  <p:tag name="KSO_WM_UNIT_ISCONTENTSTITLE" val="0"/>
  <p:tag name="KSO_WM_UNIT_ISNUMDGMTITLE" val="0"/>
  <p:tag name="KSO_WM_UNIT_NOCLEAR" val="0"/>
  <p:tag name="KSO_WM_UNIT_VALUE" val="41"/>
  <p:tag name="KSO_WM_UNIT_HIGHLIGHT" val="0"/>
  <p:tag name="KSO_WM_UNIT_COMPATIBLE" val="0"/>
  <p:tag name="KSO_WM_UNIT_DIAGRAM_ISNUMVISUAL" val="0"/>
  <p:tag name="KSO_WM_UNIT_DIAGRAM_ISREFERUNIT" val="0"/>
  <p:tag name="KSO_WM_DIAGRAM_GROUP_CODE" val="l1-1"/>
  <p:tag name="KSO_WM_UNIT_TYPE" val="l_h_a"/>
  <p:tag name="KSO_WM_UNIT_INDEX" val="1_3_1"/>
  <p:tag name="KSO_WM_UNIT_ID" val="diagram20232476_3*l_h_a*1_3_1"/>
  <p:tag name="KSO_WM_TEMPLATE_CATEGORY" val="diagram"/>
  <p:tag name="KSO_WM_TEMPLATE_INDEX" val="20232476"/>
  <p:tag name="KSO_WM_UNIT_LAYERLEVEL" val="1_1_1"/>
  <p:tag name="KSO_WM_TAG_VERSION" val="3.0"/>
  <p:tag name="KSO_WM_BEAUTIFY_FLAG" val="#wm#"/>
  <p:tag name="KSO_WM_DIAGRAM_MAX_ITEMCNT" val="3"/>
  <p:tag name="KSO_WM_DIAGRAM_MIN_ITEMCNT" val="1"/>
  <p:tag name="KSO_WM_DIAGRAM_VIRTUALLY_FRAME" val="{&quot;height&quot;:132.14999389648438,&quot;width&quot;:746}"/>
  <p:tag name="KSO_WM_DIAGRAM_COLOR_MATCH_VALUE" val="{&quot;shape&quot;:{&quot;fill&quot;:{&quot;type&quot;:0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1,&quot;foreColorIndex&quot;:5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UNIT_TEXT_TYPE" val="1"/>
  <p:tag name="KSO_WM_UNIT_PRESET_TEXT" val="单击此处添加项标题"/>
  <p:tag name="KSO_WM_UNIT_TEXT_FILL_FORE_SCHEMECOLOR_INDEX" val="1"/>
  <p:tag name="KSO_WM_UNIT_TEXT_FILL_TYPE" val="1"/>
</p:tagLst>
</file>

<file path=ppt/tags/tag2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DIAGRAM_VERSION" val="3"/>
  <p:tag name="KSO_WM_DIAGRAM_COLOR_TRICK" val="1"/>
  <p:tag name="KSO_WM_DIAGRAM_COLOR_TEXT_CAN_REMOVE" val="n"/>
  <p:tag name="KSO_WM_UNIT_SUBTYPE" val="a"/>
  <p:tag name="KSO_WM_UNIT_NOCLEAR" val="0"/>
  <p:tag name="KSO_WM_UNIT_VALUE" val="138"/>
  <p:tag name="KSO_WM_UNIT_HIGHLIGHT" val="0"/>
  <p:tag name="KSO_WM_UNIT_COMPATIBLE" val="0"/>
  <p:tag name="KSO_WM_UNIT_DIAGRAM_ISNUMVISUAL" val="0"/>
  <p:tag name="KSO_WM_UNIT_DIAGRAM_ISREFERUNIT" val="0"/>
  <p:tag name="KSO_WM_DIAGRAM_GROUP_CODE" val="l1-1"/>
  <p:tag name="KSO_WM_UNIT_TYPE" val="l_h_f"/>
  <p:tag name="KSO_WM_UNIT_INDEX" val="1_2_1"/>
  <p:tag name="KSO_WM_UNIT_ID" val="diagram20232476_3*l_h_f*1_2_1"/>
  <p:tag name="KSO_WM_TEMPLATE_CATEGORY" val="diagram"/>
  <p:tag name="KSO_WM_TEMPLATE_INDEX" val="20232476"/>
  <p:tag name="KSO_WM_UNIT_LAYERLEVEL" val="1_1_1"/>
  <p:tag name="KSO_WM_TAG_VERSION" val="3.0"/>
  <p:tag name="KSO_WM_BEAUTIFY_FLAG" val="#wm#"/>
  <p:tag name="KSO_WM_DIAGRAM_MAX_ITEMCNT" val="3"/>
  <p:tag name="KSO_WM_DIAGRAM_MIN_ITEMCNT" val="1"/>
  <p:tag name="KSO_WM_DIAGRAM_VIRTUALLY_FRAME" val="{&quot;height&quot;:132.14999389648438,&quot;width&quot;:746}"/>
  <p:tag name="KSO_WM_DIAGRAM_COLOR_MATCH_VALUE" val="{&quot;shape&quot;:{&quot;fill&quot;:{&quot;type&quot;:0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2,&quot;rgb&quot;:&quot;#000000&quot;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UNIT_TEXT_FILL_TYPE" val="1"/>
  <p:tag name="KSO_WM_UNIT_TEXT_TYPE" val="1"/>
  <p:tag name="KSO_WM_UNIT_TEXT_LAYER_COUNT" val="1"/>
  <p:tag name="KSO_WM_UNIT_PRESET_TEXT" val="单击此处输入你的项正文，请尽量言简意赅的阐述观点，单击此处输入你的项正文。"/>
</p:tagLst>
</file>

<file path=ppt/tags/tag2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DIAGRAM_VERSION" val="3"/>
  <p:tag name="KSO_WM_DIAGRAM_COLOR_TRICK" val="1"/>
  <p:tag name="KSO_WM_DIAGRAM_COLOR_TEXT_CAN_REMOVE" val="n"/>
  <p:tag name="KSO_WM_UNIT_ISCONTENTSTITLE" val="0"/>
  <p:tag name="KSO_WM_UNIT_ISNUMDGMTITLE" val="0"/>
  <p:tag name="KSO_WM_UNIT_NOCLEAR" val="0"/>
  <p:tag name="KSO_WM_UNIT_VALUE" val="41"/>
  <p:tag name="KSO_WM_UNIT_HIGHLIGHT" val="0"/>
  <p:tag name="KSO_WM_UNIT_COMPATIBLE" val="0"/>
  <p:tag name="KSO_WM_UNIT_DIAGRAM_ISNUMVISUAL" val="0"/>
  <p:tag name="KSO_WM_UNIT_DIAGRAM_ISREFERUNIT" val="0"/>
  <p:tag name="KSO_WM_DIAGRAM_GROUP_CODE" val="l1-1"/>
  <p:tag name="KSO_WM_UNIT_TYPE" val="l_h_a"/>
  <p:tag name="KSO_WM_UNIT_INDEX" val="1_2_1"/>
  <p:tag name="KSO_WM_UNIT_ID" val="diagram20232476_3*l_h_a*1_2_1"/>
  <p:tag name="KSO_WM_TEMPLATE_CATEGORY" val="diagram"/>
  <p:tag name="KSO_WM_TEMPLATE_INDEX" val="20232476"/>
  <p:tag name="KSO_WM_UNIT_LAYERLEVEL" val="1_1_1"/>
  <p:tag name="KSO_WM_TAG_VERSION" val="3.0"/>
  <p:tag name="KSO_WM_BEAUTIFY_FLAG" val="#wm#"/>
  <p:tag name="KSO_WM_DIAGRAM_MAX_ITEMCNT" val="3"/>
  <p:tag name="KSO_WM_DIAGRAM_MIN_ITEMCNT" val="1"/>
  <p:tag name="KSO_WM_DIAGRAM_VIRTUALLY_FRAME" val="{&quot;height&quot;:132.14999389648438,&quot;width&quot;:746}"/>
  <p:tag name="KSO_WM_DIAGRAM_COLOR_MATCH_VALUE" val="{&quot;shape&quot;:{&quot;fill&quot;:{&quot;type&quot;:0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1,&quot;foreColorIndex&quot;:5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UNIT_TEXT_TYPE" val="1"/>
  <p:tag name="KSO_WM_UNIT_PRESET_TEXT" val="单击此处添加项标题"/>
  <p:tag name="KSO_WM_UNIT_TEXT_FILL_FORE_SCHEMECOLOR_INDEX" val="1"/>
  <p:tag name="KSO_WM_UNIT_TEXT_FILL_TYPE" val="1"/>
</p:tagLst>
</file>

<file path=ppt/tags/tag2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ID" val="diagram20233337_2"/>
  <p:tag name="KSO_WM_TEMPLATE_SUBCATEGORY" val="0"/>
  <p:tag name="KSO_WM_TEMPLATE_MASTER_TYPE" val="0"/>
  <p:tag name="KSO_WM_TEMPLATE_COLOR_TYPE" val="0"/>
  <p:tag name="KSO_WM_SLIDE_ITEM_CNT" val="4"/>
  <p:tag name="KSO_WM_SLIDE_INDEX" val="2"/>
  <p:tag name="KSO_WM_TAG_VERSION" val="3.0"/>
  <p:tag name="KSO_WM_BEAUTIFY_FLAG" val="#wm#"/>
  <p:tag name="KSO_WM_TEMPLATE_CATEGORY" val="diagram"/>
  <p:tag name="KSO_WM_TEMPLATE_INDEX" val="20233337"/>
  <p:tag name="KSO_WM_SLIDE_TYPE" val="text"/>
  <p:tag name="KSO_WM_SLIDE_SUBTYPE" val="diag"/>
  <p:tag name="KSO_WM_SLIDE_SIZE" val="850.483*348.597"/>
  <p:tag name="KSO_WM_SLIDE_POSITION" val="54.8*141.874"/>
  <p:tag name="KSO_WM_SLIDE_LAYOUT" val="a_l"/>
  <p:tag name="KSO_WM_SLIDE_LAYOUT_CNT" val="1_1"/>
  <p:tag name="KSO_WM_SPECIAL_SOURCE" val="bdnull"/>
  <p:tag name="KSO_WM_DIAGRAM_GROUP_CODE" val="l1-1"/>
  <p:tag name="KSO_WM_SLIDE_DIAGTYPE" val="l"/>
</p:tagLst>
</file>

<file path=ppt/tags/tag2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diagram20233337_2*a*1"/>
  <p:tag name="KSO_WM_TEMPLATE_CATEGORY" val="diagram"/>
  <p:tag name="KSO_WM_TEMPLATE_INDEX" val="20233337"/>
  <p:tag name="KSO_WM_UNIT_LAYERLEVEL" val="1"/>
  <p:tag name="KSO_WM_TAG_VERSION" val="3.0"/>
  <p:tag name="KSO_WM_BEAUTIFY_FLAG" val="#wm#"/>
  <p:tag name="KSO_WM_UNIT_ISCONTENTSTITLE" val="0"/>
  <p:tag name="KSO_WM_UNIT_ISNUMDGMTITLE" val="0"/>
  <p:tag name="KSO_WM_UNIT_NOCLEAR" val="0"/>
  <p:tag name="KSO_WM_UNIT_VALUE" val="29"/>
  <p:tag name="KSO_WM_DIAGRAM_GROUP_CODE" val="l1-1"/>
  <p:tag name="KSO_WM_UNIT_TYPE" val="a"/>
  <p:tag name="KSO_WM_UNIT_INDEX" val="1"/>
  <p:tag name="KSO_WM_UNIT_TEXT_TYPE" val="1"/>
  <p:tag name="KSO_WM_UNIT_PRESET_TEXT" val="单击此处添加标题"/>
</p:tagLst>
</file>

<file path=ppt/tags/tag2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SUBTYPE" val="a"/>
  <p:tag name="KSO_WM_UNIT_NOCLEAR" val="0"/>
  <p:tag name="KSO_WM_UNIT_VALUE" val="60"/>
  <p:tag name="KSO_WM_UNIT_HIGHLIGHT" val="0"/>
  <p:tag name="KSO_WM_UNIT_COMPATIBLE" val="0"/>
  <p:tag name="KSO_WM_UNIT_DIAGRAM_ISNUMVISUAL" val="0"/>
  <p:tag name="KSO_WM_UNIT_DIAGRAM_ISREFERUNIT" val="0"/>
  <p:tag name="KSO_WM_UNIT_TYPE" val="l_h_f"/>
  <p:tag name="KSO_WM_UNIT_INDEX" val="1_1_1"/>
  <p:tag name="KSO_WM_UNIT_ID" val="diagram20233337_1*l_h_f*1_1_1"/>
  <p:tag name="KSO_WM_TEMPLATE_CATEGORY" val="diagram"/>
  <p:tag name="KSO_WM_TEMPLATE_INDEX" val="20233337"/>
  <p:tag name="KSO_WM_UNIT_LAYERLEVEL" val="1_1_1"/>
  <p:tag name="KSO_WM_TAG_VERSION" val="3.0"/>
  <p:tag name="KSO_WM_UNIT_TEXT_FILL_FORE_SCHEMECOLOR_INDEX_BRIGHTNESS" val="0.25"/>
  <p:tag name="KSO_WM_DIAGRAM_VERSION" val="3"/>
  <p:tag name="KSO_WM_DIAGRAM_COLOR_TRICK" val="1"/>
  <p:tag name="KSO_WM_DIAGRAM_COLOR_TEXT_CAN_REMOVE" val="n"/>
  <p:tag name="KSO_WM_DIAGRAM_GROUP_CODE" val="l1-1"/>
  <p:tag name="KSO_WM_DIAGRAM_MAX_ITEMCNT" val="4"/>
  <p:tag name="KSO_WM_DIAGRAM_MIN_ITEMCNT" val="3"/>
  <p:tag name="KSO_WM_DIAGRAM_VIRTUALLY_FRAME" val="{&quot;height&quot;:348.59661865234375,&quot;left&quot;:54.8,&quot;top&quot;:141.132163114773,&quot;width&quot;:858.5947582046629}"/>
  <p:tag name="KSO_WM_DIAGRAM_COLOR_MATCH_VALUE" val="{&quot;shape&quot;:{&quot;fill&quot;:{&quot;type&quot;:0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,&quot;text&quot;:{&quot;fill&quot;:{&quot;solid&quot;:{&quot;brightness&quot;:0.15000000596046448,&quot;colorType&quot;:1,&quot;foreColorIndex&quot;:13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UNIT_TEXT_TYPE" val="1"/>
  <p:tag name="KSO_WM_UNIT_TEXT_LAYER_COUNT" val="1"/>
  <p:tag name="KSO_WM_BEAUTIFY_FLAG" val="#wm#"/>
  <p:tag name="KSO_WM_UNIT_PRESET_TEXT" val="单击此处添加文本具体内容，文字是您思想的提炼，简明扼要地阐述您的观点，以便观者准确地理解您传达的思想。"/>
  <p:tag name="KSO_WM_UNIT_TEXT_FILL_FORE_SCHEMECOLOR_INDEX" val="1"/>
  <p:tag name="KSO_WM_UNIT_TEXT_FILL_TYPE" val="1"/>
</p:tagLst>
</file>

<file path=ppt/tags/tag2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ISCONTENTSTITLE" val="0"/>
  <p:tag name="KSO_WM_UNIT_ISNUMDGMTITLE" val="0"/>
  <p:tag name="KSO_WM_UNIT_NOCLEAR" val="0"/>
  <p:tag name="KSO_WM_UNIT_VALUE" val="10"/>
  <p:tag name="KSO_WM_UNIT_HIGHLIGHT" val="0"/>
  <p:tag name="KSO_WM_UNIT_COMPATIBLE" val="0"/>
  <p:tag name="KSO_WM_UNIT_DIAGRAM_ISNUMVISUAL" val="0"/>
  <p:tag name="KSO_WM_UNIT_DIAGRAM_ISREFERUNIT" val="0"/>
  <p:tag name="KSO_WM_UNIT_TYPE" val="l_h_a"/>
  <p:tag name="KSO_WM_UNIT_INDEX" val="1_1_1"/>
  <p:tag name="KSO_WM_UNIT_ID" val="diagram20233337_1*l_h_a*1_1_1"/>
  <p:tag name="KSO_WM_TEMPLATE_CATEGORY" val="diagram"/>
  <p:tag name="KSO_WM_TEMPLATE_INDEX" val="20233337"/>
  <p:tag name="KSO_WM_UNIT_LAYERLEVEL" val="1_1_1"/>
  <p:tag name="KSO_WM_TAG_VERSION" val="3.0"/>
  <p:tag name="KSO_WM_DIAGRAM_VERSION" val="3"/>
  <p:tag name="KSO_WM_DIAGRAM_COLOR_TRICK" val="1"/>
  <p:tag name="KSO_WM_DIAGRAM_COLOR_TEXT_CAN_REMOVE" val="n"/>
  <p:tag name="KSO_WM_DIAGRAM_GROUP_CODE" val="l1-1"/>
  <p:tag name="KSO_WM_DIAGRAM_MAX_ITEMCNT" val="4"/>
  <p:tag name="KSO_WM_DIAGRAM_MIN_ITEMCNT" val="3"/>
  <p:tag name="KSO_WM_DIAGRAM_VIRTUALLY_FRAME" val="{&quot;height&quot;:348.59661865234375,&quot;left&quot;:54.8,&quot;top&quot;:141.132163114773,&quot;width&quot;:858.5947582046629}"/>
  <p:tag name="KSO_WM_DIAGRAM_COLOR_MATCH_VALUE" val="{&quot;shape&quot;:{&quot;fill&quot;:{&quot;type&quot;:0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1,&quot;foreColorIndex&quot;:5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UNIT_TEXT_TYPE" val="1"/>
  <p:tag name="KSO_WM_BEAUTIFY_FLAG" val="#wm#"/>
  <p:tag name="KSO_WM_UNIT_PRESET_TEXT" val="添加标题"/>
  <p:tag name="KSO_WM_UNIT_TEXT_FILL_FORE_SCHEMECOLOR_INDEX" val="1"/>
  <p:tag name="KSO_WM_UNIT_TEXT_FILL_TYPE" val="1"/>
</p:tagLst>
</file>

<file path=ppt/tags/tag23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SUBTYPE" val="d"/>
  <p:tag name="KSO_WM_UNIT_TYPE" val="l_h_i"/>
  <p:tag name="KSO_WM_UNIT_INDEX" val="1_1_1"/>
  <p:tag name="KSO_WM_UNIT_ID" val="diagram20233337_1*l_h_i*1_1_1"/>
  <p:tag name="KSO_WM_TEMPLATE_CATEGORY" val="diagram"/>
  <p:tag name="KSO_WM_TEMPLATE_INDEX" val="20233337"/>
  <p:tag name="KSO_WM_UNIT_LAYERLEVEL" val="1_1_1"/>
  <p:tag name="KSO_WM_TAG_VERSION" val="3.0"/>
  <p:tag name="KSO_WM_UNIT_TEXT_FILL_FORE_SCHEMECOLOR_INDEX_BRIGHTNESS" val="0.15"/>
  <p:tag name="KSO_WM_DIAGRAM_VERSION" val="3"/>
  <p:tag name="KSO_WM_DIAGRAM_COLOR_TRICK" val="1"/>
  <p:tag name="KSO_WM_DIAGRAM_COLOR_TEXT_CAN_REMOVE" val="n"/>
  <p:tag name="KSO_WM_DIAGRAM_GROUP_CODE" val="l1-1"/>
  <p:tag name="KSO_WM_DIAGRAM_MAX_ITEMCNT" val="4"/>
  <p:tag name="KSO_WM_DIAGRAM_MIN_ITEMCNT" val="3"/>
  <p:tag name="KSO_WM_DIAGRAM_VIRTUALLY_FRAME" val="{&quot;height&quot;:348.59661865234375,&quot;left&quot;:54.8,&quot;top&quot;:141.132163114773,&quot;width&quot;:858.5947582046629}"/>
  <p:tag name="KSO_WM_DIAGRAM_COLOR_MATCH_VALUE" val="{&quot;shape&quot;:{&quot;fill&quot;:{&quot;type&quot;:0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1,&quot;foreColorIndex&quot;:5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BEAUTIFY_FLAG" val="#wm#"/>
  <p:tag name="KSO_WM_UNIT_TEXT_FILL_FORE_SCHEMECOLOR_INDEX" val="1"/>
  <p:tag name="KSO_WM_UNIT_TEXT_FILL_TYPE" val="1"/>
</p:tagLst>
</file>

<file path=ppt/tags/tag23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SUBTYPE" val="a"/>
  <p:tag name="KSO_WM_UNIT_NOCLEAR" val="0"/>
  <p:tag name="KSO_WM_UNIT_VALUE" val="60"/>
  <p:tag name="KSO_WM_UNIT_HIGHLIGHT" val="0"/>
  <p:tag name="KSO_WM_UNIT_COMPATIBLE" val="0"/>
  <p:tag name="KSO_WM_UNIT_DIAGRAM_ISNUMVISUAL" val="0"/>
  <p:tag name="KSO_WM_UNIT_DIAGRAM_ISREFERUNIT" val="0"/>
  <p:tag name="KSO_WM_UNIT_TYPE" val="l_h_f"/>
  <p:tag name="KSO_WM_UNIT_INDEX" val="1_2_1"/>
  <p:tag name="KSO_WM_UNIT_ID" val="diagram20233337_1*l_h_f*1_2_1"/>
  <p:tag name="KSO_WM_TEMPLATE_CATEGORY" val="diagram"/>
  <p:tag name="KSO_WM_TEMPLATE_INDEX" val="20233337"/>
  <p:tag name="KSO_WM_UNIT_LAYERLEVEL" val="1_1_1"/>
  <p:tag name="KSO_WM_TAG_VERSION" val="3.0"/>
  <p:tag name="KSO_WM_UNIT_TEXT_FILL_FORE_SCHEMECOLOR_INDEX_BRIGHTNESS" val="0.25"/>
  <p:tag name="KSO_WM_DIAGRAM_VERSION" val="3"/>
  <p:tag name="KSO_WM_DIAGRAM_COLOR_TRICK" val="1"/>
  <p:tag name="KSO_WM_DIAGRAM_COLOR_TEXT_CAN_REMOVE" val="n"/>
  <p:tag name="KSO_WM_DIAGRAM_GROUP_CODE" val="l1-1"/>
  <p:tag name="KSO_WM_DIAGRAM_MAX_ITEMCNT" val="4"/>
  <p:tag name="KSO_WM_DIAGRAM_MIN_ITEMCNT" val="3"/>
  <p:tag name="KSO_WM_DIAGRAM_VIRTUALLY_FRAME" val="{&quot;height&quot;:348.59661865234375,&quot;left&quot;:54.8,&quot;top&quot;:141.132163114773,&quot;width&quot;:858.5947582046629}"/>
  <p:tag name="KSO_WM_DIAGRAM_COLOR_MATCH_VALUE" val="{&quot;shape&quot;:{&quot;fill&quot;:{&quot;type&quot;:0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,&quot;text&quot;:{&quot;fill&quot;:{&quot;solid&quot;:{&quot;brightness&quot;:0.15000000596046448,&quot;colorType&quot;:1,&quot;foreColorIndex&quot;:13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UNIT_TEXT_TYPE" val="1"/>
  <p:tag name="KSO_WM_UNIT_TEXT_LAYER_COUNT" val="1"/>
  <p:tag name="KSO_WM_BEAUTIFY_FLAG" val="#wm#"/>
  <p:tag name="KSO_WM_UNIT_PRESET_TEXT" val="单击此处添加文本具体内容，文字是您思想的提炼，简明扼要地阐述您的内容观点，以便观者准确地理解您传达的思想内容。"/>
  <p:tag name="KSO_WM_UNIT_TEXT_FILL_FORE_SCHEMECOLOR_INDEX" val="1"/>
  <p:tag name="KSO_WM_UNIT_TEXT_FILL_TYPE" val="1"/>
</p:tagLst>
</file>

<file path=ppt/tags/tag23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ISCONTENTSTITLE" val="0"/>
  <p:tag name="KSO_WM_UNIT_ISNUMDGMTITLE" val="0"/>
  <p:tag name="KSO_WM_UNIT_NOCLEAR" val="0"/>
  <p:tag name="KSO_WM_UNIT_VALUE" val="10"/>
  <p:tag name="KSO_WM_UNIT_HIGHLIGHT" val="0"/>
  <p:tag name="KSO_WM_UNIT_COMPATIBLE" val="0"/>
  <p:tag name="KSO_WM_UNIT_DIAGRAM_ISNUMVISUAL" val="0"/>
  <p:tag name="KSO_WM_UNIT_DIAGRAM_ISREFERUNIT" val="0"/>
  <p:tag name="KSO_WM_UNIT_TYPE" val="l_h_a"/>
  <p:tag name="KSO_WM_UNIT_INDEX" val="1_2_1"/>
  <p:tag name="KSO_WM_UNIT_ID" val="diagram20233337_1*l_h_a*1_2_1"/>
  <p:tag name="KSO_WM_TEMPLATE_CATEGORY" val="diagram"/>
  <p:tag name="KSO_WM_TEMPLATE_INDEX" val="20233337"/>
  <p:tag name="KSO_WM_UNIT_LAYERLEVEL" val="1_1_1"/>
  <p:tag name="KSO_WM_TAG_VERSION" val="3.0"/>
  <p:tag name="KSO_WM_DIAGRAM_VERSION" val="3"/>
  <p:tag name="KSO_WM_DIAGRAM_COLOR_TRICK" val="1"/>
  <p:tag name="KSO_WM_DIAGRAM_COLOR_TEXT_CAN_REMOVE" val="n"/>
  <p:tag name="KSO_WM_DIAGRAM_GROUP_CODE" val="l1-1"/>
  <p:tag name="KSO_WM_DIAGRAM_MAX_ITEMCNT" val="4"/>
  <p:tag name="KSO_WM_DIAGRAM_MIN_ITEMCNT" val="3"/>
  <p:tag name="KSO_WM_DIAGRAM_VIRTUALLY_FRAME" val="{&quot;height&quot;:348.59661865234375,&quot;left&quot;:54.8,&quot;top&quot;:141.132163114773,&quot;width&quot;:858.5947582046629}"/>
  <p:tag name="KSO_WM_DIAGRAM_COLOR_MATCH_VALUE" val="{&quot;shape&quot;:{&quot;fill&quot;:{&quot;type&quot;:0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1,&quot;foreColorIndex&quot;:5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UNIT_TEXT_TYPE" val="1"/>
  <p:tag name="KSO_WM_BEAUTIFY_FLAG" val="#wm#"/>
  <p:tag name="KSO_WM_UNIT_PRESET_TEXT" val="添加标题"/>
  <p:tag name="KSO_WM_UNIT_TEXT_FILL_FORE_SCHEMECOLOR_INDEX" val="1"/>
  <p:tag name="KSO_WM_UNIT_TEXT_FILL_TYPE" val="1"/>
</p:tagLst>
</file>

<file path=ppt/tags/tag23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SUBTYPE" val="d"/>
  <p:tag name="KSO_WM_UNIT_TYPE" val="l_h_i"/>
  <p:tag name="KSO_WM_UNIT_INDEX" val="1_2_1"/>
  <p:tag name="KSO_WM_UNIT_ID" val="diagram20233337_1*l_h_i*1_2_1"/>
  <p:tag name="KSO_WM_TEMPLATE_CATEGORY" val="diagram"/>
  <p:tag name="KSO_WM_TEMPLATE_INDEX" val="20233337"/>
  <p:tag name="KSO_WM_UNIT_LAYERLEVEL" val="1_1_1"/>
  <p:tag name="KSO_WM_TAG_VERSION" val="3.0"/>
  <p:tag name="KSO_WM_UNIT_TEXT_FILL_FORE_SCHEMECOLOR_INDEX_BRIGHTNESS" val="0.15"/>
  <p:tag name="KSO_WM_DIAGRAM_VERSION" val="3"/>
  <p:tag name="KSO_WM_DIAGRAM_COLOR_TRICK" val="1"/>
  <p:tag name="KSO_WM_DIAGRAM_COLOR_TEXT_CAN_REMOVE" val="n"/>
  <p:tag name="KSO_WM_DIAGRAM_GROUP_CODE" val="l1-1"/>
  <p:tag name="KSO_WM_DIAGRAM_MAX_ITEMCNT" val="4"/>
  <p:tag name="KSO_WM_DIAGRAM_MIN_ITEMCNT" val="3"/>
  <p:tag name="KSO_WM_DIAGRAM_VIRTUALLY_FRAME" val="{&quot;height&quot;:348.59661865234375,&quot;left&quot;:54.8,&quot;top&quot;:141.132163114773,&quot;width&quot;:858.5947582046629}"/>
  <p:tag name="KSO_WM_DIAGRAM_COLOR_MATCH_VALUE" val="{&quot;shape&quot;:{&quot;fill&quot;:{&quot;type&quot;:0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1,&quot;foreColorIndex&quot;:5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BEAUTIFY_FLAG" val="#wm#"/>
  <p:tag name="KSO_WM_UNIT_TEXT_FILL_FORE_SCHEMECOLOR_INDEX" val="1"/>
  <p:tag name="KSO_WM_UNIT_TEXT_FILL_TYPE" val="1"/>
</p:tagLst>
</file>

<file path=ppt/tags/tag23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SUBTYPE" val="a"/>
  <p:tag name="KSO_WM_UNIT_NOCLEAR" val="0"/>
  <p:tag name="KSO_WM_UNIT_VALUE" val="60"/>
  <p:tag name="KSO_WM_UNIT_HIGHLIGHT" val="0"/>
  <p:tag name="KSO_WM_UNIT_COMPATIBLE" val="0"/>
  <p:tag name="KSO_WM_UNIT_DIAGRAM_ISNUMVISUAL" val="0"/>
  <p:tag name="KSO_WM_UNIT_DIAGRAM_ISREFERUNIT" val="0"/>
  <p:tag name="KSO_WM_UNIT_TYPE" val="l_h_f"/>
  <p:tag name="KSO_WM_UNIT_INDEX" val="1_3_1"/>
  <p:tag name="KSO_WM_UNIT_ID" val="diagram20233337_1*l_h_f*1_3_1"/>
  <p:tag name="KSO_WM_TEMPLATE_CATEGORY" val="diagram"/>
  <p:tag name="KSO_WM_TEMPLATE_INDEX" val="20233337"/>
  <p:tag name="KSO_WM_UNIT_LAYERLEVEL" val="1_1_1"/>
  <p:tag name="KSO_WM_TAG_VERSION" val="3.0"/>
  <p:tag name="KSO_WM_UNIT_TEXT_FILL_FORE_SCHEMECOLOR_INDEX_BRIGHTNESS" val="0.25"/>
  <p:tag name="KSO_WM_DIAGRAM_VERSION" val="3"/>
  <p:tag name="KSO_WM_DIAGRAM_COLOR_TRICK" val="1"/>
  <p:tag name="KSO_WM_DIAGRAM_COLOR_TEXT_CAN_REMOVE" val="n"/>
  <p:tag name="KSO_WM_DIAGRAM_GROUP_CODE" val="l1-1"/>
  <p:tag name="KSO_WM_DIAGRAM_MAX_ITEMCNT" val="4"/>
  <p:tag name="KSO_WM_DIAGRAM_MIN_ITEMCNT" val="3"/>
  <p:tag name="KSO_WM_DIAGRAM_VIRTUALLY_FRAME" val="{&quot;height&quot;:348.59661865234375,&quot;left&quot;:54.8,&quot;top&quot;:141.132163114773,&quot;width&quot;:858.5947582046629}"/>
  <p:tag name="KSO_WM_DIAGRAM_COLOR_MATCH_VALUE" val="{&quot;shape&quot;:{&quot;fill&quot;:{&quot;type&quot;:0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,&quot;text&quot;:{&quot;fill&quot;:{&quot;solid&quot;:{&quot;brightness&quot;:0.15000000596046448,&quot;colorType&quot;:1,&quot;foreColorIndex&quot;:13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UNIT_TEXT_TYPE" val="1"/>
  <p:tag name="KSO_WM_UNIT_TEXT_LAYER_COUNT" val="1"/>
  <p:tag name="KSO_WM_BEAUTIFY_FLAG" val="#wm#"/>
  <p:tag name="KSO_WM_UNIT_PRESET_TEXT" val="单击此处添加文本具体内容，文字是您思想的提炼，简明扼要地阐述您的观点，以便观者准确地理解您传达的思想。"/>
  <p:tag name="KSO_WM_UNIT_TEXT_FILL_FORE_SCHEMECOLOR_INDEX" val="1"/>
  <p:tag name="KSO_WM_UNIT_TEXT_FILL_TYPE" val="1"/>
</p:tagLst>
</file>

<file path=ppt/tags/tag24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ISCONTENTSTITLE" val="0"/>
  <p:tag name="KSO_WM_UNIT_ISNUMDGMTITLE" val="0"/>
  <p:tag name="KSO_WM_UNIT_NOCLEAR" val="0"/>
  <p:tag name="KSO_WM_UNIT_VALUE" val="10"/>
  <p:tag name="KSO_WM_UNIT_HIGHLIGHT" val="0"/>
  <p:tag name="KSO_WM_UNIT_COMPATIBLE" val="0"/>
  <p:tag name="KSO_WM_UNIT_DIAGRAM_ISNUMVISUAL" val="0"/>
  <p:tag name="KSO_WM_UNIT_DIAGRAM_ISREFERUNIT" val="0"/>
  <p:tag name="KSO_WM_UNIT_TYPE" val="l_h_a"/>
  <p:tag name="KSO_WM_UNIT_INDEX" val="1_3_1"/>
  <p:tag name="KSO_WM_UNIT_ID" val="diagram20233337_1*l_h_a*1_3_1"/>
  <p:tag name="KSO_WM_TEMPLATE_CATEGORY" val="diagram"/>
  <p:tag name="KSO_WM_TEMPLATE_INDEX" val="20233337"/>
  <p:tag name="KSO_WM_UNIT_LAYERLEVEL" val="1_1_1"/>
  <p:tag name="KSO_WM_TAG_VERSION" val="3.0"/>
  <p:tag name="KSO_WM_DIAGRAM_VERSION" val="3"/>
  <p:tag name="KSO_WM_DIAGRAM_COLOR_TRICK" val="1"/>
  <p:tag name="KSO_WM_DIAGRAM_COLOR_TEXT_CAN_REMOVE" val="n"/>
  <p:tag name="KSO_WM_DIAGRAM_GROUP_CODE" val="l1-1"/>
  <p:tag name="KSO_WM_DIAGRAM_MAX_ITEMCNT" val="4"/>
  <p:tag name="KSO_WM_DIAGRAM_MIN_ITEMCNT" val="3"/>
  <p:tag name="KSO_WM_DIAGRAM_VIRTUALLY_FRAME" val="{&quot;height&quot;:348.59661865234375,&quot;left&quot;:54.8,&quot;top&quot;:141.132163114773,&quot;width&quot;:858.5947582046629}"/>
  <p:tag name="KSO_WM_DIAGRAM_COLOR_MATCH_VALUE" val="{&quot;shape&quot;:{&quot;fill&quot;:{&quot;type&quot;:0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1,&quot;foreColorIndex&quot;:5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UNIT_TEXT_TYPE" val="1"/>
  <p:tag name="KSO_WM_BEAUTIFY_FLAG" val="#wm#"/>
  <p:tag name="KSO_WM_UNIT_PRESET_TEXT" val="添加标题"/>
  <p:tag name="KSO_WM_UNIT_TEXT_FILL_FORE_SCHEMECOLOR_INDEX" val="1"/>
  <p:tag name="KSO_WM_UNIT_TEXT_FILL_TYPE" val="1"/>
</p:tagLst>
</file>

<file path=ppt/tags/tag24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SUBTYPE" val="d"/>
  <p:tag name="KSO_WM_UNIT_TYPE" val="l_h_i"/>
  <p:tag name="KSO_WM_UNIT_INDEX" val="1_3_1"/>
  <p:tag name="KSO_WM_UNIT_ID" val="diagram20233337_1*l_h_i*1_3_1"/>
  <p:tag name="KSO_WM_TEMPLATE_CATEGORY" val="diagram"/>
  <p:tag name="KSO_WM_TEMPLATE_INDEX" val="20233337"/>
  <p:tag name="KSO_WM_UNIT_LAYERLEVEL" val="1_1_1"/>
  <p:tag name="KSO_WM_TAG_VERSION" val="3.0"/>
  <p:tag name="KSO_WM_UNIT_TEXT_FILL_FORE_SCHEMECOLOR_INDEX_BRIGHTNESS" val="0.15"/>
  <p:tag name="KSO_WM_DIAGRAM_VERSION" val="3"/>
  <p:tag name="KSO_WM_DIAGRAM_COLOR_TRICK" val="1"/>
  <p:tag name="KSO_WM_DIAGRAM_COLOR_TEXT_CAN_REMOVE" val="n"/>
  <p:tag name="KSO_WM_DIAGRAM_GROUP_CODE" val="l1-1"/>
  <p:tag name="KSO_WM_DIAGRAM_MAX_ITEMCNT" val="4"/>
  <p:tag name="KSO_WM_DIAGRAM_MIN_ITEMCNT" val="3"/>
  <p:tag name="KSO_WM_DIAGRAM_VIRTUALLY_FRAME" val="{&quot;height&quot;:348.59661865234375,&quot;left&quot;:54.8,&quot;top&quot;:141.132163114773,&quot;width&quot;:858.5947582046629}"/>
  <p:tag name="KSO_WM_DIAGRAM_COLOR_MATCH_VALUE" val="{&quot;shape&quot;:{&quot;fill&quot;:{&quot;type&quot;:0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1,&quot;foreColorIndex&quot;:5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BEAUTIFY_FLAG" val="#wm#"/>
  <p:tag name="KSO_WM_UNIT_TEXT_FILL_FORE_SCHEMECOLOR_INDEX" val="1"/>
  <p:tag name="KSO_WM_UNIT_TEXT_FILL_TYPE" val="1"/>
</p:tagLst>
</file>

<file path=ppt/tags/tag24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DIAGRAM_VERSION" val="3"/>
  <p:tag name="KSO_WM_DIAGRAM_COLOR_TRICK" val="1"/>
  <p:tag name="KSO_WM_DIAGRAM_COLOR_TEXT_CAN_REMOVE" val="n"/>
  <p:tag name="KSO_WM_UNIT_HIGHLIGHT" val="0"/>
  <p:tag name="KSO_WM_UNIT_COMPATIBLE" val="0"/>
  <p:tag name="KSO_WM_UNIT_DIAGRAM_ISNUMVISUAL" val="0"/>
  <p:tag name="KSO_WM_UNIT_DIAGRAM_ISREFERUNIT" val="0"/>
  <p:tag name="KSO_WM_DIAGRAM_GROUP_CODE" val="l1-1"/>
  <p:tag name="KSO_WM_UNIT_TYPE" val="l_h_i"/>
  <p:tag name="KSO_WM_UNIT_INDEX" val="1_1_2"/>
  <p:tag name="KSO_WM_UNIT_ID" val="diagram20233337_1*l_h_i*1_1_2"/>
  <p:tag name="KSO_WM_TEMPLATE_CATEGORY" val="diagram"/>
  <p:tag name="KSO_WM_TEMPLATE_INDEX" val="20233337"/>
  <p:tag name="KSO_WM_UNIT_LAYERLEVEL" val="1_1_1"/>
  <p:tag name="KSO_WM_TAG_VERSION" val="3.0"/>
  <p:tag name="KSO_WM_DIAGRAM_MAX_ITEMCNT" val="4"/>
  <p:tag name="KSO_WM_DIAGRAM_MIN_ITEMCNT" val="3"/>
  <p:tag name="KSO_WM_DIAGRAM_VIRTUALLY_FRAME" val="{&quot;height&quot;:348.59661865234375,&quot;left&quot;:54.8,&quot;top&quot;:141.132163114773,&quot;width&quot;:858.5947582046629}"/>
  <p:tag name="KSO_WM_DIAGRAM_COLOR_MATCH_VALUE" val="{&quot;shape&quot;:{&quot;fill&quot;:{&quot;type&quot;:0},&quot;glow&quot;:{&quot;colorType&quot;:0},&quot;line&quot;:{&quot;solidLine&quot;:{&quot;brightness&quot;:0.6000000238418579,&quot;colorType&quot;:1,&quot;foreColorIndex&quot;:13,&quot;transparency&quot;:0.699999988079071},&quot;type&quot;:1},&quot;shadow&quot;:{&quot;colorType&quot;:0},&quot;threeD&quot;:{&quot;curvedSurface&quot;:{&quot;brightness&quot;:0,&quot;colorType&quot;:2,&quot;rgb&quot;:&quot;#000000&quot;},&quot;depth&quot;:{&quot;colorType&quot;:0}}},&quot;text&quot;:{&quot;fill&quot;:{},&quot;glow&quot;:{},&quot;line&quot;:{},&quot;shadow&quot;:{},&quot;threeD&quot;:{}}}"/>
  <p:tag name="KSO_WM_BEAUTIFY_FLAG" val="#wm#"/>
  <p:tag name="KSO_WM_UNIT_LINE_FORE_SCHEMECOLOR_INDEX" val="13"/>
</p:tagLst>
</file>

<file path=ppt/tags/tag24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DIAGRAM_VERSION" val="3"/>
  <p:tag name="KSO_WM_DIAGRAM_COLOR_TRICK" val="1"/>
  <p:tag name="KSO_WM_DIAGRAM_COLOR_TEXT_CAN_REMOVE" val="n"/>
  <p:tag name="KSO_WM_UNIT_HIGHLIGHT" val="0"/>
  <p:tag name="KSO_WM_UNIT_COMPATIBLE" val="0"/>
  <p:tag name="KSO_WM_UNIT_DIAGRAM_ISNUMVISUAL" val="0"/>
  <p:tag name="KSO_WM_UNIT_DIAGRAM_ISREFERUNIT" val="0"/>
  <p:tag name="KSO_WM_DIAGRAM_GROUP_CODE" val="l1-1"/>
  <p:tag name="KSO_WM_UNIT_TYPE" val="l_h_i"/>
  <p:tag name="KSO_WM_UNIT_INDEX" val="1_2_2"/>
  <p:tag name="KSO_WM_UNIT_ID" val="diagram20233337_1*l_h_i*1_2_2"/>
  <p:tag name="KSO_WM_TEMPLATE_CATEGORY" val="diagram"/>
  <p:tag name="KSO_WM_TEMPLATE_INDEX" val="20233337"/>
  <p:tag name="KSO_WM_UNIT_LAYERLEVEL" val="1_1_1"/>
  <p:tag name="KSO_WM_TAG_VERSION" val="3.0"/>
  <p:tag name="KSO_WM_DIAGRAM_MAX_ITEMCNT" val="4"/>
  <p:tag name="KSO_WM_DIAGRAM_MIN_ITEMCNT" val="3"/>
  <p:tag name="KSO_WM_DIAGRAM_VIRTUALLY_FRAME" val="{&quot;height&quot;:348.59661865234375,&quot;left&quot;:54.8,&quot;top&quot;:141.132163114773,&quot;width&quot;:858.5947582046629}"/>
  <p:tag name="KSO_WM_DIAGRAM_COLOR_MATCH_VALUE" val="{&quot;shape&quot;:{&quot;fill&quot;:{&quot;type&quot;:0},&quot;glow&quot;:{&quot;colorType&quot;:0},&quot;line&quot;:{&quot;solidLine&quot;:{&quot;brightness&quot;:0.6000000238418579,&quot;colorType&quot;:1,&quot;foreColorIndex&quot;:13,&quot;transparency&quot;:0.699999988079071},&quot;type&quot;:1},&quot;shadow&quot;:{&quot;colorType&quot;:0},&quot;threeD&quot;:{&quot;curvedSurface&quot;:{&quot;brightness&quot;:0,&quot;colorType&quot;:2,&quot;rgb&quot;:&quot;#000000&quot;},&quot;depth&quot;:{&quot;colorType&quot;:0}}},&quot;text&quot;:{&quot;fill&quot;:{},&quot;glow&quot;:{},&quot;line&quot;:{},&quot;shadow&quot;:{},&quot;threeD&quot;:{}}}"/>
  <p:tag name="KSO_WM_BEAUTIFY_FLAG" val="#wm#"/>
  <p:tag name="KSO_WM_UNIT_LINE_FORE_SCHEMECOLOR_INDEX" val="13"/>
</p:tagLst>
</file>

<file path=ppt/tags/tag24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DIAGRAM_VERSION" val="3"/>
  <p:tag name="KSO_WM_DIAGRAM_COLOR_TRICK" val="1"/>
  <p:tag name="KSO_WM_DIAGRAM_COLOR_TEXT_CAN_REMOVE" val="n"/>
  <p:tag name="KSO_WM_UNIT_HIGHLIGHT" val="0"/>
  <p:tag name="KSO_WM_UNIT_COMPATIBLE" val="0"/>
  <p:tag name="KSO_WM_UNIT_DIAGRAM_ISNUMVISUAL" val="0"/>
  <p:tag name="KSO_WM_UNIT_DIAGRAM_ISREFERUNIT" val="0"/>
  <p:tag name="KSO_WM_DIAGRAM_GROUP_CODE" val="l1-1"/>
  <p:tag name="KSO_WM_UNIT_TYPE" val="l_h_i"/>
  <p:tag name="KSO_WM_UNIT_INDEX" val="1_3_2"/>
  <p:tag name="KSO_WM_UNIT_ID" val="diagram20233337_1*l_h_i*1_3_2"/>
  <p:tag name="KSO_WM_TEMPLATE_CATEGORY" val="diagram"/>
  <p:tag name="KSO_WM_TEMPLATE_INDEX" val="20233337"/>
  <p:tag name="KSO_WM_UNIT_LAYERLEVEL" val="1_1_1"/>
  <p:tag name="KSO_WM_TAG_VERSION" val="3.0"/>
  <p:tag name="KSO_WM_DIAGRAM_MAX_ITEMCNT" val="4"/>
  <p:tag name="KSO_WM_DIAGRAM_MIN_ITEMCNT" val="3"/>
  <p:tag name="KSO_WM_DIAGRAM_VIRTUALLY_FRAME" val="{&quot;height&quot;:348.59661865234375,&quot;left&quot;:54.8,&quot;top&quot;:141.132163114773,&quot;width&quot;:858.5947582046629}"/>
  <p:tag name="KSO_WM_DIAGRAM_COLOR_MATCH_VALUE" val="{&quot;shape&quot;:{&quot;fill&quot;:{&quot;type&quot;:0},&quot;glow&quot;:{&quot;colorType&quot;:0},&quot;line&quot;:{&quot;solidLine&quot;:{&quot;brightness&quot;:0.6000000238418579,&quot;colorType&quot;:1,&quot;foreColorIndex&quot;:13,&quot;transparency&quot;:0.699999988079071},&quot;type&quot;:1},&quot;shadow&quot;:{&quot;colorType&quot;:0},&quot;threeD&quot;:{&quot;curvedSurface&quot;:{&quot;brightness&quot;:0,&quot;colorType&quot;:2,&quot;rgb&quot;:&quot;#000000&quot;},&quot;depth&quot;:{&quot;colorType&quot;:0}}},&quot;text&quot;:{&quot;fill&quot;:{},&quot;glow&quot;:{},&quot;line&quot;:{},&quot;shadow&quot;:{},&quot;threeD&quot;:{}}}"/>
  <p:tag name="KSO_WM_BEAUTIFY_FLAG" val="#wm#"/>
  <p:tag name="KSO_WM_UNIT_LINE_FORE_SCHEMECOLOR_INDEX" val="13"/>
</p:tagLst>
</file>

<file path=ppt/tags/tag24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TYPE" val="sectionTitle"/>
  <p:tag name="KSO_WM_TEMPLATE_SUBCATEGORY" val="29"/>
  <p:tag name="KSO_WM_TEMPLATE_COLOR_TYPE" val="0"/>
  <p:tag name="KSO_WM_TAG_VERSION" val="3.0"/>
  <p:tag name="KSO_WM_SLIDE_SUBTYPE" val="pureTxt"/>
  <p:tag name="KSO_WM_SLIDE_ITEM_CNT" val="0"/>
  <p:tag name="KSO_WM_BEAUTIFY_FLAG" val="#wm#"/>
  <p:tag name="KSO_WM_TEMPLATE_INDEX" val="20238579"/>
  <p:tag name="KSO_WM_TEMPLATE_CATEGORY" val="custom"/>
  <p:tag name="KSO_WM_SLIDE_INDEX" val="7"/>
  <p:tag name="KSO_WM_SLIDE_ID" val="custom20238579_7"/>
  <p:tag name="KSO_WM_TEMPLATE_MASTER_TYPE" val="0"/>
  <p:tag name="KSO_WM_SLIDE_LAYOUT" val="a_e"/>
  <p:tag name="KSO_WM_SLIDE_LAYOUT_CNT" val="1_1"/>
</p:tagLst>
</file>

<file path=ppt/tags/tag24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TYPE" val="a"/>
  <p:tag name="KSO_WM_UNIT_INDEX" val="1"/>
  <p:tag name="KSO_WM_BEAUTIFY_FLAG" val="#wm#"/>
  <p:tag name="KSO_WM_TAG_VERSION" val="3.0"/>
  <p:tag name="KSO_WM_UNIT_ID" val="custom20238579_7*a*1"/>
  <p:tag name="KSO_WM_UNIT_ISNUMDGMTITLE" val="0"/>
  <p:tag name="KSO_WM_UNIT_NOCLEAR" val="0"/>
  <p:tag name="KSO_WM_UNIT_HIGHLIGHT" val="0"/>
  <p:tag name="KSO_WM_UNIT_COMPATIBLE" val="0"/>
  <p:tag name="KSO_WM_UNIT_DIAGRAM_ISNUMVISUAL" val="0"/>
  <p:tag name="KSO_WM_UNIT_DIAGRAM_ISREFERUNIT" val="0"/>
  <p:tag name="KSO_WM_UNIT_LAYERLEVEL" val="1"/>
  <p:tag name="KSO_WM_TEMPLATE_INDEX" val="20238579"/>
  <p:tag name="KSO_WM_TEMPLATE_CATEGORY" val="custom"/>
  <p:tag name="KSO_WM_UNIT_ISCONTENTSTITLE" val="0"/>
  <p:tag name="KSO_WM_UNIT_TEXT_TYPE" val="1"/>
  <p:tag name="KSO_WM_UNIT_PRESET_TEXT" val="添加章节标题"/>
</p:tagLst>
</file>

<file path=ppt/tags/tag24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TYPE" val="e"/>
  <p:tag name="KSO_WM_UNIT_INDEX" val="1"/>
  <p:tag name="KSO_WM_BEAUTIFY_FLAG" val="#wm#"/>
  <p:tag name="KSO_WM_TAG_VERSION" val="3.0"/>
  <p:tag name="KSO_WM_UNIT_ID" val="custom20238579_7*e*1"/>
  <p:tag name="KSO_WM_UNIT_ISNUMDGMTITLE" val="0"/>
  <p:tag name="KSO_WM_UNIT_NOCLEAR" val="0"/>
  <p:tag name="KSO_WM_UNIT_HIGHLIGHT" val="0"/>
  <p:tag name="KSO_WM_UNIT_COMPATIBLE" val="0"/>
  <p:tag name="KSO_WM_UNIT_DIAGRAM_ISNUMVISUAL" val="0"/>
  <p:tag name="KSO_WM_UNIT_DIAGRAM_ISREFERUNIT" val="0"/>
  <p:tag name="KSO_WM_UNIT_LAYERLEVEL" val="1"/>
  <p:tag name="KSO_WM_TEMPLATE_INDEX" val="20238579"/>
  <p:tag name="KSO_WM_TEMPLATE_CATEGORY" val="custom"/>
</p:tagLst>
</file>

<file path=ppt/tags/tag24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ID" val="custom20231812_1"/>
  <p:tag name="KSO_WM_TEMPLATE_SUBCATEGORY" val="0"/>
  <p:tag name="KSO_WM_TEMPLATE_MASTER_TYPE" val="0"/>
  <p:tag name="KSO_WM_TEMPLATE_COLOR_TYPE" val="0"/>
  <p:tag name="KSO_WM_SLIDE_ITEM_CNT" val="3"/>
  <p:tag name="KSO_WM_SLIDE_INDEX" val="1"/>
  <p:tag name="KSO_WM_TAG_VERSION" val="3.0"/>
  <p:tag name="KSO_WM_BEAUTIFY_FLAG" val="#wm#"/>
  <p:tag name="KSO_WM_TEMPLATE_CATEGORY" val="custom"/>
  <p:tag name="KSO_WM_TEMPLATE_INDEX" val="20231812"/>
  <p:tag name="KSO_WM_SLIDE_TYPE" val="text"/>
  <p:tag name="KSO_WM_SLIDE_SUBTYPE" val="picTxt"/>
  <p:tag name="KSO_WM_SLIDE_SIZE" val="414.6*361.249"/>
  <p:tag name="KSO_WM_SLIDE_POSITION" val="55.5*124.401"/>
  <p:tag name="KSO_WM_SLIDE_LAYOUT" val="a_d_l"/>
  <p:tag name="KSO_WM_SLIDE_LAYOUT_CNT" val="1_1_1"/>
  <p:tag name="KSO_WM_SPECIAL_SOURCE" val="bdnull"/>
  <p:tag name="KSO_WM_DIAGRAM_GROUP_CODE" val="l1-1"/>
  <p:tag name="KSO_WM_SLIDE_DIAGTYPE" val="l"/>
</p:tagLst>
</file>

<file path=ppt/tags/tag24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ISCONTENTSTITLE" val="0"/>
  <p:tag name="KSO_WM_UNIT_ISNUMDGMTITLE" val="0"/>
  <p:tag name="KSO_WM_UNIT_NOCLEAR" val="0"/>
  <p:tag name="KSO_WM_UNIT_HIGHLIGHT" val="0"/>
  <p:tag name="KSO_WM_UNIT_COMPATIBLE" val="0"/>
  <p:tag name="KSO_WM_UNIT_DIAGRAM_ISNUMVISUAL" val="0"/>
  <p:tag name="KSO_WM_UNIT_DIAGRAM_ISREFERUNIT" val="0"/>
  <p:tag name="KSO_WM_DIAGRAM_GROUP_CODE" val="l1-1"/>
  <p:tag name="KSO_WM_UNIT_TYPE" val="a"/>
  <p:tag name="KSO_WM_UNIT_INDEX" val="1"/>
  <p:tag name="KSO_WM_UNIT_ID" val="custom20231812_1*a*1"/>
  <p:tag name="KSO_WM_TEMPLATE_CATEGORY" val="custom"/>
  <p:tag name="KSO_WM_TEMPLATE_INDEX" val="20231812"/>
  <p:tag name="KSO_WM_UNIT_LAYERLEVEL" val="1"/>
  <p:tag name="KSO_WM_TAG_VERSION" val="3.0"/>
  <p:tag name="KSO_WM_BEAUTIFY_FLAG" val="#wm#"/>
  <p:tag name="KSO_WM_UNIT_TEXT_TYPE" val="1"/>
  <p:tag name="KSO_WM_UNIT_PRESET_TEXT" val="单击此处添加标题"/>
</p:tagLst>
</file>

<file path=ppt/tags/tag25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SUBTYPE" val="a"/>
  <p:tag name="KSO_WM_UNIT_NOCLEAR" val="0"/>
  <p:tag name="KSO_WM_UNIT_VALUE" val="60"/>
  <p:tag name="KSO_WM_UNIT_HIGHLIGHT" val="0"/>
  <p:tag name="KSO_WM_UNIT_COMPATIBLE" val="0"/>
  <p:tag name="KSO_WM_UNIT_DIAGRAM_ISNUMVISUAL" val="0"/>
  <p:tag name="KSO_WM_UNIT_DIAGRAM_ISREFERUNIT" val="0"/>
  <p:tag name="KSO_WM_UNIT_TYPE" val="l_h_f"/>
  <p:tag name="KSO_WM_UNIT_INDEX" val="1_1_1"/>
  <p:tag name="KSO_WM_UNIT_ID" val="diagram20233151_3*l_h_f*1_1_1"/>
  <p:tag name="KSO_WM_TEMPLATE_CATEGORY" val="diagram"/>
  <p:tag name="KSO_WM_TEMPLATE_INDEX" val="20233151"/>
  <p:tag name="KSO_WM_UNIT_LAYERLEVEL" val="1_1_1"/>
  <p:tag name="KSO_WM_TAG_VERSION" val="3.0"/>
  <p:tag name="KSO_WM_UNIT_TEXT_FILL_FORE_SCHEMECOLOR_INDEX_BRIGHTNESS" val="0.15"/>
  <p:tag name="KSO_WM_DIAGRAM_GROUP_CODE" val="l1-1"/>
  <p:tag name="KSO_WM_DIAGRAM_MAX_ITEMCNT" val="4"/>
  <p:tag name="KSO_WM_DIAGRAM_MIN_ITEMCNT" val="2"/>
  <p:tag name="KSO_WM_DIAGRAM_VIRTUALLY_FRAME" val="{&quot;height&quot;:365.75,&quot;width&quot;:414.6499938964844}"/>
  <p:tag name="KSO_WM_DIAGRAM_COLOR_MATCH_VALUE" val="{&quot;shape&quot;:{&quot;fill&quot;:{&quot;type&quot;:0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,&quot;text&quot;:{&quot;fill&quot;:{&quot;solid&quot;:{&quot;brightness&quot;:0.15000000596046448,&quot;colorType&quot;:1,&quot;foreColorIndex&quot;:13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DIAGRAM_VERSION" val="3"/>
  <p:tag name="KSO_WM_DIAGRAM_COLOR_TRICK" val="1"/>
  <p:tag name="KSO_WM_DIAGRAM_COLOR_TEXT_CAN_REMOVE" val="n"/>
  <p:tag name="KSO_WM_UNIT_TEXT_TYPE" val="1"/>
  <p:tag name="KSO_WM_UNIT_TEXT_LAYER_COUNT" val="1"/>
  <p:tag name="KSO_WM_BEAUTIFY_FLAG" val="#wm#"/>
  <p:tag name="KSO_WM_UNIT_PRESET_TEXT" val="单击输入您的项正文，文字是您思想的提炼，请尽量言简的阐述观点。单击此处输入智能图形正文内容。"/>
  <p:tag name="KSO_WM_UNIT_TEXT_FILL_FORE_SCHEMECOLOR_INDEX" val="1"/>
  <p:tag name="KSO_WM_UNIT_TEXT_FILL_TYPE" val="1"/>
</p:tagLst>
</file>

<file path=ppt/tags/tag25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ISCONTENTSTITLE" val="0"/>
  <p:tag name="KSO_WM_UNIT_ISNUMDGMTITLE" val="0"/>
  <p:tag name="KSO_WM_UNIT_NOCLEAR" val="0"/>
  <p:tag name="KSO_WM_UNIT_VALUE" val="10"/>
  <p:tag name="KSO_WM_UNIT_HIGHLIGHT" val="0"/>
  <p:tag name="KSO_WM_UNIT_COMPATIBLE" val="0"/>
  <p:tag name="KSO_WM_UNIT_DIAGRAM_ISNUMVISUAL" val="0"/>
  <p:tag name="KSO_WM_UNIT_DIAGRAM_ISREFERUNIT" val="0"/>
  <p:tag name="KSO_WM_UNIT_TYPE" val="l_h_a"/>
  <p:tag name="KSO_WM_UNIT_INDEX" val="1_1_1"/>
  <p:tag name="KSO_WM_UNIT_ID" val="diagram20233151_3*l_h_a*1_1_1"/>
  <p:tag name="KSO_WM_TEMPLATE_CATEGORY" val="diagram"/>
  <p:tag name="KSO_WM_TEMPLATE_INDEX" val="20233151"/>
  <p:tag name="KSO_WM_UNIT_LAYERLEVEL" val="1_1_1"/>
  <p:tag name="KSO_WM_TAG_VERSION" val="3.0"/>
  <p:tag name="KSO_WM_UNIT_TEXT_FILL_FORE_SCHEMECOLOR_INDEX_BRIGHTNESS" val="0.15"/>
  <p:tag name="KSO_WM_DIAGRAM_GROUP_CODE" val="l1-1"/>
  <p:tag name="KSO_WM_DIAGRAM_MAX_ITEMCNT" val="4"/>
  <p:tag name="KSO_WM_DIAGRAM_MIN_ITEMCNT" val="2"/>
  <p:tag name="KSO_WM_DIAGRAM_VIRTUALLY_FRAME" val="{&quot;height&quot;:365.75,&quot;width&quot;:414.6499938964844}"/>
  <p:tag name="KSO_WM_DIAGRAM_COLOR_MATCH_VALUE" val="{&quot;shape&quot;:{&quot;fill&quot;:{&quot;type&quot;:0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1,&quot;foreColorIndex&quot;:5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DIAGRAM_VERSION" val="3"/>
  <p:tag name="KSO_WM_DIAGRAM_COLOR_TRICK" val="1"/>
  <p:tag name="KSO_WM_DIAGRAM_COLOR_TEXT_CAN_REMOVE" val="n"/>
  <p:tag name="KSO_WM_UNIT_TEXT_TYPE" val="1"/>
  <p:tag name="KSO_WM_BEAUTIFY_FLAG" val="#wm#"/>
  <p:tag name="KSO_WM_UNIT_PRESET_TEXT" val="添加标题"/>
  <p:tag name="KSO_WM_UNIT_TEXT_FILL_FORE_SCHEMECOLOR_INDEX" val="1"/>
  <p:tag name="KSO_WM_UNIT_TEXT_FILL_TYPE" val="1"/>
</p:tagLst>
</file>

<file path=ppt/tags/tag25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SUBTYPE" val="d"/>
  <p:tag name="KSO_WM_UNIT_TYPE" val="l_h_i"/>
  <p:tag name="KSO_WM_UNIT_INDEX" val="1_1_1"/>
  <p:tag name="KSO_WM_UNIT_ID" val="diagram20233151_3*l_h_i*1_1_1"/>
  <p:tag name="KSO_WM_TEMPLATE_CATEGORY" val="diagram"/>
  <p:tag name="KSO_WM_TEMPLATE_INDEX" val="20233151"/>
  <p:tag name="KSO_WM_UNIT_LAYERLEVEL" val="1_1_1"/>
  <p:tag name="KSO_WM_TAG_VERSION" val="3.0"/>
  <p:tag name="KSO_WM_UNIT_TEXT_FILL_FORE_SCHEMECOLOR_INDEX_BRIGHTNESS" val="0.15"/>
  <p:tag name="KSO_WM_DIAGRAM_GROUP_CODE" val="l1-1"/>
  <p:tag name="KSO_WM_DIAGRAM_MAX_ITEMCNT" val="4"/>
  <p:tag name="KSO_WM_DIAGRAM_MIN_ITEMCNT" val="2"/>
  <p:tag name="KSO_WM_DIAGRAM_VIRTUALLY_FRAME" val="{&quot;height&quot;:365.75,&quot;width&quot;:414.6499938964844}"/>
  <p:tag name="KSO_WM_DIAGRAM_COLOR_MATCH_VALUE" val="{&quot;shape&quot;:{&quot;fill&quot;:{&quot;solid&quot;:{&quot;brightness&quot;:0,&quot;colorType&quot;:2,&quot;rgb&quot;:&quot;#ffffff&quot;,&quot;transparency&quot;:0.800000011920929},&quot;type&quot;:1},&quot;glow&quot;:{&quot;colorType&quot;:0},&quot;line&quot;:{&quot;solidLine&quot;:{&quot;brightness&quot;:0,&quot;colorType&quot;:1,&quot;foreColorIndex&quot;:5,&quot;transparency&quot;:0},&quot;type&quot;:1},&quot;shadow&quot;:{&quot;colorType&quot;:0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1,&quot;foreColorIndex&quot;:5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DIAGRAM_VERSION" val="3"/>
  <p:tag name="KSO_WM_DIAGRAM_COLOR_TRICK" val="1"/>
  <p:tag name="KSO_WM_DIAGRAM_COLOR_TEXT_CAN_REMOVE" val="n"/>
  <p:tag name="KSO_WM_BEAUTIFY_FLAG" val="#wm#"/>
  <p:tag name="KSO_WM_UNIT_LINE_FORE_SCHEMECOLOR_INDEX" val="5"/>
  <p:tag name="KSO_WM_UNIT_TEXT_FILL_FORE_SCHEMECOLOR_INDEX" val="1"/>
  <p:tag name="KSO_WM_UNIT_TEXT_FILL_TYPE" val="1"/>
</p:tagLst>
</file>

<file path=ppt/tags/tag25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SUBTYPE" val="a"/>
  <p:tag name="KSO_WM_UNIT_NOCLEAR" val="0"/>
  <p:tag name="KSO_WM_UNIT_VALUE" val="60"/>
  <p:tag name="KSO_WM_UNIT_HIGHLIGHT" val="0"/>
  <p:tag name="KSO_WM_UNIT_COMPATIBLE" val="0"/>
  <p:tag name="KSO_WM_UNIT_DIAGRAM_ISNUMVISUAL" val="0"/>
  <p:tag name="KSO_WM_UNIT_DIAGRAM_ISREFERUNIT" val="0"/>
  <p:tag name="KSO_WM_UNIT_TYPE" val="l_h_f"/>
  <p:tag name="KSO_WM_UNIT_INDEX" val="1_2_1"/>
  <p:tag name="KSO_WM_UNIT_ID" val="diagram20233151_3*l_h_f*1_2_1"/>
  <p:tag name="KSO_WM_TEMPLATE_CATEGORY" val="diagram"/>
  <p:tag name="KSO_WM_TEMPLATE_INDEX" val="20233151"/>
  <p:tag name="KSO_WM_UNIT_LAYERLEVEL" val="1_1_1"/>
  <p:tag name="KSO_WM_TAG_VERSION" val="3.0"/>
  <p:tag name="KSO_WM_UNIT_TEXT_FILL_FORE_SCHEMECOLOR_INDEX_BRIGHTNESS" val="0.15"/>
  <p:tag name="KSO_WM_DIAGRAM_GROUP_CODE" val="l1-1"/>
  <p:tag name="KSO_WM_DIAGRAM_MAX_ITEMCNT" val="4"/>
  <p:tag name="KSO_WM_DIAGRAM_MIN_ITEMCNT" val="2"/>
  <p:tag name="KSO_WM_DIAGRAM_VIRTUALLY_FRAME" val="{&quot;height&quot;:365.75,&quot;width&quot;:414.6499938964844}"/>
  <p:tag name="KSO_WM_DIAGRAM_COLOR_MATCH_VALUE" val="{&quot;shape&quot;:{&quot;fill&quot;:{&quot;type&quot;:0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,&quot;text&quot;:{&quot;fill&quot;:{&quot;solid&quot;:{&quot;brightness&quot;:0.15000000596046448,&quot;colorType&quot;:1,&quot;foreColorIndex&quot;:13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DIAGRAM_VERSION" val="3"/>
  <p:tag name="KSO_WM_DIAGRAM_COLOR_TRICK" val="1"/>
  <p:tag name="KSO_WM_DIAGRAM_COLOR_TEXT_CAN_REMOVE" val="n"/>
  <p:tag name="KSO_WM_UNIT_TEXT_TYPE" val="1"/>
  <p:tag name="KSO_WM_UNIT_TEXT_LAYER_COUNT" val="1"/>
  <p:tag name="KSO_WM_BEAUTIFY_FLAG" val="#wm#"/>
  <p:tag name="KSO_WM_UNIT_PRESET_TEXT" val="单击此处输入您的项正文，文字是您思想的提炼，请尽量言简的阐述观点。单击输入智能图形正文。"/>
  <p:tag name="KSO_WM_UNIT_TEXT_FILL_FORE_SCHEMECOLOR_INDEX" val="1"/>
  <p:tag name="KSO_WM_UNIT_TEXT_FILL_TYPE" val="1"/>
</p:tagLst>
</file>

<file path=ppt/tags/tag25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ISCONTENTSTITLE" val="0"/>
  <p:tag name="KSO_WM_UNIT_ISNUMDGMTITLE" val="0"/>
  <p:tag name="KSO_WM_UNIT_NOCLEAR" val="0"/>
  <p:tag name="KSO_WM_UNIT_VALUE" val="10"/>
  <p:tag name="KSO_WM_UNIT_HIGHLIGHT" val="0"/>
  <p:tag name="KSO_WM_UNIT_COMPATIBLE" val="0"/>
  <p:tag name="KSO_WM_UNIT_DIAGRAM_ISNUMVISUAL" val="0"/>
  <p:tag name="KSO_WM_UNIT_DIAGRAM_ISREFERUNIT" val="0"/>
  <p:tag name="KSO_WM_UNIT_TYPE" val="l_h_a"/>
  <p:tag name="KSO_WM_UNIT_INDEX" val="1_2_1"/>
  <p:tag name="KSO_WM_UNIT_ID" val="diagram20233151_3*l_h_a*1_2_1"/>
  <p:tag name="KSO_WM_TEMPLATE_CATEGORY" val="diagram"/>
  <p:tag name="KSO_WM_TEMPLATE_INDEX" val="20233151"/>
  <p:tag name="KSO_WM_UNIT_LAYERLEVEL" val="1_1_1"/>
  <p:tag name="KSO_WM_TAG_VERSION" val="3.0"/>
  <p:tag name="KSO_WM_UNIT_TEXT_FILL_FORE_SCHEMECOLOR_INDEX_BRIGHTNESS" val="0.15"/>
  <p:tag name="KSO_WM_DIAGRAM_GROUP_CODE" val="l1-1"/>
  <p:tag name="KSO_WM_DIAGRAM_MAX_ITEMCNT" val="4"/>
  <p:tag name="KSO_WM_DIAGRAM_MIN_ITEMCNT" val="2"/>
  <p:tag name="KSO_WM_DIAGRAM_VIRTUALLY_FRAME" val="{&quot;height&quot;:365.75,&quot;width&quot;:414.6499938964844}"/>
  <p:tag name="KSO_WM_DIAGRAM_COLOR_MATCH_VALUE" val="{&quot;shape&quot;:{&quot;fill&quot;:{&quot;type&quot;:0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1,&quot;foreColorIndex&quot;:5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DIAGRAM_VERSION" val="3"/>
  <p:tag name="KSO_WM_DIAGRAM_COLOR_TRICK" val="1"/>
  <p:tag name="KSO_WM_DIAGRAM_COLOR_TEXT_CAN_REMOVE" val="n"/>
  <p:tag name="KSO_WM_UNIT_TEXT_TYPE" val="1"/>
  <p:tag name="KSO_WM_BEAUTIFY_FLAG" val="#wm#"/>
  <p:tag name="KSO_WM_UNIT_PRESET_TEXT" val="添加标题"/>
  <p:tag name="KSO_WM_UNIT_TEXT_FILL_FORE_SCHEMECOLOR_INDEX" val="1"/>
  <p:tag name="KSO_WM_UNIT_TEXT_FILL_TYPE" val="1"/>
</p:tagLst>
</file>

<file path=ppt/tags/tag25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SUBTYPE" val="d"/>
  <p:tag name="KSO_WM_UNIT_TYPE" val="l_h_i"/>
  <p:tag name="KSO_WM_UNIT_INDEX" val="1_2_1"/>
  <p:tag name="KSO_WM_UNIT_ID" val="diagram20233151_3*l_h_i*1_2_1"/>
  <p:tag name="KSO_WM_TEMPLATE_CATEGORY" val="diagram"/>
  <p:tag name="KSO_WM_TEMPLATE_INDEX" val="20233151"/>
  <p:tag name="KSO_WM_UNIT_LAYERLEVEL" val="1_1_1"/>
  <p:tag name="KSO_WM_TAG_VERSION" val="3.0"/>
  <p:tag name="KSO_WM_UNIT_TEXT_FILL_FORE_SCHEMECOLOR_INDEX_BRIGHTNESS" val="0.15"/>
  <p:tag name="KSO_WM_DIAGRAM_GROUP_CODE" val="l1-1"/>
  <p:tag name="KSO_WM_DIAGRAM_MAX_ITEMCNT" val="4"/>
  <p:tag name="KSO_WM_DIAGRAM_MIN_ITEMCNT" val="2"/>
  <p:tag name="KSO_WM_DIAGRAM_VIRTUALLY_FRAME" val="{&quot;height&quot;:365.75,&quot;width&quot;:414.6499938964844}"/>
  <p:tag name="KSO_WM_DIAGRAM_COLOR_MATCH_VALUE" val="{&quot;shape&quot;:{&quot;fill&quot;:{&quot;solid&quot;:{&quot;brightness&quot;:0,&quot;colorType&quot;:2,&quot;rgb&quot;:&quot;#ffffff&quot;,&quot;transparency&quot;:0.800000011920929},&quot;type&quot;:1},&quot;glow&quot;:{&quot;colorType&quot;:0},&quot;line&quot;:{&quot;solidLine&quot;:{&quot;brightness&quot;:0,&quot;colorType&quot;:1,&quot;foreColorIndex&quot;:5,&quot;transparency&quot;:0},&quot;type&quot;:1},&quot;shadow&quot;:{&quot;colorType&quot;:0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1,&quot;foreColorIndex&quot;:5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DIAGRAM_VERSION" val="3"/>
  <p:tag name="KSO_WM_DIAGRAM_COLOR_TRICK" val="1"/>
  <p:tag name="KSO_WM_DIAGRAM_COLOR_TEXT_CAN_REMOVE" val="n"/>
  <p:tag name="KSO_WM_BEAUTIFY_FLAG" val="#wm#"/>
  <p:tag name="KSO_WM_UNIT_LINE_FORE_SCHEMECOLOR_INDEX" val="5"/>
  <p:tag name="KSO_WM_UNIT_TEXT_FILL_FORE_SCHEMECOLOR_INDEX" val="1"/>
  <p:tag name="KSO_WM_UNIT_TEXT_FILL_TYPE" val="1"/>
</p:tagLst>
</file>

<file path=ppt/tags/tag25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SUBTYPE" val="a"/>
  <p:tag name="KSO_WM_UNIT_NOCLEAR" val="0"/>
  <p:tag name="KSO_WM_UNIT_VALUE" val="60"/>
  <p:tag name="KSO_WM_UNIT_HIGHLIGHT" val="0"/>
  <p:tag name="KSO_WM_UNIT_COMPATIBLE" val="0"/>
  <p:tag name="KSO_WM_UNIT_DIAGRAM_ISNUMVISUAL" val="0"/>
  <p:tag name="KSO_WM_UNIT_DIAGRAM_ISREFERUNIT" val="0"/>
  <p:tag name="KSO_WM_UNIT_TYPE" val="l_h_f"/>
  <p:tag name="KSO_WM_UNIT_INDEX" val="1_3_1"/>
  <p:tag name="KSO_WM_UNIT_ID" val="diagram20233151_3*l_h_f*1_3_1"/>
  <p:tag name="KSO_WM_TEMPLATE_CATEGORY" val="diagram"/>
  <p:tag name="KSO_WM_TEMPLATE_INDEX" val="20233151"/>
  <p:tag name="KSO_WM_UNIT_LAYERLEVEL" val="1_1_1"/>
  <p:tag name="KSO_WM_TAG_VERSION" val="3.0"/>
  <p:tag name="KSO_WM_UNIT_TEXT_FILL_FORE_SCHEMECOLOR_INDEX_BRIGHTNESS" val="0.15"/>
  <p:tag name="KSO_WM_DIAGRAM_GROUP_CODE" val="l1-1"/>
  <p:tag name="KSO_WM_DIAGRAM_MAX_ITEMCNT" val="4"/>
  <p:tag name="KSO_WM_DIAGRAM_MIN_ITEMCNT" val="2"/>
  <p:tag name="KSO_WM_DIAGRAM_VIRTUALLY_FRAME" val="{&quot;height&quot;:365.75,&quot;width&quot;:414.6499938964844}"/>
  <p:tag name="KSO_WM_DIAGRAM_COLOR_MATCH_VALUE" val="{&quot;shape&quot;:{&quot;fill&quot;:{&quot;type&quot;:0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,&quot;text&quot;:{&quot;fill&quot;:{&quot;solid&quot;:{&quot;brightness&quot;:0.15000000596046448,&quot;colorType&quot;:1,&quot;foreColorIndex&quot;:13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DIAGRAM_VERSION" val="3"/>
  <p:tag name="KSO_WM_DIAGRAM_COLOR_TRICK" val="1"/>
  <p:tag name="KSO_WM_DIAGRAM_COLOR_TEXT_CAN_REMOVE" val="n"/>
  <p:tag name="KSO_WM_UNIT_TEXT_TYPE" val="1"/>
  <p:tag name="KSO_WM_UNIT_TEXT_LAYER_COUNT" val="1"/>
  <p:tag name="KSO_WM_BEAUTIFY_FLAG" val="#wm#"/>
  <p:tag name="KSO_WM_UNIT_PRESET_TEXT" val="单击此处输入你的项正文，文字是您思想的提炼，请尽量言简意赅的阐述观点，单击此处输入你的项正文。"/>
  <p:tag name="KSO_WM_UNIT_TEXT_FILL_FORE_SCHEMECOLOR_INDEX" val="1"/>
  <p:tag name="KSO_WM_UNIT_TEXT_FILL_TYPE" val="1"/>
</p:tagLst>
</file>

<file path=ppt/tags/tag25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ISCONTENTSTITLE" val="0"/>
  <p:tag name="KSO_WM_UNIT_ISNUMDGMTITLE" val="0"/>
  <p:tag name="KSO_WM_UNIT_NOCLEAR" val="0"/>
  <p:tag name="KSO_WM_UNIT_VALUE" val="10"/>
  <p:tag name="KSO_WM_UNIT_HIGHLIGHT" val="0"/>
  <p:tag name="KSO_WM_UNIT_COMPATIBLE" val="0"/>
  <p:tag name="KSO_WM_UNIT_DIAGRAM_ISNUMVISUAL" val="0"/>
  <p:tag name="KSO_WM_UNIT_DIAGRAM_ISREFERUNIT" val="0"/>
  <p:tag name="KSO_WM_UNIT_TYPE" val="l_h_a"/>
  <p:tag name="KSO_WM_UNIT_INDEX" val="1_3_1"/>
  <p:tag name="KSO_WM_UNIT_ID" val="diagram20233151_3*l_h_a*1_3_1"/>
  <p:tag name="KSO_WM_TEMPLATE_CATEGORY" val="diagram"/>
  <p:tag name="KSO_WM_TEMPLATE_INDEX" val="20233151"/>
  <p:tag name="KSO_WM_UNIT_LAYERLEVEL" val="1_1_1"/>
  <p:tag name="KSO_WM_TAG_VERSION" val="3.0"/>
  <p:tag name="KSO_WM_UNIT_TEXT_FILL_FORE_SCHEMECOLOR_INDEX_BRIGHTNESS" val="0.15"/>
  <p:tag name="KSO_WM_DIAGRAM_GROUP_CODE" val="l1-1"/>
  <p:tag name="KSO_WM_DIAGRAM_MAX_ITEMCNT" val="4"/>
  <p:tag name="KSO_WM_DIAGRAM_MIN_ITEMCNT" val="2"/>
  <p:tag name="KSO_WM_DIAGRAM_VIRTUALLY_FRAME" val="{&quot;height&quot;:365.75,&quot;width&quot;:414.6499938964844}"/>
  <p:tag name="KSO_WM_DIAGRAM_COLOR_MATCH_VALUE" val="{&quot;shape&quot;:{&quot;fill&quot;:{&quot;type&quot;:0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1,&quot;foreColorIndex&quot;:5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DIAGRAM_VERSION" val="3"/>
  <p:tag name="KSO_WM_DIAGRAM_COLOR_TRICK" val="1"/>
  <p:tag name="KSO_WM_DIAGRAM_COLOR_TEXT_CAN_REMOVE" val="n"/>
  <p:tag name="KSO_WM_UNIT_TEXT_TYPE" val="1"/>
  <p:tag name="KSO_WM_BEAUTIFY_FLAG" val="#wm#"/>
  <p:tag name="KSO_WM_UNIT_PRESET_TEXT" val="添加标题"/>
  <p:tag name="KSO_WM_UNIT_TEXT_FILL_FORE_SCHEMECOLOR_INDEX" val="1"/>
  <p:tag name="KSO_WM_UNIT_TEXT_FILL_TYPE" val="1"/>
</p:tagLst>
</file>

<file path=ppt/tags/tag25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SUBTYPE" val="d"/>
  <p:tag name="KSO_WM_UNIT_TYPE" val="l_h_i"/>
  <p:tag name="KSO_WM_UNIT_INDEX" val="1_3_1"/>
  <p:tag name="KSO_WM_UNIT_ID" val="diagram20233151_3*l_h_i*1_3_1"/>
  <p:tag name="KSO_WM_TEMPLATE_CATEGORY" val="diagram"/>
  <p:tag name="KSO_WM_TEMPLATE_INDEX" val="20233151"/>
  <p:tag name="KSO_WM_UNIT_LAYERLEVEL" val="1_1_1"/>
  <p:tag name="KSO_WM_TAG_VERSION" val="3.0"/>
  <p:tag name="KSO_WM_UNIT_TEXT_FILL_FORE_SCHEMECOLOR_INDEX_BRIGHTNESS" val="0.15"/>
  <p:tag name="KSO_WM_DIAGRAM_GROUP_CODE" val="l1-1"/>
  <p:tag name="KSO_WM_DIAGRAM_MAX_ITEMCNT" val="4"/>
  <p:tag name="KSO_WM_DIAGRAM_MIN_ITEMCNT" val="2"/>
  <p:tag name="KSO_WM_DIAGRAM_VIRTUALLY_FRAME" val="{&quot;height&quot;:365.75,&quot;width&quot;:414.6499938964844}"/>
  <p:tag name="KSO_WM_DIAGRAM_COLOR_MATCH_VALUE" val="{&quot;shape&quot;:{&quot;fill&quot;:{&quot;solid&quot;:{&quot;brightness&quot;:0,&quot;colorType&quot;:2,&quot;rgb&quot;:&quot;#ffffff&quot;,&quot;transparency&quot;:0.800000011920929},&quot;type&quot;:1},&quot;glow&quot;:{&quot;colorType&quot;:0},&quot;line&quot;:{&quot;solidLine&quot;:{&quot;brightness&quot;:0,&quot;colorType&quot;:1,&quot;foreColorIndex&quot;:5,&quot;transparency&quot;:0},&quot;type&quot;:1},&quot;shadow&quot;:{&quot;colorType&quot;:0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1,&quot;foreColorIndex&quot;:5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DIAGRAM_VERSION" val="3"/>
  <p:tag name="KSO_WM_DIAGRAM_COLOR_TRICK" val="1"/>
  <p:tag name="KSO_WM_DIAGRAM_COLOR_TEXT_CAN_REMOVE" val="n"/>
  <p:tag name="KSO_WM_BEAUTIFY_FLAG" val="#wm#"/>
  <p:tag name="KSO_WM_UNIT_LINE_FORE_SCHEMECOLOR_INDEX" val="5"/>
  <p:tag name="KSO_WM_UNIT_TEXT_FILL_FORE_SCHEMECOLOR_INDEX" val="1"/>
  <p:tag name="KSO_WM_UNIT_TEXT_FILL_TYPE" val="1"/>
</p:tagLst>
</file>

<file path=ppt/tags/tag25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SUBTYPE" val="a"/>
  <p:tag name="KSO_WM_UNIT_NOCLEAR" val="0"/>
  <p:tag name="KSO_WM_UNIT_VALUE" val="60"/>
  <p:tag name="KSO_WM_UNIT_HIGHLIGHT" val="0"/>
  <p:tag name="KSO_WM_UNIT_COMPATIBLE" val="0"/>
  <p:tag name="KSO_WM_UNIT_DIAGRAM_ISNUMVISUAL" val="0"/>
  <p:tag name="KSO_WM_UNIT_DIAGRAM_ISREFERUNIT" val="0"/>
  <p:tag name="KSO_WM_UNIT_TYPE" val="l_h_f"/>
  <p:tag name="KSO_WM_UNIT_INDEX" val="1_4_1"/>
  <p:tag name="KSO_WM_UNIT_ID" val="diagram20233151_3*l_h_f*1_4_1"/>
  <p:tag name="KSO_WM_TEMPLATE_CATEGORY" val="diagram"/>
  <p:tag name="KSO_WM_TEMPLATE_INDEX" val="20233151"/>
  <p:tag name="KSO_WM_UNIT_LAYERLEVEL" val="1_1_1"/>
  <p:tag name="KSO_WM_TAG_VERSION" val="3.0"/>
  <p:tag name="KSO_WM_UNIT_TEXT_FILL_FORE_SCHEMECOLOR_INDEX_BRIGHTNESS" val="0.15"/>
  <p:tag name="KSO_WM_DIAGRAM_GROUP_CODE" val="l1-1"/>
  <p:tag name="KSO_WM_DIAGRAM_MAX_ITEMCNT" val="4"/>
  <p:tag name="KSO_WM_DIAGRAM_MIN_ITEMCNT" val="2"/>
  <p:tag name="KSO_WM_DIAGRAM_VIRTUALLY_FRAME" val="{&quot;height&quot;:365.75,&quot;width&quot;:414.6499938964844}"/>
  <p:tag name="KSO_WM_DIAGRAM_COLOR_MATCH_VALUE" val="{&quot;shape&quot;:{&quot;fill&quot;:{&quot;type&quot;:0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,&quot;text&quot;:{&quot;fill&quot;:{&quot;solid&quot;:{&quot;brightness&quot;:0.15000000596046448,&quot;colorType&quot;:1,&quot;foreColorIndex&quot;:13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DIAGRAM_VERSION" val="3"/>
  <p:tag name="KSO_WM_DIAGRAM_COLOR_TRICK" val="1"/>
  <p:tag name="KSO_WM_DIAGRAM_COLOR_TEXT_CAN_REMOVE" val="n"/>
  <p:tag name="KSO_WM_UNIT_TEXT_TYPE" val="1"/>
  <p:tag name="KSO_WM_UNIT_TEXT_LAYER_COUNT" val="1"/>
  <p:tag name="KSO_WM_BEAUTIFY_FLAG" val="#wm#"/>
  <p:tag name="KSO_WM_UNIT_PRESET_TEXT" val="单击此处输入您的项正文，文字是您思想的提炼，请尽量言简的阐述观点。单击此处输入智能图形正文。"/>
  <p:tag name="KSO_WM_UNIT_TEXT_FILL_FORE_SCHEMECOLOR_INDEX" val="1"/>
  <p:tag name="KSO_WM_UNIT_TEXT_FILL_TYPE" val="1"/>
</p:tagLst>
</file>

<file path=ppt/tags/tag26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ISCONTENTSTITLE" val="0"/>
  <p:tag name="KSO_WM_UNIT_ISNUMDGMTITLE" val="0"/>
  <p:tag name="KSO_WM_UNIT_NOCLEAR" val="0"/>
  <p:tag name="KSO_WM_UNIT_VALUE" val="10"/>
  <p:tag name="KSO_WM_UNIT_HIGHLIGHT" val="0"/>
  <p:tag name="KSO_WM_UNIT_COMPATIBLE" val="0"/>
  <p:tag name="KSO_WM_UNIT_DIAGRAM_ISNUMVISUAL" val="0"/>
  <p:tag name="KSO_WM_UNIT_DIAGRAM_ISREFERUNIT" val="0"/>
  <p:tag name="KSO_WM_UNIT_TYPE" val="l_h_a"/>
  <p:tag name="KSO_WM_UNIT_INDEX" val="1_4_1"/>
  <p:tag name="KSO_WM_UNIT_ID" val="diagram20233151_3*l_h_a*1_4_1"/>
  <p:tag name="KSO_WM_TEMPLATE_CATEGORY" val="diagram"/>
  <p:tag name="KSO_WM_TEMPLATE_INDEX" val="20233151"/>
  <p:tag name="KSO_WM_UNIT_LAYERLEVEL" val="1_1_1"/>
  <p:tag name="KSO_WM_TAG_VERSION" val="3.0"/>
  <p:tag name="KSO_WM_UNIT_TEXT_FILL_FORE_SCHEMECOLOR_INDEX_BRIGHTNESS" val="0.15"/>
  <p:tag name="KSO_WM_DIAGRAM_GROUP_CODE" val="l1-1"/>
  <p:tag name="KSO_WM_DIAGRAM_MAX_ITEMCNT" val="4"/>
  <p:tag name="KSO_WM_DIAGRAM_MIN_ITEMCNT" val="2"/>
  <p:tag name="KSO_WM_DIAGRAM_VIRTUALLY_FRAME" val="{&quot;height&quot;:365.75,&quot;width&quot;:414.6499938964844}"/>
  <p:tag name="KSO_WM_DIAGRAM_COLOR_MATCH_VALUE" val="{&quot;shape&quot;:{&quot;fill&quot;:{&quot;type&quot;:0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1,&quot;foreColorIndex&quot;:5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DIAGRAM_VERSION" val="3"/>
  <p:tag name="KSO_WM_DIAGRAM_COLOR_TRICK" val="1"/>
  <p:tag name="KSO_WM_DIAGRAM_COLOR_TEXT_CAN_REMOVE" val="n"/>
  <p:tag name="KSO_WM_UNIT_TEXT_TYPE" val="1"/>
  <p:tag name="KSO_WM_BEAUTIFY_FLAG" val="#wm#"/>
  <p:tag name="KSO_WM_UNIT_PRESET_TEXT" val="添加标题"/>
  <p:tag name="KSO_WM_UNIT_TEXT_FILL_FORE_SCHEMECOLOR_INDEX" val="1"/>
  <p:tag name="KSO_WM_UNIT_TEXT_FILL_TYPE" val="1"/>
</p:tagLst>
</file>

<file path=ppt/tags/tag26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SUBTYPE" val="d"/>
  <p:tag name="KSO_WM_UNIT_TYPE" val="l_h_i"/>
  <p:tag name="KSO_WM_UNIT_INDEX" val="1_4_1"/>
  <p:tag name="KSO_WM_UNIT_ID" val="diagram20233151_3*l_h_i*1_4_1"/>
  <p:tag name="KSO_WM_TEMPLATE_CATEGORY" val="diagram"/>
  <p:tag name="KSO_WM_TEMPLATE_INDEX" val="20233151"/>
  <p:tag name="KSO_WM_UNIT_LAYERLEVEL" val="1_1_1"/>
  <p:tag name="KSO_WM_TAG_VERSION" val="3.0"/>
  <p:tag name="KSO_WM_UNIT_TEXT_FILL_FORE_SCHEMECOLOR_INDEX_BRIGHTNESS" val="0.15"/>
  <p:tag name="KSO_WM_DIAGRAM_GROUP_CODE" val="l1-1"/>
  <p:tag name="KSO_WM_DIAGRAM_MAX_ITEMCNT" val="4"/>
  <p:tag name="KSO_WM_DIAGRAM_MIN_ITEMCNT" val="2"/>
  <p:tag name="KSO_WM_DIAGRAM_VIRTUALLY_FRAME" val="{&quot;height&quot;:365.75,&quot;width&quot;:414.6499938964844}"/>
  <p:tag name="KSO_WM_DIAGRAM_COLOR_MATCH_VALUE" val="{&quot;shape&quot;:{&quot;fill&quot;:{&quot;solid&quot;:{&quot;brightness&quot;:0,&quot;colorType&quot;:2,&quot;rgb&quot;:&quot;#ffffff&quot;,&quot;transparency&quot;:0.800000011920929},&quot;type&quot;:1},&quot;glow&quot;:{&quot;colorType&quot;:0},&quot;line&quot;:{&quot;solidLine&quot;:{&quot;brightness&quot;:0,&quot;colorType&quot;:1,&quot;foreColorIndex&quot;:5,&quot;transparency&quot;:0},&quot;type&quot;:1},&quot;shadow&quot;:{&quot;colorType&quot;:0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1,&quot;foreColorIndex&quot;:5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DIAGRAM_VERSION" val="3"/>
  <p:tag name="KSO_WM_DIAGRAM_COLOR_TRICK" val="1"/>
  <p:tag name="KSO_WM_DIAGRAM_COLOR_TEXT_CAN_REMOVE" val="n"/>
  <p:tag name="KSO_WM_BEAUTIFY_FLAG" val="#wm#"/>
  <p:tag name="KSO_WM_UNIT_LINE_FORE_SCHEMECOLOR_INDEX" val="5"/>
  <p:tag name="KSO_WM_UNIT_TEXT_FILL_FORE_SCHEMECOLOR_INDEX" val="1"/>
  <p:tag name="KSO_WM_UNIT_TEXT_FILL_TYPE" val="1"/>
</p:tagLst>
</file>

<file path=ppt/tags/tag26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ID" val="diagram20231983_1"/>
  <p:tag name="KSO_WM_TEMPLATE_SUBCATEGORY" val="0"/>
  <p:tag name="KSO_WM_TEMPLATE_MASTER_TYPE" val="0"/>
  <p:tag name="KSO_WM_TEMPLATE_COLOR_TYPE" val="0"/>
  <p:tag name="KSO_WM_SLIDE_ITEM_CNT" val="3"/>
  <p:tag name="KSO_WM_SLIDE_INDEX" val="1"/>
  <p:tag name="KSO_WM_TAG_VERSION" val="3.0"/>
  <p:tag name="KSO_WM_BEAUTIFY_FLAG" val="#wm#"/>
  <p:tag name="KSO_WM_TEMPLATE_CATEGORY" val="diagram"/>
  <p:tag name="KSO_WM_TEMPLATE_INDEX" val="20231983"/>
  <p:tag name="KSO_WM_SLIDE_TYPE" val="text"/>
  <p:tag name="KSO_WM_SLIDE_SUBTYPE" val="diag"/>
  <p:tag name="KSO_WM_SLIDE_SIZE" val="771.806*337.205"/>
  <p:tag name="KSO_WM_SLIDE_POSITION" val="85.5043*128.529"/>
  <p:tag name="KSO_WM_SLIDE_LAYOUT" val="a_l"/>
  <p:tag name="KSO_WM_SLIDE_LAYOUT_CNT" val="1_1"/>
  <p:tag name="KSO_WM_SPECIAL_SOURCE" val="bdnull"/>
  <p:tag name="KSO_WM_DIAGRAM_GROUP_CODE" val="l1-1"/>
  <p:tag name="KSO_WM_SLIDE_DIAGTYPE" val="l"/>
</p:tagLst>
</file>

<file path=ppt/tags/tag26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ISCONTENTSTITLE" val="0"/>
  <p:tag name="KSO_WM_UNIT_ISNUMDGMTITLE" val="0"/>
  <p:tag name="KSO_WM_UNIT_NOCLEAR" val="0"/>
  <p:tag name="KSO_WM_UNIT_VALUE" val="29"/>
  <p:tag name="KSO_WM_UNIT_HIGHLIGHT" val="0"/>
  <p:tag name="KSO_WM_UNIT_COMPATIBLE" val="0"/>
  <p:tag name="KSO_WM_UNIT_DIAGRAM_ISNUMVISUAL" val="0"/>
  <p:tag name="KSO_WM_UNIT_DIAGRAM_ISREFERUNIT" val="0"/>
  <p:tag name="KSO_WM_UNIT_TYPE" val="a"/>
  <p:tag name="KSO_WM_UNIT_INDEX" val="1"/>
  <p:tag name="KSO_WM_UNIT_ID" val="diagram20231983_1*a*1"/>
  <p:tag name="KSO_WM_TEMPLATE_CATEGORY" val="diagram"/>
  <p:tag name="KSO_WM_TEMPLATE_INDEX" val="20231983"/>
  <p:tag name="KSO_WM_UNIT_LAYERLEVEL" val="1"/>
  <p:tag name="KSO_WM_TAG_VERSION" val="3.0"/>
  <p:tag name="KSO_WM_BEAUTIFY_FLAG" val="#wm#"/>
  <p:tag name="KSO_WM_DIAGRAM_GROUP_CODE" val="l1-1"/>
  <p:tag name="KSO_WM_UNIT_PRESET_TEXT" val="单击此处添加标题"/>
  <p:tag name="KSO_WM_UNIT_TEXT_TYPE" val="1"/>
</p:tagLst>
</file>

<file path=ppt/tags/tag26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diagram20231983_2*l_h_i*1_1_3"/>
  <p:tag name="KSO_WM_TEMPLATE_CATEGORY" val="diagram"/>
  <p:tag name="KSO_WM_TEMPLATE_INDEX" val="20231983"/>
  <p:tag name="KSO_WM_UNIT_LAYERLEVEL" val="1_1_1"/>
  <p:tag name="KSO_WM_TAG_VERSION" val="3.0"/>
  <p:tag name="KSO_WM_BEAUTIFY_FLAG" val="#wm#"/>
  <p:tag name="KSO_WM_UNIT_TYPE" val="l_h_i"/>
  <p:tag name="KSO_WM_UNIT_INDEX" val="1_1_3"/>
  <p:tag name="KSO_WM_DIAGRAM_VERSION" val="3"/>
  <p:tag name="KSO_WM_DIAGRAM_COLOR_TEXT_CAN_REMOVE" val="n"/>
  <p:tag name="KSO_WM_DIAGRAM_GROUP_CODE" val="l1-1"/>
  <p:tag name="KSO_WM_DIAGRAM_COLOR_TRICK" val="1"/>
  <p:tag name="KSO_WM_DIAGRAM_MAX_ITEMCNT" val="4"/>
  <p:tag name="KSO_WM_DIAGRAM_MIN_ITEMCNT" val="3"/>
  <p:tag name="KSO_WM_DIAGRAM_VIRTUALLY_FRAME" val="{&quot;height&quot;:337.2050476074219,&quot;width&quot;:850.3936767578125}"/>
  <p:tag name="KSO_WM_DIAGRAM_COLOR_MATCH_VALUE" val="{&quot;shape&quot;:{&quot;fill&quot;:{&quot;gradient&quot;:[{&quot;brightness&quot;:0,&quot;colorType&quot;:1,&quot;foreColorIndex&quot;:5,&quot;pos&quot;:0,&quot;transparency&quot;:0},{&quot;brightness&quot;:-0.10000000149011612,&quot;colorType&quot;:1,&quot;foreColorIndex&quot;:5,&quot;pos&quot;:1,&quot;transparency&quot;:0}],&quot;type&quot;:3},&quot;glow&quot;:{&quot;colorType&quot;:0},&quot;line&quot;:{&quot;solidLine&quot;:{&quot;brightness&quot;:0,&quot;colorType&quot;:1,&quot;foreColorIndex&quot;:13,&quot;transparency&quot;:0.8500000238418579},&quot;type&quot;:1},&quot;shadow&quot;:{&quot;brightness&quot;:0,&quot;colorType&quot;:1,&quot;foreColorIndex&quot;:13,&quot;transparency&quot;:0.8500000238418579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1,&quot;foreColorIndex&quot;:2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UNIT_FILL_TYPE" val="3"/>
  <p:tag name="KSO_WM_UNIT_LINE_FORE_SCHEMECOLOR_INDEX" val="13"/>
</p:tagLst>
</file>

<file path=ppt/tags/tag26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DIAGRAM_VERSION" val="3"/>
  <p:tag name="KSO_WM_DIAGRAM_COLOR_TEXT_CAN_REMOVE" val="n"/>
  <p:tag name="KSO_WM_UNIT_SUBTYPE" val="a"/>
  <p:tag name="KSO_WM_UNIT_NOCLEAR" val="0"/>
  <p:tag name="KSO_WM_UNIT_VALUE" val="41"/>
  <p:tag name="KSO_WM_UNIT_HIGHLIGHT" val="0"/>
  <p:tag name="KSO_WM_UNIT_COMPATIBLE" val="0"/>
  <p:tag name="KSO_WM_UNIT_DIAGRAM_ISNUMVISUAL" val="0"/>
  <p:tag name="KSO_WM_UNIT_DIAGRAM_ISREFERUNIT" val="0"/>
  <p:tag name="KSO_WM_UNIT_TYPE" val="l_h_f"/>
  <p:tag name="KSO_WM_UNIT_INDEX" val="1_1_1"/>
  <p:tag name="KSO_WM_UNIT_ID" val="diagram20231983_2*l_h_f*1_1_1"/>
  <p:tag name="KSO_WM_TEMPLATE_CATEGORY" val="diagram"/>
  <p:tag name="KSO_WM_TEMPLATE_INDEX" val="20231983"/>
  <p:tag name="KSO_WM_UNIT_LAYERLEVEL" val="1_1_1"/>
  <p:tag name="KSO_WM_TAG_VERSION" val="3.0"/>
  <p:tag name="KSO_WM_BEAUTIFY_FLAG" val="#wm#"/>
  <p:tag name="KSO_WM_DIAGRAM_MAX_ITEMCNT" val="4"/>
  <p:tag name="KSO_WM_DIAGRAM_MIN_ITEMCNT" val="3"/>
  <p:tag name="KSO_WM_DIAGRAM_VIRTUALLY_FRAME" val="{&quot;height&quot;:337.2050476074219,&quot;width&quot;:850.3936767578125}"/>
  <p:tag name="KSO_WM_DIAGRAM_COLOR_MATCH_VALUE" val="{&quot;shape&quot;:{&quot;fill&quot;:{&quot;type&quot;:0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1,&quot;foreColorIndex&quot;:2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DIAGRAM_GROUP_CODE" val="l1-1"/>
  <p:tag name="KSO_WM_DIAGRAM_COLOR_TRICK" val="1"/>
  <p:tag name="KSO_WM_UNIT_PRESET_TEXT" val="单击此处输入你的项正文，文字是您思想的提炼，请尽量言简意赅。"/>
  <p:tag name="KSO_WM_UNIT_TEXT_FILL_FORE_SCHEMECOLOR_INDEX" val="1"/>
  <p:tag name="KSO_WM_UNIT_TEXT_FILL_TYPE" val="1"/>
  <p:tag name="KSO_WM_UNIT_TEXT_TYPE" val="1"/>
</p:tagLst>
</file>

<file path=ppt/tags/tag26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ISCONTENTSTITLE" val="0"/>
  <p:tag name="KSO_WM_UNIT_ISNUMDGMTITLE" val="0"/>
  <p:tag name="KSO_WM_UNIT_NOCLEAR" val="0"/>
  <p:tag name="KSO_WM_UNIT_VALUE" val="10"/>
  <p:tag name="KSO_WM_UNIT_HIGHLIGHT" val="0"/>
  <p:tag name="KSO_WM_UNIT_COMPATIBLE" val="0"/>
  <p:tag name="KSO_WM_UNIT_DIAGRAM_ISNUMVISUAL" val="0"/>
  <p:tag name="KSO_WM_UNIT_DIAGRAM_ISREFERUNIT" val="0"/>
  <p:tag name="KSO_WM_UNIT_TYPE" val="l_h_a"/>
  <p:tag name="KSO_WM_UNIT_INDEX" val="1_1_1"/>
  <p:tag name="KSO_WM_UNIT_ID" val="diagram20231983_2*l_h_a*1_1_1"/>
  <p:tag name="KSO_WM_TEMPLATE_CATEGORY" val="diagram"/>
  <p:tag name="KSO_WM_TEMPLATE_INDEX" val="20231983"/>
  <p:tag name="KSO_WM_UNIT_LAYERLEVEL" val="1_1_1"/>
  <p:tag name="KSO_WM_TAG_VERSION" val="3.0"/>
  <p:tag name="KSO_WM_BEAUTIFY_FLAG" val="#wm#"/>
  <p:tag name="KSO_WM_UNIT_TEXT_FILL_FORE_SCHEMECOLOR_INDEX_BRIGHTNESS" val="0.15"/>
  <p:tag name="KSO_WM_DIAGRAM_VERSION" val="3"/>
  <p:tag name="KSO_WM_DIAGRAM_COLOR_TEXT_CAN_REMOVE" val="n"/>
  <p:tag name="KSO_WM_DIAGRAM_MAX_ITEMCNT" val="4"/>
  <p:tag name="KSO_WM_DIAGRAM_MIN_ITEMCNT" val="3"/>
  <p:tag name="KSO_WM_DIAGRAM_VIRTUALLY_FRAME" val="{&quot;height&quot;:337.2050476074219,&quot;width&quot;:850.3936767578125}"/>
  <p:tag name="KSO_WM_DIAGRAM_COLOR_MATCH_VALUE" val="{&quot;shape&quot;:{&quot;fill&quot;:{&quot;type&quot;:0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1,&quot;foreColorIndex&quot;:2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DIAGRAM_GROUP_CODE" val="l1-1"/>
  <p:tag name="KSO_WM_DIAGRAM_COLOR_TRICK" val="1"/>
  <p:tag name="KSO_WM_UNIT_PRESET_TEXT" val="此处添加项标题"/>
  <p:tag name="KSO_WM_UNIT_TEXT_FILL_FORE_SCHEMECOLOR_INDEX" val="1"/>
  <p:tag name="KSO_WM_UNIT_TEXT_FILL_TYPE" val="1"/>
  <p:tag name="KSO_WM_UNIT_TEXT_TYPE" val="1"/>
</p:tagLst>
</file>

<file path=ppt/tags/tag26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diagram20231983_2*l_h_i*1_1_2"/>
  <p:tag name="KSO_WM_TEMPLATE_CATEGORY" val="diagram"/>
  <p:tag name="KSO_WM_TEMPLATE_INDEX" val="20231983"/>
  <p:tag name="KSO_WM_UNIT_LAYERLEVEL" val="1_1_1"/>
  <p:tag name="KSO_WM_TAG_VERSION" val="3.0"/>
  <p:tag name="KSO_WM_BEAUTIFY_FLAG" val="#wm#"/>
  <p:tag name="KSO_WM_UNIT_TYPE" val="l_h_i"/>
  <p:tag name="KSO_WM_UNIT_INDEX" val="1_1_2"/>
  <p:tag name="KSO_WM_DIAGRAM_VERSION" val="3"/>
  <p:tag name="KSO_WM_DIAGRAM_COLOR_TEXT_CAN_REMOVE" val="n"/>
  <p:tag name="KSO_WM_DIAGRAM_GROUP_CODE" val="l1-1"/>
  <p:tag name="KSO_WM_DIAGRAM_COLOR_TRICK" val="1"/>
  <p:tag name="KSO_WM_DIAGRAM_MAX_ITEMCNT" val="4"/>
  <p:tag name="KSO_WM_DIAGRAM_MIN_ITEMCNT" val="3"/>
  <p:tag name="KSO_WM_DIAGRAM_VIRTUALLY_FRAME" val="{&quot;height&quot;:337.2050476074219,&quot;width&quot;:850.3936767578125}"/>
  <p:tag name="KSO_WM_DIAGRAM_COLOR_MATCH_VALUE" val="{&quot;shape&quot;:{&quot;fill&quot;:{&quot;type&quot;:0},&quot;glow&quot;:{&quot;colorType&quot;:0},&quot;line&quot;:{&quot;solidLine&quot;:{&quot;brightness&quot;:0,&quot;colorType&quot;:2,&quot;rgb&quot;:&quot;#ffffff&quot;,&quot;transparency&quot;:0},&quot;type&quot;:1},&quot;shadow&quot;:{&quot;colorType&quot;:0},&quot;threeD&quot;:{&quot;curvedSurface&quot;:{&quot;brightness&quot;:0,&quot;colorType&quot;:2,&quot;rgb&quot;:&quot;#000000&quot;},&quot;depth&quot;:{&quot;colorType&quot;:0}}},&quot;text&quot;:{&quot;fill&quot;:{},&quot;glow&quot;:{},&quot;line&quot;:{},&quot;shadow&quot;:{},&quot;threeD&quot;:{}}}"/>
</p:tagLst>
</file>

<file path=ppt/tags/tag26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diagram20231983_2*l_h_i*1_1_1"/>
  <p:tag name="KSO_WM_TEMPLATE_CATEGORY" val="diagram"/>
  <p:tag name="KSO_WM_TEMPLATE_INDEX" val="20231983"/>
  <p:tag name="KSO_WM_UNIT_LAYERLEVEL" val="1_1_1"/>
  <p:tag name="KSO_WM_TAG_VERSION" val="3.0"/>
  <p:tag name="KSO_WM_BEAUTIFY_FLAG" val="#wm#"/>
  <p:tag name="KSO_WM_UNIT_SUBTYPE" val="d"/>
  <p:tag name="KSO_WM_UNIT_TYPE" val="l_h_i"/>
  <p:tag name="KSO_WM_UNIT_INDEX" val="1_1_1"/>
  <p:tag name="KSO_WM_DIAGRAM_VERSION" val="3"/>
  <p:tag name="KSO_WM_DIAGRAM_COLOR_TEXT_CAN_REMOVE" val="n"/>
  <p:tag name="KSO_WM_DIAGRAM_GROUP_CODE" val="l1-1"/>
  <p:tag name="KSO_WM_DIAGRAM_COLOR_TRICK" val="1"/>
  <p:tag name="KSO_WM_DIAGRAM_MAX_ITEMCNT" val="4"/>
  <p:tag name="KSO_WM_DIAGRAM_MIN_ITEMCNT" val="3"/>
  <p:tag name="KSO_WM_DIAGRAM_VIRTUALLY_FRAME" val="{&quot;height&quot;:337.2050476074219,&quot;width&quot;:850.3936767578125}"/>
  <p:tag name="KSO_WM_DIAGRAM_COLOR_MATCH_VALUE" val="{&quot;shape&quot;:{&quot;fill&quot;:{&quot;type&quot;:0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1,&quot;foreColorIndex&quot;:2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UNIT_TEXT_FILL_FORE_SCHEMECOLOR_INDEX" val="1"/>
  <p:tag name="KSO_WM_UNIT_TEXT_FILL_TYPE" val="1"/>
</p:tagLst>
</file>

<file path=ppt/tags/tag26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diagram20231983_2*l_h_i*1_2_3"/>
  <p:tag name="KSO_WM_TEMPLATE_CATEGORY" val="diagram"/>
  <p:tag name="KSO_WM_TEMPLATE_INDEX" val="20231983"/>
  <p:tag name="KSO_WM_UNIT_LAYERLEVEL" val="1_1_1"/>
  <p:tag name="KSO_WM_TAG_VERSION" val="3.0"/>
  <p:tag name="KSO_WM_BEAUTIFY_FLAG" val="#wm#"/>
  <p:tag name="KSO_WM_UNIT_TYPE" val="l_h_i"/>
  <p:tag name="KSO_WM_UNIT_INDEX" val="1_2_3"/>
  <p:tag name="KSO_WM_DIAGRAM_VERSION" val="3"/>
  <p:tag name="KSO_WM_DIAGRAM_COLOR_TEXT_CAN_REMOVE" val="n"/>
  <p:tag name="KSO_WM_DIAGRAM_GROUP_CODE" val="l1-1"/>
  <p:tag name="KSO_WM_DIAGRAM_COLOR_TRICK" val="1"/>
  <p:tag name="KSO_WM_DIAGRAM_MAX_ITEMCNT" val="4"/>
  <p:tag name="KSO_WM_DIAGRAM_MIN_ITEMCNT" val="3"/>
  <p:tag name="KSO_WM_DIAGRAM_VIRTUALLY_FRAME" val="{&quot;height&quot;:337.2050476074219,&quot;width&quot;:850.3936767578125}"/>
  <p:tag name="KSO_WM_DIAGRAM_COLOR_MATCH_VALUE" val="{&quot;shape&quot;:{&quot;fill&quot;:{&quot;solid&quot;:{&quot;brightness&quot;:0,&quot;colorType&quot;:2,&quot;rgb&quot;:&quot;#ffffff&quot;,&quot;transparency&quot;:0},&quot;type&quot;:1},&quot;glow&quot;:{&quot;colorType&quot;:0},&quot;line&quot;:{&quot;solidLine&quot;:{&quot;brightness&quot;:0,&quot;colorType&quot;:1,&quot;foreColorIndex&quot;:13,&quot;transparency&quot;:0.8500000238418579},&quot;type&quot;:1},&quot;shadow&quot;:{&quot;brightness&quot;:0,&quot;colorType&quot;:1,&quot;foreColorIndex&quot;:13,&quot;transparency&quot;:0.8500000238418579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1,&quot;foreColorIndex&quot;:2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UNIT_LINE_FORE_SCHEMECOLOR_INDEX" val="13"/>
</p:tagLst>
</file>

<file path=ppt/tags/tag27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diagram20231983_2*l_h_i*1_2_1"/>
  <p:tag name="KSO_WM_TEMPLATE_CATEGORY" val="diagram"/>
  <p:tag name="KSO_WM_TEMPLATE_INDEX" val="20231983"/>
  <p:tag name="KSO_WM_UNIT_LAYERLEVEL" val="1_1_1"/>
  <p:tag name="KSO_WM_TAG_VERSION" val="3.0"/>
  <p:tag name="KSO_WM_BEAUTIFY_FLAG" val="#wm#"/>
  <p:tag name="KSO_WM_UNIT_SUBTYPE" val="d"/>
  <p:tag name="KSO_WM_UNIT_TYPE" val="l_h_i"/>
  <p:tag name="KSO_WM_UNIT_INDEX" val="1_2_1"/>
  <p:tag name="KSO_WM_DIAGRAM_VERSION" val="3"/>
  <p:tag name="KSO_WM_DIAGRAM_COLOR_TEXT_CAN_REMOVE" val="n"/>
  <p:tag name="KSO_WM_DIAGRAM_GROUP_CODE" val="l1-1"/>
  <p:tag name="KSO_WM_DIAGRAM_COLOR_TRICK" val="1"/>
  <p:tag name="KSO_WM_DIAGRAM_MAX_ITEMCNT" val="4"/>
  <p:tag name="KSO_WM_DIAGRAM_MIN_ITEMCNT" val="3"/>
  <p:tag name="KSO_WM_DIAGRAM_VIRTUALLY_FRAME" val="{&quot;height&quot;:337.2050476074219,&quot;width&quot;:850.3936767578125}"/>
  <p:tag name="KSO_WM_DIAGRAM_COLOR_MATCH_VALUE" val="{&quot;shape&quot;:{&quot;fill&quot;:{&quot;type&quot;:0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2,&quot;rgb&quot;:&quot;#bfbfbf&quot;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</p:tagLst>
</file>

<file path=ppt/tags/tag27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diagram20231983_2*l_h_i*1_2_2"/>
  <p:tag name="KSO_WM_TEMPLATE_CATEGORY" val="diagram"/>
  <p:tag name="KSO_WM_TEMPLATE_INDEX" val="20231983"/>
  <p:tag name="KSO_WM_UNIT_LAYERLEVEL" val="1_1_1"/>
  <p:tag name="KSO_WM_TAG_VERSION" val="3.0"/>
  <p:tag name="KSO_WM_BEAUTIFY_FLAG" val="#wm#"/>
  <p:tag name="KSO_WM_UNIT_TYPE" val="l_h_i"/>
  <p:tag name="KSO_WM_UNIT_INDEX" val="1_2_2"/>
  <p:tag name="KSO_WM_DIAGRAM_VERSION" val="3"/>
  <p:tag name="KSO_WM_DIAGRAM_COLOR_TEXT_CAN_REMOVE" val="n"/>
  <p:tag name="KSO_WM_DIAGRAM_GROUP_CODE" val="l1-1"/>
  <p:tag name="KSO_WM_DIAGRAM_COLOR_TRICK" val="1"/>
  <p:tag name="KSO_WM_DIAGRAM_MAX_ITEMCNT" val="4"/>
  <p:tag name="KSO_WM_DIAGRAM_MIN_ITEMCNT" val="3"/>
  <p:tag name="KSO_WM_DIAGRAM_VIRTUALLY_FRAME" val="{&quot;height&quot;:337.2050476074219,&quot;width&quot;:850.3936767578125}"/>
  <p:tag name="KSO_WM_DIAGRAM_COLOR_MATCH_VALUE" val="{&quot;shape&quot;:{&quot;fill&quot;:{&quot;type&quot;:0},&quot;glow&quot;:{&quot;colorType&quot;:0},&quot;line&quot;:{&quot;solidLine&quot;:{&quot;brightness&quot;:0,&quot;colorType&quot;:2,&quot;rgb&quot;:&quot;#bfbfbf&quot;,&quot;transparency&quot;:0},&quot;type&quot;:1},&quot;shadow&quot;:{&quot;colorType&quot;:0},&quot;threeD&quot;:{&quot;curvedSurface&quot;:{&quot;brightness&quot;:0,&quot;colorType&quot;:2,&quot;rgb&quot;:&quot;#000000&quot;},&quot;depth&quot;:{&quot;colorType&quot;:0}}},&quot;text&quot;:{&quot;fill&quot;:{},&quot;glow&quot;:{},&quot;line&quot;:{},&quot;shadow&quot;:{},&quot;threeD&quot;:{}}}"/>
</p:tagLst>
</file>

<file path=ppt/tags/tag27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diagram20231983_2*l_h_i*1_3_3"/>
  <p:tag name="KSO_WM_TEMPLATE_CATEGORY" val="diagram"/>
  <p:tag name="KSO_WM_TEMPLATE_INDEX" val="20231983"/>
  <p:tag name="KSO_WM_UNIT_LAYERLEVEL" val="1_1_1"/>
  <p:tag name="KSO_WM_TAG_VERSION" val="3.0"/>
  <p:tag name="KSO_WM_BEAUTIFY_FLAG" val="#wm#"/>
  <p:tag name="KSO_WM_UNIT_TYPE" val="l_h_i"/>
  <p:tag name="KSO_WM_UNIT_INDEX" val="1_3_3"/>
  <p:tag name="KSO_WM_DIAGRAM_VERSION" val="3"/>
  <p:tag name="KSO_WM_DIAGRAM_COLOR_TEXT_CAN_REMOVE" val="n"/>
  <p:tag name="KSO_WM_DIAGRAM_GROUP_CODE" val="l1-1"/>
  <p:tag name="KSO_WM_DIAGRAM_COLOR_TRICK" val="1"/>
  <p:tag name="KSO_WM_DIAGRAM_MAX_ITEMCNT" val="4"/>
  <p:tag name="KSO_WM_DIAGRAM_MIN_ITEMCNT" val="3"/>
  <p:tag name="KSO_WM_DIAGRAM_VIRTUALLY_FRAME" val="{&quot;height&quot;:337.2050476074219,&quot;width&quot;:850.3936767578125}"/>
  <p:tag name="KSO_WM_DIAGRAM_COLOR_MATCH_VALUE" val="{&quot;shape&quot;:{&quot;fill&quot;:{&quot;solid&quot;:{&quot;brightness&quot;:0,&quot;colorType&quot;:2,&quot;rgb&quot;:&quot;#ffffff&quot;,&quot;transparency&quot;:0},&quot;type&quot;:1},&quot;glow&quot;:{&quot;colorType&quot;:0},&quot;line&quot;:{&quot;solidLine&quot;:{&quot;brightness&quot;:0,&quot;colorType&quot;:1,&quot;foreColorIndex&quot;:13,&quot;transparency&quot;:0.8500000238418579},&quot;type&quot;:1},&quot;shadow&quot;:{&quot;brightness&quot;:0,&quot;colorType&quot;:1,&quot;foreColorIndex&quot;:13,&quot;transparency&quot;:0.8500000238418579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1,&quot;foreColorIndex&quot;:2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UNIT_LINE_FORE_SCHEMECOLOR_INDEX" val="13"/>
</p:tagLst>
</file>

<file path=ppt/tags/tag27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diagram20231983_2*l_h_i*1_3_1"/>
  <p:tag name="KSO_WM_TEMPLATE_CATEGORY" val="diagram"/>
  <p:tag name="KSO_WM_TEMPLATE_INDEX" val="20231983"/>
  <p:tag name="KSO_WM_UNIT_LAYERLEVEL" val="1_1_1"/>
  <p:tag name="KSO_WM_TAG_VERSION" val="3.0"/>
  <p:tag name="KSO_WM_BEAUTIFY_FLAG" val="#wm#"/>
  <p:tag name="KSO_WM_UNIT_SUBTYPE" val="d"/>
  <p:tag name="KSO_WM_UNIT_TYPE" val="l_h_i"/>
  <p:tag name="KSO_WM_UNIT_INDEX" val="1_3_1"/>
  <p:tag name="KSO_WM_DIAGRAM_VERSION" val="3"/>
  <p:tag name="KSO_WM_DIAGRAM_COLOR_TEXT_CAN_REMOVE" val="n"/>
  <p:tag name="KSO_WM_DIAGRAM_GROUP_CODE" val="l1-1"/>
  <p:tag name="KSO_WM_DIAGRAM_COLOR_TRICK" val="1"/>
  <p:tag name="KSO_WM_DIAGRAM_MAX_ITEMCNT" val="4"/>
  <p:tag name="KSO_WM_DIAGRAM_MIN_ITEMCNT" val="3"/>
  <p:tag name="KSO_WM_DIAGRAM_VIRTUALLY_FRAME" val="{&quot;height&quot;:337.2050476074219,&quot;width&quot;:850.3936767578125}"/>
  <p:tag name="KSO_WM_DIAGRAM_COLOR_MATCH_VALUE" val="{&quot;shape&quot;:{&quot;fill&quot;:{&quot;type&quot;:0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2,&quot;rgb&quot;:&quot;#bfbfbf&quot;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</p:tagLst>
</file>

<file path=ppt/tags/tag27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diagram20231983_2*l_h_i*1_3_2"/>
  <p:tag name="KSO_WM_TEMPLATE_CATEGORY" val="diagram"/>
  <p:tag name="KSO_WM_TEMPLATE_INDEX" val="20231983"/>
  <p:tag name="KSO_WM_UNIT_LAYERLEVEL" val="1_1_1"/>
  <p:tag name="KSO_WM_TAG_VERSION" val="3.0"/>
  <p:tag name="KSO_WM_BEAUTIFY_FLAG" val="#wm#"/>
  <p:tag name="KSO_WM_UNIT_TYPE" val="l_h_i"/>
  <p:tag name="KSO_WM_UNIT_INDEX" val="1_3_2"/>
  <p:tag name="KSO_WM_DIAGRAM_VERSION" val="3"/>
  <p:tag name="KSO_WM_DIAGRAM_COLOR_TEXT_CAN_REMOVE" val="n"/>
  <p:tag name="KSO_WM_DIAGRAM_GROUP_CODE" val="l1-1"/>
  <p:tag name="KSO_WM_DIAGRAM_COLOR_TRICK" val="1"/>
  <p:tag name="KSO_WM_DIAGRAM_MAX_ITEMCNT" val="4"/>
  <p:tag name="KSO_WM_DIAGRAM_MIN_ITEMCNT" val="3"/>
  <p:tag name="KSO_WM_DIAGRAM_VIRTUALLY_FRAME" val="{&quot;height&quot;:337.2050476074219,&quot;width&quot;:850.3936767578125}"/>
  <p:tag name="KSO_WM_DIAGRAM_COLOR_MATCH_VALUE" val="{&quot;shape&quot;:{&quot;fill&quot;:{&quot;type&quot;:0},&quot;glow&quot;:{&quot;colorType&quot;:0},&quot;line&quot;:{&quot;solidLine&quot;:{&quot;brightness&quot;:0,&quot;colorType&quot;:2,&quot;rgb&quot;:&quot;#bfbfbf&quot;,&quot;transparency&quot;:0},&quot;type&quot;:1},&quot;shadow&quot;:{&quot;colorType&quot;:0},&quot;threeD&quot;:{&quot;curvedSurface&quot;:{&quot;brightness&quot;:0,&quot;colorType&quot;:2,&quot;rgb&quot;:&quot;#000000&quot;},&quot;depth&quot;:{&quot;colorType&quot;:0}}},&quot;text&quot;:{&quot;fill&quot;:{},&quot;glow&quot;:{},&quot;line&quot;:{},&quot;shadow&quot;:{},&quot;threeD&quot;:{}}}"/>
</p:tagLst>
</file>

<file path=ppt/tags/tag27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diagram20231983_2*l_h_i*1_4_3"/>
  <p:tag name="KSO_WM_TEMPLATE_CATEGORY" val="diagram"/>
  <p:tag name="KSO_WM_TEMPLATE_INDEX" val="20231983"/>
  <p:tag name="KSO_WM_UNIT_LAYERLEVEL" val="1_1_1"/>
  <p:tag name="KSO_WM_TAG_VERSION" val="3.0"/>
  <p:tag name="KSO_WM_BEAUTIFY_FLAG" val="#wm#"/>
  <p:tag name="KSO_WM_UNIT_TYPE" val="l_h_i"/>
  <p:tag name="KSO_WM_UNIT_INDEX" val="1_4_3"/>
  <p:tag name="KSO_WM_DIAGRAM_VERSION" val="3"/>
  <p:tag name="KSO_WM_DIAGRAM_COLOR_TEXT_CAN_REMOVE" val="n"/>
  <p:tag name="KSO_WM_DIAGRAM_GROUP_CODE" val="l1-1"/>
  <p:tag name="KSO_WM_DIAGRAM_COLOR_TRICK" val="1"/>
  <p:tag name="KSO_WM_DIAGRAM_MAX_ITEMCNT" val="4"/>
  <p:tag name="KSO_WM_DIAGRAM_MIN_ITEMCNT" val="3"/>
  <p:tag name="KSO_WM_DIAGRAM_VIRTUALLY_FRAME" val="{&quot;height&quot;:337.2050476074219,&quot;width&quot;:850.3936767578125}"/>
  <p:tag name="KSO_WM_DIAGRAM_COLOR_MATCH_VALUE" val="{&quot;shape&quot;:{&quot;fill&quot;:{&quot;solid&quot;:{&quot;brightness&quot;:0,&quot;colorType&quot;:2,&quot;rgb&quot;:&quot;#ffffff&quot;,&quot;transparency&quot;:0},&quot;type&quot;:1},&quot;glow&quot;:{&quot;colorType&quot;:0},&quot;line&quot;:{&quot;solidLine&quot;:{&quot;brightness&quot;:0,&quot;colorType&quot;:1,&quot;foreColorIndex&quot;:13,&quot;transparency&quot;:0.8500000238418579},&quot;type&quot;:1},&quot;shadow&quot;:{&quot;brightness&quot;:0,&quot;colorType&quot;:1,&quot;foreColorIndex&quot;:13,&quot;transparency&quot;:0.8500000238418579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1,&quot;foreColorIndex&quot;:2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UNIT_LINE_FORE_SCHEMECOLOR_INDEX" val="13"/>
</p:tagLst>
</file>

<file path=ppt/tags/tag27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diagram20231983_2*l_h_i*1_4_1"/>
  <p:tag name="KSO_WM_TEMPLATE_CATEGORY" val="diagram"/>
  <p:tag name="KSO_WM_TEMPLATE_INDEX" val="20231983"/>
  <p:tag name="KSO_WM_UNIT_LAYERLEVEL" val="1_1_1"/>
  <p:tag name="KSO_WM_TAG_VERSION" val="3.0"/>
  <p:tag name="KSO_WM_BEAUTIFY_FLAG" val="#wm#"/>
  <p:tag name="KSO_WM_UNIT_SUBTYPE" val="d"/>
  <p:tag name="KSO_WM_UNIT_TYPE" val="l_h_i"/>
  <p:tag name="KSO_WM_UNIT_INDEX" val="1_4_1"/>
  <p:tag name="KSO_WM_DIAGRAM_VERSION" val="3"/>
  <p:tag name="KSO_WM_DIAGRAM_COLOR_TEXT_CAN_REMOVE" val="n"/>
  <p:tag name="KSO_WM_DIAGRAM_GROUP_CODE" val="l1-1"/>
  <p:tag name="KSO_WM_DIAGRAM_COLOR_TRICK" val="1"/>
  <p:tag name="KSO_WM_DIAGRAM_MAX_ITEMCNT" val="4"/>
  <p:tag name="KSO_WM_DIAGRAM_MIN_ITEMCNT" val="3"/>
  <p:tag name="KSO_WM_DIAGRAM_VIRTUALLY_FRAME" val="{&quot;height&quot;:337.2050476074219,&quot;width&quot;:850.3936767578125}"/>
  <p:tag name="KSO_WM_DIAGRAM_COLOR_MATCH_VALUE" val="{&quot;shape&quot;:{&quot;fill&quot;:{&quot;type&quot;:0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2,&quot;rgb&quot;:&quot;#bfbfbf&quot;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</p:tagLst>
</file>

<file path=ppt/tags/tag27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diagram20231983_2*l_h_i*1_4_2"/>
  <p:tag name="KSO_WM_TEMPLATE_CATEGORY" val="diagram"/>
  <p:tag name="KSO_WM_TEMPLATE_INDEX" val="20231983"/>
  <p:tag name="KSO_WM_UNIT_LAYERLEVEL" val="1_1_1"/>
  <p:tag name="KSO_WM_TAG_VERSION" val="3.0"/>
  <p:tag name="KSO_WM_BEAUTIFY_FLAG" val="#wm#"/>
  <p:tag name="KSO_WM_UNIT_TYPE" val="l_h_i"/>
  <p:tag name="KSO_WM_UNIT_INDEX" val="1_4_2"/>
  <p:tag name="KSO_WM_DIAGRAM_VERSION" val="3"/>
  <p:tag name="KSO_WM_DIAGRAM_COLOR_TEXT_CAN_REMOVE" val="n"/>
  <p:tag name="KSO_WM_DIAGRAM_GROUP_CODE" val="l1-1"/>
  <p:tag name="KSO_WM_DIAGRAM_COLOR_TRICK" val="1"/>
  <p:tag name="KSO_WM_DIAGRAM_MAX_ITEMCNT" val="4"/>
  <p:tag name="KSO_WM_DIAGRAM_MIN_ITEMCNT" val="3"/>
  <p:tag name="KSO_WM_DIAGRAM_VIRTUALLY_FRAME" val="{&quot;height&quot;:337.2050476074219,&quot;width&quot;:850.3936767578125}"/>
  <p:tag name="KSO_WM_DIAGRAM_COLOR_MATCH_VALUE" val="{&quot;shape&quot;:{&quot;fill&quot;:{&quot;type&quot;:0},&quot;glow&quot;:{&quot;colorType&quot;:0},&quot;line&quot;:{&quot;solidLine&quot;:{&quot;brightness&quot;:0,&quot;colorType&quot;:2,&quot;rgb&quot;:&quot;#bfbfbf&quot;,&quot;transparency&quot;:0},&quot;type&quot;:1},&quot;shadow&quot;:{&quot;colorType&quot;:0},&quot;threeD&quot;:{&quot;curvedSurface&quot;:{&quot;brightness&quot;:0,&quot;colorType&quot;:2,&quot;rgb&quot;:&quot;#000000&quot;},&quot;depth&quot;:{&quot;colorType&quot;:0}}},&quot;text&quot;:{&quot;fill&quot;:{},&quot;glow&quot;:{},&quot;line&quot;:{},&quot;shadow&quot;:{},&quot;threeD&quot;:{}}}"/>
</p:tagLst>
</file>

<file path=ppt/tags/tag27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DIAGRAM_VERSION" val="3"/>
  <p:tag name="KSO_WM_DIAGRAM_COLOR_TEXT_CAN_REMOVE" val="n"/>
  <p:tag name="KSO_WM_UNIT_SUBTYPE" val="a"/>
  <p:tag name="KSO_WM_UNIT_NOCLEAR" val="0"/>
  <p:tag name="KSO_WM_UNIT_VALUE" val="41"/>
  <p:tag name="KSO_WM_UNIT_HIGHLIGHT" val="0"/>
  <p:tag name="KSO_WM_UNIT_COMPATIBLE" val="0"/>
  <p:tag name="KSO_WM_UNIT_DIAGRAM_ISNUMVISUAL" val="0"/>
  <p:tag name="KSO_WM_UNIT_DIAGRAM_ISREFERUNIT" val="0"/>
  <p:tag name="KSO_WM_UNIT_TYPE" val="l_h_f"/>
  <p:tag name="KSO_WM_UNIT_INDEX" val="1_2_1"/>
  <p:tag name="KSO_WM_UNIT_ID" val="diagram20231983_2*l_h_f*1_2_1"/>
  <p:tag name="KSO_WM_TEMPLATE_CATEGORY" val="diagram"/>
  <p:tag name="KSO_WM_TEMPLATE_INDEX" val="20231983"/>
  <p:tag name="KSO_WM_UNIT_LAYERLEVEL" val="1_1_1"/>
  <p:tag name="KSO_WM_TAG_VERSION" val="3.0"/>
  <p:tag name="KSO_WM_BEAUTIFY_FLAG" val="#wm#"/>
  <p:tag name="KSO_WM_DIAGRAM_MAX_ITEMCNT" val="4"/>
  <p:tag name="KSO_WM_DIAGRAM_MIN_ITEMCNT" val="3"/>
  <p:tag name="KSO_WM_DIAGRAM_VIRTUALLY_FRAME" val="{&quot;height&quot;:337.2050476074219,&quot;width&quot;:850.3936767578125}"/>
  <p:tag name="KSO_WM_DIAGRAM_COLOR_MATCH_VALUE" val="{&quot;shape&quot;:{&quot;fill&quot;:{&quot;type&quot;:0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,&quot;text&quot;:{&quot;fill&quot;:{&quot;solid&quot;:{&quot;brightness&quot;:0.20000000298023224,&quot;colorType&quot;:1,&quot;foreColorIndex&quot;:1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DIAGRAM_GROUP_CODE" val="l1-1"/>
  <p:tag name="KSO_WM_DIAGRAM_COLOR_TRICK" val="1"/>
  <p:tag name="KSO_WM_UNIT_PRESET_TEXT" val="单击此处输入你的项正文，文字是您思想的提炼，请尽量言简意赅。"/>
  <p:tag name="KSO_WM_UNIT_TEXT_FILL_FORE_SCHEMECOLOR_INDEX" val="1"/>
  <p:tag name="KSO_WM_UNIT_TEXT_FILL_TYPE" val="1"/>
  <p:tag name="KSO_WM_UNIT_TEXT_TYPE" val="1"/>
</p:tagLst>
</file>

<file path=ppt/tags/tag27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ISCONTENTSTITLE" val="0"/>
  <p:tag name="KSO_WM_UNIT_ISNUMDGMTITLE" val="0"/>
  <p:tag name="KSO_WM_UNIT_NOCLEAR" val="0"/>
  <p:tag name="KSO_WM_UNIT_VALUE" val="10"/>
  <p:tag name="KSO_WM_UNIT_HIGHLIGHT" val="0"/>
  <p:tag name="KSO_WM_UNIT_COMPATIBLE" val="0"/>
  <p:tag name="KSO_WM_UNIT_DIAGRAM_ISNUMVISUAL" val="0"/>
  <p:tag name="KSO_WM_UNIT_DIAGRAM_ISREFERUNIT" val="0"/>
  <p:tag name="KSO_WM_UNIT_TYPE" val="l_h_a"/>
  <p:tag name="KSO_WM_UNIT_INDEX" val="1_2_1"/>
  <p:tag name="KSO_WM_UNIT_ID" val="diagram20231983_2*l_h_a*1_2_1"/>
  <p:tag name="KSO_WM_TEMPLATE_CATEGORY" val="diagram"/>
  <p:tag name="KSO_WM_TEMPLATE_INDEX" val="20231983"/>
  <p:tag name="KSO_WM_UNIT_LAYERLEVEL" val="1_1_1"/>
  <p:tag name="KSO_WM_TAG_VERSION" val="3.0"/>
  <p:tag name="KSO_WM_BEAUTIFY_FLAG" val="#wm#"/>
  <p:tag name="KSO_WM_UNIT_TEXT_FILL_FORE_SCHEMECOLOR_INDEX_BRIGHTNESS" val="0.15"/>
  <p:tag name="KSO_WM_DIAGRAM_VERSION" val="3"/>
  <p:tag name="KSO_WM_DIAGRAM_COLOR_TEXT_CAN_REMOVE" val="n"/>
  <p:tag name="KSO_WM_DIAGRAM_MAX_ITEMCNT" val="4"/>
  <p:tag name="KSO_WM_DIAGRAM_MIN_ITEMCNT" val="3"/>
  <p:tag name="KSO_WM_DIAGRAM_VIRTUALLY_FRAME" val="{&quot;height&quot;:337.2050476074219,&quot;width&quot;:850.3936767578125}"/>
  <p:tag name="KSO_WM_DIAGRAM_COLOR_MATCH_VALUE" val="{&quot;shape&quot;:{&quot;fill&quot;:{&quot;type&quot;:0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1,&quot;foreColorIndex&quot;:5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DIAGRAM_GROUP_CODE" val="l1-1"/>
  <p:tag name="KSO_WM_DIAGRAM_COLOR_TRICK" val="1"/>
  <p:tag name="KSO_WM_UNIT_PRESET_TEXT" val="此处添加项标题"/>
  <p:tag name="KSO_WM_UNIT_TEXT_FILL_FORE_SCHEMECOLOR_INDEX" val="1"/>
  <p:tag name="KSO_WM_UNIT_TEXT_FILL_TYPE" val="1"/>
  <p:tag name="KSO_WM_UNIT_TEXT_TYPE" val="1"/>
</p:tagLst>
</file>

<file path=ppt/tags/tag28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DIAGRAM_VERSION" val="3"/>
  <p:tag name="KSO_WM_DIAGRAM_COLOR_TEXT_CAN_REMOVE" val="n"/>
  <p:tag name="KSO_WM_UNIT_SUBTYPE" val="a"/>
  <p:tag name="KSO_WM_UNIT_NOCLEAR" val="0"/>
  <p:tag name="KSO_WM_UNIT_VALUE" val="41"/>
  <p:tag name="KSO_WM_UNIT_HIGHLIGHT" val="0"/>
  <p:tag name="KSO_WM_UNIT_COMPATIBLE" val="0"/>
  <p:tag name="KSO_WM_UNIT_DIAGRAM_ISNUMVISUAL" val="0"/>
  <p:tag name="KSO_WM_UNIT_DIAGRAM_ISREFERUNIT" val="0"/>
  <p:tag name="KSO_WM_UNIT_TYPE" val="l_h_f"/>
  <p:tag name="KSO_WM_UNIT_INDEX" val="1_3_1"/>
  <p:tag name="KSO_WM_UNIT_ID" val="diagram20231983_2*l_h_f*1_3_1"/>
  <p:tag name="KSO_WM_TEMPLATE_CATEGORY" val="diagram"/>
  <p:tag name="KSO_WM_TEMPLATE_INDEX" val="20231983"/>
  <p:tag name="KSO_WM_UNIT_LAYERLEVEL" val="1_1_1"/>
  <p:tag name="KSO_WM_TAG_VERSION" val="3.0"/>
  <p:tag name="KSO_WM_BEAUTIFY_FLAG" val="#wm#"/>
  <p:tag name="KSO_WM_DIAGRAM_MAX_ITEMCNT" val="4"/>
  <p:tag name="KSO_WM_DIAGRAM_MIN_ITEMCNT" val="3"/>
  <p:tag name="KSO_WM_DIAGRAM_VIRTUALLY_FRAME" val="{&quot;height&quot;:337.2050476074219,&quot;width&quot;:850.3936767578125}"/>
  <p:tag name="KSO_WM_DIAGRAM_COLOR_MATCH_VALUE" val="{&quot;shape&quot;:{&quot;fill&quot;:{&quot;type&quot;:0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,&quot;text&quot;:{&quot;fill&quot;:{&quot;solid&quot;:{&quot;brightness&quot;:0.20000000298023224,&quot;colorType&quot;:1,&quot;foreColorIndex&quot;:1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DIAGRAM_GROUP_CODE" val="l1-1"/>
  <p:tag name="KSO_WM_DIAGRAM_COLOR_TRICK" val="1"/>
  <p:tag name="KSO_WM_UNIT_PRESET_TEXT" val="单击此处输入你的项正文，文字是您思想的提炼，请尽量言简意赅。"/>
  <p:tag name="KSO_WM_UNIT_TEXT_FILL_FORE_SCHEMECOLOR_INDEX" val="1"/>
  <p:tag name="KSO_WM_UNIT_TEXT_FILL_TYPE" val="1"/>
  <p:tag name="KSO_WM_UNIT_TEXT_TYPE" val="1"/>
</p:tagLst>
</file>

<file path=ppt/tags/tag28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ISCONTENTSTITLE" val="0"/>
  <p:tag name="KSO_WM_UNIT_ISNUMDGMTITLE" val="0"/>
  <p:tag name="KSO_WM_UNIT_NOCLEAR" val="0"/>
  <p:tag name="KSO_WM_UNIT_VALUE" val="10"/>
  <p:tag name="KSO_WM_UNIT_HIGHLIGHT" val="0"/>
  <p:tag name="KSO_WM_UNIT_COMPATIBLE" val="0"/>
  <p:tag name="KSO_WM_UNIT_DIAGRAM_ISNUMVISUAL" val="0"/>
  <p:tag name="KSO_WM_UNIT_DIAGRAM_ISREFERUNIT" val="0"/>
  <p:tag name="KSO_WM_UNIT_TYPE" val="l_h_a"/>
  <p:tag name="KSO_WM_UNIT_INDEX" val="1_3_1"/>
  <p:tag name="KSO_WM_UNIT_ID" val="diagram20231983_2*l_h_a*1_3_1"/>
  <p:tag name="KSO_WM_TEMPLATE_CATEGORY" val="diagram"/>
  <p:tag name="KSO_WM_TEMPLATE_INDEX" val="20231983"/>
  <p:tag name="KSO_WM_UNIT_LAYERLEVEL" val="1_1_1"/>
  <p:tag name="KSO_WM_TAG_VERSION" val="3.0"/>
  <p:tag name="KSO_WM_BEAUTIFY_FLAG" val="#wm#"/>
  <p:tag name="KSO_WM_UNIT_TEXT_FILL_FORE_SCHEMECOLOR_INDEX_BRIGHTNESS" val="0.15"/>
  <p:tag name="KSO_WM_DIAGRAM_VERSION" val="3"/>
  <p:tag name="KSO_WM_DIAGRAM_COLOR_TEXT_CAN_REMOVE" val="n"/>
  <p:tag name="KSO_WM_DIAGRAM_MAX_ITEMCNT" val="4"/>
  <p:tag name="KSO_WM_DIAGRAM_MIN_ITEMCNT" val="3"/>
  <p:tag name="KSO_WM_DIAGRAM_VIRTUALLY_FRAME" val="{&quot;height&quot;:337.2050476074219,&quot;width&quot;:850.3936767578125}"/>
  <p:tag name="KSO_WM_DIAGRAM_COLOR_MATCH_VALUE" val="{&quot;shape&quot;:{&quot;fill&quot;:{&quot;type&quot;:0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1,&quot;foreColorIndex&quot;:5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DIAGRAM_GROUP_CODE" val="l1-1"/>
  <p:tag name="KSO_WM_DIAGRAM_COLOR_TRICK" val="1"/>
  <p:tag name="KSO_WM_UNIT_PRESET_TEXT" val="此处添加项标题"/>
  <p:tag name="KSO_WM_UNIT_TEXT_FILL_FORE_SCHEMECOLOR_INDEX" val="1"/>
  <p:tag name="KSO_WM_UNIT_TEXT_FILL_TYPE" val="1"/>
  <p:tag name="KSO_WM_UNIT_TEXT_TYPE" val="1"/>
</p:tagLst>
</file>

<file path=ppt/tags/tag28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DIAGRAM_VERSION" val="3"/>
  <p:tag name="KSO_WM_DIAGRAM_COLOR_TEXT_CAN_REMOVE" val="n"/>
  <p:tag name="KSO_WM_UNIT_SUBTYPE" val="a"/>
  <p:tag name="KSO_WM_UNIT_NOCLEAR" val="0"/>
  <p:tag name="KSO_WM_UNIT_VALUE" val="41"/>
  <p:tag name="KSO_WM_UNIT_HIGHLIGHT" val="0"/>
  <p:tag name="KSO_WM_UNIT_COMPATIBLE" val="0"/>
  <p:tag name="KSO_WM_UNIT_DIAGRAM_ISNUMVISUAL" val="0"/>
  <p:tag name="KSO_WM_UNIT_DIAGRAM_ISREFERUNIT" val="0"/>
  <p:tag name="KSO_WM_UNIT_TYPE" val="l_h_f"/>
  <p:tag name="KSO_WM_UNIT_INDEX" val="1_4_1"/>
  <p:tag name="KSO_WM_UNIT_ID" val="diagram20231983_2*l_h_f*1_4_1"/>
  <p:tag name="KSO_WM_TEMPLATE_CATEGORY" val="diagram"/>
  <p:tag name="KSO_WM_TEMPLATE_INDEX" val="20231983"/>
  <p:tag name="KSO_WM_UNIT_LAYERLEVEL" val="1_1_1"/>
  <p:tag name="KSO_WM_TAG_VERSION" val="3.0"/>
  <p:tag name="KSO_WM_BEAUTIFY_FLAG" val="#wm#"/>
  <p:tag name="KSO_WM_DIAGRAM_MAX_ITEMCNT" val="4"/>
  <p:tag name="KSO_WM_DIAGRAM_MIN_ITEMCNT" val="3"/>
  <p:tag name="KSO_WM_DIAGRAM_VIRTUALLY_FRAME" val="{&quot;height&quot;:337.2050476074219,&quot;width&quot;:850.3936767578125}"/>
  <p:tag name="KSO_WM_DIAGRAM_COLOR_MATCH_VALUE" val="{&quot;shape&quot;:{&quot;fill&quot;:{&quot;type&quot;:0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,&quot;text&quot;:{&quot;fill&quot;:{&quot;solid&quot;:{&quot;brightness&quot;:0.20000000298023224,&quot;colorType&quot;:1,&quot;foreColorIndex&quot;:1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DIAGRAM_GROUP_CODE" val="l1-1"/>
  <p:tag name="KSO_WM_DIAGRAM_COLOR_TRICK" val="1"/>
  <p:tag name="KSO_WM_UNIT_PRESET_TEXT" val="单击此处输入你的项正文，文字是您思想的提炼，请尽量言简意赅。"/>
  <p:tag name="KSO_WM_UNIT_TEXT_FILL_FORE_SCHEMECOLOR_INDEX" val="1"/>
  <p:tag name="KSO_WM_UNIT_TEXT_FILL_TYPE" val="1"/>
  <p:tag name="KSO_WM_UNIT_TEXT_TYPE" val="1"/>
</p:tagLst>
</file>

<file path=ppt/tags/tag28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ISCONTENTSTITLE" val="0"/>
  <p:tag name="KSO_WM_UNIT_ISNUMDGMTITLE" val="0"/>
  <p:tag name="KSO_WM_UNIT_NOCLEAR" val="0"/>
  <p:tag name="KSO_WM_UNIT_VALUE" val="10"/>
  <p:tag name="KSO_WM_UNIT_HIGHLIGHT" val="0"/>
  <p:tag name="KSO_WM_UNIT_COMPATIBLE" val="0"/>
  <p:tag name="KSO_WM_UNIT_DIAGRAM_ISNUMVISUAL" val="0"/>
  <p:tag name="KSO_WM_UNIT_DIAGRAM_ISREFERUNIT" val="0"/>
  <p:tag name="KSO_WM_UNIT_TYPE" val="l_h_a"/>
  <p:tag name="KSO_WM_UNIT_INDEX" val="1_4_1"/>
  <p:tag name="KSO_WM_UNIT_ID" val="diagram20231983_2*l_h_a*1_4_1"/>
  <p:tag name="KSO_WM_TEMPLATE_CATEGORY" val="diagram"/>
  <p:tag name="KSO_WM_TEMPLATE_INDEX" val="20231983"/>
  <p:tag name="KSO_WM_UNIT_LAYERLEVEL" val="1_1_1"/>
  <p:tag name="KSO_WM_TAG_VERSION" val="3.0"/>
  <p:tag name="KSO_WM_BEAUTIFY_FLAG" val="#wm#"/>
  <p:tag name="KSO_WM_UNIT_TEXT_FILL_FORE_SCHEMECOLOR_INDEX_BRIGHTNESS" val="0.15"/>
  <p:tag name="KSO_WM_DIAGRAM_VERSION" val="3"/>
  <p:tag name="KSO_WM_DIAGRAM_COLOR_TEXT_CAN_REMOVE" val="n"/>
  <p:tag name="KSO_WM_DIAGRAM_MAX_ITEMCNT" val="4"/>
  <p:tag name="KSO_WM_DIAGRAM_MIN_ITEMCNT" val="3"/>
  <p:tag name="KSO_WM_DIAGRAM_VIRTUALLY_FRAME" val="{&quot;height&quot;:337.2050476074219,&quot;width&quot;:850.3936767578125}"/>
  <p:tag name="KSO_WM_DIAGRAM_COLOR_MATCH_VALUE" val="{&quot;shape&quot;:{&quot;fill&quot;:{&quot;type&quot;:0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1,&quot;foreColorIndex&quot;:5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DIAGRAM_GROUP_CODE" val="l1-1"/>
  <p:tag name="KSO_WM_DIAGRAM_COLOR_TRICK" val="1"/>
  <p:tag name="KSO_WM_UNIT_PRESET_TEXT" val="此处添加项标题"/>
  <p:tag name="KSO_WM_UNIT_TEXT_FILL_FORE_SCHEMECOLOR_INDEX" val="1"/>
  <p:tag name="KSO_WM_UNIT_TEXT_FILL_TYPE" val="1"/>
  <p:tag name="KSO_WM_UNIT_TEXT_TYPE" val="1"/>
</p:tagLst>
</file>

<file path=ppt/tags/tag28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ID" val="diagram20231973_1"/>
  <p:tag name="KSO_WM_TEMPLATE_SUBCATEGORY" val="0"/>
  <p:tag name="KSO_WM_TEMPLATE_MASTER_TYPE" val="0"/>
  <p:tag name="KSO_WM_TEMPLATE_COLOR_TYPE" val="0"/>
  <p:tag name="KSO_WM_SLIDE_TYPE" val="text"/>
  <p:tag name="KSO_WM_SLIDE_SUBTYPE" val="diag"/>
  <p:tag name="KSO_WM_SLIDE_ITEM_CNT" val="2"/>
  <p:tag name="KSO_WM_SLIDE_INDEX" val="1"/>
  <p:tag name="KSO_WM_SLIDE_SIZE" val="850.35*326.55"/>
  <p:tag name="KSO_WM_SLIDE_POSITION" val="54.85*131.9"/>
  <p:tag name="KSO_WM_DIAGRAM_GROUP_CODE" val="l1-1"/>
  <p:tag name="KSO_WM_SLIDE_DIAGTYPE" val="l"/>
  <p:tag name="KSO_WM_TAG_VERSION" val="3.0"/>
  <p:tag name="KSO_WM_BEAUTIFY_FLAG" val="#wm#"/>
  <p:tag name="KSO_WM_TEMPLATE_CATEGORY" val="diagram"/>
  <p:tag name="KSO_WM_TEMPLATE_INDEX" val="20231973"/>
  <p:tag name="KSO_WM_SLIDE_LAYOUT" val="a_l"/>
  <p:tag name="KSO_WM_SLIDE_LAYOUT_CNT" val="1_1"/>
  <p:tag name="KSO_WM_SPECIAL_SOURCE" val="bdnull"/>
</p:tagLst>
</file>

<file path=ppt/tags/tag28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ISCONTENTSTITLE" val="0"/>
  <p:tag name="KSO_WM_UNIT_ISNUMDGMTITLE" val="0"/>
  <p:tag name="KSO_WM_UNIT_NOCLEAR" val="0"/>
  <p:tag name="KSO_WM_UNIT_VALUE" val="29"/>
  <p:tag name="KSO_WM_UNIT_HIGHLIGHT" val="0"/>
  <p:tag name="KSO_WM_UNIT_COMPATIBLE" val="0"/>
  <p:tag name="KSO_WM_UNIT_DIAGRAM_ISNUMVISUAL" val="0"/>
  <p:tag name="KSO_WM_UNIT_DIAGRAM_ISREFERUNIT" val="0"/>
  <p:tag name="KSO_WM_DIAGRAM_GROUP_CODE" val="l1-1"/>
  <p:tag name="KSO_WM_UNIT_TYPE" val="a"/>
  <p:tag name="KSO_WM_UNIT_INDEX" val="1"/>
  <p:tag name="KSO_WM_UNIT_ID" val="diagram20231973_1*a*1"/>
  <p:tag name="KSO_WM_TEMPLATE_CATEGORY" val="diagram"/>
  <p:tag name="KSO_WM_TEMPLATE_INDEX" val="20231973"/>
  <p:tag name="KSO_WM_UNIT_LAYERLEVEL" val="1"/>
  <p:tag name="KSO_WM_TAG_VERSION" val="3.0"/>
  <p:tag name="KSO_WM_BEAUTIFY_FLAG" val="#wm#"/>
  <p:tag name="KSO_WM_UNIT_TEXT_TYPE" val="1"/>
  <p:tag name="KSO_WM_UNIT_PRESET_TEXT" val="单击此处添加标题"/>
</p:tagLst>
</file>

<file path=ppt/tags/tag28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DIAGRAM_VERSION" val="3"/>
  <p:tag name="KSO_WM_DIAGRAM_COLOR_TRICK" val="1"/>
  <p:tag name="KSO_WM_DIAGRAM_COLOR_TEXT_CAN_REMOVE" val="n"/>
  <p:tag name="KSO_WM_UNIT_HIGHLIGHT" val="0"/>
  <p:tag name="KSO_WM_UNIT_COMPATIBLE" val="0"/>
  <p:tag name="KSO_WM_UNIT_DIAGRAM_ISNUMVISUAL" val="0"/>
  <p:tag name="KSO_WM_UNIT_DIAGRAM_ISREFERUNIT" val="0"/>
  <p:tag name="KSO_WM_DIAGRAM_GROUP_CODE" val="l1-1"/>
  <p:tag name="KSO_WM_UNIT_TYPE" val="l_h_i"/>
  <p:tag name="KSO_WM_UNIT_INDEX" val="1_1_3"/>
  <p:tag name="KSO_WM_UNIT_ID" val="diagram20231973_3*l_h_i*1_1_3"/>
  <p:tag name="KSO_WM_TEMPLATE_CATEGORY" val="diagram"/>
  <p:tag name="KSO_WM_TEMPLATE_INDEX" val="20231973"/>
  <p:tag name="KSO_WM_UNIT_LAYERLEVEL" val="1_1_1"/>
  <p:tag name="KSO_WM_TAG_VERSION" val="3.0"/>
  <p:tag name="KSO_WM_BEAUTIFY_FLAG" val="#wm#"/>
  <p:tag name="KSO_WM_DIAGRAM_MAX_ITEMCNT" val="5"/>
  <p:tag name="KSO_WM_DIAGRAM_MIN_ITEMCNT" val="2"/>
  <p:tag name="KSO_WM_DIAGRAM_VIRTUALLY_FRAME" val="{&quot;height&quot;:326.54998779296875,&quot;width&quot;:850.3499755859375}"/>
  <p:tag name="KSO_WM_DIAGRAM_COLOR_MATCH_VALUE" val="{&quot;shape&quot;:{&quot;fill&quot;:{&quot;solid&quot;:{&quot;brightness&quot;:0.6000000238418579,&quot;colorType&quot;:1,&quot;foreColorIndex&quot;:13,&quot;transparency&quot;:0.8500000238418579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1,&quot;foreColorIndex&quot;:14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UNIT_FILL_TYPE" val="1"/>
  <p:tag name="KSO_WM_UNIT_FILL_FORE_SCHEMECOLOR_INDEX" val="13"/>
  <p:tag name="KSO_WM_UNIT_FILL_FORE_SCHEMECOLOR_INDEX_BRIGHTNESS" val="0.6"/>
</p:tagLst>
</file>

<file path=ppt/tags/tag28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DIAGRAM_VERSION" val="3"/>
  <p:tag name="KSO_WM_DIAGRAM_COLOR_TRICK" val="1"/>
  <p:tag name="KSO_WM_DIAGRAM_COLOR_TEXT_CAN_REMOVE" val="n"/>
  <p:tag name="KSO_WM_UNIT_SUBTYPE" val="a"/>
  <p:tag name="KSO_WM_UNIT_NOCLEAR" val="0"/>
  <p:tag name="KSO_WM_UNIT_HIGHLIGHT" val="0"/>
  <p:tag name="KSO_WM_UNIT_COMPATIBLE" val="0"/>
  <p:tag name="KSO_WM_UNIT_DIAGRAM_ISNUMVISUAL" val="0"/>
  <p:tag name="KSO_WM_UNIT_DIAGRAM_ISREFERUNIT" val="0"/>
  <p:tag name="KSO_WM_DIAGRAM_GROUP_CODE" val="l1-1"/>
  <p:tag name="KSO_WM_UNIT_TYPE" val="l_h_f"/>
  <p:tag name="KSO_WM_UNIT_INDEX" val="1_1_1"/>
  <p:tag name="KSO_WM_UNIT_ID" val="diagram20231973_3*l_h_f*1_1_1"/>
  <p:tag name="KSO_WM_TEMPLATE_CATEGORY" val="diagram"/>
  <p:tag name="KSO_WM_TEMPLATE_INDEX" val="20231973"/>
  <p:tag name="KSO_WM_UNIT_LAYERLEVEL" val="1_1_1"/>
  <p:tag name="KSO_WM_TAG_VERSION" val="3.0"/>
  <p:tag name="KSO_WM_BEAUTIFY_FLAG" val="#wm#"/>
  <p:tag name="KSO_WM_DIAGRAM_MAX_ITEMCNT" val="5"/>
  <p:tag name="KSO_WM_DIAGRAM_MIN_ITEMCNT" val="2"/>
  <p:tag name="KSO_WM_DIAGRAM_VIRTUALLY_FRAME" val="{&quot;height&quot;:326.54998779296875,&quot;width&quot;:850.3499755859375}"/>
  <p:tag name="KSO_WM_DIAGRAM_COLOR_MATCH_VALUE" val="{&quot;shape&quot;:{&quot;fill&quot;:{&quot;type&quot;:0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,&quot;text&quot;:{&quot;fill&quot;:{&quot;solid&quot;:{&quot;brightness&quot;:0.15000000596046448,&quot;colorType&quot;:1,&quot;foreColorIndex&quot;:13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UNIT_VALUE" val="55"/>
  <p:tag name="KSO_WM_UNIT_TEXT_TYPE" val="1"/>
  <p:tag name="KSO_WM_UNIT_TEXT_LAYER_COUNT" val="1"/>
  <p:tag name="KSO_WM_UNIT_PRESET_TEXT" val="单击此处添加文本具体内容，简明扼要地阐述您的观点。根据需要可酌情增减文字内容"/>
  <p:tag name="KSO_WM_UNIT_TEXT_FILL_FORE_SCHEMECOLOR_INDEX" val="1"/>
  <p:tag name="KSO_WM_UNIT_TEXT_FILL_TYPE" val="1"/>
</p:tagLst>
</file>

<file path=ppt/tags/tag28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DIAGRAM_VERSION" val="3"/>
  <p:tag name="KSO_WM_DIAGRAM_COLOR_TRICK" val="1"/>
  <p:tag name="KSO_WM_DIAGRAM_COLOR_TEXT_CAN_REMOVE" val="n"/>
  <p:tag name="KSO_WM_UNIT_HIGHLIGHT" val="0"/>
  <p:tag name="KSO_WM_UNIT_COMPATIBLE" val="0"/>
  <p:tag name="KSO_WM_UNIT_DIAGRAM_ISNUMVISUAL" val="0"/>
  <p:tag name="KSO_WM_UNIT_DIAGRAM_ISREFERUNIT" val="0"/>
  <p:tag name="KSO_WM_DIAGRAM_GROUP_CODE" val="l1-1"/>
  <p:tag name="KSO_WM_UNIT_SUBTYPE" val="d"/>
  <p:tag name="KSO_WM_UNIT_TYPE" val="l_h_i"/>
  <p:tag name="KSO_WM_UNIT_INDEX" val="1_1_1"/>
  <p:tag name="KSO_WM_UNIT_ID" val="diagram20231973_3*l_h_i*1_1_1"/>
  <p:tag name="KSO_WM_TEMPLATE_CATEGORY" val="diagram"/>
  <p:tag name="KSO_WM_TEMPLATE_INDEX" val="20231973"/>
  <p:tag name="KSO_WM_UNIT_LAYERLEVEL" val="1_1_1"/>
  <p:tag name="KSO_WM_TAG_VERSION" val="3.0"/>
  <p:tag name="KSO_WM_BEAUTIFY_FLAG" val="#wm#"/>
  <p:tag name="KSO_WM_DIAGRAM_MAX_ITEMCNT" val="5"/>
  <p:tag name="KSO_WM_DIAGRAM_MIN_ITEMCNT" val="2"/>
  <p:tag name="KSO_WM_DIAGRAM_VIRTUALLY_FRAME" val="{&quot;height&quot;:326.54998779296875,&quot;width&quot;:850.3499755859375}"/>
  <p:tag name="KSO_WM_DIAGRAM_COLOR_MATCH_VALUE" val="{&quot;shape&quot;:{&quot;fill&quot;:{&quot;solid&quot;:{&quot;brightness&quot;:0,&quot;colorType&quot;:1,&quot;foreColorIndex&quot;:5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2,&quot;rgb&quot;:&quot;#ffffff&quot;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UNIT_TEXT_FILL_TYPE" val="1"/>
  <p:tag name="KSO_WM_UNIT_PRESET_TEXT" val="01"/>
  <p:tag name="KSO_WM_UNIT_FILL_TYPE" val="1"/>
  <p:tag name="KSO_WM_UNIT_FILL_FORE_SCHEMECOLOR_INDEX" val="5"/>
  <p:tag name="KSO_WM_UNIT_FILL_FORE_SCHEMECOLOR_INDEX_BRIGHTNESS" val="0"/>
</p:tagLst>
</file>

<file path=ppt/tags/tag28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DIAGRAM_VERSION" val="3"/>
  <p:tag name="KSO_WM_DIAGRAM_COLOR_TRICK" val="1"/>
  <p:tag name="KSO_WM_DIAGRAM_COLOR_TEXT_CAN_REMOVE" val="n"/>
  <p:tag name="KSO_WM_UNIT_HIGHLIGHT" val="0"/>
  <p:tag name="KSO_WM_UNIT_COMPATIBLE" val="0"/>
  <p:tag name="KSO_WM_UNIT_DIAGRAM_ISNUMVISUAL" val="0"/>
  <p:tag name="KSO_WM_UNIT_DIAGRAM_ISREFERUNIT" val="0"/>
  <p:tag name="KSO_WM_DIAGRAM_GROUP_CODE" val="l1-1"/>
  <p:tag name="KSO_WM_UNIT_TYPE" val="l_h_i"/>
  <p:tag name="KSO_WM_UNIT_INDEX" val="1_2_3"/>
  <p:tag name="KSO_WM_UNIT_ID" val="diagram20231973_3*l_h_i*1_2_3"/>
  <p:tag name="KSO_WM_TEMPLATE_CATEGORY" val="diagram"/>
  <p:tag name="KSO_WM_TEMPLATE_INDEX" val="20231973"/>
  <p:tag name="KSO_WM_UNIT_LAYERLEVEL" val="1_1_1"/>
  <p:tag name="KSO_WM_TAG_VERSION" val="3.0"/>
  <p:tag name="KSO_WM_BEAUTIFY_FLAG" val="#wm#"/>
  <p:tag name="KSO_WM_DIAGRAM_MAX_ITEMCNT" val="5"/>
  <p:tag name="KSO_WM_DIAGRAM_MIN_ITEMCNT" val="2"/>
  <p:tag name="KSO_WM_DIAGRAM_VIRTUALLY_FRAME" val="{&quot;height&quot;:326.54998779296875,&quot;width&quot;:850.3499755859375}"/>
  <p:tag name="KSO_WM_DIAGRAM_COLOR_MATCH_VALUE" val="{&quot;shape&quot;:{&quot;fill&quot;:{&quot;solid&quot;:{&quot;brightness&quot;:0.6000000238418579,&quot;colorType&quot;:1,&quot;foreColorIndex&quot;:13,&quot;transparency&quot;:0.8500000238418579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1,&quot;foreColorIndex&quot;:14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UNIT_FILL_TYPE" val="1"/>
  <p:tag name="KSO_WM_UNIT_FILL_FORE_SCHEMECOLOR_INDEX" val="13"/>
  <p:tag name="KSO_WM_UNIT_FILL_FORE_SCHEMECOLOR_INDEX_BRIGHTNESS" val="0.6"/>
</p:tagLst>
</file>

<file path=ppt/tags/tag29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DIAGRAM_VERSION" val="3"/>
  <p:tag name="KSO_WM_DIAGRAM_COLOR_TRICK" val="1"/>
  <p:tag name="KSO_WM_DIAGRAM_COLOR_TEXT_CAN_REMOVE" val="n"/>
  <p:tag name="KSO_WM_UNIT_SUBTYPE" val="a"/>
  <p:tag name="KSO_WM_UNIT_NOCLEAR" val="0"/>
  <p:tag name="KSO_WM_UNIT_HIGHLIGHT" val="0"/>
  <p:tag name="KSO_WM_UNIT_COMPATIBLE" val="0"/>
  <p:tag name="KSO_WM_UNIT_DIAGRAM_ISNUMVISUAL" val="0"/>
  <p:tag name="KSO_WM_UNIT_DIAGRAM_ISREFERUNIT" val="0"/>
  <p:tag name="KSO_WM_DIAGRAM_GROUP_CODE" val="l1-1"/>
  <p:tag name="KSO_WM_UNIT_TYPE" val="l_h_f"/>
  <p:tag name="KSO_WM_UNIT_INDEX" val="1_2_1"/>
  <p:tag name="KSO_WM_UNIT_ID" val="diagram20231973_3*l_h_f*1_2_1"/>
  <p:tag name="KSO_WM_TEMPLATE_CATEGORY" val="diagram"/>
  <p:tag name="KSO_WM_TEMPLATE_INDEX" val="20231973"/>
  <p:tag name="KSO_WM_UNIT_LAYERLEVEL" val="1_1_1"/>
  <p:tag name="KSO_WM_TAG_VERSION" val="3.0"/>
  <p:tag name="KSO_WM_BEAUTIFY_FLAG" val="#wm#"/>
  <p:tag name="KSO_WM_DIAGRAM_MAX_ITEMCNT" val="5"/>
  <p:tag name="KSO_WM_DIAGRAM_MIN_ITEMCNT" val="2"/>
  <p:tag name="KSO_WM_DIAGRAM_VIRTUALLY_FRAME" val="{&quot;height&quot;:326.54998779296875,&quot;width&quot;:850.3499755859375}"/>
  <p:tag name="KSO_WM_DIAGRAM_COLOR_MATCH_VALUE" val="{&quot;shape&quot;:{&quot;fill&quot;:{&quot;type&quot;:0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,&quot;text&quot;:{&quot;fill&quot;:{&quot;solid&quot;:{&quot;brightness&quot;:0.15000000596046448,&quot;colorType&quot;:1,&quot;foreColorIndex&quot;:13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UNIT_VALUE" val="55"/>
  <p:tag name="KSO_WM_UNIT_TEXT_TYPE" val="1"/>
  <p:tag name="KSO_WM_UNIT_TEXT_LAYER_COUNT" val="1"/>
  <p:tag name="KSO_WM_UNIT_PRESET_TEXT" val="单击此处添加文本具体内容，简明扼要地阐述您的观点。根据需要可酌情增减文字内容"/>
  <p:tag name="KSO_WM_UNIT_TEXT_FILL_FORE_SCHEMECOLOR_INDEX" val="1"/>
  <p:tag name="KSO_WM_UNIT_TEXT_FILL_TYPE" val="1"/>
</p:tagLst>
</file>

<file path=ppt/tags/tag29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DIAGRAM_VERSION" val="3"/>
  <p:tag name="KSO_WM_DIAGRAM_COLOR_TRICK" val="1"/>
  <p:tag name="KSO_WM_DIAGRAM_COLOR_TEXT_CAN_REMOVE" val="n"/>
  <p:tag name="KSO_WM_UNIT_HIGHLIGHT" val="0"/>
  <p:tag name="KSO_WM_UNIT_COMPATIBLE" val="0"/>
  <p:tag name="KSO_WM_UNIT_DIAGRAM_ISNUMVISUAL" val="0"/>
  <p:tag name="KSO_WM_UNIT_DIAGRAM_ISREFERUNIT" val="0"/>
  <p:tag name="KSO_WM_DIAGRAM_GROUP_CODE" val="l1-1"/>
  <p:tag name="KSO_WM_UNIT_SUBTYPE" val="d"/>
  <p:tag name="KSO_WM_UNIT_TYPE" val="l_h_i"/>
  <p:tag name="KSO_WM_UNIT_INDEX" val="1_2_1"/>
  <p:tag name="KSO_WM_UNIT_ID" val="diagram20231973_3*l_h_i*1_2_1"/>
  <p:tag name="KSO_WM_TEMPLATE_CATEGORY" val="diagram"/>
  <p:tag name="KSO_WM_TEMPLATE_INDEX" val="20231973"/>
  <p:tag name="KSO_WM_UNIT_LAYERLEVEL" val="1_1_1"/>
  <p:tag name="KSO_WM_TAG_VERSION" val="3.0"/>
  <p:tag name="KSO_WM_BEAUTIFY_FLAG" val="#wm#"/>
  <p:tag name="KSO_WM_DIAGRAM_MAX_ITEMCNT" val="5"/>
  <p:tag name="KSO_WM_DIAGRAM_MIN_ITEMCNT" val="2"/>
  <p:tag name="KSO_WM_DIAGRAM_VIRTUALLY_FRAME" val="{&quot;height&quot;:326.54998779296875,&quot;width&quot;:850.3499755859375}"/>
  <p:tag name="KSO_WM_DIAGRAM_COLOR_MATCH_VALUE" val="{&quot;shape&quot;:{&quot;fill&quot;:{&quot;solid&quot;:{&quot;brightness&quot;:0,&quot;colorType&quot;:1,&quot;foreColorIndex&quot;:5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2,&quot;rgb&quot;:&quot;#ffffff&quot;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UNIT_TEXT_FILL_TYPE" val="1"/>
  <p:tag name="KSO_WM_UNIT_PRESET_TEXT" val="02"/>
  <p:tag name="KSO_WM_UNIT_FILL_TYPE" val="1"/>
  <p:tag name="KSO_WM_UNIT_FILL_FORE_SCHEMECOLOR_INDEX" val="5"/>
  <p:tag name="KSO_WM_UNIT_FILL_FORE_SCHEMECOLOR_INDEX_BRIGHTNESS" val="0"/>
</p:tagLst>
</file>

<file path=ppt/tags/tag29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DIAGRAM_VERSION" val="3"/>
  <p:tag name="KSO_WM_DIAGRAM_COLOR_TRICK" val="1"/>
  <p:tag name="KSO_WM_DIAGRAM_COLOR_TEXT_CAN_REMOVE" val="n"/>
  <p:tag name="KSO_WM_UNIT_HIGHLIGHT" val="0"/>
  <p:tag name="KSO_WM_UNIT_COMPATIBLE" val="0"/>
  <p:tag name="KSO_WM_UNIT_DIAGRAM_ISNUMVISUAL" val="0"/>
  <p:tag name="KSO_WM_UNIT_DIAGRAM_ISREFERUNIT" val="0"/>
  <p:tag name="KSO_WM_DIAGRAM_GROUP_CODE" val="l1-1"/>
  <p:tag name="KSO_WM_UNIT_TYPE" val="l_h_i"/>
  <p:tag name="KSO_WM_UNIT_INDEX" val="1_3_3"/>
  <p:tag name="KSO_WM_UNIT_ID" val="diagram20231973_3*l_h_i*1_3_3"/>
  <p:tag name="KSO_WM_TEMPLATE_CATEGORY" val="diagram"/>
  <p:tag name="KSO_WM_TEMPLATE_INDEX" val="20231973"/>
  <p:tag name="KSO_WM_UNIT_LAYERLEVEL" val="1_1_1"/>
  <p:tag name="KSO_WM_TAG_VERSION" val="3.0"/>
  <p:tag name="KSO_WM_BEAUTIFY_FLAG" val="#wm#"/>
  <p:tag name="KSO_WM_DIAGRAM_MAX_ITEMCNT" val="5"/>
  <p:tag name="KSO_WM_DIAGRAM_MIN_ITEMCNT" val="2"/>
  <p:tag name="KSO_WM_DIAGRAM_VIRTUALLY_FRAME" val="{&quot;height&quot;:326.54998779296875,&quot;width&quot;:850.3499755859375}"/>
  <p:tag name="KSO_WM_DIAGRAM_COLOR_MATCH_VALUE" val="{&quot;shape&quot;:{&quot;fill&quot;:{&quot;solid&quot;:{&quot;brightness&quot;:0.6000000238418579,&quot;colorType&quot;:1,&quot;foreColorIndex&quot;:13,&quot;transparency&quot;:0.8500000238418579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1,&quot;foreColorIndex&quot;:14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UNIT_FILL_TYPE" val="1"/>
  <p:tag name="KSO_WM_UNIT_FILL_FORE_SCHEMECOLOR_INDEX" val="13"/>
  <p:tag name="KSO_WM_UNIT_FILL_FORE_SCHEMECOLOR_INDEX_BRIGHTNESS" val="0.6"/>
</p:tagLst>
</file>

<file path=ppt/tags/tag29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DIAGRAM_VERSION" val="3"/>
  <p:tag name="KSO_WM_DIAGRAM_COLOR_TRICK" val="1"/>
  <p:tag name="KSO_WM_DIAGRAM_COLOR_TEXT_CAN_REMOVE" val="n"/>
  <p:tag name="KSO_WM_UNIT_SUBTYPE" val="a"/>
  <p:tag name="KSO_WM_UNIT_NOCLEAR" val="0"/>
  <p:tag name="KSO_WM_UNIT_HIGHLIGHT" val="0"/>
  <p:tag name="KSO_WM_UNIT_COMPATIBLE" val="0"/>
  <p:tag name="KSO_WM_UNIT_DIAGRAM_ISNUMVISUAL" val="0"/>
  <p:tag name="KSO_WM_UNIT_DIAGRAM_ISREFERUNIT" val="0"/>
  <p:tag name="KSO_WM_DIAGRAM_GROUP_CODE" val="l1-1"/>
  <p:tag name="KSO_WM_UNIT_TYPE" val="l_h_f"/>
  <p:tag name="KSO_WM_UNIT_INDEX" val="1_3_1"/>
  <p:tag name="KSO_WM_UNIT_ID" val="diagram20231973_3*l_h_f*1_3_1"/>
  <p:tag name="KSO_WM_TEMPLATE_CATEGORY" val="diagram"/>
  <p:tag name="KSO_WM_TEMPLATE_INDEX" val="20231973"/>
  <p:tag name="KSO_WM_UNIT_LAYERLEVEL" val="1_1_1"/>
  <p:tag name="KSO_WM_TAG_VERSION" val="3.0"/>
  <p:tag name="KSO_WM_BEAUTIFY_FLAG" val="#wm#"/>
  <p:tag name="KSO_WM_DIAGRAM_MAX_ITEMCNT" val="5"/>
  <p:tag name="KSO_WM_DIAGRAM_MIN_ITEMCNT" val="2"/>
  <p:tag name="KSO_WM_DIAGRAM_VIRTUALLY_FRAME" val="{&quot;height&quot;:326.54998779296875,&quot;width&quot;:850.3499755859375}"/>
  <p:tag name="KSO_WM_DIAGRAM_COLOR_MATCH_VALUE" val="{&quot;shape&quot;:{&quot;fill&quot;:{&quot;type&quot;:0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,&quot;text&quot;:{&quot;fill&quot;:{&quot;solid&quot;:{&quot;brightness&quot;:0.15000000596046448,&quot;colorType&quot;:1,&quot;foreColorIndex&quot;:13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UNIT_VALUE" val="55"/>
  <p:tag name="KSO_WM_UNIT_TEXT_TYPE" val="1"/>
  <p:tag name="KSO_WM_UNIT_TEXT_LAYER_COUNT" val="1"/>
  <p:tag name="KSO_WM_UNIT_PRESET_TEXT" val="单击此处添加文本具体内容，简明扼要地阐述您的观点。根据需要可酌情增减文字内容"/>
  <p:tag name="KSO_WM_UNIT_TEXT_FILL_FORE_SCHEMECOLOR_INDEX" val="1"/>
  <p:tag name="KSO_WM_UNIT_TEXT_FILL_TYPE" val="1"/>
</p:tagLst>
</file>

<file path=ppt/tags/tag29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DIAGRAM_VERSION" val="3"/>
  <p:tag name="KSO_WM_DIAGRAM_COLOR_TRICK" val="1"/>
  <p:tag name="KSO_WM_DIAGRAM_COLOR_TEXT_CAN_REMOVE" val="n"/>
  <p:tag name="KSO_WM_UNIT_HIGHLIGHT" val="0"/>
  <p:tag name="KSO_WM_UNIT_COMPATIBLE" val="0"/>
  <p:tag name="KSO_WM_UNIT_DIAGRAM_ISNUMVISUAL" val="0"/>
  <p:tag name="KSO_WM_UNIT_DIAGRAM_ISREFERUNIT" val="0"/>
  <p:tag name="KSO_WM_DIAGRAM_GROUP_CODE" val="l1-1"/>
  <p:tag name="KSO_WM_UNIT_SUBTYPE" val="d"/>
  <p:tag name="KSO_WM_UNIT_TYPE" val="l_h_i"/>
  <p:tag name="KSO_WM_UNIT_INDEX" val="1_3_1"/>
  <p:tag name="KSO_WM_UNIT_ID" val="diagram20231973_3*l_h_i*1_3_1"/>
  <p:tag name="KSO_WM_TEMPLATE_CATEGORY" val="diagram"/>
  <p:tag name="KSO_WM_TEMPLATE_INDEX" val="20231973"/>
  <p:tag name="KSO_WM_UNIT_LAYERLEVEL" val="1_1_1"/>
  <p:tag name="KSO_WM_TAG_VERSION" val="3.0"/>
  <p:tag name="KSO_WM_BEAUTIFY_FLAG" val="#wm#"/>
  <p:tag name="KSO_WM_DIAGRAM_MAX_ITEMCNT" val="5"/>
  <p:tag name="KSO_WM_DIAGRAM_MIN_ITEMCNT" val="2"/>
  <p:tag name="KSO_WM_DIAGRAM_VIRTUALLY_FRAME" val="{&quot;height&quot;:326.54998779296875,&quot;width&quot;:850.3499755859375}"/>
  <p:tag name="KSO_WM_DIAGRAM_COLOR_MATCH_VALUE" val="{&quot;shape&quot;:{&quot;fill&quot;:{&quot;solid&quot;:{&quot;brightness&quot;:0,&quot;colorType&quot;:1,&quot;foreColorIndex&quot;:5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2,&quot;rgb&quot;:&quot;#ffffff&quot;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UNIT_TEXT_FILL_TYPE" val="1"/>
  <p:tag name="KSO_WM_UNIT_PRESET_TEXT" val="03"/>
  <p:tag name="KSO_WM_UNIT_FILL_TYPE" val="1"/>
  <p:tag name="KSO_WM_UNIT_FILL_FORE_SCHEMECOLOR_INDEX" val="5"/>
  <p:tag name="KSO_WM_UNIT_FILL_FORE_SCHEMECOLOR_INDEX_BRIGHTNESS" val="0"/>
</p:tagLst>
</file>

<file path=ppt/tags/tag29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DIAGRAM_VERSION" val="3"/>
  <p:tag name="KSO_WM_DIAGRAM_COLOR_TRICK" val="1"/>
  <p:tag name="KSO_WM_DIAGRAM_COLOR_TEXT_CAN_REMOVE" val="n"/>
  <p:tag name="KSO_WM_UNIT_HIGHLIGHT" val="0"/>
  <p:tag name="KSO_WM_UNIT_COMPATIBLE" val="0"/>
  <p:tag name="KSO_WM_UNIT_DIAGRAM_ISNUMVISUAL" val="0"/>
  <p:tag name="KSO_WM_UNIT_DIAGRAM_ISREFERUNIT" val="0"/>
  <p:tag name="KSO_WM_DIAGRAM_GROUP_CODE" val="l1-1"/>
  <p:tag name="KSO_WM_UNIT_TYPE" val="l_h_i"/>
  <p:tag name="KSO_WM_UNIT_INDEX" val="1_4_3"/>
  <p:tag name="KSO_WM_UNIT_ID" val="diagram20231973_3*l_h_i*1_4_3"/>
  <p:tag name="KSO_WM_TEMPLATE_CATEGORY" val="diagram"/>
  <p:tag name="KSO_WM_TEMPLATE_INDEX" val="20231973"/>
  <p:tag name="KSO_WM_UNIT_LAYERLEVEL" val="1_1_1"/>
  <p:tag name="KSO_WM_TAG_VERSION" val="3.0"/>
  <p:tag name="KSO_WM_BEAUTIFY_FLAG" val="#wm#"/>
  <p:tag name="KSO_WM_DIAGRAM_MAX_ITEMCNT" val="5"/>
  <p:tag name="KSO_WM_DIAGRAM_MIN_ITEMCNT" val="2"/>
  <p:tag name="KSO_WM_DIAGRAM_VIRTUALLY_FRAME" val="{&quot;height&quot;:326.54998779296875,&quot;width&quot;:850.3499755859375}"/>
  <p:tag name="KSO_WM_DIAGRAM_COLOR_MATCH_VALUE" val="{&quot;shape&quot;:{&quot;fill&quot;:{&quot;solid&quot;:{&quot;brightness&quot;:0.6000000238418579,&quot;colorType&quot;:1,&quot;foreColorIndex&quot;:13,&quot;transparency&quot;:0.8500000238418579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1,&quot;foreColorIndex&quot;:14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UNIT_FILL_TYPE" val="1"/>
  <p:tag name="KSO_WM_UNIT_FILL_FORE_SCHEMECOLOR_INDEX" val="13"/>
  <p:tag name="KSO_WM_UNIT_FILL_FORE_SCHEMECOLOR_INDEX_BRIGHTNESS" val="0.6"/>
</p:tagLst>
</file>

<file path=ppt/tags/tag29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DIAGRAM_VERSION" val="3"/>
  <p:tag name="KSO_WM_DIAGRAM_COLOR_TRICK" val="1"/>
  <p:tag name="KSO_WM_DIAGRAM_COLOR_TEXT_CAN_REMOVE" val="n"/>
  <p:tag name="KSO_WM_UNIT_SUBTYPE" val="a"/>
  <p:tag name="KSO_WM_UNIT_NOCLEAR" val="0"/>
  <p:tag name="KSO_WM_UNIT_HIGHLIGHT" val="0"/>
  <p:tag name="KSO_WM_UNIT_COMPATIBLE" val="0"/>
  <p:tag name="KSO_WM_UNIT_DIAGRAM_ISNUMVISUAL" val="0"/>
  <p:tag name="KSO_WM_UNIT_DIAGRAM_ISREFERUNIT" val="0"/>
  <p:tag name="KSO_WM_DIAGRAM_GROUP_CODE" val="l1-1"/>
  <p:tag name="KSO_WM_UNIT_TYPE" val="l_h_f"/>
  <p:tag name="KSO_WM_UNIT_INDEX" val="1_4_1"/>
  <p:tag name="KSO_WM_UNIT_ID" val="diagram20231973_3*l_h_f*1_4_1"/>
  <p:tag name="KSO_WM_TEMPLATE_CATEGORY" val="diagram"/>
  <p:tag name="KSO_WM_TEMPLATE_INDEX" val="20231973"/>
  <p:tag name="KSO_WM_UNIT_LAYERLEVEL" val="1_1_1"/>
  <p:tag name="KSO_WM_TAG_VERSION" val="3.0"/>
  <p:tag name="KSO_WM_BEAUTIFY_FLAG" val="#wm#"/>
  <p:tag name="KSO_WM_DIAGRAM_MAX_ITEMCNT" val="5"/>
  <p:tag name="KSO_WM_DIAGRAM_MIN_ITEMCNT" val="2"/>
  <p:tag name="KSO_WM_DIAGRAM_VIRTUALLY_FRAME" val="{&quot;height&quot;:326.54998779296875,&quot;width&quot;:850.3499755859375}"/>
  <p:tag name="KSO_WM_DIAGRAM_COLOR_MATCH_VALUE" val="{&quot;shape&quot;:{&quot;fill&quot;:{&quot;type&quot;:0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,&quot;text&quot;:{&quot;fill&quot;:{&quot;solid&quot;:{&quot;brightness&quot;:0.15000000596046448,&quot;colorType&quot;:1,&quot;foreColorIndex&quot;:13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UNIT_VALUE" val="55"/>
  <p:tag name="KSO_WM_UNIT_TEXT_TYPE" val="1"/>
  <p:tag name="KSO_WM_UNIT_TEXT_LAYER_COUNT" val="1"/>
  <p:tag name="KSO_WM_UNIT_PRESET_TEXT" val="单击此处添加文本具体内容，简明扼要地阐述您的观点。根据需要可酌情增减文字内容"/>
  <p:tag name="KSO_WM_UNIT_TEXT_FILL_FORE_SCHEMECOLOR_INDEX" val="1"/>
  <p:tag name="KSO_WM_UNIT_TEXT_FILL_TYPE" val="1"/>
</p:tagLst>
</file>

<file path=ppt/tags/tag29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DIAGRAM_VERSION" val="3"/>
  <p:tag name="KSO_WM_DIAGRAM_COLOR_TRICK" val="1"/>
  <p:tag name="KSO_WM_DIAGRAM_COLOR_TEXT_CAN_REMOVE" val="n"/>
  <p:tag name="KSO_WM_UNIT_HIGHLIGHT" val="0"/>
  <p:tag name="KSO_WM_UNIT_COMPATIBLE" val="0"/>
  <p:tag name="KSO_WM_UNIT_DIAGRAM_ISNUMVISUAL" val="0"/>
  <p:tag name="KSO_WM_UNIT_DIAGRAM_ISREFERUNIT" val="0"/>
  <p:tag name="KSO_WM_DIAGRAM_GROUP_CODE" val="l1-1"/>
  <p:tag name="KSO_WM_UNIT_SUBTYPE" val="d"/>
  <p:tag name="KSO_WM_UNIT_TYPE" val="l_h_i"/>
  <p:tag name="KSO_WM_UNIT_INDEX" val="1_4_1"/>
  <p:tag name="KSO_WM_UNIT_ID" val="diagram20231973_3*l_h_i*1_4_1"/>
  <p:tag name="KSO_WM_TEMPLATE_CATEGORY" val="diagram"/>
  <p:tag name="KSO_WM_TEMPLATE_INDEX" val="20231973"/>
  <p:tag name="KSO_WM_UNIT_LAYERLEVEL" val="1_1_1"/>
  <p:tag name="KSO_WM_TAG_VERSION" val="3.0"/>
  <p:tag name="KSO_WM_BEAUTIFY_FLAG" val="#wm#"/>
  <p:tag name="KSO_WM_DIAGRAM_MAX_ITEMCNT" val="5"/>
  <p:tag name="KSO_WM_DIAGRAM_MIN_ITEMCNT" val="2"/>
  <p:tag name="KSO_WM_DIAGRAM_VIRTUALLY_FRAME" val="{&quot;height&quot;:326.54998779296875,&quot;width&quot;:850.3499755859375}"/>
  <p:tag name="KSO_WM_DIAGRAM_COLOR_MATCH_VALUE" val="{&quot;shape&quot;:{&quot;fill&quot;:{&quot;solid&quot;:{&quot;brightness&quot;:0,&quot;colorType&quot;:1,&quot;foreColorIndex&quot;:5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2,&quot;rgb&quot;:&quot;#ffffff&quot;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UNIT_TEXT_FILL_TYPE" val="1"/>
  <p:tag name="KSO_WM_UNIT_PRESET_TEXT" val="04"/>
  <p:tag name="KSO_WM_UNIT_FILL_TYPE" val="1"/>
  <p:tag name="KSO_WM_UNIT_FILL_FORE_SCHEMECOLOR_INDEX" val="5"/>
  <p:tag name="KSO_WM_UNIT_FILL_FORE_SCHEMECOLOR_INDEX_BRIGHTNESS" val="0"/>
</p:tagLst>
</file>

<file path=ppt/tags/tag29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DIAGRAM_VERSION" val="3"/>
  <p:tag name="KSO_WM_DIAGRAM_COLOR_TRICK" val="1"/>
  <p:tag name="KSO_WM_DIAGRAM_COLOR_TEXT_CAN_REMOVE" val="n"/>
  <p:tag name="KSO_WM_UNIT_HIGHLIGHT" val="0"/>
  <p:tag name="KSO_WM_UNIT_COMPATIBLE" val="0"/>
  <p:tag name="KSO_WM_UNIT_DIAGRAM_ISNUMVISUAL" val="0"/>
  <p:tag name="KSO_WM_UNIT_DIAGRAM_ISREFERUNIT" val="0"/>
  <p:tag name="KSO_WM_DIAGRAM_GROUP_CODE" val="l1-1"/>
  <p:tag name="KSO_WM_UNIT_TYPE" val="l_h_i"/>
  <p:tag name="KSO_WM_UNIT_INDEX" val="1_1_2"/>
  <p:tag name="KSO_WM_UNIT_ID" val="diagram20231973_3*l_h_i*1_1_2"/>
  <p:tag name="KSO_WM_TEMPLATE_CATEGORY" val="diagram"/>
  <p:tag name="KSO_WM_TEMPLATE_INDEX" val="20231973"/>
  <p:tag name="KSO_WM_UNIT_LAYERLEVEL" val="1_1_1"/>
  <p:tag name="KSO_WM_TAG_VERSION" val="3.0"/>
  <p:tag name="KSO_WM_BEAUTIFY_FLAG" val="#wm#"/>
  <p:tag name="KSO_WM_DIAGRAM_MAX_ITEMCNT" val="5"/>
  <p:tag name="KSO_WM_DIAGRAM_MIN_ITEMCNT" val="2"/>
  <p:tag name="KSO_WM_DIAGRAM_VIRTUALLY_FRAME" val="{&quot;height&quot;:326.54998779296875,&quot;width&quot;:850.3499755859375}"/>
  <p:tag name="KSO_WM_DIAGRAM_COLOR_MATCH_VALUE" val="{&quot;shape&quot;:{&quot;fill&quot;:{&quot;type&quot;:0},&quot;glow&quot;:{&quot;colorType&quot;:0},&quot;line&quot;:{&quot;solidLine&quot;:{&quot;brightness&quot;:0,&quot;colorType&quot;:1,&quot;foreColorIndex&quot;:5,&quot;transparency&quot;:0.5},&quot;type&quot;:1},&quot;shadow&quot;:{&quot;colorType&quot;:0},&quot;threeD&quot;:{&quot;curvedSurface&quot;:{&quot;brightness&quot;:0,&quot;colorType&quot;:2,&quot;rgb&quot;:&quot;#000000&quot;},&quot;depth&quot;:{&quot;colorType&quot;:0}}},&quot;text&quot;:{&quot;fill&quot;:{},&quot;glow&quot;:{},&quot;line&quot;:{},&quot;shadow&quot;:{},&quot;threeD&quot;:{}}}"/>
  <p:tag name="KSO_WM_UNIT_LINE_FORE_SCHEMECOLOR_INDEX" val="5"/>
</p:tagLst>
</file>

<file path=ppt/tags/tag29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DIAGRAM_VERSION" val="3"/>
  <p:tag name="KSO_WM_DIAGRAM_COLOR_TRICK" val="1"/>
  <p:tag name="KSO_WM_DIAGRAM_COLOR_TEXT_CAN_REMOVE" val="n"/>
  <p:tag name="KSO_WM_UNIT_HIGHLIGHT" val="0"/>
  <p:tag name="KSO_WM_UNIT_COMPATIBLE" val="0"/>
  <p:tag name="KSO_WM_UNIT_DIAGRAM_ISNUMVISUAL" val="0"/>
  <p:tag name="KSO_WM_UNIT_DIAGRAM_ISREFERUNIT" val="0"/>
  <p:tag name="KSO_WM_DIAGRAM_GROUP_CODE" val="l1-1"/>
  <p:tag name="KSO_WM_UNIT_TYPE" val="l_h_i"/>
  <p:tag name="KSO_WM_UNIT_INDEX" val="1_2_2"/>
  <p:tag name="KSO_WM_UNIT_ID" val="diagram20231973_3*l_h_i*1_2_2"/>
  <p:tag name="KSO_WM_TEMPLATE_CATEGORY" val="diagram"/>
  <p:tag name="KSO_WM_TEMPLATE_INDEX" val="20231973"/>
  <p:tag name="KSO_WM_UNIT_LAYERLEVEL" val="1_1_1"/>
  <p:tag name="KSO_WM_TAG_VERSION" val="3.0"/>
  <p:tag name="KSO_WM_BEAUTIFY_FLAG" val="#wm#"/>
  <p:tag name="KSO_WM_DIAGRAM_MAX_ITEMCNT" val="5"/>
  <p:tag name="KSO_WM_DIAGRAM_MIN_ITEMCNT" val="2"/>
  <p:tag name="KSO_WM_DIAGRAM_VIRTUALLY_FRAME" val="{&quot;height&quot;:326.54998779296875,&quot;width&quot;:850.3499755859375}"/>
  <p:tag name="KSO_WM_DIAGRAM_COLOR_MATCH_VALUE" val="{&quot;shape&quot;:{&quot;fill&quot;:{&quot;type&quot;:0},&quot;glow&quot;:{&quot;colorType&quot;:0},&quot;line&quot;:{&quot;solidLine&quot;:{&quot;brightness&quot;:0,&quot;colorType&quot;:1,&quot;foreColorIndex&quot;:5,&quot;transparency&quot;:0.5},&quot;type&quot;:1},&quot;shadow&quot;:{&quot;colorType&quot;:0},&quot;threeD&quot;:{&quot;curvedSurface&quot;:{&quot;brightness&quot;:0,&quot;colorType&quot;:2,&quot;rgb&quot;:&quot;#000000&quot;},&quot;depth&quot;:{&quot;colorType&quot;:0}}},&quot;text&quot;:{&quot;fill&quot;:{},&quot;glow&quot;:{},&quot;line&quot;:{},&quot;shadow&quot;:{},&quot;threeD&quot;:{}}}"/>
  <p:tag name="KSO_WM_UNIT_LINE_FORE_SCHEMECOLOR_INDEX" val="5"/>
</p:tagLst>
</file>

<file path=ppt/tags/tag30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DIAGRAM_VERSION" val="3"/>
  <p:tag name="KSO_WM_DIAGRAM_COLOR_TRICK" val="1"/>
  <p:tag name="KSO_WM_DIAGRAM_COLOR_TEXT_CAN_REMOVE" val="n"/>
  <p:tag name="KSO_WM_UNIT_HIGHLIGHT" val="0"/>
  <p:tag name="KSO_WM_UNIT_COMPATIBLE" val="0"/>
  <p:tag name="KSO_WM_UNIT_DIAGRAM_ISNUMVISUAL" val="0"/>
  <p:tag name="KSO_WM_UNIT_DIAGRAM_ISREFERUNIT" val="0"/>
  <p:tag name="KSO_WM_DIAGRAM_GROUP_CODE" val="l1-1"/>
  <p:tag name="KSO_WM_UNIT_TYPE" val="l_h_i"/>
  <p:tag name="KSO_WM_UNIT_INDEX" val="1_3_2"/>
  <p:tag name="KSO_WM_UNIT_ID" val="diagram20231973_3*l_h_i*1_3_2"/>
  <p:tag name="KSO_WM_TEMPLATE_CATEGORY" val="diagram"/>
  <p:tag name="KSO_WM_TEMPLATE_INDEX" val="20231973"/>
  <p:tag name="KSO_WM_UNIT_LAYERLEVEL" val="1_1_1"/>
  <p:tag name="KSO_WM_TAG_VERSION" val="3.0"/>
  <p:tag name="KSO_WM_BEAUTIFY_FLAG" val="#wm#"/>
  <p:tag name="KSO_WM_DIAGRAM_MAX_ITEMCNT" val="5"/>
  <p:tag name="KSO_WM_DIAGRAM_MIN_ITEMCNT" val="2"/>
  <p:tag name="KSO_WM_DIAGRAM_VIRTUALLY_FRAME" val="{&quot;height&quot;:326.54998779296875,&quot;width&quot;:850.3499755859375}"/>
  <p:tag name="KSO_WM_DIAGRAM_COLOR_MATCH_VALUE" val="{&quot;shape&quot;:{&quot;fill&quot;:{&quot;type&quot;:0},&quot;glow&quot;:{&quot;colorType&quot;:0},&quot;line&quot;:{&quot;solidLine&quot;:{&quot;brightness&quot;:0,&quot;colorType&quot;:1,&quot;foreColorIndex&quot;:5,&quot;transparency&quot;:0.5},&quot;type&quot;:1},&quot;shadow&quot;:{&quot;colorType&quot;:0},&quot;threeD&quot;:{&quot;curvedSurface&quot;:{&quot;brightness&quot;:0,&quot;colorType&quot;:2,&quot;rgb&quot;:&quot;#000000&quot;},&quot;depth&quot;:{&quot;colorType&quot;:0}}},&quot;text&quot;:{&quot;fill&quot;:{},&quot;glow&quot;:{},&quot;line&quot;:{},&quot;shadow&quot;:{},&quot;threeD&quot;:{}}}"/>
  <p:tag name="KSO_WM_UNIT_LINE_FORE_SCHEMECOLOR_INDEX" val="5"/>
</p:tagLst>
</file>

<file path=ppt/tags/tag30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DIAGRAM_VERSION" val="3"/>
  <p:tag name="KSO_WM_DIAGRAM_COLOR_TRICK" val="1"/>
  <p:tag name="KSO_WM_DIAGRAM_COLOR_TEXT_CAN_REMOVE" val="n"/>
  <p:tag name="KSO_WM_UNIT_HIGHLIGHT" val="0"/>
  <p:tag name="KSO_WM_UNIT_COMPATIBLE" val="0"/>
  <p:tag name="KSO_WM_UNIT_DIAGRAM_ISNUMVISUAL" val="0"/>
  <p:tag name="KSO_WM_UNIT_DIAGRAM_ISREFERUNIT" val="0"/>
  <p:tag name="KSO_WM_DIAGRAM_GROUP_CODE" val="l1-1"/>
  <p:tag name="KSO_WM_UNIT_TYPE" val="l_h_i"/>
  <p:tag name="KSO_WM_UNIT_INDEX" val="1_4_2"/>
  <p:tag name="KSO_WM_UNIT_ID" val="diagram20231973_3*l_h_i*1_4_2"/>
  <p:tag name="KSO_WM_TEMPLATE_CATEGORY" val="diagram"/>
  <p:tag name="KSO_WM_TEMPLATE_INDEX" val="20231973"/>
  <p:tag name="KSO_WM_UNIT_LAYERLEVEL" val="1_1_1"/>
  <p:tag name="KSO_WM_TAG_VERSION" val="3.0"/>
  <p:tag name="KSO_WM_BEAUTIFY_FLAG" val="#wm#"/>
  <p:tag name="KSO_WM_DIAGRAM_MAX_ITEMCNT" val="5"/>
  <p:tag name="KSO_WM_DIAGRAM_MIN_ITEMCNT" val="2"/>
  <p:tag name="KSO_WM_DIAGRAM_VIRTUALLY_FRAME" val="{&quot;height&quot;:326.54998779296875,&quot;width&quot;:850.3499755859375}"/>
  <p:tag name="KSO_WM_DIAGRAM_COLOR_MATCH_VALUE" val="{&quot;shape&quot;:{&quot;fill&quot;:{&quot;type&quot;:0},&quot;glow&quot;:{&quot;colorType&quot;:0},&quot;line&quot;:{&quot;solidLine&quot;:{&quot;brightness&quot;:0,&quot;colorType&quot;:1,&quot;foreColorIndex&quot;:5,&quot;transparency&quot;:0.5},&quot;type&quot;:1},&quot;shadow&quot;:{&quot;colorType&quot;:0},&quot;threeD&quot;:{&quot;curvedSurface&quot;:{&quot;brightness&quot;:0,&quot;colorType&quot;:2,&quot;rgb&quot;:&quot;#000000&quot;},&quot;depth&quot;:{&quot;colorType&quot;:0}}},&quot;text&quot;:{&quot;fill&quot;:{},&quot;glow&quot;:{},&quot;line&quot;:{},&quot;shadow&quot;:{},&quot;threeD&quot;:{}}}"/>
  <p:tag name="KSO_WM_UNIT_LINE_FORE_SCHEMECOLOR_INDEX" val="5"/>
</p:tagLst>
</file>

<file path=ppt/tags/tag30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DIAGRAM_VERSION" val="3"/>
  <p:tag name="KSO_WM_DIAGRAM_COLOR_TRICK" val="1"/>
  <p:tag name="KSO_WM_DIAGRAM_COLOR_TEXT_CAN_REMOVE" val="n"/>
  <p:tag name="KSO_WM_UNIT_ISCONTENTSTITLE" val="0"/>
  <p:tag name="KSO_WM_UNIT_ISNUMDGMTITLE" val="0"/>
  <p:tag name="KSO_WM_UNIT_NOCLEAR" val="0"/>
  <p:tag name="KSO_WM_UNIT_HIGHLIGHT" val="0"/>
  <p:tag name="KSO_WM_UNIT_COMPATIBLE" val="0"/>
  <p:tag name="KSO_WM_UNIT_DIAGRAM_ISNUMVISUAL" val="0"/>
  <p:tag name="KSO_WM_UNIT_DIAGRAM_ISREFERUNIT" val="0"/>
  <p:tag name="KSO_WM_DIAGRAM_GROUP_CODE" val="l1-1"/>
  <p:tag name="KSO_WM_UNIT_TYPE" val="l_h_a"/>
  <p:tag name="KSO_WM_UNIT_INDEX" val="1_1_1"/>
  <p:tag name="KSO_WM_UNIT_ID" val="diagram20231973_3*l_h_a*1_1_1"/>
  <p:tag name="KSO_WM_TEMPLATE_CATEGORY" val="diagram"/>
  <p:tag name="KSO_WM_TEMPLATE_INDEX" val="20231973"/>
  <p:tag name="KSO_WM_UNIT_LAYERLEVEL" val="1_1_1"/>
  <p:tag name="KSO_WM_TAG_VERSION" val="3.0"/>
  <p:tag name="KSO_WM_BEAUTIFY_FLAG" val="#wm#"/>
  <p:tag name="KSO_WM_DIAGRAM_MAX_ITEMCNT" val="5"/>
  <p:tag name="KSO_WM_DIAGRAM_MIN_ITEMCNT" val="2"/>
  <p:tag name="KSO_WM_DIAGRAM_VIRTUALLY_FRAME" val="{&quot;height&quot;:326.54998779296875,&quot;width&quot;:850.3499755859375}"/>
  <p:tag name="KSO_WM_DIAGRAM_COLOR_MATCH_VALUE" val="{&quot;shape&quot;:{&quot;fill&quot;:{&quot;type&quot;:0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1,&quot;foreColorIndex&quot;:5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UNIT_VALUE" val="8"/>
  <p:tag name="KSO_WM_UNIT_TEXT_TYPE" val="1"/>
  <p:tag name="KSO_WM_UNIT_PRESET_TEXT" val="添加标题"/>
  <p:tag name="KSO_WM_UNIT_TEXT_FILL_FORE_SCHEMECOLOR_INDEX" val="1"/>
  <p:tag name="KSO_WM_UNIT_TEXT_FILL_TYPE" val="1"/>
</p:tagLst>
</file>

<file path=ppt/tags/tag30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DIAGRAM_VERSION" val="3"/>
  <p:tag name="KSO_WM_DIAGRAM_COLOR_TRICK" val="1"/>
  <p:tag name="KSO_WM_DIAGRAM_COLOR_TEXT_CAN_REMOVE" val="n"/>
  <p:tag name="KSO_WM_UNIT_ISCONTENTSTITLE" val="0"/>
  <p:tag name="KSO_WM_UNIT_ISNUMDGMTITLE" val="0"/>
  <p:tag name="KSO_WM_UNIT_NOCLEAR" val="0"/>
  <p:tag name="KSO_WM_UNIT_HIGHLIGHT" val="0"/>
  <p:tag name="KSO_WM_UNIT_COMPATIBLE" val="0"/>
  <p:tag name="KSO_WM_UNIT_DIAGRAM_ISNUMVISUAL" val="0"/>
  <p:tag name="KSO_WM_UNIT_DIAGRAM_ISREFERUNIT" val="0"/>
  <p:tag name="KSO_WM_DIAGRAM_GROUP_CODE" val="l1-1"/>
  <p:tag name="KSO_WM_UNIT_TYPE" val="l_h_a"/>
  <p:tag name="KSO_WM_UNIT_INDEX" val="1_2_1"/>
  <p:tag name="KSO_WM_UNIT_ID" val="diagram20231973_3*l_h_a*1_2_1"/>
  <p:tag name="KSO_WM_TEMPLATE_CATEGORY" val="diagram"/>
  <p:tag name="KSO_WM_TEMPLATE_INDEX" val="20231973"/>
  <p:tag name="KSO_WM_UNIT_LAYERLEVEL" val="1_1_1"/>
  <p:tag name="KSO_WM_TAG_VERSION" val="3.0"/>
  <p:tag name="KSO_WM_BEAUTIFY_FLAG" val="#wm#"/>
  <p:tag name="KSO_WM_DIAGRAM_MAX_ITEMCNT" val="5"/>
  <p:tag name="KSO_WM_DIAGRAM_MIN_ITEMCNT" val="2"/>
  <p:tag name="KSO_WM_DIAGRAM_VIRTUALLY_FRAME" val="{&quot;height&quot;:326.54998779296875,&quot;width&quot;:850.3499755859375}"/>
  <p:tag name="KSO_WM_DIAGRAM_COLOR_MATCH_VALUE" val="{&quot;shape&quot;:{&quot;fill&quot;:{&quot;type&quot;:0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1,&quot;foreColorIndex&quot;:5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UNIT_TEXT_TYPE" val="1"/>
  <p:tag name="KSO_WM_UNIT_PRESET_TEXT" val="添加标题"/>
  <p:tag name="KSO_WM_UNIT_TEXT_FILL_FORE_SCHEMECOLOR_INDEX" val="1"/>
  <p:tag name="KSO_WM_UNIT_TEXT_FILL_TYPE" val="1"/>
</p:tagLst>
</file>

<file path=ppt/tags/tag30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DIAGRAM_VERSION" val="3"/>
  <p:tag name="KSO_WM_DIAGRAM_COLOR_TRICK" val="1"/>
  <p:tag name="KSO_WM_DIAGRAM_COLOR_TEXT_CAN_REMOVE" val="n"/>
  <p:tag name="KSO_WM_UNIT_ISCONTENTSTITLE" val="0"/>
  <p:tag name="KSO_WM_UNIT_ISNUMDGMTITLE" val="0"/>
  <p:tag name="KSO_WM_UNIT_NOCLEAR" val="0"/>
  <p:tag name="KSO_WM_UNIT_HIGHLIGHT" val="0"/>
  <p:tag name="KSO_WM_UNIT_COMPATIBLE" val="0"/>
  <p:tag name="KSO_WM_UNIT_DIAGRAM_ISNUMVISUAL" val="0"/>
  <p:tag name="KSO_WM_UNIT_DIAGRAM_ISREFERUNIT" val="0"/>
  <p:tag name="KSO_WM_DIAGRAM_GROUP_CODE" val="l1-1"/>
  <p:tag name="KSO_WM_UNIT_TYPE" val="l_h_a"/>
  <p:tag name="KSO_WM_UNIT_INDEX" val="1_3_1"/>
  <p:tag name="KSO_WM_UNIT_ID" val="diagram20231973_3*l_h_a*1_3_1"/>
  <p:tag name="KSO_WM_TEMPLATE_CATEGORY" val="diagram"/>
  <p:tag name="KSO_WM_TEMPLATE_INDEX" val="20231973"/>
  <p:tag name="KSO_WM_UNIT_LAYERLEVEL" val="1_1_1"/>
  <p:tag name="KSO_WM_TAG_VERSION" val="3.0"/>
  <p:tag name="KSO_WM_BEAUTIFY_FLAG" val="#wm#"/>
  <p:tag name="KSO_WM_DIAGRAM_MAX_ITEMCNT" val="5"/>
  <p:tag name="KSO_WM_DIAGRAM_MIN_ITEMCNT" val="2"/>
  <p:tag name="KSO_WM_DIAGRAM_VIRTUALLY_FRAME" val="{&quot;height&quot;:326.54998779296875,&quot;width&quot;:850.3499755859375}"/>
  <p:tag name="KSO_WM_DIAGRAM_COLOR_MATCH_VALUE" val="{&quot;shape&quot;:{&quot;fill&quot;:{&quot;type&quot;:0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1,&quot;foreColorIndex&quot;:5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UNIT_TEXT_TYPE" val="1"/>
  <p:tag name="KSO_WM_UNIT_PRESET_TEXT" val="添加标题"/>
  <p:tag name="KSO_WM_UNIT_TEXT_FILL_FORE_SCHEMECOLOR_INDEX" val="1"/>
  <p:tag name="KSO_WM_UNIT_TEXT_FILL_TYPE" val="1"/>
</p:tagLst>
</file>

<file path=ppt/tags/tag30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DIAGRAM_VERSION" val="3"/>
  <p:tag name="KSO_WM_DIAGRAM_COLOR_TRICK" val="1"/>
  <p:tag name="KSO_WM_DIAGRAM_COLOR_TEXT_CAN_REMOVE" val="n"/>
  <p:tag name="KSO_WM_UNIT_ISCONTENTSTITLE" val="0"/>
  <p:tag name="KSO_WM_UNIT_ISNUMDGMTITLE" val="0"/>
  <p:tag name="KSO_WM_UNIT_NOCLEAR" val="0"/>
  <p:tag name="KSO_WM_UNIT_HIGHLIGHT" val="0"/>
  <p:tag name="KSO_WM_UNIT_COMPATIBLE" val="0"/>
  <p:tag name="KSO_WM_UNIT_DIAGRAM_ISNUMVISUAL" val="0"/>
  <p:tag name="KSO_WM_UNIT_DIAGRAM_ISREFERUNIT" val="0"/>
  <p:tag name="KSO_WM_DIAGRAM_GROUP_CODE" val="l1-1"/>
  <p:tag name="KSO_WM_UNIT_TYPE" val="l_h_a"/>
  <p:tag name="KSO_WM_UNIT_INDEX" val="1_4_1"/>
  <p:tag name="KSO_WM_UNIT_ID" val="diagram20231973_3*l_h_a*1_4_1"/>
  <p:tag name="KSO_WM_TEMPLATE_CATEGORY" val="diagram"/>
  <p:tag name="KSO_WM_TEMPLATE_INDEX" val="20231973"/>
  <p:tag name="KSO_WM_UNIT_LAYERLEVEL" val="1_1_1"/>
  <p:tag name="KSO_WM_TAG_VERSION" val="3.0"/>
  <p:tag name="KSO_WM_BEAUTIFY_FLAG" val="#wm#"/>
  <p:tag name="KSO_WM_DIAGRAM_MAX_ITEMCNT" val="5"/>
  <p:tag name="KSO_WM_DIAGRAM_MIN_ITEMCNT" val="2"/>
  <p:tag name="KSO_WM_DIAGRAM_VIRTUALLY_FRAME" val="{&quot;height&quot;:326.54998779296875,&quot;width&quot;:850.3499755859375}"/>
  <p:tag name="KSO_WM_DIAGRAM_COLOR_MATCH_VALUE" val="{&quot;shape&quot;:{&quot;fill&quot;:{&quot;type&quot;:0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1,&quot;foreColorIndex&quot;:5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UNIT_TEXT_TYPE" val="1"/>
  <p:tag name="KSO_WM_UNIT_PRESET_TEXT" val="添加标题"/>
  <p:tag name="KSO_WM_UNIT_TEXT_FILL_FORE_SCHEMECOLOR_INDEX" val="1"/>
  <p:tag name="KSO_WM_UNIT_TEXT_FILL_TYPE" val="1"/>
</p:tagLst>
</file>

<file path=ppt/tags/tag30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TYPE" val="sectionTitle"/>
  <p:tag name="KSO_WM_TEMPLATE_SUBCATEGORY" val="29"/>
  <p:tag name="KSO_WM_TEMPLATE_COLOR_TYPE" val="0"/>
  <p:tag name="KSO_WM_TAG_VERSION" val="3.0"/>
  <p:tag name="KSO_WM_SLIDE_SUBTYPE" val="pureTxt"/>
  <p:tag name="KSO_WM_SLIDE_ITEM_CNT" val="0"/>
  <p:tag name="KSO_WM_BEAUTIFY_FLAG" val="#wm#"/>
  <p:tag name="KSO_WM_TEMPLATE_INDEX" val="20238579"/>
  <p:tag name="KSO_WM_TEMPLATE_CATEGORY" val="custom"/>
  <p:tag name="KSO_WM_SLIDE_INDEX" val="7"/>
  <p:tag name="KSO_WM_SLIDE_ID" val="custom20238579_7"/>
  <p:tag name="KSO_WM_TEMPLATE_MASTER_TYPE" val="0"/>
  <p:tag name="KSO_WM_SLIDE_LAYOUT" val="a_e"/>
  <p:tag name="KSO_WM_SLIDE_LAYOUT_CNT" val="1_1"/>
</p:tagLst>
</file>

<file path=ppt/tags/tag30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TYPE" val="a"/>
  <p:tag name="KSO_WM_UNIT_INDEX" val="1"/>
  <p:tag name="KSO_WM_BEAUTIFY_FLAG" val="#wm#"/>
  <p:tag name="KSO_WM_TAG_VERSION" val="3.0"/>
  <p:tag name="KSO_WM_UNIT_ID" val="custom20238579_7*a*1"/>
  <p:tag name="KSO_WM_UNIT_ISNUMDGMTITLE" val="0"/>
  <p:tag name="KSO_WM_UNIT_NOCLEAR" val="0"/>
  <p:tag name="KSO_WM_UNIT_HIGHLIGHT" val="0"/>
  <p:tag name="KSO_WM_UNIT_COMPATIBLE" val="0"/>
  <p:tag name="KSO_WM_UNIT_DIAGRAM_ISNUMVISUAL" val="0"/>
  <p:tag name="KSO_WM_UNIT_DIAGRAM_ISREFERUNIT" val="0"/>
  <p:tag name="KSO_WM_UNIT_LAYERLEVEL" val="1"/>
  <p:tag name="KSO_WM_TEMPLATE_INDEX" val="20238579"/>
  <p:tag name="KSO_WM_TEMPLATE_CATEGORY" val="custom"/>
  <p:tag name="KSO_WM_UNIT_ISCONTENTSTITLE" val="0"/>
  <p:tag name="KSO_WM_UNIT_TEXT_TYPE" val="1"/>
  <p:tag name="KSO_WM_UNIT_PRESET_TEXT" val="添加章节标题"/>
</p:tagLst>
</file>

<file path=ppt/tags/tag30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TYPE" val="e"/>
  <p:tag name="KSO_WM_UNIT_INDEX" val="1"/>
  <p:tag name="KSO_WM_BEAUTIFY_FLAG" val="#wm#"/>
  <p:tag name="KSO_WM_TAG_VERSION" val="3.0"/>
  <p:tag name="KSO_WM_UNIT_ID" val="custom20238579_7*e*1"/>
  <p:tag name="KSO_WM_UNIT_ISNUMDGMTITLE" val="0"/>
  <p:tag name="KSO_WM_UNIT_NOCLEAR" val="0"/>
  <p:tag name="KSO_WM_UNIT_HIGHLIGHT" val="0"/>
  <p:tag name="KSO_WM_UNIT_COMPATIBLE" val="0"/>
  <p:tag name="KSO_WM_UNIT_DIAGRAM_ISNUMVISUAL" val="0"/>
  <p:tag name="KSO_WM_UNIT_DIAGRAM_ISREFERUNIT" val="0"/>
  <p:tag name="KSO_WM_UNIT_LAYERLEVEL" val="1"/>
  <p:tag name="KSO_WM_TEMPLATE_INDEX" val="20238579"/>
  <p:tag name="KSO_WM_TEMPLATE_CATEGORY" val="custom"/>
</p:tagLst>
</file>

<file path=ppt/tags/tag30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ID" val="diagram20231784_2"/>
  <p:tag name="KSO_WM_TEMPLATE_SUBCATEGORY" val="0"/>
  <p:tag name="KSO_WM_TEMPLATE_MASTER_TYPE" val="0"/>
  <p:tag name="KSO_WM_TEMPLATE_COLOR_TYPE" val="0"/>
  <p:tag name="KSO_WM_SLIDE_ITEM_CNT" val="3"/>
  <p:tag name="KSO_WM_SLIDE_INDEX" val="2"/>
  <p:tag name="KSO_WM_TAG_VERSION" val="3.0"/>
  <p:tag name="KSO_WM_BEAUTIFY_FLAG" val="#wm#"/>
  <p:tag name="KSO_WM_TEMPLATE_CATEGORY" val="diagram"/>
  <p:tag name="KSO_WM_TEMPLATE_INDEX" val="20231784"/>
  <p:tag name="KSO_WM_SLIDE_TYPE" val="text"/>
  <p:tag name="KSO_WM_SLIDE_SUBTYPE" val="diag"/>
  <p:tag name="KSO_WM_SLIDE_SIZE" val="851.132*388.3"/>
  <p:tag name="KSO_WM_SLIDE_POSITION" val="54.7968*105.7"/>
  <p:tag name="KSO_WM_SLIDE_LAYOUT" val="a_l"/>
  <p:tag name="KSO_WM_SLIDE_LAYOUT_CNT" val="1_1"/>
  <p:tag name="KSO_WM_SPECIAL_SOURCE" val="bdnull"/>
  <p:tag name="KSO_WM_DIAGRAM_GROUP_CODE" val="l1-1"/>
  <p:tag name="KSO_WM_SLIDE_DIAGTYPE" val="l"/>
</p:tagLst>
</file>

<file path=ppt/tags/tag3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ISCONTENTSTITLE" val="0"/>
  <p:tag name="KSO_WM_UNIT_ISNUMDGMTITLE" val="0"/>
  <p:tag name="KSO_WM_UNIT_NOCLEAR" val="0"/>
  <p:tag name="KSO_WM_UNIT_VALUE" val="30"/>
  <p:tag name="KSO_WM_UNIT_HIGHLIGHT" val="0"/>
  <p:tag name="KSO_WM_UNIT_COMPATIBLE" val="0"/>
  <p:tag name="KSO_WM_UNIT_DIAGRAM_ISNUMVISUAL" val="0"/>
  <p:tag name="KSO_WM_UNIT_DIAGRAM_ISREFERUNIT" val="0"/>
  <p:tag name="KSO_WM_UNIT_TYPE" val="a"/>
  <p:tag name="KSO_WM_UNIT_INDEX" val="1"/>
  <p:tag name="KSO_WM_UNIT_ID" val="diagram20231784_2*a*1"/>
  <p:tag name="KSO_WM_TEMPLATE_CATEGORY" val="diagram"/>
  <p:tag name="KSO_WM_TEMPLATE_INDEX" val="20231784"/>
  <p:tag name="KSO_WM_UNIT_LAYERLEVEL" val="1"/>
  <p:tag name="KSO_WM_TAG_VERSION" val="3.0"/>
  <p:tag name="KSO_WM_BEAUTIFY_FLAG" val="#wm#"/>
  <p:tag name="KSO_WM_DIAGRAM_GROUP_CODE" val="l1-1"/>
  <p:tag name="KSO_WM_UNIT_PRESET_TEXT" val="单击此处添加标题"/>
  <p:tag name="KSO_WM_UNIT_TEXT_TYPE" val="1"/>
</p:tagLst>
</file>

<file path=ppt/tags/tag3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diagram20231784_3*l_h_i*1_1_2"/>
  <p:tag name="KSO_WM_TEMPLATE_CATEGORY" val="diagram"/>
  <p:tag name="KSO_WM_TEMPLATE_INDEX" val="20231784"/>
  <p:tag name="KSO_WM_UNIT_LAYERLEVEL" val="1_1_1"/>
  <p:tag name="KSO_WM_TAG_VERSION" val="3.0"/>
  <p:tag name="KSO_WM_DIAGRAM_VERSION" val="3"/>
  <p:tag name="KSO_WM_DIAGRAM_COLOR_TRICK" val="1"/>
  <p:tag name="KSO_WM_DIAGRAM_COLOR_TEXT_CAN_REMOVE" val="n"/>
  <p:tag name="KSO_WM_DIAGRAM_GROUP_CODE" val="l1-1"/>
  <p:tag name="KSO_WM_UNIT_TYPE" val="l_h_i"/>
  <p:tag name="KSO_WM_UNIT_INDEX" val="1_1_2"/>
  <p:tag name="KSO_WM_DIAGRAM_MAX_ITEMCNT" val="4"/>
  <p:tag name="KSO_WM_DIAGRAM_MIN_ITEMCNT" val="2"/>
  <p:tag name="KSO_WM_DIAGRAM_VIRTUALLY_FRAME" val="{&quot;height&quot;:388.35,&quot;left&quot;:54.79678179402981,&quot;top&quot;:105.7,&quot;width&quot;:851.1322631835938}"/>
  <p:tag name="KSO_WM_DIAGRAM_COLOR_MATCH_VALUE" val="{&quot;shape&quot;:{&quot;fill&quot;:{&quot;type&quot;:0},&quot;glow&quot;:{&quot;colorType&quot;:0},&quot;line&quot;:{&quot;solidLine&quot;:{&quot;brightness&quot;:0,&quot;colorType&quot;:1,&quot;foreColorIndex&quot;:5,&quot;transparency&quot;:0},&quot;type&quot;:1},&quot;shadow&quot;:{&quot;colorType&quot;:0},&quot;threeD&quot;:{&quot;curvedSurface&quot;:{&quot;brightness&quot;:0,&quot;colorType&quot;:2,&quot;rgb&quot;:&quot;#000000&quot;},&quot;depth&quot;:{&quot;colorType&quot;:0}}},&quot;text&quot;:{&quot;fill&quot;:{},&quot;glow&quot;:{},&quot;line&quot;:{},&quot;shadow&quot;:{},&quot;threeD&quot;:{}}}"/>
  <p:tag name="KSO_WM_BEAUTIFY_FLAG" val="#wm#"/>
  <p:tag name="KSO_WM_UNIT_LINE_FORE_SCHEMECOLOR_INDEX" val="5"/>
</p:tagLst>
</file>

<file path=ppt/tags/tag3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SUBTYPE" val="a"/>
  <p:tag name="KSO_WM_UNIT_NOCLEAR" val="0"/>
  <p:tag name="KSO_WM_UNIT_VALUE" val="60"/>
  <p:tag name="KSO_WM_UNIT_HIGHLIGHT" val="0"/>
  <p:tag name="KSO_WM_UNIT_COMPATIBLE" val="0"/>
  <p:tag name="KSO_WM_UNIT_DIAGRAM_ISNUMVISUAL" val="0"/>
  <p:tag name="KSO_WM_UNIT_DIAGRAM_ISREFERUNIT" val="0"/>
  <p:tag name="KSO_WM_UNIT_TYPE" val="l_h_f"/>
  <p:tag name="KSO_WM_UNIT_INDEX" val="1_1_1"/>
  <p:tag name="KSO_WM_UNIT_ID" val="diagram20231784_3*l_h_f*1_1_1"/>
  <p:tag name="KSO_WM_TEMPLATE_CATEGORY" val="diagram"/>
  <p:tag name="KSO_WM_TEMPLATE_INDEX" val="20231784"/>
  <p:tag name="KSO_WM_UNIT_LAYERLEVEL" val="1_1_1"/>
  <p:tag name="KSO_WM_TAG_VERSION" val="3.0"/>
  <p:tag name="KSO_WM_UNIT_TEXT_FILL_FORE_SCHEMECOLOR_INDEX_BRIGHTNESS" val="0.15"/>
  <p:tag name="KSO_WM_DIAGRAM_VERSION" val="3"/>
  <p:tag name="KSO_WM_DIAGRAM_COLOR_TRICK" val="1"/>
  <p:tag name="KSO_WM_DIAGRAM_COLOR_TEXT_CAN_REMOVE" val="n"/>
  <p:tag name="KSO_WM_DIAGRAM_GROUP_CODE" val="l1-1"/>
  <p:tag name="KSO_WM_DIAGRAM_MAX_ITEMCNT" val="4"/>
  <p:tag name="KSO_WM_DIAGRAM_MIN_ITEMCNT" val="2"/>
  <p:tag name="KSO_WM_DIAGRAM_VIRTUALLY_FRAME" val="{&quot;height&quot;:388.35,&quot;left&quot;:54.79678179402981,&quot;top&quot;:105.7,&quot;width&quot;:851.1322631835938}"/>
  <p:tag name="KSO_WM_DIAGRAM_COLOR_MATCH_VALUE" val="{&quot;shape&quot;:{&quot;fill&quot;:{&quot;type&quot;:0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,&quot;text&quot;:{&quot;fill&quot;:{&quot;solid&quot;:{&quot;brightness&quot;:0.15000000596046448,&quot;colorType&quot;:1,&quot;foreColorIndex&quot;:13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UNIT_TEXT_TYPE" val="1"/>
  <p:tag name="KSO_WM_UNIT_TEXT_LAYER_COUNT" val="1"/>
  <p:tag name="KSO_WM_BEAUTIFY_FLAG" val="#wm#"/>
  <p:tag name="KSO_WM_UNIT_PRESET_TEXT" val="单击此处添加文本，简明扼要地阐述您的观点。根据需要可酌情增减文字，以便观者准确地理解您传达的思想。单击此处添加文本具体内容。"/>
  <p:tag name="KSO_WM_UNIT_TEXT_FILL_FORE_SCHEMECOLOR_INDEX" val="1"/>
  <p:tag name="KSO_WM_UNIT_TEXT_FILL_TYPE" val="1"/>
</p:tagLst>
</file>

<file path=ppt/tags/tag3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ISCONTENTSTITLE" val="0"/>
  <p:tag name="KSO_WM_UNIT_ISNUMDGMTITLE" val="0"/>
  <p:tag name="KSO_WM_UNIT_NOCLEAR" val="0"/>
  <p:tag name="KSO_WM_UNIT_VALUE" val="10"/>
  <p:tag name="KSO_WM_UNIT_HIGHLIGHT" val="0"/>
  <p:tag name="KSO_WM_UNIT_COMPATIBLE" val="0"/>
  <p:tag name="KSO_WM_UNIT_DIAGRAM_ISNUMVISUAL" val="0"/>
  <p:tag name="KSO_WM_UNIT_DIAGRAM_ISREFERUNIT" val="0"/>
  <p:tag name="KSO_WM_UNIT_TYPE" val="l_h_a"/>
  <p:tag name="KSO_WM_UNIT_INDEX" val="1_1_1"/>
  <p:tag name="KSO_WM_UNIT_ID" val="diagram20231784_3*l_h_a*1_1_1"/>
  <p:tag name="KSO_WM_TEMPLATE_CATEGORY" val="diagram"/>
  <p:tag name="KSO_WM_TEMPLATE_INDEX" val="20231784"/>
  <p:tag name="KSO_WM_UNIT_LAYERLEVEL" val="1_1_1"/>
  <p:tag name="KSO_WM_TAG_VERSION" val="3.0"/>
  <p:tag name="KSO_WM_UNIT_TEXT_FILL_FORE_SCHEMECOLOR_INDEX_BRIGHTNESS" val="0.15"/>
  <p:tag name="KSO_WM_DIAGRAM_VERSION" val="3"/>
  <p:tag name="KSO_WM_DIAGRAM_COLOR_TRICK" val="1"/>
  <p:tag name="KSO_WM_DIAGRAM_COLOR_TEXT_CAN_REMOVE" val="n"/>
  <p:tag name="KSO_WM_DIAGRAM_GROUP_CODE" val="l1-1"/>
  <p:tag name="KSO_WM_DIAGRAM_MAX_ITEMCNT" val="4"/>
  <p:tag name="KSO_WM_DIAGRAM_MIN_ITEMCNT" val="2"/>
  <p:tag name="KSO_WM_DIAGRAM_VIRTUALLY_FRAME" val="{&quot;height&quot;:388.35,&quot;left&quot;:54.79678179402981,&quot;top&quot;:105.7,&quot;width&quot;:851.1322631835938}"/>
  <p:tag name="KSO_WM_DIAGRAM_COLOR_MATCH_VALUE" val="{&quot;shape&quot;:{&quot;fill&quot;:{&quot;type&quot;:0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1,&quot;foreColorIndex&quot;:5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UNIT_TEXT_TYPE" val="1"/>
  <p:tag name="KSO_WM_BEAUTIFY_FLAG" val="#wm#"/>
  <p:tag name="KSO_WM_UNIT_PRESET_TEXT" val="添加标题"/>
  <p:tag name="KSO_WM_UNIT_TEXT_FILL_FORE_SCHEMECOLOR_INDEX" val="1"/>
  <p:tag name="KSO_WM_UNIT_TEXT_FILL_TYPE" val="1"/>
</p:tagLst>
</file>

<file path=ppt/tags/tag3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SUBTYPE" val="d"/>
  <p:tag name="KSO_WM_UNIT_TYPE" val="l_h_i"/>
  <p:tag name="KSO_WM_UNIT_INDEX" val="1_1_1"/>
  <p:tag name="KSO_WM_UNIT_ID" val="diagram20231784_3*l_h_i*1_1_1"/>
  <p:tag name="KSO_WM_TEMPLATE_CATEGORY" val="diagram"/>
  <p:tag name="KSO_WM_TEMPLATE_INDEX" val="20231784"/>
  <p:tag name="KSO_WM_UNIT_LAYERLEVEL" val="1_1_1"/>
  <p:tag name="KSO_WM_TAG_VERSION" val="3.0"/>
  <p:tag name="KSO_WM_UNIT_TEXT_FILL_FORE_SCHEMECOLOR_INDEX_BRIGHTNESS" val="0.15"/>
  <p:tag name="KSO_WM_DIAGRAM_VERSION" val="3"/>
  <p:tag name="KSO_WM_DIAGRAM_COLOR_TRICK" val="1"/>
  <p:tag name="KSO_WM_DIAGRAM_COLOR_TEXT_CAN_REMOVE" val="n"/>
  <p:tag name="KSO_WM_DIAGRAM_GROUP_CODE" val="l1-1"/>
  <p:tag name="KSO_WM_DIAGRAM_MAX_ITEMCNT" val="4"/>
  <p:tag name="KSO_WM_DIAGRAM_MIN_ITEMCNT" val="2"/>
  <p:tag name="KSO_WM_DIAGRAM_VIRTUALLY_FRAME" val="{&quot;height&quot;:388.35,&quot;left&quot;:54.79678179402981,&quot;top&quot;:105.7,&quot;width&quot;:851.1322631835938}"/>
  <p:tag name="KSO_WM_DIAGRAM_COLOR_MATCH_VALUE" val="{&quot;shape&quot;:{&quot;fill&quot;:{&quot;type&quot;:0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1,&quot;foreColorIndex&quot;:5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BEAUTIFY_FLAG" val="#wm#"/>
  <p:tag name="KSO_WM_UNIT_TEXT_FILL_FORE_SCHEMECOLOR_INDEX" val="1"/>
  <p:tag name="KSO_WM_UNIT_TEXT_FILL_TYPE" val="1"/>
</p:tagLst>
</file>

<file path=ppt/tags/tag3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diagram20231784_3*l_h_i*1_2_2"/>
  <p:tag name="KSO_WM_TEMPLATE_CATEGORY" val="diagram"/>
  <p:tag name="KSO_WM_TEMPLATE_INDEX" val="20231784"/>
  <p:tag name="KSO_WM_UNIT_LAYERLEVEL" val="1_1_1"/>
  <p:tag name="KSO_WM_TAG_VERSION" val="3.0"/>
  <p:tag name="KSO_WM_DIAGRAM_VERSION" val="3"/>
  <p:tag name="KSO_WM_DIAGRAM_COLOR_TRICK" val="1"/>
  <p:tag name="KSO_WM_DIAGRAM_COLOR_TEXT_CAN_REMOVE" val="n"/>
  <p:tag name="KSO_WM_DIAGRAM_GROUP_CODE" val="l1-1"/>
  <p:tag name="KSO_WM_UNIT_TYPE" val="l_h_i"/>
  <p:tag name="KSO_WM_UNIT_INDEX" val="1_2_2"/>
  <p:tag name="KSO_WM_DIAGRAM_MAX_ITEMCNT" val="4"/>
  <p:tag name="KSO_WM_DIAGRAM_MIN_ITEMCNT" val="2"/>
  <p:tag name="KSO_WM_DIAGRAM_VIRTUALLY_FRAME" val="{&quot;height&quot;:388.35,&quot;left&quot;:54.79678179402981,&quot;top&quot;:105.7,&quot;width&quot;:851.1322631835938}"/>
  <p:tag name="KSO_WM_DIAGRAM_COLOR_MATCH_VALUE" val="{&quot;shape&quot;:{&quot;fill&quot;:{&quot;type&quot;:0},&quot;glow&quot;:{&quot;colorType&quot;:0},&quot;line&quot;:{&quot;solidLine&quot;:{&quot;brightness&quot;:0,&quot;colorType&quot;:1,&quot;foreColorIndex&quot;:5,&quot;transparency&quot;:0},&quot;type&quot;:1},&quot;shadow&quot;:{&quot;colorType&quot;:0},&quot;threeD&quot;:{&quot;curvedSurface&quot;:{&quot;brightness&quot;:0,&quot;colorType&quot;:2,&quot;rgb&quot;:&quot;#000000&quot;},&quot;depth&quot;:{&quot;colorType&quot;:0}}},&quot;text&quot;:{&quot;fill&quot;:{},&quot;glow&quot;:{},&quot;line&quot;:{},&quot;shadow&quot;:{},&quot;threeD&quot;:{}}}"/>
  <p:tag name="KSO_WM_BEAUTIFY_FLAG" val="#wm#"/>
  <p:tag name="KSO_WM_UNIT_LINE_FORE_SCHEMECOLOR_INDEX" val="5"/>
</p:tagLst>
</file>

<file path=ppt/tags/tag3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SUBTYPE" val="a"/>
  <p:tag name="KSO_WM_UNIT_NOCLEAR" val="0"/>
  <p:tag name="KSO_WM_UNIT_VALUE" val="60"/>
  <p:tag name="KSO_WM_UNIT_HIGHLIGHT" val="0"/>
  <p:tag name="KSO_WM_UNIT_COMPATIBLE" val="0"/>
  <p:tag name="KSO_WM_UNIT_DIAGRAM_ISNUMVISUAL" val="0"/>
  <p:tag name="KSO_WM_UNIT_DIAGRAM_ISREFERUNIT" val="0"/>
  <p:tag name="KSO_WM_UNIT_TYPE" val="l_h_f"/>
  <p:tag name="KSO_WM_UNIT_INDEX" val="1_2_1"/>
  <p:tag name="KSO_WM_UNIT_ID" val="diagram20231784_3*l_h_f*1_2_1"/>
  <p:tag name="KSO_WM_TEMPLATE_CATEGORY" val="diagram"/>
  <p:tag name="KSO_WM_TEMPLATE_INDEX" val="20231784"/>
  <p:tag name="KSO_WM_UNIT_LAYERLEVEL" val="1_1_1"/>
  <p:tag name="KSO_WM_TAG_VERSION" val="3.0"/>
  <p:tag name="KSO_WM_UNIT_TEXT_FILL_FORE_SCHEMECOLOR_INDEX_BRIGHTNESS" val="0.15"/>
  <p:tag name="KSO_WM_DIAGRAM_VERSION" val="3"/>
  <p:tag name="KSO_WM_DIAGRAM_COLOR_TRICK" val="1"/>
  <p:tag name="KSO_WM_DIAGRAM_COLOR_TEXT_CAN_REMOVE" val="n"/>
  <p:tag name="KSO_WM_DIAGRAM_GROUP_CODE" val="l1-1"/>
  <p:tag name="KSO_WM_DIAGRAM_MAX_ITEMCNT" val="4"/>
  <p:tag name="KSO_WM_DIAGRAM_MIN_ITEMCNT" val="2"/>
  <p:tag name="KSO_WM_DIAGRAM_VIRTUALLY_FRAME" val="{&quot;height&quot;:388.35,&quot;left&quot;:54.79678179402981,&quot;top&quot;:105.7,&quot;width&quot;:851.1322631835938}"/>
  <p:tag name="KSO_WM_DIAGRAM_COLOR_MATCH_VALUE" val="{&quot;shape&quot;:{&quot;fill&quot;:{&quot;type&quot;:0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,&quot;text&quot;:{&quot;fill&quot;:{&quot;solid&quot;:{&quot;brightness&quot;:0.15000000596046448,&quot;colorType&quot;:1,&quot;foreColorIndex&quot;:13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UNIT_TEXT_TYPE" val="1"/>
  <p:tag name="KSO_WM_UNIT_TEXT_LAYER_COUNT" val="1"/>
  <p:tag name="KSO_WM_BEAUTIFY_FLAG" val="#wm#"/>
  <p:tag name="KSO_WM_UNIT_PRESET_TEXT" val="单击此处添加文本内容，简明扼要地阐述您的观点。根据需要可酌情增减文字，以便观者准确地理解您传达的思想。单击此处添加文本具体内容。"/>
  <p:tag name="KSO_WM_UNIT_TEXT_FILL_FORE_SCHEMECOLOR_INDEX" val="1"/>
  <p:tag name="KSO_WM_UNIT_TEXT_FILL_TYPE" val="1"/>
</p:tagLst>
</file>

<file path=ppt/tags/tag3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ISCONTENTSTITLE" val="0"/>
  <p:tag name="KSO_WM_UNIT_ISNUMDGMTITLE" val="0"/>
  <p:tag name="KSO_WM_UNIT_NOCLEAR" val="0"/>
  <p:tag name="KSO_WM_UNIT_VALUE" val="10"/>
  <p:tag name="KSO_WM_UNIT_HIGHLIGHT" val="0"/>
  <p:tag name="KSO_WM_UNIT_COMPATIBLE" val="0"/>
  <p:tag name="KSO_WM_UNIT_DIAGRAM_ISNUMVISUAL" val="0"/>
  <p:tag name="KSO_WM_UNIT_DIAGRAM_ISREFERUNIT" val="0"/>
  <p:tag name="KSO_WM_UNIT_TYPE" val="l_h_a"/>
  <p:tag name="KSO_WM_UNIT_INDEX" val="1_2_1"/>
  <p:tag name="KSO_WM_UNIT_ID" val="diagram20231784_3*l_h_a*1_2_1"/>
  <p:tag name="KSO_WM_TEMPLATE_CATEGORY" val="diagram"/>
  <p:tag name="KSO_WM_TEMPLATE_INDEX" val="20231784"/>
  <p:tag name="KSO_WM_UNIT_LAYERLEVEL" val="1_1_1"/>
  <p:tag name="KSO_WM_TAG_VERSION" val="3.0"/>
  <p:tag name="KSO_WM_UNIT_TEXT_FILL_FORE_SCHEMECOLOR_INDEX_BRIGHTNESS" val="0.15"/>
  <p:tag name="KSO_WM_DIAGRAM_VERSION" val="3"/>
  <p:tag name="KSO_WM_DIAGRAM_COLOR_TRICK" val="1"/>
  <p:tag name="KSO_WM_DIAGRAM_COLOR_TEXT_CAN_REMOVE" val="n"/>
  <p:tag name="KSO_WM_DIAGRAM_GROUP_CODE" val="l1-1"/>
  <p:tag name="KSO_WM_DIAGRAM_MAX_ITEMCNT" val="4"/>
  <p:tag name="KSO_WM_DIAGRAM_MIN_ITEMCNT" val="2"/>
  <p:tag name="KSO_WM_DIAGRAM_VIRTUALLY_FRAME" val="{&quot;height&quot;:388.35,&quot;left&quot;:54.79678179402981,&quot;top&quot;:105.7,&quot;width&quot;:851.1322631835938}"/>
  <p:tag name="KSO_WM_DIAGRAM_COLOR_MATCH_VALUE" val="{&quot;shape&quot;:{&quot;fill&quot;:{&quot;type&quot;:0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1,&quot;foreColorIndex&quot;:5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UNIT_TEXT_TYPE" val="1"/>
  <p:tag name="KSO_WM_BEAUTIFY_FLAG" val="#wm#"/>
  <p:tag name="KSO_WM_UNIT_PRESET_TEXT" val="添加标题"/>
  <p:tag name="KSO_WM_UNIT_TEXT_FILL_FORE_SCHEMECOLOR_INDEX" val="1"/>
  <p:tag name="KSO_WM_UNIT_TEXT_FILL_TYPE" val="1"/>
</p:tagLst>
</file>

<file path=ppt/tags/tag3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SUBTYPE" val="d"/>
  <p:tag name="KSO_WM_UNIT_TYPE" val="l_h_i"/>
  <p:tag name="KSO_WM_UNIT_INDEX" val="1_2_1"/>
  <p:tag name="KSO_WM_UNIT_ID" val="diagram20231784_3*l_h_i*1_2_1"/>
  <p:tag name="KSO_WM_TEMPLATE_CATEGORY" val="diagram"/>
  <p:tag name="KSO_WM_TEMPLATE_INDEX" val="20231784"/>
  <p:tag name="KSO_WM_UNIT_LAYERLEVEL" val="1_1_1"/>
  <p:tag name="KSO_WM_TAG_VERSION" val="3.0"/>
  <p:tag name="KSO_WM_UNIT_TEXT_FILL_FORE_SCHEMECOLOR_INDEX_BRIGHTNESS" val="0.15"/>
  <p:tag name="KSO_WM_DIAGRAM_VERSION" val="3"/>
  <p:tag name="KSO_WM_DIAGRAM_COLOR_TRICK" val="1"/>
  <p:tag name="KSO_WM_DIAGRAM_COLOR_TEXT_CAN_REMOVE" val="n"/>
  <p:tag name="KSO_WM_DIAGRAM_GROUP_CODE" val="l1-1"/>
  <p:tag name="KSO_WM_DIAGRAM_MAX_ITEMCNT" val="4"/>
  <p:tag name="KSO_WM_DIAGRAM_MIN_ITEMCNT" val="2"/>
  <p:tag name="KSO_WM_DIAGRAM_VIRTUALLY_FRAME" val="{&quot;height&quot;:388.35,&quot;left&quot;:54.79678179402981,&quot;top&quot;:105.7,&quot;width&quot;:851.1322631835938}"/>
  <p:tag name="KSO_WM_DIAGRAM_COLOR_MATCH_VALUE" val="{&quot;shape&quot;:{&quot;fill&quot;:{&quot;type&quot;:0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1,&quot;foreColorIndex&quot;:5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BEAUTIFY_FLAG" val="#wm#"/>
  <p:tag name="KSO_WM_UNIT_TEXT_FILL_FORE_SCHEMECOLOR_INDEX" val="1"/>
  <p:tag name="KSO_WM_UNIT_TEXT_FILL_TYPE" val="1"/>
</p:tagLst>
</file>

<file path=ppt/tags/tag3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diagram20231784_3*l_h_i*1_3_2"/>
  <p:tag name="KSO_WM_TEMPLATE_CATEGORY" val="diagram"/>
  <p:tag name="KSO_WM_TEMPLATE_INDEX" val="20231784"/>
  <p:tag name="KSO_WM_UNIT_LAYERLEVEL" val="1_1_1"/>
  <p:tag name="KSO_WM_TAG_VERSION" val="3.0"/>
  <p:tag name="KSO_WM_DIAGRAM_VERSION" val="3"/>
  <p:tag name="KSO_WM_DIAGRAM_COLOR_TRICK" val="1"/>
  <p:tag name="KSO_WM_DIAGRAM_COLOR_TEXT_CAN_REMOVE" val="n"/>
  <p:tag name="KSO_WM_DIAGRAM_GROUP_CODE" val="l1-1"/>
  <p:tag name="KSO_WM_UNIT_TYPE" val="l_h_i"/>
  <p:tag name="KSO_WM_UNIT_INDEX" val="1_3_2"/>
  <p:tag name="KSO_WM_DIAGRAM_MAX_ITEMCNT" val="4"/>
  <p:tag name="KSO_WM_DIAGRAM_MIN_ITEMCNT" val="2"/>
  <p:tag name="KSO_WM_DIAGRAM_VIRTUALLY_FRAME" val="{&quot;height&quot;:388.35,&quot;left&quot;:54.79678179402981,&quot;top&quot;:105.7,&quot;width&quot;:851.1322631835938}"/>
  <p:tag name="KSO_WM_DIAGRAM_COLOR_MATCH_VALUE" val="{&quot;shape&quot;:{&quot;fill&quot;:{&quot;type&quot;:0},&quot;glow&quot;:{&quot;colorType&quot;:0},&quot;line&quot;:{&quot;solidLine&quot;:{&quot;brightness&quot;:0,&quot;colorType&quot;:1,&quot;foreColorIndex&quot;:5,&quot;transparency&quot;:0},&quot;type&quot;:1},&quot;shadow&quot;:{&quot;colorType&quot;:0},&quot;threeD&quot;:{&quot;curvedSurface&quot;:{&quot;brightness&quot;:0,&quot;colorType&quot;:2,&quot;rgb&quot;:&quot;#000000&quot;},&quot;depth&quot;:{&quot;colorType&quot;:0}}},&quot;text&quot;:{&quot;fill&quot;:{},&quot;glow&quot;:{},&quot;line&quot;:{},&quot;shadow&quot;:{},&quot;threeD&quot;:{}}}"/>
  <p:tag name="KSO_WM_BEAUTIFY_FLAG" val="#wm#"/>
  <p:tag name="KSO_WM_UNIT_LINE_FORE_SCHEMECOLOR_INDEX" val="5"/>
</p:tagLst>
</file>

<file path=ppt/tags/tag3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SUBTYPE" val="a"/>
  <p:tag name="KSO_WM_UNIT_NOCLEAR" val="0"/>
  <p:tag name="KSO_WM_UNIT_VALUE" val="60"/>
  <p:tag name="KSO_WM_UNIT_HIGHLIGHT" val="0"/>
  <p:tag name="KSO_WM_UNIT_COMPATIBLE" val="0"/>
  <p:tag name="KSO_WM_UNIT_DIAGRAM_ISNUMVISUAL" val="0"/>
  <p:tag name="KSO_WM_UNIT_DIAGRAM_ISREFERUNIT" val="0"/>
  <p:tag name="KSO_WM_UNIT_TYPE" val="l_h_f"/>
  <p:tag name="KSO_WM_UNIT_INDEX" val="1_3_1"/>
  <p:tag name="KSO_WM_UNIT_ID" val="diagram20231784_3*l_h_f*1_3_1"/>
  <p:tag name="KSO_WM_TEMPLATE_CATEGORY" val="diagram"/>
  <p:tag name="KSO_WM_TEMPLATE_INDEX" val="20231784"/>
  <p:tag name="KSO_WM_UNIT_LAYERLEVEL" val="1_1_1"/>
  <p:tag name="KSO_WM_TAG_VERSION" val="3.0"/>
  <p:tag name="KSO_WM_UNIT_TEXT_FILL_FORE_SCHEMECOLOR_INDEX_BRIGHTNESS" val="0.15"/>
  <p:tag name="KSO_WM_DIAGRAM_VERSION" val="3"/>
  <p:tag name="KSO_WM_DIAGRAM_COLOR_TRICK" val="1"/>
  <p:tag name="KSO_WM_DIAGRAM_COLOR_TEXT_CAN_REMOVE" val="n"/>
  <p:tag name="KSO_WM_DIAGRAM_GROUP_CODE" val="l1-1"/>
  <p:tag name="KSO_WM_DIAGRAM_MAX_ITEMCNT" val="4"/>
  <p:tag name="KSO_WM_DIAGRAM_MIN_ITEMCNT" val="2"/>
  <p:tag name="KSO_WM_DIAGRAM_VIRTUALLY_FRAME" val="{&quot;height&quot;:388.35,&quot;left&quot;:54.79678179402981,&quot;top&quot;:105.7,&quot;width&quot;:851.1322631835938}"/>
  <p:tag name="KSO_WM_DIAGRAM_COLOR_MATCH_VALUE" val="{&quot;shape&quot;:{&quot;fill&quot;:{&quot;type&quot;:0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,&quot;text&quot;:{&quot;fill&quot;:{&quot;solid&quot;:{&quot;brightness&quot;:0.15000000596046448,&quot;colorType&quot;:1,&quot;foreColorIndex&quot;:13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UNIT_TEXT_TYPE" val="1"/>
  <p:tag name="KSO_WM_UNIT_TEXT_LAYER_COUNT" val="1"/>
  <p:tag name="KSO_WM_BEAUTIFY_FLAG" val="#wm#"/>
  <p:tag name="KSO_WM_UNIT_PRESET_TEXT" val="单击此处添加文本内容，简明扼要地阐述您的观点。根据需要可酌情增减文字，以便观者准确地理解您传达的思想。单击此处添加文本。"/>
  <p:tag name="KSO_WM_UNIT_TEXT_FILL_FORE_SCHEMECOLOR_INDEX" val="1"/>
  <p:tag name="KSO_WM_UNIT_TEXT_FILL_TYPE" val="1"/>
</p:tagLst>
</file>

<file path=ppt/tags/tag3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ISCONTENTSTITLE" val="0"/>
  <p:tag name="KSO_WM_UNIT_ISNUMDGMTITLE" val="0"/>
  <p:tag name="KSO_WM_UNIT_NOCLEAR" val="0"/>
  <p:tag name="KSO_WM_UNIT_VALUE" val="10"/>
  <p:tag name="KSO_WM_UNIT_HIGHLIGHT" val="0"/>
  <p:tag name="KSO_WM_UNIT_COMPATIBLE" val="0"/>
  <p:tag name="KSO_WM_UNIT_DIAGRAM_ISNUMVISUAL" val="0"/>
  <p:tag name="KSO_WM_UNIT_DIAGRAM_ISREFERUNIT" val="0"/>
  <p:tag name="KSO_WM_UNIT_TYPE" val="l_h_a"/>
  <p:tag name="KSO_WM_UNIT_INDEX" val="1_3_1"/>
  <p:tag name="KSO_WM_UNIT_ID" val="diagram20231784_3*l_h_a*1_3_1"/>
  <p:tag name="KSO_WM_TEMPLATE_CATEGORY" val="diagram"/>
  <p:tag name="KSO_WM_TEMPLATE_INDEX" val="20231784"/>
  <p:tag name="KSO_WM_UNIT_LAYERLEVEL" val="1_1_1"/>
  <p:tag name="KSO_WM_TAG_VERSION" val="3.0"/>
  <p:tag name="KSO_WM_UNIT_TEXT_FILL_FORE_SCHEMECOLOR_INDEX_BRIGHTNESS" val="0.15"/>
  <p:tag name="KSO_WM_DIAGRAM_VERSION" val="3"/>
  <p:tag name="KSO_WM_DIAGRAM_COLOR_TRICK" val="1"/>
  <p:tag name="KSO_WM_DIAGRAM_COLOR_TEXT_CAN_REMOVE" val="n"/>
  <p:tag name="KSO_WM_DIAGRAM_GROUP_CODE" val="l1-1"/>
  <p:tag name="KSO_WM_DIAGRAM_MAX_ITEMCNT" val="4"/>
  <p:tag name="KSO_WM_DIAGRAM_MIN_ITEMCNT" val="2"/>
  <p:tag name="KSO_WM_DIAGRAM_VIRTUALLY_FRAME" val="{&quot;height&quot;:388.35,&quot;left&quot;:54.79678179402981,&quot;top&quot;:105.7,&quot;width&quot;:851.1322631835938}"/>
  <p:tag name="KSO_WM_DIAGRAM_COLOR_MATCH_VALUE" val="{&quot;shape&quot;:{&quot;fill&quot;:{&quot;type&quot;:0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1,&quot;foreColorIndex&quot;:5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UNIT_TEXT_TYPE" val="1"/>
  <p:tag name="KSO_WM_BEAUTIFY_FLAG" val="#wm#"/>
  <p:tag name="KSO_WM_UNIT_PRESET_TEXT" val="添加标题"/>
  <p:tag name="KSO_WM_UNIT_TEXT_FILL_FORE_SCHEMECOLOR_INDEX" val="1"/>
  <p:tag name="KSO_WM_UNIT_TEXT_FILL_TYPE" val="1"/>
</p:tagLst>
</file>

<file path=ppt/tags/tag3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SUBTYPE" val="d"/>
  <p:tag name="KSO_WM_UNIT_TYPE" val="l_h_i"/>
  <p:tag name="KSO_WM_UNIT_INDEX" val="1_3_1"/>
  <p:tag name="KSO_WM_UNIT_ID" val="diagram20231784_3*l_h_i*1_3_1"/>
  <p:tag name="KSO_WM_TEMPLATE_CATEGORY" val="diagram"/>
  <p:tag name="KSO_WM_TEMPLATE_INDEX" val="20231784"/>
  <p:tag name="KSO_WM_UNIT_LAYERLEVEL" val="1_1_1"/>
  <p:tag name="KSO_WM_TAG_VERSION" val="3.0"/>
  <p:tag name="KSO_WM_UNIT_TEXT_FILL_FORE_SCHEMECOLOR_INDEX_BRIGHTNESS" val="0.15"/>
  <p:tag name="KSO_WM_DIAGRAM_VERSION" val="3"/>
  <p:tag name="KSO_WM_DIAGRAM_COLOR_TRICK" val="1"/>
  <p:tag name="KSO_WM_DIAGRAM_COLOR_TEXT_CAN_REMOVE" val="n"/>
  <p:tag name="KSO_WM_DIAGRAM_GROUP_CODE" val="l1-1"/>
  <p:tag name="KSO_WM_DIAGRAM_MAX_ITEMCNT" val="4"/>
  <p:tag name="KSO_WM_DIAGRAM_MIN_ITEMCNT" val="2"/>
  <p:tag name="KSO_WM_DIAGRAM_VIRTUALLY_FRAME" val="{&quot;height&quot;:388.35,&quot;left&quot;:54.79678179402981,&quot;top&quot;:105.7,&quot;width&quot;:851.1322631835938}"/>
  <p:tag name="KSO_WM_DIAGRAM_COLOR_MATCH_VALUE" val="{&quot;shape&quot;:{&quot;fill&quot;:{&quot;type&quot;:0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1,&quot;foreColorIndex&quot;:5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BEAUTIFY_FLAG" val="#wm#"/>
  <p:tag name="KSO_WM_UNIT_TEXT_FILL_FORE_SCHEMECOLOR_INDEX" val="1"/>
  <p:tag name="KSO_WM_UNIT_TEXT_FILL_TYPE" val="1"/>
</p:tagLst>
</file>

<file path=ppt/tags/tag3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diagram20231784_3*l_h_i*1_4_2"/>
  <p:tag name="KSO_WM_TEMPLATE_CATEGORY" val="diagram"/>
  <p:tag name="KSO_WM_TEMPLATE_INDEX" val="20231784"/>
  <p:tag name="KSO_WM_UNIT_LAYERLEVEL" val="1_1_1"/>
  <p:tag name="KSO_WM_TAG_VERSION" val="3.0"/>
  <p:tag name="KSO_WM_DIAGRAM_VERSION" val="3"/>
  <p:tag name="KSO_WM_DIAGRAM_COLOR_TRICK" val="1"/>
  <p:tag name="KSO_WM_DIAGRAM_COLOR_TEXT_CAN_REMOVE" val="n"/>
  <p:tag name="KSO_WM_DIAGRAM_GROUP_CODE" val="l1-1"/>
  <p:tag name="KSO_WM_UNIT_TYPE" val="l_h_i"/>
  <p:tag name="KSO_WM_UNIT_INDEX" val="1_4_2"/>
  <p:tag name="KSO_WM_DIAGRAM_MAX_ITEMCNT" val="4"/>
  <p:tag name="KSO_WM_DIAGRAM_MIN_ITEMCNT" val="2"/>
  <p:tag name="KSO_WM_DIAGRAM_VIRTUALLY_FRAME" val="{&quot;height&quot;:388.35,&quot;left&quot;:54.79678179402981,&quot;top&quot;:105.7,&quot;width&quot;:851.1322631835938}"/>
  <p:tag name="KSO_WM_DIAGRAM_COLOR_MATCH_VALUE" val="{&quot;shape&quot;:{&quot;fill&quot;:{&quot;type&quot;:0},&quot;glow&quot;:{&quot;colorType&quot;:0},&quot;line&quot;:{&quot;solidLine&quot;:{&quot;brightness&quot;:0,&quot;colorType&quot;:1,&quot;foreColorIndex&quot;:5,&quot;transparency&quot;:0},&quot;type&quot;:1},&quot;shadow&quot;:{&quot;colorType&quot;:0},&quot;threeD&quot;:{&quot;curvedSurface&quot;:{&quot;brightness&quot;:0,&quot;colorType&quot;:2,&quot;rgb&quot;:&quot;#000000&quot;},&quot;depth&quot;:{&quot;colorType&quot;:0}}},&quot;text&quot;:{&quot;fill&quot;:{},&quot;glow&quot;:{},&quot;line&quot;:{},&quot;shadow&quot;:{},&quot;threeD&quot;:{}}}"/>
  <p:tag name="KSO_WM_BEAUTIFY_FLAG" val="#wm#"/>
  <p:tag name="KSO_WM_UNIT_LINE_FORE_SCHEMECOLOR_INDEX" val="5"/>
</p:tagLst>
</file>

<file path=ppt/tags/tag3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SUBTYPE" val="a"/>
  <p:tag name="KSO_WM_UNIT_NOCLEAR" val="0"/>
  <p:tag name="KSO_WM_UNIT_VALUE" val="60"/>
  <p:tag name="KSO_WM_UNIT_HIGHLIGHT" val="0"/>
  <p:tag name="KSO_WM_UNIT_COMPATIBLE" val="0"/>
  <p:tag name="KSO_WM_UNIT_DIAGRAM_ISNUMVISUAL" val="0"/>
  <p:tag name="KSO_WM_UNIT_DIAGRAM_ISREFERUNIT" val="0"/>
  <p:tag name="KSO_WM_UNIT_TYPE" val="l_h_f"/>
  <p:tag name="KSO_WM_UNIT_INDEX" val="1_4_1"/>
  <p:tag name="KSO_WM_UNIT_ID" val="diagram20231784_3*l_h_f*1_4_1"/>
  <p:tag name="KSO_WM_TEMPLATE_CATEGORY" val="diagram"/>
  <p:tag name="KSO_WM_TEMPLATE_INDEX" val="20231784"/>
  <p:tag name="KSO_WM_UNIT_LAYERLEVEL" val="1_1_1"/>
  <p:tag name="KSO_WM_TAG_VERSION" val="3.0"/>
  <p:tag name="KSO_WM_UNIT_TEXT_FILL_FORE_SCHEMECOLOR_INDEX_BRIGHTNESS" val="0.15"/>
  <p:tag name="KSO_WM_DIAGRAM_VERSION" val="3"/>
  <p:tag name="KSO_WM_DIAGRAM_COLOR_TRICK" val="1"/>
  <p:tag name="KSO_WM_DIAGRAM_COLOR_TEXT_CAN_REMOVE" val="n"/>
  <p:tag name="KSO_WM_DIAGRAM_GROUP_CODE" val="l1-1"/>
  <p:tag name="KSO_WM_DIAGRAM_MAX_ITEMCNT" val="4"/>
  <p:tag name="KSO_WM_DIAGRAM_MIN_ITEMCNT" val="2"/>
  <p:tag name="KSO_WM_DIAGRAM_VIRTUALLY_FRAME" val="{&quot;height&quot;:388.35,&quot;left&quot;:54.79678179402981,&quot;top&quot;:105.7,&quot;width&quot;:851.1322631835938}"/>
  <p:tag name="KSO_WM_DIAGRAM_COLOR_MATCH_VALUE" val="{&quot;shape&quot;:{&quot;fill&quot;:{&quot;type&quot;:0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,&quot;text&quot;:{&quot;fill&quot;:{&quot;solid&quot;:{&quot;brightness&quot;:0.15000000596046448,&quot;colorType&quot;:1,&quot;foreColorIndex&quot;:13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UNIT_TEXT_TYPE" val="1"/>
  <p:tag name="KSO_WM_UNIT_TEXT_LAYER_COUNT" val="1"/>
  <p:tag name="KSO_WM_BEAUTIFY_FLAG" val="#wm#"/>
  <p:tag name="KSO_WM_UNIT_PRESET_TEXT" val="单击此处添加文本，简明扼要地阐述您的观点。根据需要可酌情增减文字，以便观者准确地理解您传达的思想。单击此处添加文本。"/>
  <p:tag name="KSO_WM_UNIT_TEXT_FILL_FORE_SCHEMECOLOR_INDEX" val="1"/>
  <p:tag name="KSO_WM_UNIT_TEXT_FILL_TYPE" val="1"/>
</p:tagLst>
</file>

<file path=ppt/tags/tag3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ISCONTENTSTITLE" val="0"/>
  <p:tag name="KSO_WM_UNIT_ISNUMDGMTITLE" val="0"/>
  <p:tag name="KSO_WM_UNIT_NOCLEAR" val="0"/>
  <p:tag name="KSO_WM_UNIT_VALUE" val="10"/>
  <p:tag name="KSO_WM_UNIT_HIGHLIGHT" val="0"/>
  <p:tag name="KSO_WM_UNIT_COMPATIBLE" val="0"/>
  <p:tag name="KSO_WM_UNIT_DIAGRAM_ISNUMVISUAL" val="0"/>
  <p:tag name="KSO_WM_UNIT_DIAGRAM_ISREFERUNIT" val="0"/>
  <p:tag name="KSO_WM_UNIT_TYPE" val="l_h_a"/>
  <p:tag name="KSO_WM_UNIT_INDEX" val="1_4_1"/>
  <p:tag name="KSO_WM_UNIT_ID" val="diagram20231784_3*l_h_a*1_4_1"/>
  <p:tag name="KSO_WM_TEMPLATE_CATEGORY" val="diagram"/>
  <p:tag name="KSO_WM_TEMPLATE_INDEX" val="20231784"/>
  <p:tag name="KSO_WM_UNIT_LAYERLEVEL" val="1_1_1"/>
  <p:tag name="KSO_WM_TAG_VERSION" val="3.0"/>
  <p:tag name="KSO_WM_UNIT_TEXT_FILL_FORE_SCHEMECOLOR_INDEX_BRIGHTNESS" val="0.15"/>
  <p:tag name="KSO_WM_DIAGRAM_VERSION" val="3"/>
  <p:tag name="KSO_WM_DIAGRAM_COLOR_TRICK" val="1"/>
  <p:tag name="KSO_WM_DIAGRAM_COLOR_TEXT_CAN_REMOVE" val="n"/>
  <p:tag name="KSO_WM_DIAGRAM_GROUP_CODE" val="l1-1"/>
  <p:tag name="KSO_WM_DIAGRAM_MAX_ITEMCNT" val="4"/>
  <p:tag name="KSO_WM_DIAGRAM_MIN_ITEMCNT" val="2"/>
  <p:tag name="KSO_WM_DIAGRAM_VIRTUALLY_FRAME" val="{&quot;height&quot;:388.35,&quot;left&quot;:54.79678179402981,&quot;top&quot;:105.7,&quot;width&quot;:851.1322631835938}"/>
  <p:tag name="KSO_WM_DIAGRAM_COLOR_MATCH_VALUE" val="{&quot;shape&quot;:{&quot;fill&quot;:{&quot;type&quot;:0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1,&quot;foreColorIndex&quot;:5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UNIT_TEXT_TYPE" val="1"/>
  <p:tag name="KSO_WM_BEAUTIFY_FLAG" val="#wm#"/>
  <p:tag name="KSO_WM_UNIT_PRESET_TEXT" val="添加标题"/>
  <p:tag name="KSO_WM_UNIT_TEXT_FILL_FORE_SCHEMECOLOR_INDEX" val="1"/>
  <p:tag name="KSO_WM_UNIT_TEXT_FILL_TYPE" val="1"/>
</p:tagLst>
</file>

<file path=ppt/tags/tag3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SUBTYPE" val="d"/>
  <p:tag name="KSO_WM_UNIT_TYPE" val="l_h_i"/>
  <p:tag name="KSO_WM_UNIT_INDEX" val="1_4_1"/>
  <p:tag name="KSO_WM_UNIT_ID" val="diagram20231784_3*l_h_i*1_4_1"/>
  <p:tag name="KSO_WM_TEMPLATE_CATEGORY" val="diagram"/>
  <p:tag name="KSO_WM_TEMPLATE_INDEX" val="20231784"/>
  <p:tag name="KSO_WM_UNIT_LAYERLEVEL" val="1_1_1"/>
  <p:tag name="KSO_WM_TAG_VERSION" val="3.0"/>
  <p:tag name="KSO_WM_UNIT_TEXT_FILL_FORE_SCHEMECOLOR_INDEX_BRIGHTNESS" val="0.15"/>
  <p:tag name="KSO_WM_DIAGRAM_VERSION" val="3"/>
  <p:tag name="KSO_WM_DIAGRAM_COLOR_TRICK" val="1"/>
  <p:tag name="KSO_WM_DIAGRAM_COLOR_TEXT_CAN_REMOVE" val="n"/>
  <p:tag name="KSO_WM_DIAGRAM_GROUP_CODE" val="l1-1"/>
  <p:tag name="KSO_WM_DIAGRAM_MAX_ITEMCNT" val="4"/>
  <p:tag name="KSO_WM_DIAGRAM_MIN_ITEMCNT" val="2"/>
  <p:tag name="KSO_WM_DIAGRAM_VIRTUALLY_FRAME" val="{&quot;height&quot;:388.35,&quot;left&quot;:54.79678179402981,&quot;top&quot;:105.7,&quot;width&quot;:851.1322631835938}"/>
  <p:tag name="KSO_WM_DIAGRAM_COLOR_MATCH_VALUE" val="{&quot;shape&quot;:{&quot;fill&quot;:{&quot;type&quot;:0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1,&quot;foreColorIndex&quot;:5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BEAUTIFY_FLAG" val="#wm#"/>
  <p:tag name="KSO_WM_UNIT_TEXT_FILL_FORE_SCHEMECOLOR_INDEX" val="1"/>
  <p:tag name="KSO_WM_UNIT_TEXT_FILL_TYPE" val="1"/>
</p:tagLst>
</file>

<file path=ppt/tags/tag3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ID" val="custom20233600_1"/>
  <p:tag name="KSO_WM_TEMPLATE_SUBCATEGORY" val="0"/>
  <p:tag name="KSO_WM_TEMPLATE_MASTER_TYPE" val="0"/>
  <p:tag name="KSO_WM_TEMPLATE_COLOR_TYPE" val="0"/>
  <p:tag name="KSO_WM_SLIDE_ITEM_CNT" val="3"/>
  <p:tag name="KSO_WM_SLIDE_INDEX" val="1"/>
  <p:tag name="KSO_WM_TAG_VERSION" val="3.0"/>
  <p:tag name="KSO_WM_BEAUTIFY_FLAG" val="#wm#"/>
  <p:tag name="KSO_WM_TEMPLATE_CATEGORY" val="custom"/>
  <p:tag name="KSO_WM_TEMPLATE_INDEX" val="20233600"/>
  <p:tag name="KSO_WM_SLIDE_TYPE" val="text"/>
  <p:tag name="KSO_WM_SLIDE_SUBTYPE" val="picTxt"/>
  <p:tag name="KSO_WM_SLIDE_SIZE" val="836.717*113.503"/>
  <p:tag name="KSO_WM_SLIDE_POSITION" val="95.3*366.497"/>
  <p:tag name="KSO_WM_SLIDE_LAYOUT" val="a_d_l"/>
  <p:tag name="KSO_WM_SLIDE_LAYOUT_CNT" val="1_1_1"/>
  <p:tag name="KSO_WM_SPECIAL_SOURCE" val="bdnull"/>
  <p:tag name="KSO_WM_DIAGRAM_GROUP_CODE" val="l1-1"/>
  <p:tag name="KSO_WM_SLIDE_DIAGTYPE" val="l"/>
</p:tagLst>
</file>

<file path=ppt/tags/tag3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DIAGRAM_GROUP_CODE" val="l1-1"/>
  <p:tag name="KSO_WM_UNIT_TYPE" val="d"/>
  <p:tag name="KSO_WM_UNIT_INDEX" val="1"/>
  <p:tag name="KSO_WM_UNIT_ID" val="custom20233600_1*d*1"/>
  <p:tag name="KSO_WM_TEMPLATE_CATEGORY" val="custom"/>
  <p:tag name="KSO_WM_TEMPLATE_INDEX" val="20233600"/>
  <p:tag name="KSO_WM_UNIT_LAYERLEVEL" val="1"/>
  <p:tag name="KSO_WM_TAG_VERSION" val="3.0"/>
  <p:tag name="KSO_WM_BEAUTIFY_FLAG" val="#wm#"/>
  <p:tag name="KSO_WM_UNIT_VALUE" val="1904*3384"/>
  <p:tag name="KSO_WM_UNIT_PICTURE_SUBTYPE" val="a"/>
  <p:tag name="MH_PIC_SOURCE_TYPE" val="generate_slide_ai*VCG41N888892934*gallery_gallery_ai_v2.0.9_ONLINE*1744768936745_159.195_03cc0af3121b-slide-20"/>
</p:tagLst>
</file>

<file path=ppt/tags/tag3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DIAGRAM_GROUP_CODE" val="l1-1"/>
  <p:tag name="KSO_WM_UNIT_TYPE" val="i"/>
  <p:tag name="KSO_WM_UNIT_INDEX" val="2"/>
  <p:tag name="KSO_WM_UNIT_ID" val="custom20233600_1*i*2"/>
  <p:tag name="KSO_WM_TEMPLATE_CATEGORY" val="custom"/>
  <p:tag name="KSO_WM_TEMPLATE_INDEX" val="20233600"/>
  <p:tag name="KSO_WM_UNIT_LAYERLEVEL" val="1"/>
  <p:tag name="KSO_WM_TAG_VERSION" val="3.0"/>
  <p:tag name="KSO_WM_BEAUTIFY_FLAG" val="#wm#"/>
</p:tagLst>
</file>

<file path=ppt/tags/tag3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ISCONTENTSTITLE" val="0"/>
  <p:tag name="KSO_WM_UNIT_ISNUMDGMTITLE" val="0"/>
  <p:tag name="KSO_WM_UNIT_NOCLEAR" val="0"/>
  <p:tag name="KSO_WM_UNIT_VALUE" val="30"/>
  <p:tag name="KSO_WM_UNIT_HIGHLIGHT" val="0"/>
  <p:tag name="KSO_WM_UNIT_COMPATIBLE" val="0"/>
  <p:tag name="KSO_WM_UNIT_DIAGRAM_ISNUMVISUAL" val="0"/>
  <p:tag name="KSO_WM_UNIT_DIAGRAM_ISREFERUNIT" val="0"/>
  <p:tag name="KSO_WM_UNIT_TYPE" val="a"/>
  <p:tag name="KSO_WM_UNIT_INDEX" val="1"/>
  <p:tag name="KSO_WM_UNIT_ID" val="custom20233600_1*a*1"/>
  <p:tag name="KSO_WM_TEMPLATE_CATEGORY" val="custom"/>
  <p:tag name="KSO_WM_TEMPLATE_INDEX" val="20233600"/>
  <p:tag name="KSO_WM_UNIT_LAYERLEVEL" val="1"/>
  <p:tag name="KSO_WM_TAG_VERSION" val="3.0"/>
  <p:tag name="KSO_WM_BEAUTIFY_FLAG" val="#wm#"/>
  <p:tag name="KSO_WM_DIAGRAM_GROUP_CODE" val="l1-1"/>
  <p:tag name="KSO_WM_UNIT_PRESET_TEXT" val="单击此处添加标题"/>
  <p:tag name="KSO_WM_UNIT_TEXT_TYPE" val="1"/>
</p:tagLst>
</file>

<file path=ppt/tags/tag3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SUBTYPE" val="a"/>
  <p:tag name="KSO_WM_UNIT_NOCLEAR" val="0"/>
  <p:tag name="KSO_WM_UNIT_VALUE" val="60"/>
  <p:tag name="KSO_WM_UNIT_HIGHLIGHT" val="0"/>
  <p:tag name="KSO_WM_UNIT_COMPATIBLE" val="0"/>
  <p:tag name="KSO_WM_UNIT_DIAGRAM_ISNUMVISUAL" val="0"/>
  <p:tag name="KSO_WM_UNIT_DIAGRAM_ISREFERUNIT" val="0"/>
  <p:tag name="KSO_WM_UNIT_TYPE" val="l_h_f"/>
  <p:tag name="KSO_WM_UNIT_INDEX" val="1_2_1"/>
  <p:tag name="KSO_WM_UNIT_ID" val="diagram20233660_2*l_h_f*1_2_1"/>
  <p:tag name="KSO_WM_TEMPLATE_CATEGORY" val="diagram"/>
  <p:tag name="KSO_WM_TEMPLATE_INDEX" val="20233660"/>
  <p:tag name="KSO_WM_UNIT_LAYERLEVEL" val="1_1_1"/>
  <p:tag name="KSO_WM_TAG_VERSION" val="3.0"/>
  <p:tag name="KSO_WM_UNIT_TEXT_FILL_FORE_SCHEMECOLOR_INDEX_BRIGHTNESS" val="0.35"/>
  <p:tag name="KSO_WM_DIAGRAM_GROUP_CODE" val="l1-1"/>
  <p:tag name="KSO_WM_DIAGRAM_MAX_ITEMCNT" val="3"/>
  <p:tag name="KSO_WM_DIAGRAM_MIN_ITEMCNT" val="2"/>
  <p:tag name="KSO_WM_DIAGRAM_VIRTUALLY_FRAME" val="{&quot;height&quot;:113.5999984741211,&quot;width&quot;:836.7168579101562}"/>
  <p:tag name="KSO_WM_DIAGRAM_COLOR_MATCH_VALUE" val="{&quot;shape&quot;:{&quot;fill&quot;:{&quot;type&quot;:0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,&quot;text&quot;:{&quot;fill&quot;:{&quot;solid&quot;:{&quot;brightness&quot;:0.15000000596046448,&quot;colorType&quot;:1,&quot;foreColorIndex&quot;:13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DIAGRAM_USE_COLOR_VALUE" val="{&quot;color_scheme&quot;:1,&quot;color_type&quot;:1,&quot;theme_color_indexes&quot;:[]}"/>
  <p:tag name="KSO_WM_UNIT_TEXT_TYPE" val="1"/>
  <p:tag name="KSO_WM_DIAGRAM_VERSION" val="3"/>
  <p:tag name="KSO_WM_DIAGRAM_COLOR_TRICK" val="2"/>
  <p:tag name="KSO_WM_DIAGRAM_COLOR_TEXT_CAN_REMOVE" val="n"/>
  <p:tag name="KSO_WM_UNIT_TEXT_LAYER_COUNT" val="1"/>
  <p:tag name="KSO_WM_BEAUTIFY_FLAG" val="#wm#"/>
  <p:tag name="KSO_WM_UNIT_PRESET_TEXT" val="单击此处添加文本具体内容，简明阐述您的观点。根据需要可增减文字，以便观者准确理解您传达的思想。单击此处添加文本具体内容简明地阐述您的观点。"/>
  <p:tag name="KSO_WM_UNIT_TEXT_FILL_FORE_SCHEMECOLOR_INDEX" val="1"/>
  <p:tag name="KSO_WM_UNIT_TEXT_FILL_TYPE" val="1"/>
</p:tagLst>
</file>

<file path=ppt/tags/tag3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ISCONTENTSTITLE" val="0"/>
  <p:tag name="KSO_WM_UNIT_ISNUMDGMTITLE" val="0"/>
  <p:tag name="KSO_WM_UNIT_NOCLEAR" val="0"/>
  <p:tag name="KSO_WM_UNIT_VALUE" val="10"/>
  <p:tag name="KSO_WM_UNIT_HIGHLIGHT" val="0"/>
  <p:tag name="KSO_WM_UNIT_COMPATIBLE" val="0"/>
  <p:tag name="KSO_WM_UNIT_DIAGRAM_ISNUMVISUAL" val="0"/>
  <p:tag name="KSO_WM_UNIT_DIAGRAM_ISREFERUNIT" val="0"/>
  <p:tag name="KSO_WM_UNIT_TYPE" val="l_h_a"/>
  <p:tag name="KSO_WM_UNIT_INDEX" val="1_2_1"/>
  <p:tag name="KSO_WM_UNIT_ID" val="diagram20233660_2*l_h_a*1_2_1"/>
  <p:tag name="KSO_WM_TEMPLATE_CATEGORY" val="diagram"/>
  <p:tag name="KSO_WM_TEMPLATE_INDEX" val="20233660"/>
  <p:tag name="KSO_WM_UNIT_LAYERLEVEL" val="1_1_1"/>
  <p:tag name="KSO_WM_TAG_VERSION" val="3.0"/>
  <p:tag name="KSO_WM_UNIT_TEXT_FILL_FORE_SCHEMECOLOR_INDEX_BRIGHTNESS" val="0.15"/>
  <p:tag name="KSO_WM_DIAGRAM_GROUP_CODE" val="l1-1"/>
  <p:tag name="KSO_WM_DIAGRAM_MAX_ITEMCNT" val="3"/>
  <p:tag name="KSO_WM_DIAGRAM_MIN_ITEMCNT" val="2"/>
  <p:tag name="KSO_WM_DIAGRAM_VIRTUALLY_FRAME" val="{&quot;height&quot;:113.5999984741211,&quot;width&quot;:836.7168579101562}"/>
  <p:tag name="KSO_WM_DIAGRAM_COLOR_MATCH_VALUE" val="{&quot;shape&quot;:{&quot;fill&quot;:{&quot;type&quot;:0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1,&quot;foreColorIndex&quot;:6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DIAGRAM_USE_COLOR_VALUE" val="{&quot;color_scheme&quot;:1,&quot;color_type&quot;:1,&quot;theme_color_indexes&quot;:[]}"/>
  <p:tag name="KSO_WM_UNIT_TEXT_TYPE" val="1"/>
  <p:tag name="KSO_WM_DIAGRAM_VERSION" val="3"/>
  <p:tag name="KSO_WM_DIAGRAM_COLOR_TRICK" val="2"/>
  <p:tag name="KSO_WM_DIAGRAM_COLOR_TEXT_CAN_REMOVE" val="n"/>
  <p:tag name="KSO_WM_BEAUTIFY_FLAG" val="#wm#"/>
  <p:tag name="KSO_WM_UNIT_PRESET_TEXT" val="单击此处添加标题"/>
  <p:tag name="KSO_WM_UNIT_TEXT_FILL_FORE_SCHEMECOLOR_INDEX" val="1"/>
  <p:tag name="KSO_WM_UNIT_TEXT_FILL_TYPE" val="1"/>
</p:tagLst>
</file>

<file path=ppt/tags/tag3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SUBTYPE" val="a"/>
  <p:tag name="KSO_WM_UNIT_NOCLEAR" val="0"/>
  <p:tag name="KSO_WM_UNIT_VALUE" val="60"/>
  <p:tag name="KSO_WM_UNIT_HIGHLIGHT" val="0"/>
  <p:tag name="KSO_WM_UNIT_COMPATIBLE" val="0"/>
  <p:tag name="KSO_WM_UNIT_DIAGRAM_ISNUMVISUAL" val="0"/>
  <p:tag name="KSO_WM_UNIT_DIAGRAM_ISREFERUNIT" val="0"/>
  <p:tag name="KSO_WM_UNIT_TYPE" val="l_h_f"/>
  <p:tag name="KSO_WM_UNIT_INDEX" val="1_3_1"/>
  <p:tag name="KSO_WM_UNIT_ID" val="diagram20233660_2*l_h_f*1_3_1"/>
  <p:tag name="KSO_WM_TEMPLATE_CATEGORY" val="diagram"/>
  <p:tag name="KSO_WM_TEMPLATE_INDEX" val="20233660"/>
  <p:tag name="KSO_WM_UNIT_LAYERLEVEL" val="1_1_1"/>
  <p:tag name="KSO_WM_TAG_VERSION" val="3.0"/>
  <p:tag name="KSO_WM_UNIT_TEXT_FILL_FORE_SCHEMECOLOR_INDEX_BRIGHTNESS" val="0.35"/>
  <p:tag name="KSO_WM_DIAGRAM_GROUP_CODE" val="l1-1"/>
  <p:tag name="KSO_WM_DIAGRAM_MAX_ITEMCNT" val="3"/>
  <p:tag name="KSO_WM_DIAGRAM_MIN_ITEMCNT" val="2"/>
  <p:tag name="KSO_WM_DIAGRAM_VIRTUALLY_FRAME" val="{&quot;height&quot;:113.5999984741211,&quot;width&quot;:836.7168579101562}"/>
  <p:tag name="KSO_WM_DIAGRAM_COLOR_MATCH_VALUE" val="{&quot;shape&quot;:{&quot;fill&quot;:{&quot;type&quot;:0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,&quot;text&quot;:{&quot;fill&quot;:{&quot;solid&quot;:{&quot;brightness&quot;:0.15000000596046448,&quot;colorType&quot;:1,&quot;foreColorIndex&quot;:13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DIAGRAM_USE_COLOR_VALUE" val="{&quot;color_scheme&quot;:1,&quot;color_type&quot;:1,&quot;theme_color_indexes&quot;:[]}"/>
  <p:tag name="KSO_WM_UNIT_TEXT_TYPE" val="1"/>
  <p:tag name="KSO_WM_DIAGRAM_VERSION" val="3"/>
  <p:tag name="KSO_WM_DIAGRAM_COLOR_TRICK" val="2"/>
  <p:tag name="KSO_WM_DIAGRAM_COLOR_TEXT_CAN_REMOVE" val="n"/>
  <p:tag name="KSO_WM_UNIT_TEXT_LAYER_COUNT" val="1"/>
  <p:tag name="KSO_WM_BEAUTIFY_FLAG" val="#wm#"/>
  <p:tag name="KSO_WM_UNIT_PRESET_TEXT" val="单击此处添加文本内容，简明阐述您的观点。根据需要可增减文字，以便观者准确理解您传达的思想。单击此处添加文本具体内容简明地阐述您的观点。"/>
  <p:tag name="KSO_WM_UNIT_TEXT_FILL_FORE_SCHEMECOLOR_INDEX" val="1"/>
  <p:tag name="KSO_WM_UNIT_TEXT_FILL_TYPE" val="1"/>
</p:tagLst>
</file>

<file path=ppt/tags/tag3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ISCONTENTSTITLE" val="0"/>
  <p:tag name="KSO_WM_UNIT_ISNUMDGMTITLE" val="0"/>
  <p:tag name="KSO_WM_UNIT_NOCLEAR" val="0"/>
  <p:tag name="KSO_WM_UNIT_VALUE" val="10"/>
  <p:tag name="KSO_WM_UNIT_HIGHLIGHT" val="0"/>
  <p:tag name="KSO_WM_UNIT_COMPATIBLE" val="0"/>
  <p:tag name="KSO_WM_UNIT_DIAGRAM_ISNUMVISUAL" val="0"/>
  <p:tag name="KSO_WM_UNIT_DIAGRAM_ISREFERUNIT" val="0"/>
  <p:tag name="KSO_WM_UNIT_TYPE" val="l_h_a"/>
  <p:tag name="KSO_WM_UNIT_INDEX" val="1_3_1"/>
  <p:tag name="KSO_WM_UNIT_ID" val="diagram20233660_2*l_h_a*1_3_1"/>
  <p:tag name="KSO_WM_TEMPLATE_CATEGORY" val="diagram"/>
  <p:tag name="KSO_WM_TEMPLATE_INDEX" val="20233660"/>
  <p:tag name="KSO_WM_UNIT_LAYERLEVEL" val="1_1_1"/>
  <p:tag name="KSO_WM_TAG_VERSION" val="3.0"/>
  <p:tag name="KSO_WM_UNIT_TEXT_FILL_FORE_SCHEMECOLOR_INDEX_BRIGHTNESS" val="0.15"/>
  <p:tag name="KSO_WM_DIAGRAM_GROUP_CODE" val="l1-1"/>
  <p:tag name="KSO_WM_DIAGRAM_MAX_ITEMCNT" val="3"/>
  <p:tag name="KSO_WM_DIAGRAM_MIN_ITEMCNT" val="2"/>
  <p:tag name="KSO_WM_DIAGRAM_VIRTUALLY_FRAME" val="{&quot;height&quot;:113.5999984741211,&quot;width&quot;:836.7168579101562}"/>
  <p:tag name="KSO_WM_DIAGRAM_COLOR_MATCH_VALUE" val="{&quot;shape&quot;:{&quot;fill&quot;:{&quot;type&quot;:0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1,&quot;foreColorIndex&quot;:5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DIAGRAM_USE_COLOR_VALUE" val="{&quot;color_scheme&quot;:1,&quot;color_type&quot;:1,&quot;theme_color_indexes&quot;:[]}"/>
  <p:tag name="KSO_WM_UNIT_TEXT_TYPE" val="1"/>
  <p:tag name="KSO_WM_DIAGRAM_VERSION" val="3"/>
  <p:tag name="KSO_WM_DIAGRAM_COLOR_TRICK" val="2"/>
  <p:tag name="KSO_WM_DIAGRAM_COLOR_TEXT_CAN_REMOVE" val="n"/>
  <p:tag name="KSO_WM_BEAUTIFY_FLAG" val="#wm#"/>
  <p:tag name="KSO_WM_UNIT_PRESET_TEXT" val="单击此处添加标题"/>
  <p:tag name="KSO_WM_UNIT_TEXT_FILL_FORE_SCHEMECOLOR_INDEX" val="1"/>
  <p:tag name="KSO_WM_UNIT_TEXT_FILL_TYPE" val="1"/>
</p:tagLst>
</file>

<file path=ppt/tags/tag33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SUBTYPE" val="a"/>
  <p:tag name="KSO_WM_UNIT_NOCLEAR" val="0"/>
  <p:tag name="KSO_WM_UNIT_VALUE" val="60"/>
  <p:tag name="KSO_WM_UNIT_HIGHLIGHT" val="0"/>
  <p:tag name="KSO_WM_UNIT_COMPATIBLE" val="0"/>
  <p:tag name="KSO_WM_UNIT_DIAGRAM_ISNUMVISUAL" val="0"/>
  <p:tag name="KSO_WM_UNIT_DIAGRAM_ISREFERUNIT" val="0"/>
  <p:tag name="KSO_WM_UNIT_TYPE" val="l_h_f"/>
  <p:tag name="KSO_WM_UNIT_INDEX" val="1_1_1"/>
  <p:tag name="KSO_WM_UNIT_ID" val="diagram20233660_2*l_h_f*1_1_1"/>
  <p:tag name="KSO_WM_TEMPLATE_CATEGORY" val="diagram"/>
  <p:tag name="KSO_WM_TEMPLATE_INDEX" val="20233660"/>
  <p:tag name="KSO_WM_UNIT_LAYERLEVEL" val="1_1_1"/>
  <p:tag name="KSO_WM_TAG_VERSION" val="3.0"/>
  <p:tag name="KSO_WM_UNIT_TEXT_FILL_FORE_SCHEMECOLOR_INDEX_BRIGHTNESS" val="0.35"/>
  <p:tag name="KSO_WM_DIAGRAM_GROUP_CODE" val="l1-1"/>
  <p:tag name="KSO_WM_DIAGRAM_MAX_ITEMCNT" val="3"/>
  <p:tag name="KSO_WM_DIAGRAM_MIN_ITEMCNT" val="2"/>
  <p:tag name="KSO_WM_DIAGRAM_VIRTUALLY_FRAME" val="{&quot;height&quot;:113.5999984741211,&quot;width&quot;:836.7168579101562}"/>
  <p:tag name="KSO_WM_DIAGRAM_COLOR_MATCH_VALUE" val="{&quot;shape&quot;:{&quot;fill&quot;:{&quot;type&quot;:0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,&quot;text&quot;:{&quot;fill&quot;:{&quot;solid&quot;:{&quot;brightness&quot;:0.15000000596046448,&quot;colorType&quot;:1,&quot;foreColorIndex&quot;:13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DIAGRAM_USE_COLOR_VALUE" val="{&quot;color_scheme&quot;:1,&quot;color_type&quot;:1,&quot;theme_color_indexes&quot;:[]}"/>
  <p:tag name="KSO_WM_UNIT_TEXT_TYPE" val="1"/>
  <p:tag name="KSO_WM_DIAGRAM_VERSION" val="3"/>
  <p:tag name="KSO_WM_DIAGRAM_COLOR_TRICK" val="2"/>
  <p:tag name="KSO_WM_DIAGRAM_COLOR_TEXT_CAN_REMOVE" val="n"/>
  <p:tag name="KSO_WM_UNIT_TEXT_LAYER_COUNT" val="1"/>
  <p:tag name="KSO_WM_BEAUTIFY_FLAG" val="#wm#"/>
  <p:tag name="KSO_WM_UNIT_PRESET_TEXT" val="单击此处添加文本，简明阐述您的观点。根据需要可增减文字，以便观者准确理解您传达的思想。单击此处添加文本具体内容简明地阐述您的观点。"/>
  <p:tag name="KSO_WM_UNIT_TEXT_FILL_FORE_SCHEMECOLOR_INDEX" val="1"/>
  <p:tag name="KSO_WM_UNIT_TEXT_FILL_TYPE" val="1"/>
</p:tagLst>
</file>

<file path=ppt/tags/tag33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ISCONTENTSTITLE" val="0"/>
  <p:tag name="KSO_WM_UNIT_ISNUMDGMTITLE" val="0"/>
  <p:tag name="KSO_WM_UNIT_NOCLEAR" val="0"/>
  <p:tag name="KSO_WM_UNIT_VALUE" val="10"/>
  <p:tag name="KSO_WM_UNIT_HIGHLIGHT" val="0"/>
  <p:tag name="KSO_WM_UNIT_COMPATIBLE" val="0"/>
  <p:tag name="KSO_WM_UNIT_DIAGRAM_ISNUMVISUAL" val="0"/>
  <p:tag name="KSO_WM_UNIT_DIAGRAM_ISREFERUNIT" val="0"/>
  <p:tag name="KSO_WM_UNIT_TYPE" val="l_h_a"/>
  <p:tag name="KSO_WM_UNIT_INDEX" val="1_1_1"/>
  <p:tag name="KSO_WM_UNIT_ID" val="diagram20233660_2*l_h_a*1_1_1"/>
  <p:tag name="KSO_WM_TEMPLATE_CATEGORY" val="diagram"/>
  <p:tag name="KSO_WM_TEMPLATE_INDEX" val="20233660"/>
  <p:tag name="KSO_WM_UNIT_LAYERLEVEL" val="1_1_1"/>
  <p:tag name="KSO_WM_TAG_VERSION" val="3.0"/>
  <p:tag name="KSO_WM_UNIT_TEXT_FILL_FORE_SCHEMECOLOR_INDEX_BRIGHTNESS" val="0.15"/>
  <p:tag name="KSO_WM_DIAGRAM_GROUP_CODE" val="l1-1"/>
  <p:tag name="KSO_WM_DIAGRAM_MAX_ITEMCNT" val="3"/>
  <p:tag name="KSO_WM_DIAGRAM_MIN_ITEMCNT" val="2"/>
  <p:tag name="KSO_WM_DIAGRAM_VIRTUALLY_FRAME" val="{&quot;height&quot;:113.5999984741211,&quot;width&quot;:836.7168579101562}"/>
  <p:tag name="KSO_WM_DIAGRAM_COLOR_MATCH_VALUE" val="{&quot;shape&quot;:{&quot;fill&quot;:{&quot;type&quot;:0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1,&quot;foreColorIndex&quot;:5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DIAGRAM_USE_COLOR_VALUE" val="{&quot;color_scheme&quot;:1,&quot;color_type&quot;:1,&quot;theme_color_indexes&quot;:[]}"/>
  <p:tag name="KSO_WM_UNIT_TEXT_TYPE" val="1"/>
  <p:tag name="KSO_WM_DIAGRAM_VERSION" val="3"/>
  <p:tag name="KSO_WM_DIAGRAM_COLOR_TRICK" val="2"/>
  <p:tag name="KSO_WM_DIAGRAM_COLOR_TEXT_CAN_REMOVE" val="n"/>
  <p:tag name="KSO_WM_BEAUTIFY_FLAG" val="#wm#"/>
  <p:tag name="KSO_WM_UNIT_PRESET_TEXT" val="单击此处添加标题"/>
  <p:tag name="KSO_WM_UNIT_TEXT_FILL_FORE_SCHEMECOLOR_INDEX" val="1"/>
  <p:tag name="KSO_WM_UNIT_TEXT_FILL_TYPE" val="1"/>
</p:tagLst>
</file>

<file path=ppt/tags/tag33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ISCONTENTSTITLE" val="0"/>
  <p:tag name="KSO_WM_UNIT_ISNUMDGMTITLE" val="0"/>
  <p:tag name="KSO_WM_UNIT_NOCLEAR" val="0"/>
  <p:tag name="KSO_WM_UNIT_HIGHLIGHT" val="0"/>
  <p:tag name="KSO_WM_UNIT_COMPATIBLE" val="0"/>
  <p:tag name="KSO_WM_UNIT_DIAGRAM_ISNUMVISUAL" val="0"/>
  <p:tag name="KSO_WM_UNIT_DIAGRAM_ISREFERUNIT" val="0"/>
  <p:tag name="KSO_WM_UNIT_TYPE" val="l_h_i"/>
  <p:tag name="KSO_WM_UNIT_INDEX" val="1_1_1"/>
  <p:tag name="KSO_WM_UNIT_ID" val="diagram20233660_2*l_h_i*1_1_1"/>
  <p:tag name="KSO_WM_TEMPLATE_CATEGORY" val="diagram"/>
  <p:tag name="KSO_WM_TEMPLATE_INDEX" val="20233660"/>
  <p:tag name="KSO_WM_UNIT_LAYERLEVEL" val="1_1_1"/>
  <p:tag name="KSO_WM_TAG_VERSION" val="3.0"/>
  <p:tag name="KSO_WM_UNIT_TEXT_FILL_FORE_SCHEMECOLOR_INDEX_BRIGHTNESS" val="0.15"/>
  <p:tag name="KSO_WM_DIAGRAM_GROUP_CODE" val="l1-1"/>
  <p:tag name="KSO_WM_DIAGRAM_MAX_ITEMCNT" val="3"/>
  <p:tag name="KSO_WM_DIAGRAM_MIN_ITEMCNT" val="2"/>
  <p:tag name="KSO_WM_DIAGRAM_VIRTUALLY_FRAME" val="{&quot;height&quot;:113.5999984741211,&quot;width&quot;:836.7168579101562}"/>
  <p:tag name="KSO_WM_DIAGRAM_COLOR_MATCH_VALUE" val="{&quot;shape&quot;:{&quot;fill&quot;:{&quot;type&quot;:0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1,&quot;foreColorIndex&quot;:5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DIAGRAM_USE_COLOR_VALUE" val="{&quot;color_scheme&quot;:1,&quot;color_type&quot;:1,&quot;theme_color_indexes&quot;:[]}"/>
  <p:tag name="KSO_WM_UNIT_SUBTYPE" val="d"/>
  <p:tag name="KSO_WM_DIAGRAM_VERSION" val="3"/>
  <p:tag name="KSO_WM_DIAGRAM_COLOR_TRICK" val="2"/>
  <p:tag name="KSO_WM_DIAGRAM_COLOR_TEXT_CAN_REMOVE" val="n"/>
  <p:tag name="KSO_WM_BEAUTIFY_FLAG" val="#wm#"/>
  <p:tag name="KSO_WM_UNIT_TEXT_FILL_FORE_SCHEMECOLOR_INDEX" val="1"/>
  <p:tag name="KSO_WM_UNIT_TEXT_FILL_TYPE" val="1"/>
</p:tagLst>
</file>

<file path=ppt/tags/tag33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ISCONTENTSTITLE" val="0"/>
  <p:tag name="KSO_WM_UNIT_ISNUMDGMTITLE" val="0"/>
  <p:tag name="KSO_WM_UNIT_NOCLEAR" val="0"/>
  <p:tag name="KSO_WM_UNIT_HIGHLIGHT" val="0"/>
  <p:tag name="KSO_WM_UNIT_COMPATIBLE" val="0"/>
  <p:tag name="KSO_WM_UNIT_DIAGRAM_ISNUMVISUAL" val="0"/>
  <p:tag name="KSO_WM_UNIT_DIAGRAM_ISREFERUNIT" val="0"/>
  <p:tag name="KSO_WM_UNIT_TYPE" val="l_h_i"/>
  <p:tag name="KSO_WM_UNIT_INDEX" val="1_2_1"/>
  <p:tag name="KSO_WM_UNIT_ID" val="diagram20233660_2*l_h_i*1_2_1"/>
  <p:tag name="KSO_WM_TEMPLATE_CATEGORY" val="diagram"/>
  <p:tag name="KSO_WM_TEMPLATE_INDEX" val="20233660"/>
  <p:tag name="KSO_WM_UNIT_LAYERLEVEL" val="1_1_1"/>
  <p:tag name="KSO_WM_TAG_VERSION" val="3.0"/>
  <p:tag name="KSO_WM_UNIT_TEXT_FILL_FORE_SCHEMECOLOR_INDEX_BRIGHTNESS" val="0.15"/>
  <p:tag name="KSO_WM_DIAGRAM_GROUP_CODE" val="l1-1"/>
  <p:tag name="KSO_WM_DIAGRAM_MAX_ITEMCNT" val="3"/>
  <p:tag name="KSO_WM_DIAGRAM_MIN_ITEMCNT" val="2"/>
  <p:tag name="KSO_WM_DIAGRAM_VIRTUALLY_FRAME" val="{&quot;height&quot;:113.5999984741211,&quot;width&quot;:836.7168579101562}"/>
  <p:tag name="KSO_WM_DIAGRAM_COLOR_MATCH_VALUE" val="{&quot;shape&quot;:{&quot;fill&quot;:{&quot;type&quot;:0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1,&quot;foreColorIndex&quot;:6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DIAGRAM_USE_COLOR_VALUE" val="{&quot;color_scheme&quot;:1,&quot;color_type&quot;:1,&quot;theme_color_indexes&quot;:[]}"/>
  <p:tag name="KSO_WM_UNIT_SUBTYPE" val="d"/>
  <p:tag name="KSO_WM_DIAGRAM_VERSION" val="3"/>
  <p:tag name="KSO_WM_DIAGRAM_COLOR_TRICK" val="2"/>
  <p:tag name="KSO_WM_DIAGRAM_COLOR_TEXT_CAN_REMOVE" val="n"/>
  <p:tag name="KSO_WM_BEAUTIFY_FLAG" val="#wm#"/>
  <p:tag name="KSO_WM_UNIT_TEXT_FILL_FORE_SCHEMECOLOR_INDEX" val="1"/>
  <p:tag name="KSO_WM_UNIT_TEXT_FILL_TYPE" val="1"/>
</p:tagLst>
</file>

<file path=ppt/tags/tag33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ISCONTENTSTITLE" val="0"/>
  <p:tag name="KSO_WM_UNIT_ISNUMDGMTITLE" val="0"/>
  <p:tag name="KSO_WM_UNIT_NOCLEAR" val="0"/>
  <p:tag name="KSO_WM_UNIT_HIGHLIGHT" val="0"/>
  <p:tag name="KSO_WM_UNIT_COMPATIBLE" val="0"/>
  <p:tag name="KSO_WM_UNIT_DIAGRAM_ISNUMVISUAL" val="0"/>
  <p:tag name="KSO_WM_UNIT_DIAGRAM_ISREFERUNIT" val="0"/>
  <p:tag name="KSO_WM_UNIT_TYPE" val="l_h_i"/>
  <p:tag name="KSO_WM_UNIT_INDEX" val="1_3_1"/>
  <p:tag name="KSO_WM_UNIT_ID" val="diagram20233660_2*l_h_i*1_3_1"/>
  <p:tag name="KSO_WM_TEMPLATE_CATEGORY" val="diagram"/>
  <p:tag name="KSO_WM_TEMPLATE_INDEX" val="20233660"/>
  <p:tag name="KSO_WM_UNIT_LAYERLEVEL" val="1_1_1"/>
  <p:tag name="KSO_WM_TAG_VERSION" val="3.0"/>
  <p:tag name="KSO_WM_UNIT_TEXT_FILL_FORE_SCHEMECOLOR_INDEX_BRIGHTNESS" val="0.15"/>
  <p:tag name="KSO_WM_DIAGRAM_GROUP_CODE" val="l1-1"/>
  <p:tag name="KSO_WM_DIAGRAM_MAX_ITEMCNT" val="3"/>
  <p:tag name="KSO_WM_DIAGRAM_MIN_ITEMCNT" val="2"/>
  <p:tag name="KSO_WM_DIAGRAM_VIRTUALLY_FRAME" val="{&quot;height&quot;:113.5999984741211,&quot;width&quot;:836.7168579101562}"/>
  <p:tag name="KSO_WM_DIAGRAM_COLOR_MATCH_VALUE" val="{&quot;shape&quot;:{&quot;fill&quot;:{&quot;type&quot;:0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1,&quot;foreColorIndex&quot;:5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DIAGRAM_USE_COLOR_VALUE" val="{&quot;color_scheme&quot;:1,&quot;color_type&quot;:1,&quot;theme_color_indexes&quot;:[]}"/>
  <p:tag name="KSO_WM_UNIT_SUBTYPE" val="d"/>
  <p:tag name="KSO_WM_DIAGRAM_VERSION" val="3"/>
  <p:tag name="KSO_WM_DIAGRAM_COLOR_TRICK" val="2"/>
  <p:tag name="KSO_WM_DIAGRAM_COLOR_TEXT_CAN_REMOVE" val="n"/>
  <p:tag name="KSO_WM_BEAUTIFY_FLAG" val="#wm#"/>
  <p:tag name="KSO_WM_UNIT_TEXT_FILL_FORE_SCHEMECOLOR_INDEX" val="1"/>
  <p:tag name="KSO_WM_UNIT_TEXT_FILL_TYPE" val="1"/>
</p:tagLst>
</file>

<file path=ppt/tags/tag34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DIAGRAM_GROUP_CODE" val="l1-1"/>
  <p:tag name="KSO_WM_UNIT_ID" val="diagram20233660_2*l_h_i*1_1_2"/>
  <p:tag name="KSO_WM_TEMPLATE_CATEGORY" val="diagram"/>
  <p:tag name="KSO_WM_TEMPLATE_INDEX" val="20233660"/>
  <p:tag name="KSO_WM_UNIT_LAYERLEVEL" val="1_1_1"/>
  <p:tag name="KSO_WM_TAG_VERSION" val="3.0"/>
  <p:tag name="KSO_WM_UNIT_TYPE" val="l_h_i"/>
  <p:tag name="KSO_WM_UNIT_INDEX" val="1_1_2"/>
  <p:tag name="KSO_WM_DIAGRAM_VERSION" val="3"/>
  <p:tag name="KSO_WM_DIAGRAM_COLOR_TRICK" val="2"/>
  <p:tag name="KSO_WM_DIAGRAM_COLOR_TEXT_CAN_REMOVE" val="n"/>
  <p:tag name="KSO_WM_DIAGRAM_MAX_ITEMCNT" val="3"/>
  <p:tag name="KSO_WM_DIAGRAM_MIN_ITEMCNT" val="2"/>
  <p:tag name="KSO_WM_DIAGRAM_VIRTUALLY_FRAME" val="{&quot;height&quot;:113.5999984741211,&quot;width&quot;:836.7168579101562}"/>
  <p:tag name="KSO_WM_DIAGRAM_COLOR_MATCH_VALUE" val="{&quot;shape&quot;:{&quot;fill&quot;:{&quot;solid&quot;:{&quot;brightness&quot;:0,&quot;colorType&quot;:1,&quot;foreColorIndex&quot;:5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1,&quot;foreColorIndex&quot;:2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BEAUTIFY_FLAG" val="#wm#"/>
  <p:tag name="KSO_WM_UNIT_FILL_TYPE" val="1"/>
  <p:tag name="KSO_WM_UNIT_FILL_FORE_SCHEMECOLOR_INDEX" val="5"/>
  <p:tag name="KSO_WM_UNIT_FILL_FORE_SCHEMECOLOR_INDEX_BRIGHTNESS" val="0"/>
</p:tagLst>
</file>

<file path=ppt/tags/tag34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DIAGRAM_GROUP_CODE" val="l1-1"/>
  <p:tag name="KSO_WM_UNIT_ID" val="diagram20233660_2*l_h_i*1_2_2"/>
  <p:tag name="KSO_WM_TEMPLATE_CATEGORY" val="diagram"/>
  <p:tag name="KSO_WM_TEMPLATE_INDEX" val="20233660"/>
  <p:tag name="KSO_WM_UNIT_LAYERLEVEL" val="1_1_1"/>
  <p:tag name="KSO_WM_TAG_VERSION" val="3.0"/>
  <p:tag name="KSO_WM_UNIT_TYPE" val="l_h_i"/>
  <p:tag name="KSO_WM_UNIT_INDEX" val="1_2_2"/>
  <p:tag name="KSO_WM_DIAGRAM_VERSION" val="3"/>
  <p:tag name="KSO_WM_DIAGRAM_COLOR_TRICK" val="2"/>
  <p:tag name="KSO_WM_DIAGRAM_COLOR_TEXT_CAN_REMOVE" val="n"/>
  <p:tag name="KSO_WM_DIAGRAM_MAX_ITEMCNT" val="3"/>
  <p:tag name="KSO_WM_DIAGRAM_MIN_ITEMCNT" val="2"/>
  <p:tag name="KSO_WM_DIAGRAM_VIRTUALLY_FRAME" val="{&quot;height&quot;:113.5999984741211,&quot;width&quot;:836.7168579101562}"/>
  <p:tag name="KSO_WM_DIAGRAM_COLOR_MATCH_VALUE" val="{&quot;shape&quot;:{&quot;fill&quot;:{&quot;solid&quot;:{&quot;brightness&quot;:0,&quot;colorType&quot;:1,&quot;foreColorIndex&quot;:6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1,&quot;foreColorIndex&quot;:2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BEAUTIFY_FLAG" val="#wm#"/>
  <p:tag name="KSO_WM_UNIT_FILL_TYPE" val="1"/>
  <p:tag name="KSO_WM_UNIT_FILL_FORE_SCHEMECOLOR_INDEX" val="6"/>
  <p:tag name="KSO_WM_UNIT_FILL_FORE_SCHEMECOLOR_INDEX_BRIGHTNESS" val="0"/>
</p:tagLst>
</file>

<file path=ppt/tags/tag34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DIAGRAM_GROUP_CODE" val="l1-1"/>
  <p:tag name="KSO_WM_UNIT_ID" val="diagram20233660_2*l_h_i*1_3_2"/>
  <p:tag name="KSO_WM_TEMPLATE_CATEGORY" val="diagram"/>
  <p:tag name="KSO_WM_TEMPLATE_INDEX" val="20233660"/>
  <p:tag name="KSO_WM_UNIT_LAYERLEVEL" val="1_1_1"/>
  <p:tag name="KSO_WM_TAG_VERSION" val="3.0"/>
  <p:tag name="KSO_WM_UNIT_TYPE" val="l_h_i"/>
  <p:tag name="KSO_WM_UNIT_INDEX" val="1_3_2"/>
  <p:tag name="KSO_WM_DIAGRAM_VERSION" val="3"/>
  <p:tag name="KSO_WM_DIAGRAM_COLOR_TRICK" val="2"/>
  <p:tag name="KSO_WM_DIAGRAM_COLOR_TEXT_CAN_REMOVE" val="n"/>
  <p:tag name="KSO_WM_DIAGRAM_MAX_ITEMCNT" val="3"/>
  <p:tag name="KSO_WM_DIAGRAM_MIN_ITEMCNT" val="2"/>
  <p:tag name="KSO_WM_DIAGRAM_VIRTUALLY_FRAME" val="{&quot;height&quot;:113.5999984741211,&quot;width&quot;:836.7168579101562}"/>
  <p:tag name="KSO_WM_DIAGRAM_COLOR_MATCH_VALUE" val="{&quot;shape&quot;:{&quot;fill&quot;:{&quot;solid&quot;:{&quot;brightness&quot;:0,&quot;colorType&quot;:1,&quot;foreColorIndex&quot;:5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1,&quot;foreColorIndex&quot;:2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BEAUTIFY_FLAG" val="#wm#"/>
  <p:tag name="KSO_WM_UNIT_FILL_TYPE" val="1"/>
  <p:tag name="KSO_WM_UNIT_FILL_FORE_SCHEMECOLOR_INDEX" val="5"/>
  <p:tag name="KSO_WM_UNIT_FILL_FORE_SCHEMECOLOR_INDEX_BRIGHTNESS" val="0"/>
</p:tagLst>
</file>

<file path=ppt/tags/tag34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ID" val="diagram20232474_1"/>
  <p:tag name="KSO_WM_TEMPLATE_SUBCATEGORY" val="0"/>
  <p:tag name="KSO_WM_TEMPLATE_MASTER_TYPE" val="0"/>
  <p:tag name="KSO_WM_TEMPLATE_COLOR_TYPE" val="0"/>
  <p:tag name="KSO_WM_SLIDE_ITEM_CNT" val="2"/>
  <p:tag name="KSO_WM_SLIDE_INDEX" val="1"/>
  <p:tag name="KSO_WM_TAG_VERSION" val="3.0"/>
  <p:tag name="KSO_WM_BEAUTIFY_FLAG" val="#wm#"/>
  <p:tag name="KSO_WM_TEMPLATE_CATEGORY" val="diagram"/>
  <p:tag name="KSO_WM_TEMPLATE_INDEX" val="20232474"/>
  <p:tag name="KSO_WM_SLIDE_TYPE" val="text"/>
  <p:tag name="KSO_WM_SLIDE_SUBTYPE" val="diag"/>
  <p:tag name="KSO_WM_SLIDE_SIZE" val="766.91*286.45"/>
  <p:tag name="KSO_WM_SLIDE_POSITION" val="96.545*148.7"/>
  <p:tag name="KSO_WM_SLIDE_LAYOUT" val="a_l"/>
  <p:tag name="KSO_WM_SLIDE_LAYOUT_CNT" val="1_1"/>
  <p:tag name="KSO_WM_SPECIAL_SOURCE" val="bdnull"/>
  <p:tag name="KSO_WM_DIAGRAM_GROUP_CODE" val="l1-1"/>
  <p:tag name="KSO_WM_SLIDE_DIAGTYPE" val="l"/>
</p:tagLst>
</file>

<file path=ppt/tags/tag34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ISCONTENTSTITLE" val="0"/>
  <p:tag name="KSO_WM_UNIT_ISNUMDGMTITLE" val="0"/>
  <p:tag name="KSO_WM_UNIT_NOCLEAR" val="0"/>
  <p:tag name="KSO_WM_UNIT_VALUE" val="30"/>
  <p:tag name="KSO_WM_UNIT_HIGHLIGHT" val="0"/>
  <p:tag name="KSO_WM_UNIT_COMPATIBLE" val="0"/>
  <p:tag name="KSO_WM_UNIT_DIAGRAM_ISNUMVISUAL" val="0"/>
  <p:tag name="KSO_WM_UNIT_DIAGRAM_ISREFERUNIT" val="0"/>
  <p:tag name="KSO_WM_UNIT_TYPE" val="a"/>
  <p:tag name="KSO_WM_UNIT_INDEX" val="1"/>
  <p:tag name="KSO_WM_UNIT_ID" val="diagram20232474_1*a*1"/>
  <p:tag name="KSO_WM_TEMPLATE_CATEGORY" val="diagram"/>
  <p:tag name="KSO_WM_TEMPLATE_INDEX" val="20232474"/>
  <p:tag name="KSO_WM_UNIT_LAYERLEVEL" val="1"/>
  <p:tag name="KSO_WM_TAG_VERSION" val="3.0"/>
  <p:tag name="KSO_WM_BEAUTIFY_FLAG" val="#wm#"/>
  <p:tag name="KSO_WM_DIAGRAM_GROUP_CODE" val="l1-1"/>
  <p:tag name="KSO_WM_UNIT_PRESET_TEXT" val="单击此处添加标题"/>
  <p:tag name="KSO_WM_UNIT_TEXT_TYPE" val="1"/>
</p:tagLst>
</file>

<file path=ppt/tags/tag34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SUBTYPE" val="a"/>
  <p:tag name="KSO_WM_UNIT_NOCLEAR" val="0"/>
  <p:tag name="KSO_WM_UNIT_HIGHLIGHT" val="0"/>
  <p:tag name="KSO_WM_UNIT_COMPATIBLE" val="0"/>
  <p:tag name="KSO_WM_UNIT_DIAGRAM_ISNUMVISUAL" val="0"/>
  <p:tag name="KSO_WM_UNIT_DIAGRAM_ISREFERUNIT" val="0"/>
  <p:tag name="KSO_WM_DIAGRAM_GROUP_CODE" val="l1-1"/>
  <p:tag name="KSO_WM_UNIT_TYPE" val="l_h_f"/>
  <p:tag name="KSO_WM_UNIT_INDEX" val="1_3_1"/>
  <p:tag name="KSO_WM_UNIT_ID" val="diagram20232474_2*l_h_f*1_3_1"/>
  <p:tag name="KSO_WM_TEMPLATE_CATEGORY" val="diagram"/>
  <p:tag name="KSO_WM_TEMPLATE_INDEX" val="20232474"/>
  <p:tag name="KSO_WM_UNIT_LAYERLEVEL" val="1_1_1"/>
  <p:tag name="KSO_WM_TAG_VERSION" val="3.0"/>
  <p:tag name="KSO_WM_UNIT_VALUE" val="45"/>
  <p:tag name="KSO_WM_DIAGRAM_MAX_ITEMCNT" val="4"/>
  <p:tag name="KSO_WM_DIAGRAM_MIN_ITEMCNT" val="2"/>
  <p:tag name="KSO_WM_DIAGRAM_VIRTUALLY_FRAME" val="{&quot;height&quot;:286.45001220703125,&quot;left&quot;:54.50727813961002,&quot;top&quot;:148.6999938964844,&quot;width&quot;:851.0355224609375}"/>
  <p:tag name="KSO_WM_DIAGRAM_VERSION" val="3"/>
  <p:tag name="KSO_WM_DIAGRAM_COLOR_TRICK" val="1"/>
  <p:tag name="KSO_WM_DIAGRAM_COLOR_TEXT_CAN_REMOVE" val="n"/>
  <p:tag name="KSO_WM_DIAGRAM_COLOR_MATCH_VALUE" val="{&quot;shape&quot;:{&quot;fill&quot;:{&quot;gradient&quot;:[{&quot;brightness&quot;:-0.25,&quot;colorType&quot;:1,&quot;foreColorIndex&quot;:5,&quot;pos&quot;:0,&quot;transparency&quot;:0},{&quot;brightness&quot;:0,&quot;colorType&quot;:1,&quot;foreColorIndex&quot;:5,&quot;pos&quot;:1,&quot;transparency&quot;:0}],&quot;type&quot;:3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2,&quot;rgb&quot;:&quot;#ffffff&quot;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UNIT_FILL_FORE_SCHEMECOLOR_INDEX_BRIGHTNESS" val="0"/>
  <p:tag name="KSO_WM_UNIT_TEXT_TYPE" val="1"/>
  <p:tag name="KSO_WM_UNIT_TEXT_LAYER_COUNT" val="1"/>
  <p:tag name="KSO_WM_BEAUTIFY_FLAG" val="#wm#"/>
  <p:tag name="KSO_WM_UNIT_PRESET_TEXT" val="单击此处添加文本具体内容，简明扼要地阐述您的观点，根据需要可酌情增减文字内容"/>
  <p:tag name="KSO_WM_UNIT_FILL_TYPE" val="3"/>
</p:tagLst>
</file>

<file path=ppt/tags/tag34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SUBTYPE" val="a"/>
  <p:tag name="KSO_WM_UNIT_NOCLEAR" val="0"/>
  <p:tag name="KSO_WM_UNIT_HIGHLIGHT" val="0"/>
  <p:tag name="KSO_WM_UNIT_COMPATIBLE" val="0"/>
  <p:tag name="KSO_WM_UNIT_DIAGRAM_ISNUMVISUAL" val="0"/>
  <p:tag name="KSO_WM_UNIT_DIAGRAM_ISREFERUNIT" val="0"/>
  <p:tag name="KSO_WM_DIAGRAM_GROUP_CODE" val="l1-1"/>
  <p:tag name="KSO_WM_UNIT_TYPE" val="l_h_f"/>
  <p:tag name="KSO_WM_UNIT_INDEX" val="1_2_1"/>
  <p:tag name="KSO_WM_UNIT_ID" val="diagram20232474_2*l_h_f*1_2_1"/>
  <p:tag name="KSO_WM_TEMPLATE_CATEGORY" val="diagram"/>
  <p:tag name="KSO_WM_TEMPLATE_INDEX" val="20232474"/>
  <p:tag name="KSO_WM_UNIT_LAYERLEVEL" val="1_1_1"/>
  <p:tag name="KSO_WM_TAG_VERSION" val="3.0"/>
  <p:tag name="KSO_WM_UNIT_VALUE" val="45"/>
  <p:tag name="KSO_WM_DIAGRAM_MAX_ITEMCNT" val="4"/>
  <p:tag name="KSO_WM_DIAGRAM_MIN_ITEMCNT" val="2"/>
  <p:tag name="KSO_WM_DIAGRAM_VIRTUALLY_FRAME" val="{&quot;height&quot;:286.45001220703125,&quot;left&quot;:54.50727813961002,&quot;top&quot;:148.6999938964844,&quot;width&quot;:851.0355224609375}"/>
  <p:tag name="KSO_WM_DIAGRAM_VERSION" val="3"/>
  <p:tag name="KSO_WM_DIAGRAM_COLOR_TRICK" val="1"/>
  <p:tag name="KSO_WM_DIAGRAM_COLOR_TEXT_CAN_REMOVE" val="n"/>
  <p:tag name="KSO_WM_DIAGRAM_COLOR_MATCH_VALUE" val="{&quot;shape&quot;:{&quot;fill&quot;:{&quot;gradient&quot;:[{&quot;brightness&quot;:-0.25,&quot;colorType&quot;:1,&quot;foreColorIndex&quot;:5,&quot;pos&quot;:0,&quot;transparency&quot;:0},{&quot;brightness&quot;:0,&quot;colorType&quot;:1,&quot;foreColorIndex&quot;:5,&quot;pos&quot;:1,&quot;transparency&quot;:0}],&quot;type&quot;:3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2,&quot;rgb&quot;:&quot;#ffffff&quot;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UNIT_FILL_FORE_SCHEMECOLOR_INDEX_BRIGHTNESS" val="0"/>
  <p:tag name="KSO_WM_UNIT_TEXT_TYPE" val="1"/>
  <p:tag name="KSO_WM_UNIT_TEXT_LAYER_COUNT" val="1"/>
  <p:tag name="KSO_WM_BEAUTIFY_FLAG" val="#wm#"/>
  <p:tag name="KSO_WM_UNIT_PRESET_TEXT" val="单击此处添加文本具体内容，简明扼要地阐述您的观点，根据需要可酌情增减文字"/>
  <p:tag name="KSO_WM_UNIT_FILL_TYPE" val="3"/>
</p:tagLst>
</file>

<file path=ppt/tags/tag34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SUBTYPE" val="a"/>
  <p:tag name="KSO_WM_UNIT_NOCLEAR" val="0"/>
  <p:tag name="KSO_WM_UNIT_HIGHLIGHT" val="0"/>
  <p:tag name="KSO_WM_UNIT_COMPATIBLE" val="0"/>
  <p:tag name="KSO_WM_UNIT_DIAGRAM_ISNUMVISUAL" val="0"/>
  <p:tag name="KSO_WM_UNIT_DIAGRAM_ISREFERUNIT" val="0"/>
  <p:tag name="KSO_WM_DIAGRAM_GROUP_CODE" val="l1-1"/>
  <p:tag name="KSO_WM_UNIT_TYPE" val="l_h_f"/>
  <p:tag name="KSO_WM_UNIT_INDEX" val="1_1_1"/>
  <p:tag name="KSO_WM_UNIT_ID" val="diagram20232474_2*l_h_f*1_1_1"/>
  <p:tag name="KSO_WM_TEMPLATE_CATEGORY" val="diagram"/>
  <p:tag name="KSO_WM_TEMPLATE_INDEX" val="20232474"/>
  <p:tag name="KSO_WM_UNIT_LAYERLEVEL" val="1_1_1"/>
  <p:tag name="KSO_WM_TAG_VERSION" val="3.0"/>
  <p:tag name="KSO_WM_UNIT_VALUE" val="45"/>
  <p:tag name="KSO_WM_DIAGRAM_MAX_ITEMCNT" val="4"/>
  <p:tag name="KSO_WM_DIAGRAM_MIN_ITEMCNT" val="2"/>
  <p:tag name="KSO_WM_DIAGRAM_VIRTUALLY_FRAME" val="{&quot;height&quot;:286.45001220703125,&quot;left&quot;:54.50727813961002,&quot;top&quot;:148.6999938964844,&quot;width&quot;:851.0355224609375}"/>
  <p:tag name="KSO_WM_DIAGRAM_VERSION" val="3"/>
  <p:tag name="KSO_WM_DIAGRAM_COLOR_TRICK" val="1"/>
  <p:tag name="KSO_WM_DIAGRAM_COLOR_TEXT_CAN_REMOVE" val="n"/>
  <p:tag name="KSO_WM_DIAGRAM_COLOR_MATCH_VALUE" val="{&quot;shape&quot;:{&quot;fill&quot;:{&quot;gradient&quot;:[{&quot;brightness&quot;:-0.25,&quot;colorType&quot;:1,&quot;foreColorIndex&quot;:5,&quot;pos&quot;:0,&quot;transparency&quot;:0},{&quot;brightness&quot;:0,&quot;colorType&quot;:1,&quot;foreColorIndex&quot;:5,&quot;pos&quot;:1,&quot;transparency&quot;:0}],&quot;type&quot;:3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2,&quot;rgb&quot;:&quot;#ffffff&quot;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UNIT_FILL_FORE_SCHEMECOLOR_INDEX_BRIGHTNESS" val="0"/>
  <p:tag name="KSO_WM_UNIT_TEXT_TYPE" val="1"/>
  <p:tag name="KSO_WM_UNIT_TEXT_LAYER_COUNT" val="1"/>
  <p:tag name="KSO_WM_BEAUTIFY_FLAG" val="#wm#"/>
  <p:tag name="KSO_WM_UNIT_PRESET_TEXT" val="单击此处添加文本内容，简明扼要地阐述您的观点，根据需要可酌情增减文字"/>
  <p:tag name="KSO_WM_UNIT_FILL_TYPE" val="3"/>
</p:tagLst>
</file>

<file path=ppt/tags/tag34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DIAGRAM_GROUP_CODE" val="l1-1"/>
  <p:tag name="KSO_WM_UNIT_TYPE" val="l_h_i"/>
  <p:tag name="KSO_WM_UNIT_INDEX" val="1_1_1"/>
  <p:tag name="KSO_WM_UNIT_ID" val="diagram20232474_2*l_h_i*1_1_1"/>
  <p:tag name="KSO_WM_TEMPLATE_CATEGORY" val="diagram"/>
  <p:tag name="KSO_WM_TEMPLATE_INDEX" val="20232474"/>
  <p:tag name="KSO_WM_UNIT_LAYERLEVEL" val="1_1_1"/>
  <p:tag name="KSO_WM_TAG_VERSION" val="3.0"/>
  <p:tag name="KSO_WM_DIAGRAM_MAX_ITEMCNT" val="4"/>
  <p:tag name="KSO_WM_DIAGRAM_MIN_ITEMCNT" val="2"/>
  <p:tag name="KSO_WM_DIAGRAM_VIRTUALLY_FRAME" val="{&quot;height&quot;:286.45001220703125,&quot;left&quot;:54.50727813961002,&quot;top&quot;:148.6999938964844,&quot;width&quot;:851.0355224609375}"/>
  <p:tag name="KSO_WM_DIAGRAM_COLOR_MATCH_VALUE" val="{&quot;shape&quot;:{&quot;fill&quot;:{&quot;solid&quot;:{&quot;brightness&quot;:0,&quot;colorType&quot;:1,&quot;foreColorIndex&quot;:4,&quot;transparency&quot;:0.5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1,&quot;foreColorIndex&quot;:13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DIAGRAM_VERSION" val="3"/>
  <p:tag name="KSO_WM_DIAGRAM_COLOR_TRICK" val="1"/>
  <p:tag name="KSO_WM_DIAGRAM_COLOR_TEXT_CAN_REMOVE" val="n"/>
  <p:tag name="KSO_WM_BEAUTIFY_FLAG" val="#wm#"/>
  <p:tag name="KSO_WM_UNIT_FILL_TYPE" val="1"/>
  <p:tag name="KSO_WM_UNIT_FILL_FORE_SCHEMECOLOR_INDEX" val="4"/>
  <p:tag name="KSO_WM_UNIT_FILL_FORE_SCHEMECOLOR_INDEX_BRIGHTNESS" val="0"/>
</p:tagLst>
</file>

<file path=ppt/tags/tag34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VALUE" val="271*271"/>
  <p:tag name="KSO_WM_UNIT_HIGHLIGHT" val="0"/>
  <p:tag name="KSO_WM_UNIT_COMPATIBLE" val="0"/>
  <p:tag name="KSO_WM_UNIT_DIAGRAM_ISNUMVISUAL" val="0"/>
  <p:tag name="KSO_WM_UNIT_DIAGRAM_ISREFERUNIT" val="0"/>
  <p:tag name="KSO_WM_DIAGRAM_GROUP_CODE" val="l1-1"/>
  <p:tag name="KSO_WM_UNIT_TYPE" val="l_h_d"/>
  <p:tag name="KSO_WM_UNIT_INDEX" val="1_1_1"/>
  <p:tag name="KSO_WM_UNIT_ID" val="diagram20232474_2*l_h_d*1_1_1"/>
  <p:tag name="KSO_WM_TEMPLATE_CATEGORY" val="diagram"/>
  <p:tag name="KSO_WM_TEMPLATE_INDEX" val="20232474"/>
  <p:tag name="KSO_WM_UNIT_LAYERLEVEL" val="1_1_1"/>
  <p:tag name="KSO_WM_TAG_VERSION" val="3.0"/>
  <p:tag name="KSO_WM_DIAGRAM_MAX_ITEMCNT" val="4"/>
  <p:tag name="KSO_WM_DIAGRAM_MIN_ITEMCNT" val="2"/>
  <p:tag name="KSO_WM_DIAGRAM_VIRTUALLY_FRAME" val="{&quot;height&quot;:286.45001220703125,&quot;left&quot;:54.50727813961002,&quot;top&quot;:148.6999938964844,&quot;width&quot;:851.0355224609375}"/>
  <p:tag name="KSO_WM_DIAGRAM_COLOR_MATCH_VALUE" val="{&quot;shape&quot;:{&quot;fill&quot;:{&quot;solid&quot;:{&quot;brightness&quot;:0,&quot;colorType&quot;:1,&quot;foreColorIndex&quot;:5,&quot;transparency&quot;:0},&quot;type&quot;:1},&quot;glow&quot;:{&quot;colorType&quot;:0},&quot;line&quot;:{&quot;solidLine&quot;:{&quot;brightness&quot;:0.6000000238418579,&quot;colorType&quot;:1,&quot;foreColorIndex&quot;:1,&quot;transparency&quot;:0.800000011920929},&quot;type&quot;:1},&quot;shadow&quot;:{&quot;colorType&quot;:0},&quot;threeD&quot;:{&quot;curvedSurface&quot;:{&quot;brightness&quot;:0,&quot;colorType&quot;:2,&quot;rgb&quot;:&quot;#000000&quot;},&quot;depth&quot;:{&quot;colorType&quot;:0}}},&quot;text&quot;:{&quot;fill&quot;:{},&quot;glow&quot;:{},&quot;line&quot;:{},&quot;shadow&quot;:{},&quot;threeD&quot;:{}}}"/>
  <p:tag name="KSO_WM_DIAGRAM_VERSION" val="3"/>
  <p:tag name="KSO_WM_DIAGRAM_COLOR_TRICK" val="1"/>
  <p:tag name="KSO_WM_DIAGRAM_COLOR_TEXT_CAN_REMOVE" val="n"/>
  <p:tag name="KSO_WM_UNIT_PICTURE_SUBTYPE" val="b"/>
  <p:tag name="KSO_WM_BEAUTIFY_FLAG" val="#wm#"/>
  <p:tag name="KSO_WM_UNIT_FILL_TYPE" val="1"/>
  <p:tag name="KSO_WM_UNIT_FILL_FORE_SCHEMECOLOR_INDEX" val="5"/>
  <p:tag name="KSO_WM_UNIT_FILL_FORE_SCHEMECOLOR_INDEX_BRIGHTNESS" val="0"/>
  <p:tag name="KSO_WM_UNIT_LINE_FORE_SCHEMECOLOR_INDEX" val="1"/>
  <p:tag name="MH_PIC_SOURCE_TYPE" val="generate_slide_ai*VCG41N1154048898*gallery_gallery_ai_v2.0.9_ONLINE*1744768936745_159.195_03cc0af3121b-slide-21"/>
</p:tagLst>
</file>

<file path=ppt/tags/tag35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ISCONTENTSTITLE" val="0"/>
  <p:tag name="KSO_WM_UNIT_ISNUMDGMTITLE" val="0"/>
  <p:tag name="KSO_WM_UNIT_NOCLEAR" val="0"/>
  <p:tag name="KSO_WM_UNIT_HIGHLIGHT" val="0"/>
  <p:tag name="KSO_WM_UNIT_COMPATIBLE" val="0"/>
  <p:tag name="KSO_WM_UNIT_DIAGRAM_ISNUMVISUAL" val="0"/>
  <p:tag name="KSO_WM_UNIT_DIAGRAM_ISREFERUNIT" val="0"/>
  <p:tag name="KSO_WM_DIAGRAM_GROUP_CODE" val="l1-1"/>
  <p:tag name="KSO_WM_UNIT_TYPE" val="l_h_a"/>
  <p:tag name="KSO_WM_UNIT_INDEX" val="1_1_1"/>
  <p:tag name="KSO_WM_UNIT_ID" val="diagram20232474_2*l_h_a*1_1_1"/>
  <p:tag name="KSO_WM_TEMPLATE_CATEGORY" val="diagram"/>
  <p:tag name="KSO_WM_TEMPLATE_INDEX" val="20232474"/>
  <p:tag name="KSO_WM_UNIT_LAYERLEVEL" val="1_1_1"/>
  <p:tag name="KSO_WM_TAG_VERSION" val="3.0"/>
  <p:tag name="KSO_WM_DIAGRAM_MAX_ITEMCNT" val="4"/>
  <p:tag name="KSO_WM_DIAGRAM_MIN_ITEMCNT" val="2"/>
  <p:tag name="KSO_WM_DIAGRAM_VIRTUALLY_FRAME" val="{&quot;height&quot;:286.45001220703125,&quot;left&quot;:54.50727813961002,&quot;top&quot;:148.6999938964844,&quot;width&quot;:851.0355224609375}"/>
  <p:tag name="KSO_WM_DIAGRAM_COLOR_MATCH_VALUE" val="{&quot;shape&quot;:{&quot;fill&quot;:{&quot;type&quot;:0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1,&quot;foreColorIndex&quot;:5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UNIT_VALUE" val="8"/>
  <p:tag name="KSO_WM_DIAGRAM_VERSION" val="3"/>
  <p:tag name="KSO_WM_DIAGRAM_COLOR_TRICK" val="1"/>
  <p:tag name="KSO_WM_DIAGRAM_COLOR_TEXT_CAN_REMOVE" val="n"/>
  <p:tag name="KSO_WM_UNIT_TEXT_TYPE" val="1"/>
  <p:tag name="KSO_WM_BEAUTIFY_FLAG" val="#wm#"/>
  <p:tag name="KSO_WM_UNIT_PRESET_TEXT" val="添加项标题"/>
  <p:tag name="KSO_WM_UNIT_TEXT_FILL_FORE_SCHEMECOLOR_INDEX" val="1"/>
  <p:tag name="KSO_WM_UNIT_TEXT_FILL_TYPE" val="1"/>
</p:tagLst>
</file>

<file path=ppt/tags/tag35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DIAGRAM_GROUP_CODE" val="l1-1"/>
  <p:tag name="KSO_WM_UNIT_TYPE" val="l_h_i"/>
  <p:tag name="KSO_WM_UNIT_INDEX" val="1_2_1"/>
  <p:tag name="KSO_WM_UNIT_ID" val="diagram20232474_2*l_h_i*1_2_1"/>
  <p:tag name="KSO_WM_TEMPLATE_CATEGORY" val="diagram"/>
  <p:tag name="KSO_WM_TEMPLATE_INDEX" val="20232474"/>
  <p:tag name="KSO_WM_UNIT_LAYERLEVEL" val="1_1_1"/>
  <p:tag name="KSO_WM_TAG_VERSION" val="3.0"/>
  <p:tag name="KSO_WM_DIAGRAM_MAX_ITEMCNT" val="4"/>
  <p:tag name="KSO_WM_DIAGRAM_MIN_ITEMCNT" val="2"/>
  <p:tag name="KSO_WM_DIAGRAM_VIRTUALLY_FRAME" val="{&quot;height&quot;:286.45001220703125,&quot;left&quot;:54.50727813961002,&quot;top&quot;:148.6999938964844,&quot;width&quot;:851.0355224609375}"/>
  <p:tag name="KSO_WM_DIAGRAM_COLOR_MATCH_VALUE" val="{&quot;shape&quot;:{&quot;fill&quot;:{&quot;solid&quot;:{&quot;brightness&quot;:0,&quot;colorType&quot;:1,&quot;foreColorIndex&quot;:4,&quot;transparency&quot;:0.5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1,&quot;foreColorIndex&quot;:13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DIAGRAM_VERSION" val="3"/>
  <p:tag name="KSO_WM_DIAGRAM_COLOR_TRICK" val="1"/>
  <p:tag name="KSO_WM_DIAGRAM_COLOR_TEXT_CAN_REMOVE" val="n"/>
  <p:tag name="KSO_WM_BEAUTIFY_FLAG" val="#wm#"/>
  <p:tag name="KSO_WM_UNIT_FILL_TYPE" val="1"/>
  <p:tag name="KSO_WM_UNIT_FILL_FORE_SCHEMECOLOR_INDEX" val="4"/>
  <p:tag name="KSO_WM_UNIT_FILL_FORE_SCHEMECOLOR_INDEX_BRIGHTNESS" val="0"/>
</p:tagLst>
</file>

<file path=ppt/tags/tag35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ISCONTENTSTITLE" val="0"/>
  <p:tag name="KSO_WM_UNIT_ISNUMDGMTITLE" val="0"/>
  <p:tag name="KSO_WM_UNIT_NOCLEAR" val="0"/>
  <p:tag name="KSO_WM_UNIT_HIGHLIGHT" val="0"/>
  <p:tag name="KSO_WM_UNIT_COMPATIBLE" val="0"/>
  <p:tag name="KSO_WM_UNIT_DIAGRAM_ISNUMVISUAL" val="0"/>
  <p:tag name="KSO_WM_UNIT_DIAGRAM_ISREFERUNIT" val="0"/>
  <p:tag name="KSO_WM_DIAGRAM_GROUP_CODE" val="l1-1"/>
  <p:tag name="KSO_WM_UNIT_TYPE" val="l_h_a"/>
  <p:tag name="KSO_WM_UNIT_INDEX" val="1_2_1"/>
  <p:tag name="KSO_WM_UNIT_ID" val="diagram20232474_2*l_h_a*1_2_1"/>
  <p:tag name="KSO_WM_TEMPLATE_CATEGORY" val="diagram"/>
  <p:tag name="KSO_WM_TEMPLATE_INDEX" val="20232474"/>
  <p:tag name="KSO_WM_UNIT_LAYERLEVEL" val="1_1_1"/>
  <p:tag name="KSO_WM_TAG_VERSION" val="3.0"/>
  <p:tag name="KSO_WM_DIAGRAM_MAX_ITEMCNT" val="4"/>
  <p:tag name="KSO_WM_DIAGRAM_MIN_ITEMCNT" val="2"/>
  <p:tag name="KSO_WM_DIAGRAM_VIRTUALLY_FRAME" val="{&quot;height&quot;:286.45001220703125,&quot;left&quot;:54.50727813961002,&quot;top&quot;:148.6999938964844,&quot;width&quot;:851.0355224609375}"/>
  <p:tag name="KSO_WM_DIAGRAM_COLOR_MATCH_VALUE" val="{&quot;shape&quot;:{&quot;fill&quot;:{&quot;type&quot;:0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1,&quot;foreColorIndex&quot;:5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UNIT_VALUE" val="9"/>
  <p:tag name="KSO_WM_DIAGRAM_VERSION" val="3"/>
  <p:tag name="KSO_WM_DIAGRAM_COLOR_TRICK" val="1"/>
  <p:tag name="KSO_WM_DIAGRAM_COLOR_TEXT_CAN_REMOVE" val="n"/>
  <p:tag name="KSO_WM_UNIT_TEXT_TYPE" val="1"/>
  <p:tag name="KSO_WM_BEAUTIFY_FLAG" val="#wm#"/>
  <p:tag name="KSO_WM_UNIT_PRESET_TEXT" val="添加项标题"/>
  <p:tag name="KSO_WM_UNIT_TEXT_FILL_FORE_SCHEMECOLOR_INDEX" val="1"/>
  <p:tag name="KSO_WM_UNIT_TEXT_FILL_TYPE" val="1"/>
</p:tagLst>
</file>

<file path=ppt/tags/tag35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VALUE" val="271*271"/>
  <p:tag name="KSO_WM_UNIT_HIGHLIGHT" val="0"/>
  <p:tag name="KSO_WM_UNIT_COMPATIBLE" val="0"/>
  <p:tag name="KSO_WM_UNIT_DIAGRAM_ISNUMVISUAL" val="0"/>
  <p:tag name="KSO_WM_UNIT_DIAGRAM_ISREFERUNIT" val="0"/>
  <p:tag name="KSO_WM_DIAGRAM_GROUP_CODE" val="l1-1"/>
  <p:tag name="KSO_WM_UNIT_TYPE" val="l_h_d"/>
  <p:tag name="KSO_WM_UNIT_INDEX" val="1_2_1"/>
  <p:tag name="KSO_WM_UNIT_ID" val="diagram20232474_2*l_h_d*1_2_1"/>
  <p:tag name="KSO_WM_TEMPLATE_CATEGORY" val="diagram"/>
  <p:tag name="KSO_WM_TEMPLATE_INDEX" val="20232474"/>
  <p:tag name="KSO_WM_UNIT_LAYERLEVEL" val="1_1_1"/>
  <p:tag name="KSO_WM_TAG_VERSION" val="3.0"/>
  <p:tag name="KSO_WM_DIAGRAM_MAX_ITEMCNT" val="4"/>
  <p:tag name="KSO_WM_DIAGRAM_MIN_ITEMCNT" val="2"/>
  <p:tag name="KSO_WM_DIAGRAM_VIRTUALLY_FRAME" val="{&quot;height&quot;:286.45001220703125,&quot;left&quot;:54.50727813961002,&quot;top&quot;:148.6999938964844,&quot;width&quot;:851.0355224609375}"/>
  <p:tag name="KSO_WM_DIAGRAM_COLOR_MATCH_VALUE" val="{&quot;shape&quot;:{&quot;fill&quot;:{&quot;solid&quot;:{&quot;brightness&quot;:0,&quot;colorType&quot;:1,&quot;foreColorIndex&quot;:5,&quot;transparency&quot;:0},&quot;type&quot;:1},&quot;glow&quot;:{&quot;colorType&quot;:0},&quot;line&quot;:{&quot;solidLine&quot;:{&quot;brightness&quot;:0.6000000238418579,&quot;colorType&quot;:1,&quot;foreColorIndex&quot;:1,&quot;transparency&quot;:0.800000011920929},&quot;type&quot;:1},&quot;shadow&quot;:{&quot;colorType&quot;:0},&quot;threeD&quot;:{&quot;curvedSurface&quot;:{&quot;brightness&quot;:0,&quot;colorType&quot;:2,&quot;rgb&quot;:&quot;#000000&quot;},&quot;depth&quot;:{&quot;colorType&quot;:0}}},&quot;text&quot;:{&quot;fill&quot;:{},&quot;glow&quot;:{},&quot;line&quot;:{},&quot;shadow&quot;:{},&quot;threeD&quot;:{}}}"/>
  <p:tag name="KSO_WM_DIAGRAM_VERSION" val="3"/>
  <p:tag name="KSO_WM_DIAGRAM_COLOR_TRICK" val="1"/>
  <p:tag name="KSO_WM_DIAGRAM_COLOR_TEXT_CAN_REMOVE" val="n"/>
  <p:tag name="KSO_WM_UNIT_PICTURE_SUBTYPE" val="b"/>
  <p:tag name="KSO_WM_BEAUTIFY_FLAG" val="#wm#"/>
  <p:tag name="KSO_WM_UNIT_FILL_TYPE" val="1"/>
  <p:tag name="KSO_WM_UNIT_FILL_FORE_SCHEMECOLOR_INDEX" val="5"/>
  <p:tag name="KSO_WM_UNIT_FILL_FORE_SCHEMECOLOR_INDEX_BRIGHTNESS" val="0"/>
  <p:tag name="KSO_WM_UNIT_LINE_FORE_SCHEMECOLOR_INDEX" val="1"/>
  <p:tag name="MH_PIC_SOURCE_TYPE" val="generate_slide_ai*VCG41N155255362*gallery_gallery_ai_v2.0.9_ONLINE*1744768936745_159.195_03cc0af3121b-slide-21"/>
</p:tagLst>
</file>

<file path=ppt/tags/tag35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DIAGRAM_GROUP_CODE" val="l1-1"/>
  <p:tag name="KSO_WM_UNIT_TYPE" val="l_h_i"/>
  <p:tag name="KSO_WM_UNIT_INDEX" val="1_3_1"/>
  <p:tag name="KSO_WM_UNIT_ID" val="diagram20232474_2*l_h_i*1_3_1"/>
  <p:tag name="KSO_WM_TEMPLATE_CATEGORY" val="diagram"/>
  <p:tag name="KSO_WM_TEMPLATE_INDEX" val="20232474"/>
  <p:tag name="KSO_WM_UNIT_LAYERLEVEL" val="1_1_1"/>
  <p:tag name="KSO_WM_TAG_VERSION" val="3.0"/>
  <p:tag name="KSO_WM_DIAGRAM_MAX_ITEMCNT" val="4"/>
  <p:tag name="KSO_WM_DIAGRAM_MIN_ITEMCNT" val="2"/>
  <p:tag name="KSO_WM_DIAGRAM_VIRTUALLY_FRAME" val="{&quot;height&quot;:286.45001220703125,&quot;left&quot;:54.50727813961002,&quot;top&quot;:148.6999938964844,&quot;width&quot;:851.0355224609375}"/>
  <p:tag name="KSO_WM_DIAGRAM_COLOR_MATCH_VALUE" val="{&quot;shape&quot;:{&quot;fill&quot;:{&quot;solid&quot;:{&quot;brightness&quot;:0,&quot;colorType&quot;:1,&quot;foreColorIndex&quot;:4,&quot;transparency&quot;:0.5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1,&quot;foreColorIndex&quot;:13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DIAGRAM_VERSION" val="3"/>
  <p:tag name="KSO_WM_DIAGRAM_COLOR_TRICK" val="1"/>
  <p:tag name="KSO_WM_DIAGRAM_COLOR_TEXT_CAN_REMOVE" val="n"/>
  <p:tag name="KSO_WM_BEAUTIFY_FLAG" val="#wm#"/>
  <p:tag name="KSO_WM_UNIT_FILL_TYPE" val="1"/>
  <p:tag name="KSO_WM_UNIT_FILL_FORE_SCHEMECOLOR_INDEX" val="4"/>
  <p:tag name="KSO_WM_UNIT_FILL_FORE_SCHEMECOLOR_INDEX_BRIGHTNESS" val="0"/>
</p:tagLst>
</file>

<file path=ppt/tags/tag35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ISCONTENTSTITLE" val="0"/>
  <p:tag name="KSO_WM_UNIT_ISNUMDGMTITLE" val="0"/>
  <p:tag name="KSO_WM_UNIT_NOCLEAR" val="0"/>
  <p:tag name="KSO_WM_UNIT_HIGHLIGHT" val="0"/>
  <p:tag name="KSO_WM_UNIT_COMPATIBLE" val="0"/>
  <p:tag name="KSO_WM_UNIT_DIAGRAM_ISNUMVISUAL" val="0"/>
  <p:tag name="KSO_WM_UNIT_DIAGRAM_ISREFERUNIT" val="0"/>
  <p:tag name="KSO_WM_DIAGRAM_GROUP_CODE" val="l1-1"/>
  <p:tag name="KSO_WM_UNIT_TYPE" val="l_h_a"/>
  <p:tag name="KSO_WM_UNIT_INDEX" val="1_3_1"/>
  <p:tag name="KSO_WM_UNIT_ID" val="diagram20232474_2*l_h_a*1_3_1"/>
  <p:tag name="KSO_WM_TEMPLATE_CATEGORY" val="diagram"/>
  <p:tag name="KSO_WM_TEMPLATE_INDEX" val="20232474"/>
  <p:tag name="KSO_WM_UNIT_LAYERLEVEL" val="1_1_1"/>
  <p:tag name="KSO_WM_TAG_VERSION" val="3.0"/>
  <p:tag name="KSO_WM_DIAGRAM_MAX_ITEMCNT" val="4"/>
  <p:tag name="KSO_WM_DIAGRAM_MIN_ITEMCNT" val="2"/>
  <p:tag name="KSO_WM_DIAGRAM_VIRTUALLY_FRAME" val="{&quot;height&quot;:286.45001220703125,&quot;left&quot;:54.50727813961002,&quot;top&quot;:148.6999938964844,&quot;width&quot;:851.0355224609375}"/>
  <p:tag name="KSO_WM_DIAGRAM_COLOR_MATCH_VALUE" val="{&quot;shape&quot;:{&quot;fill&quot;:{&quot;type&quot;:0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1,&quot;foreColorIndex&quot;:5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UNIT_VALUE" val="9"/>
  <p:tag name="KSO_WM_DIAGRAM_VERSION" val="3"/>
  <p:tag name="KSO_WM_DIAGRAM_COLOR_TRICK" val="1"/>
  <p:tag name="KSO_WM_DIAGRAM_COLOR_TEXT_CAN_REMOVE" val="n"/>
  <p:tag name="KSO_WM_UNIT_TEXT_TYPE" val="1"/>
  <p:tag name="KSO_WM_BEAUTIFY_FLAG" val="#wm#"/>
  <p:tag name="KSO_WM_UNIT_PRESET_TEXT" val="添加项标题"/>
  <p:tag name="KSO_WM_UNIT_TEXT_FILL_FORE_SCHEMECOLOR_INDEX" val="1"/>
  <p:tag name="KSO_WM_UNIT_TEXT_FILL_TYPE" val="1"/>
</p:tagLst>
</file>

<file path=ppt/tags/tag35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VALUE" val="271*271"/>
  <p:tag name="KSO_WM_UNIT_HIGHLIGHT" val="0"/>
  <p:tag name="KSO_WM_UNIT_COMPATIBLE" val="0"/>
  <p:tag name="KSO_WM_UNIT_DIAGRAM_ISNUMVISUAL" val="0"/>
  <p:tag name="KSO_WM_UNIT_DIAGRAM_ISREFERUNIT" val="0"/>
  <p:tag name="KSO_WM_DIAGRAM_GROUP_CODE" val="l1-1"/>
  <p:tag name="KSO_WM_UNIT_TYPE" val="l_h_d"/>
  <p:tag name="KSO_WM_UNIT_INDEX" val="1_3_1"/>
  <p:tag name="KSO_WM_UNIT_ID" val="diagram20232474_2*l_h_d*1_3_1"/>
  <p:tag name="KSO_WM_TEMPLATE_CATEGORY" val="diagram"/>
  <p:tag name="KSO_WM_TEMPLATE_INDEX" val="20232474"/>
  <p:tag name="KSO_WM_UNIT_LAYERLEVEL" val="1_1_1"/>
  <p:tag name="KSO_WM_TAG_VERSION" val="3.0"/>
  <p:tag name="KSO_WM_DIAGRAM_MAX_ITEMCNT" val="4"/>
  <p:tag name="KSO_WM_DIAGRAM_MIN_ITEMCNT" val="2"/>
  <p:tag name="KSO_WM_DIAGRAM_VIRTUALLY_FRAME" val="{&quot;height&quot;:286.45001220703125,&quot;left&quot;:54.50727813961002,&quot;top&quot;:148.6999938964844,&quot;width&quot;:851.0355224609375}"/>
  <p:tag name="KSO_WM_DIAGRAM_COLOR_MATCH_VALUE" val="{&quot;shape&quot;:{&quot;fill&quot;:{&quot;solid&quot;:{&quot;brightness&quot;:0,&quot;colorType&quot;:1,&quot;foreColorIndex&quot;:5,&quot;transparency&quot;:0},&quot;type&quot;:1},&quot;glow&quot;:{&quot;colorType&quot;:0},&quot;line&quot;:{&quot;solidLine&quot;:{&quot;brightness&quot;:0.6000000238418579,&quot;colorType&quot;:1,&quot;foreColorIndex&quot;:1,&quot;transparency&quot;:0.800000011920929},&quot;type&quot;:1},&quot;shadow&quot;:{&quot;colorType&quot;:0},&quot;threeD&quot;:{&quot;curvedSurface&quot;:{&quot;brightness&quot;:0,&quot;colorType&quot;:2,&quot;rgb&quot;:&quot;#000000&quot;},&quot;depth&quot;:{&quot;colorType&quot;:0}}},&quot;text&quot;:{&quot;fill&quot;:{},&quot;glow&quot;:{},&quot;line&quot;:{},&quot;shadow&quot;:{},&quot;threeD&quot;:{}}}"/>
  <p:tag name="KSO_WM_DIAGRAM_VERSION" val="3"/>
  <p:tag name="KSO_WM_DIAGRAM_COLOR_TRICK" val="1"/>
  <p:tag name="KSO_WM_DIAGRAM_COLOR_TEXT_CAN_REMOVE" val="n"/>
  <p:tag name="KSO_WM_UNIT_PICTURE_SUBTYPE" val="b"/>
  <p:tag name="KSO_WM_BEAUTIFY_FLAG" val="#wm#"/>
  <p:tag name="KSO_WM_UNIT_FILL_TYPE" val="1"/>
  <p:tag name="KSO_WM_UNIT_FILL_FORE_SCHEMECOLOR_INDEX" val="5"/>
  <p:tag name="KSO_WM_UNIT_FILL_FORE_SCHEMECOLOR_INDEX_BRIGHTNESS" val="0"/>
  <p:tag name="KSO_WM_UNIT_LINE_FORE_SCHEMECOLOR_INDEX" val="1"/>
  <p:tag name="MH_PIC_SOURCE_TYPE" val="generate_slide_ai*VCG211390669160*gallery_gallery_ai_v2.0.9_ONLINE*1744768936745_159.195_03cc0af3121b-slide-21"/>
</p:tagLst>
</file>

<file path=ppt/tags/tag35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TYPE" val="sectionTitle"/>
  <p:tag name="KSO_WM_TEMPLATE_SUBCATEGORY" val="29"/>
  <p:tag name="KSO_WM_TEMPLATE_COLOR_TYPE" val="0"/>
  <p:tag name="KSO_WM_TAG_VERSION" val="3.0"/>
  <p:tag name="KSO_WM_SLIDE_SUBTYPE" val="pureTxt"/>
  <p:tag name="KSO_WM_SLIDE_ITEM_CNT" val="0"/>
  <p:tag name="KSO_WM_BEAUTIFY_FLAG" val="#wm#"/>
  <p:tag name="KSO_WM_TEMPLATE_INDEX" val="20238579"/>
  <p:tag name="KSO_WM_TEMPLATE_CATEGORY" val="custom"/>
  <p:tag name="KSO_WM_SLIDE_INDEX" val="7"/>
  <p:tag name="KSO_WM_SLIDE_ID" val="custom20238579_7"/>
  <p:tag name="KSO_WM_TEMPLATE_MASTER_TYPE" val="0"/>
  <p:tag name="KSO_WM_SLIDE_LAYOUT" val="a_e"/>
  <p:tag name="KSO_WM_SLIDE_LAYOUT_CNT" val="1_1"/>
</p:tagLst>
</file>

<file path=ppt/tags/tag35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TYPE" val="a"/>
  <p:tag name="KSO_WM_UNIT_INDEX" val="1"/>
  <p:tag name="KSO_WM_BEAUTIFY_FLAG" val="#wm#"/>
  <p:tag name="KSO_WM_TAG_VERSION" val="3.0"/>
  <p:tag name="KSO_WM_UNIT_ID" val="custom20238579_7*a*1"/>
  <p:tag name="KSO_WM_UNIT_ISNUMDGMTITLE" val="0"/>
  <p:tag name="KSO_WM_UNIT_NOCLEAR" val="0"/>
  <p:tag name="KSO_WM_UNIT_HIGHLIGHT" val="0"/>
  <p:tag name="KSO_WM_UNIT_COMPATIBLE" val="0"/>
  <p:tag name="KSO_WM_UNIT_DIAGRAM_ISNUMVISUAL" val="0"/>
  <p:tag name="KSO_WM_UNIT_DIAGRAM_ISREFERUNIT" val="0"/>
  <p:tag name="KSO_WM_UNIT_LAYERLEVEL" val="1"/>
  <p:tag name="KSO_WM_TEMPLATE_INDEX" val="20238579"/>
  <p:tag name="KSO_WM_TEMPLATE_CATEGORY" val="custom"/>
  <p:tag name="KSO_WM_UNIT_ISCONTENTSTITLE" val="0"/>
  <p:tag name="KSO_WM_UNIT_TEXT_TYPE" val="1"/>
  <p:tag name="KSO_WM_UNIT_PRESET_TEXT" val="添加章节标题"/>
</p:tagLst>
</file>

<file path=ppt/tags/tag35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TYPE" val="e"/>
  <p:tag name="KSO_WM_UNIT_INDEX" val="1"/>
  <p:tag name="KSO_WM_BEAUTIFY_FLAG" val="#wm#"/>
  <p:tag name="KSO_WM_TAG_VERSION" val="3.0"/>
  <p:tag name="KSO_WM_UNIT_ID" val="custom20238579_7*e*1"/>
  <p:tag name="KSO_WM_UNIT_ISNUMDGMTITLE" val="0"/>
  <p:tag name="KSO_WM_UNIT_NOCLEAR" val="0"/>
  <p:tag name="KSO_WM_UNIT_HIGHLIGHT" val="0"/>
  <p:tag name="KSO_WM_UNIT_COMPATIBLE" val="0"/>
  <p:tag name="KSO_WM_UNIT_DIAGRAM_ISNUMVISUAL" val="0"/>
  <p:tag name="KSO_WM_UNIT_DIAGRAM_ISREFERUNIT" val="0"/>
  <p:tag name="KSO_WM_UNIT_LAYERLEVEL" val="1"/>
  <p:tag name="KSO_WM_TEMPLATE_INDEX" val="20238579"/>
  <p:tag name="KSO_WM_TEMPLATE_CATEGORY" val="custom"/>
</p:tagLst>
</file>

<file path=ppt/tags/tag36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EMPLATE_MASTER_TYPE" val="0"/>
  <p:tag name="KSO_WM_TEMPLATE_COLOR_TYPE" val="0"/>
  <p:tag name="KSO_WM_BEAUTIFY_FLAG" val="#wm#"/>
  <p:tag name="KSO_WM_TEMPLATE_CATEGORY" val="custom"/>
  <p:tag name="KSO_WM_SLIDE_TYPE" val="text"/>
  <p:tag name="KSO_WM_SLIDE_SUBTYPE" val="picTxt"/>
  <p:tag name="KSO_WM_SLIDE_SIZE" val="529.861*365.65"/>
  <p:tag name="KSO_WM_SLIDE_POSITION" val="78.5387*108.231"/>
  <p:tag name="KSO_WM_SLIDE_LAYOUT" val="a_d_l"/>
  <p:tag name="KSO_WM_SLIDE_LAYOUT_CNT" val="1_1_1"/>
  <p:tag name="KSO_WM_SPECIAL_SOURCE" val="bdnull"/>
  <p:tag name="KSO_WM_DIAGRAM_GROUP_CODE" val="l1-1"/>
  <p:tag name="KSO_WM_SLIDE_DIAGTYPE" val="l"/>
  <p:tag name="KSO_WM_TEMPLATE_INDEX" val="20231717"/>
  <p:tag name="KSO_WM_TEMPLATE_SUBCATEGORY" val="0"/>
  <p:tag name="KSO_WM_SLIDE_INDEX" val="1"/>
  <p:tag name="KSO_WM_TAG_VERSION" val="3.0"/>
  <p:tag name="KSO_WM_SLIDE_ID" val="custom20231717_1"/>
  <p:tag name="KSO_WM_SLIDE_ITEM_CNT" val="4"/>
</p:tagLst>
</file>

<file path=ppt/tags/tag36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ISCONTENTSTITLE" val="0"/>
  <p:tag name="KSO_WM_UNIT_ISNUMDGMTITLE" val="0"/>
  <p:tag name="KSO_WM_UNIT_NOCLEAR" val="0"/>
  <p:tag name="KSO_WM_UNIT_HIGHLIGHT" val="0"/>
  <p:tag name="KSO_WM_UNIT_COMPATIBLE" val="0"/>
  <p:tag name="KSO_WM_UNIT_DIAGRAM_ISNUMVISUAL" val="0"/>
  <p:tag name="KSO_WM_UNIT_DIAGRAM_ISREFERUNIT" val="0"/>
  <p:tag name="KSO_WM_DIAGRAM_GROUP_CODE" val="l1-1"/>
  <p:tag name="KSO_WM_UNIT_TYPE" val="a"/>
  <p:tag name="KSO_WM_UNIT_INDEX" val="1"/>
  <p:tag name="KSO_WM_TEMPLATE_CATEGORY" val="custom"/>
  <p:tag name="KSO_WM_UNIT_LAYERLEVEL" val="1"/>
  <p:tag name="KSO_WM_TAG_VERSION" val="3.0"/>
  <p:tag name="KSO_WM_BEAUTIFY_FLAG" val="#wm#"/>
  <p:tag name="KSO_WM_UNIT_VALUE" val="30"/>
  <p:tag name="KSO_WM_TEMPLATE_INDEX" val="20231717"/>
  <p:tag name="KSO_WM_UNIT_ID" val="custom20231717_1*a*1"/>
  <p:tag name="KSO_WM_UNIT_PRESET_TEXT" val="单击此处添加标题"/>
  <p:tag name="KSO_WM_UNIT_TEXT_TYPE" val="1"/>
</p:tagLst>
</file>

<file path=ppt/tags/tag36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UNIT_HIGHLIGHT" val="0"/>
  <p:tag name="KSO_WM_UNIT_COMPATIBLE" val="0"/>
  <p:tag name="KSO_WM_UNIT_DIAGRAM_ISNUMVISUAL" val="0"/>
  <p:tag name="KSO_WM_UNIT_DIAGRAM_ISREFERUNIT" val="0"/>
  <p:tag name="KSO_WM_UNIT_ID" val="diagram20231678_2*l_h_i*1_2_1"/>
  <p:tag name="KSO_WM_TEMPLATE_CATEGORY" val="diagram"/>
  <p:tag name="KSO_WM_TEMPLATE_INDEX" val="20231678"/>
  <p:tag name="KSO_WM_UNIT_LAYERLEVEL" val="1_1_1"/>
  <p:tag name="KSO_WM_TAG_VERSION" val="3.0"/>
  <p:tag name="KSO_WM_DIAGRAM_VERSION" val="3"/>
  <p:tag name="KSO_WM_DIAGRAM_COLOR_TRICK" val="1"/>
  <p:tag name="KSO_WM_DIAGRAM_COLOR_TEXT_CAN_REMOVE" val="n"/>
  <p:tag name="KSO_WM_DIAGRAM_GROUP_CODE" val="l1-1"/>
  <p:tag name="KSO_WM_UNIT_TYPE" val="l_h_i"/>
  <p:tag name="KSO_WM_UNIT_INDEX" val="1_2_1"/>
  <p:tag name="KSO_WM_DIAGRAM_MAX_ITEMCNT" val="4"/>
  <p:tag name="KSO_WM_DIAGRAM_MIN_ITEMCNT" val="2"/>
  <p:tag name="KSO_WM_DIAGRAM_VIRTUALLY_FRAME" val="{&quot;height&quot;:365.65008544921875,&quot;width&quot;:558.4000854492188}"/>
  <p:tag name="KSO_WM_DIAGRAM_COLOR_MATCH_VALUE" val="{&quot;shape&quot;:{&quot;fill&quot;:{&quot;gradient&quot;:[{&quot;brightness&quot;:0.800000011920929,&quot;colorType&quot;:1,&quot;foreColorIndex&quot;:5,&quot;pos&quot;:0,&quot;transparency&quot;:1},{&quot;brightness&quot;:0.800000011920929,&quot;colorType&quot;:1,&quot;foreColorIndex&quot;:5,&quot;pos&quot;:1,&quot;transparency&quot;:0.5600000023841858}],&quot;type&quot;:3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1,&quot;foreColorIndex&quot;:2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UNIT_FILL_TYPE" val="3"/>
</p:tagLst>
</file>

<file path=ppt/tags/tag36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UNIT_ISCONTENTSTITLE" val="0"/>
  <p:tag name="KSO_WM_UNIT_ISNUMDGMTITLE" val="0"/>
  <p:tag name="KSO_WM_UNIT_NOCLEAR" val="0"/>
  <p:tag name="KSO_WM_UNIT_HIGHLIGHT" val="0"/>
  <p:tag name="KSO_WM_UNIT_COMPATIBLE" val="0"/>
  <p:tag name="KSO_WM_UNIT_DIAGRAM_ISNUMVISUAL" val="0"/>
  <p:tag name="KSO_WM_UNIT_DIAGRAM_ISREFERUNIT" val="0"/>
  <p:tag name="KSO_WM_UNIT_INDEX" val="1_2_1"/>
  <p:tag name="KSO_WM_TEMPLATE_CATEGORY" val="diagram"/>
  <p:tag name="KSO_WM_TEMPLATE_INDEX" val="20231678"/>
  <p:tag name="KSO_WM_UNIT_LAYERLEVEL" val="1_1_1"/>
  <p:tag name="KSO_WM_TAG_VERSION" val="3.0"/>
  <p:tag name="KSO_WM_UNIT_VALUE" val="10"/>
  <p:tag name="KSO_WM_UNIT_TYPE" val="l_h_a"/>
  <p:tag name="KSO_WM_UNIT_ID" val="diagram20231678_2*l_h_a*1_2_1"/>
  <p:tag name="KSO_WM_DIAGRAM_VERSION" val="3"/>
  <p:tag name="KSO_WM_DIAGRAM_COLOR_TRICK" val="1"/>
  <p:tag name="KSO_WM_DIAGRAM_COLOR_TEXT_CAN_REMOVE" val="n"/>
  <p:tag name="KSO_WM_DIAGRAM_GROUP_CODE" val="l1-1"/>
  <p:tag name="KSO_WM_DIAGRAM_MAX_ITEMCNT" val="4"/>
  <p:tag name="KSO_WM_DIAGRAM_MIN_ITEMCNT" val="2"/>
  <p:tag name="KSO_WM_DIAGRAM_VIRTUALLY_FRAME" val="{&quot;height&quot;:365.65008544921875,&quot;width&quot;:558.4000854492188}"/>
  <p:tag name="KSO_WM_DIAGRAM_COLOR_MATCH_VALUE" val="{&quot;shape&quot;:{&quot;fill&quot;:{&quot;solid&quot;:{&quot;brightness&quot;:0,&quot;colorType&quot;:1,&quot;foreColorIndex&quot;:5,&quot;transparency&quot;:0},&quot;type&quot;:1},&quot;glow&quot;:{&quot;colorType&quot;:0},&quot;line&quot;:{&quot;solidLine&quot;:{&quot;brightness&quot;:0.800000011920929,&quot;colorType&quot;:1,&quot;foreColorIndex&quot;:5,&quot;transparency&quot;:0},&quot;type&quot;:1},&quot;shadow&quot;:{&quot;colorType&quot;:0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1,&quot;foreColorIndex&quot;:2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UNIT_FILL_TYPE" val="1"/>
  <p:tag name="KSO_WM_UNIT_FILL_FORE_SCHEMECOLOR_INDEX" val="5"/>
  <p:tag name="KSO_WM_UNIT_FILL_FORE_SCHEMECOLOR_INDEX_BRIGHTNESS" val="0"/>
  <p:tag name="KSO_WM_UNIT_LINE_FORE_SCHEMECOLOR_INDEX" val="5"/>
  <p:tag name="KSO_WM_UNIT_TEXT_FILL_FORE_SCHEMECOLOR_INDEX" val="1"/>
  <p:tag name="KSO_WM_UNIT_TEXT_FILL_TYPE" val="1"/>
  <p:tag name="KSO_WM_UNIT_PRESET_TEXT" val="添加标题"/>
  <p:tag name="KSO_WM_UNIT_TEXT_TYPE" val="1"/>
</p:tagLst>
</file>

<file path=ppt/tags/tag36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UNIT_HIGHLIGHT" val="0"/>
  <p:tag name="KSO_WM_UNIT_COMPATIBLE" val="0"/>
  <p:tag name="KSO_WM_UNIT_DIAGRAM_ISNUMVISUAL" val="0"/>
  <p:tag name="KSO_WM_UNIT_DIAGRAM_ISREFERUNIT" val="0"/>
  <p:tag name="KSO_WM_UNIT_ID" val="diagram20231678_2*l_h_i*1_1_1"/>
  <p:tag name="KSO_WM_TEMPLATE_CATEGORY" val="diagram"/>
  <p:tag name="KSO_WM_TEMPLATE_INDEX" val="20231678"/>
  <p:tag name="KSO_WM_UNIT_LAYERLEVEL" val="1_1_1"/>
  <p:tag name="KSO_WM_TAG_VERSION" val="3.0"/>
  <p:tag name="KSO_WM_DIAGRAM_VERSION" val="3"/>
  <p:tag name="KSO_WM_DIAGRAM_COLOR_TRICK" val="1"/>
  <p:tag name="KSO_WM_DIAGRAM_COLOR_TEXT_CAN_REMOVE" val="n"/>
  <p:tag name="KSO_WM_DIAGRAM_GROUP_CODE" val="l1-1"/>
  <p:tag name="KSO_WM_UNIT_TYPE" val="l_h_i"/>
  <p:tag name="KSO_WM_UNIT_INDEX" val="1_1_1"/>
  <p:tag name="KSO_WM_DIAGRAM_MAX_ITEMCNT" val="4"/>
  <p:tag name="KSO_WM_DIAGRAM_MIN_ITEMCNT" val="2"/>
  <p:tag name="KSO_WM_DIAGRAM_VIRTUALLY_FRAME" val="{&quot;height&quot;:365.65008544921875,&quot;width&quot;:558.4000854492188}"/>
  <p:tag name="KSO_WM_DIAGRAM_COLOR_MATCH_VALUE" val="{&quot;shape&quot;:{&quot;fill&quot;:{&quot;gradient&quot;:[{&quot;brightness&quot;:0.800000011920929,&quot;colorType&quot;:1,&quot;foreColorIndex&quot;:5,&quot;pos&quot;:0,&quot;transparency&quot;:1},{&quot;brightness&quot;:0.800000011920929,&quot;colorType&quot;:1,&quot;foreColorIndex&quot;:5,&quot;pos&quot;:1,&quot;transparency&quot;:0.5600000023841858}],&quot;type&quot;:3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1,&quot;foreColorIndex&quot;:2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UNIT_FILL_TYPE" val="3"/>
</p:tagLst>
</file>

<file path=ppt/tags/tag36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UNIT_ISCONTENTSTITLE" val="0"/>
  <p:tag name="KSO_WM_UNIT_ISNUMDGMTITLE" val="0"/>
  <p:tag name="KSO_WM_UNIT_NOCLEAR" val="0"/>
  <p:tag name="KSO_WM_UNIT_HIGHLIGHT" val="0"/>
  <p:tag name="KSO_WM_UNIT_COMPATIBLE" val="0"/>
  <p:tag name="KSO_WM_UNIT_DIAGRAM_ISNUMVISUAL" val="0"/>
  <p:tag name="KSO_WM_UNIT_DIAGRAM_ISREFERUNIT" val="0"/>
  <p:tag name="KSO_WM_UNIT_INDEX" val="1_1_1"/>
  <p:tag name="KSO_WM_TEMPLATE_CATEGORY" val="diagram"/>
  <p:tag name="KSO_WM_TEMPLATE_INDEX" val="20231678"/>
  <p:tag name="KSO_WM_UNIT_LAYERLEVEL" val="1_1_1"/>
  <p:tag name="KSO_WM_TAG_VERSION" val="3.0"/>
  <p:tag name="KSO_WM_UNIT_VALUE" val="10"/>
  <p:tag name="KSO_WM_UNIT_TYPE" val="l_h_a"/>
  <p:tag name="KSO_WM_UNIT_ID" val="diagram20231678_2*l_h_a*1_1_1"/>
  <p:tag name="KSO_WM_DIAGRAM_VERSION" val="3"/>
  <p:tag name="KSO_WM_DIAGRAM_COLOR_TRICK" val="1"/>
  <p:tag name="KSO_WM_DIAGRAM_COLOR_TEXT_CAN_REMOVE" val="n"/>
  <p:tag name="KSO_WM_DIAGRAM_GROUP_CODE" val="l1-1"/>
  <p:tag name="KSO_WM_DIAGRAM_MAX_ITEMCNT" val="4"/>
  <p:tag name="KSO_WM_DIAGRAM_MIN_ITEMCNT" val="2"/>
  <p:tag name="KSO_WM_DIAGRAM_VIRTUALLY_FRAME" val="{&quot;height&quot;:365.65008544921875,&quot;width&quot;:558.4000854492188}"/>
  <p:tag name="KSO_WM_DIAGRAM_COLOR_MATCH_VALUE" val="{&quot;shape&quot;:{&quot;fill&quot;:{&quot;solid&quot;:{&quot;brightness&quot;:0,&quot;colorType&quot;:1,&quot;foreColorIndex&quot;:5,&quot;transparency&quot;:0},&quot;type&quot;:1},&quot;glow&quot;:{&quot;colorType&quot;:0},&quot;line&quot;:{&quot;solidLine&quot;:{&quot;brightness&quot;:0.800000011920929,&quot;colorType&quot;:1,&quot;foreColorIndex&quot;:5,&quot;transparency&quot;:0},&quot;type&quot;:1},&quot;shadow&quot;:{&quot;colorType&quot;:0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1,&quot;foreColorIndex&quot;:2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UNIT_FILL_TYPE" val="1"/>
  <p:tag name="KSO_WM_UNIT_FILL_FORE_SCHEMECOLOR_INDEX" val="5"/>
  <p:tag name="KSO_WM_UNIT_FILL_FORE_SCHEMECOLOR_INDEX_BRIGHTNESS" val="0"/>
  <p:tag name="KSO_WM_UNIT_LINE_FORE_SCHEMECOLOR_INDEX" val="5"/>
  <p:tag name="KSO_WM_UNIT_TEXT_FILL_FORE_SCHEMECOLOR_INDEX" val="1"/>
  <p:tag name="KSO_WM_UNIT_TEXT_FILL_TYPE" val="1"/>
  <p:tag name="KSO_WM_UNIT_PRESET_TEXT" val="添加标题"/>
  <p:tag name="KSO_WM_UNIT_TEXT_TYPE" val="1"/>
</p:tagLst>
</file>

<file path=ppt/tags/tag36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UNIT_SUBTYPE" val="a"/>
  <p:tag name="KSO_WM_UNIT_NOCLEAR" val="0"/>
  <p:tag name="KSO_WM_UNIT_VALUE" val="60"/>
  <p:tag name="KSO_WM_UNIT_HIGHLIGHT" val="0"/>
  <p:tag name="KSO_WM_UNIT_COMPATIBLE" val="0"/>
  <p:tag name="KSO_WM_UNIT_DIAGRAM_ISNUMVISUAL" val="0"/>
  <p:tag name="KSO_WM_UNIT_DIAGRAM_ISREFERUNIT" val="0"/>
  <p:tag name="KSO_WM_UNIT_TYPE" val="l_h_f"/>
  <p:tag name="KSO_WM_UNIT_INDEX" val="1_1_1"/>
  <p:tag name="KSO_WM_UNIT_ID" val="diagram20231678_2*l_h_f*1_1_1"/>
  <p:tag name="KSO_WM_TEMPLATE_CATEGORY" val="diagram"/>
  <p:tag name="KSO_WM_TEMPLATE_INDEX" val="20231678"/>
  <p:tag name="KSO_WM_UNIT_LAYERLEVEL" val="1_1_1"/>
  <p:tag name="KSO_WM_TAG_VERSION" val="3.0"/>
  <p:tag name="KSO_WM_DIAGRAM_VERSION" val="3"/>
  <p:tag name="KSO_WM_DIAGRAM_COLOR_TRICK" val="1"/>
  <p:tag name="KSO_WM_DIAGRAM_COLOR_TEXT_CAN_REMOVE" val="n"/>
  <p:tag name="KSO_WM_DIAGRAM_GROUP_CODE" val="l1-1"/>
  <p:tag name="KSO_WM_DIAGRAM_MAX_ITEMCNT" val="4"/>
  <p:tag name="KSO_WM_DIAGRAM_MIN_ITEMCNT" val="2"/>
  <p:tag name="KSO_WM_DIAGRAM_VIRTUALLY_FRAME" val="{&quot;height&quot;:365.65008544921875,&quot;width&quot;:558.4000854492188}"/>
  <p:tag name="KSO_WM_DIAGRAM_COLOR_MATCH_VALUE" val="{&quot;shape&quot;:{&quot;fill&quot;:{&quot;type&quot;:0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,&quot;text&quot;:{&quot;fill&quot;:{&quot;solid&quot;:{&quot;brightness&quot;:0.15000000596046448,&quot;colorType&quot;:1,&quot;foreColorIndex&quot;:13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UNIT_TEXT_FILL_FORE_SCHEMECOLOR_INDEX" val="1"/>
  <p:tag name="KSO_WM_UNIT_TEXT_FILL_TYPE" val="1"/>
  <p:tag name="KSO_WM_UNIT_PRESET_TEXT" val="单击此处输入(您的)智能图形项正文，文字是您思想的提炼，请尽量言简意赅的阐述观点。"/>
  <p:tag name="KSO_WM_UNIT_TEXT_TYPE" val="1"/>
</p:tagLst>
</file>

<file path=ppt/tags/tag36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UNIT_SUBTYPE" val="a"/>
  <p:tag name="KSO_WM_UNIT_NOCLEAR" val="0"/>
  <p:tag name="KSO_WM_UNIT_VALUE" val="60"/>
  <p:tag name="KSO_WM_UNIT_HIGHLIGHT" val="0"/>
  <p:tag name="KSO_WM_UNIT_COMPATIBLE" val="0"/>
  <p:tag name="KSO_WM_UNIT_DIAGRAM_ISNUMVISUAL" val="0"/>
  <p:tag name="KSO_WM_UNIT_DIAGRAM_ISREFERUNIT" val="0"/>
  <p:tag name="KSO_WM_UNIT_TYPE" val="l_h_f"/>
  <p:tag name="KSO_WM_UNIT_INDEX" val="1_2_1"/>
  <p:tag name="KSO_WM_UNIT_ID" val="diagram20231678_2*l_h_f*1_2_1"/>
  <p:tag name="KSO_WM_TEMPLATE_CATEGORY" val="diagram"/>
  <p:tag name="KSO_WM_TEMPLATE_INDEX" val="20231678"/>
  <p:tag name="KSO_WM_UNIT_LAYERLEVEL" val="1_1_1"/>
  <p:tag name="KSO_WM_TAG_VERSION" val="3.0"/>
  <p:tag name="KSO_WM_DIAGRAM_VERSION" val="3"/>
  <p:tag name="KSO_WM_DIAGRAM_COLOR_TRICK" val="1"/>
  <p:tag name="KSO_WM_DIAGRAM_COLOR_TEXT_CAN_REMOVE" val="n"/>
  <p:tag name="KSO_WM_DIAGRAM_GROUP_CODE" val="l1-1"/>
  <p:tag name="KSO_WM_DIAGRAM_MAX_ITEMCNT" val="4"/>
  <p:tag name="KSO_WM_DIAGRAM_MIN_ITEMCNT" val="2"/>
  <p:tag name="KSO_WM_DIAGRAM_VIRTUALLY_FRAME" val="{&quot;height&quot;:365.65008544921875,&quot;width&quot;:558.4000854492188}"/>
  <p:tag name="KSO_WM_DIAGRAM_COLOR_MATCH_VALUE" val="{&quot;shape&quot;:{&quot;fill&quot;:{&quot;type&quot;:0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,&quot;text&quot;:{&quot;fill&quot;:{&quot;solid&quot;:{&quot;brightness&quot;:0.15000000596046448,&quot;colorType&quot;:1,&quot;foreColorIndex&quot;:13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UNIT_TEXT_FILL_FORE_SCHEMECOLOR_INDEX" val="1"/>
  <p:tag name="KSO_WM_UNIT_TEXT_FILL_TYPE" val="1"/>
  <p:tag name="KSO_WM_UNIT_PRESET_TEXT" val="单击此处输入(您的)智能图形项正文，文字是您思想的提炼，请尽量言简意赅的阐述观点。"/>
  <p:tag name="KSO_WM_UNIT_TEXT_TYPE" val="1"/>
</p:tagLst>
</file>

<file path=ppt/tags/tag36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UNIT_HIGHLIGHT" val="0"/>
  <p:tag name="KSO_WM_UNIT_COMPATIBLE" val="0"/>
  <p:tag name="KSO_WM_UNIT_DIAGRAM_ISNUMVISUAL" val="0"/>
  <p:tag name="KSO_WM_UNIT_DIAGRAM_ISREFERUNIT" val="0"/>
  <p:tag name="KSO_WM_UNIT_ID" val="diagram20231678_2*l_h_i*1_3_1"/>
  <p:tag name="KSO_WM_TEMPLATE_CATEGORY" val="diagram"/>
  <p:tag name="KSO_WM_TEMPLATE_INDEX" val="20231678"/>
  <p:tag name="KSO_WM_UNIT_LAYERLEVEL" val="1_1_1"/>
  <p:tag name="KSO_WM_TAG_VERSION" val="3.0"/>
  <p:tag name="KSO_WM_DIAGRAM_VERSION" val="3"/>
  <p:tag name="KSO_WM_DIAGRAM_COLOR_TRICK" val="1"/>
  <p:tag name="KSO_WM_DIAGRAM_COLOR_TEXT_CAN_REMOVE" val="n"/>
  <p:tag name="KSO_WM_DIAGRAM_GROUP_CODE" val="l1-1"/>
  <p:tag name="KSO_WM_UNIT_TYPE" val="l_h_i"/>
  <p:tag name="KSO_WM_UNIT_INDEX" val="1_3_1"/>
  <p:tag name="KSO_WM_DIAGRAM_MAX_ITEMCNT" val="4"/>
  <p:tag name="KSO_WM_DIAGRAM_MIN_ITEMCNT" val="2"/>
  <p:tag name="KSO_WM_DIAGRAM_VIRTUALLY_FRAME" val="{&quot;height&quot;:365.65008544921875,&quot;width&quot;:558.4000854492188}"/>
  <p:tag name="KSO_WM_DIAGRAM_COLOR_MATCH_VALUE" val="{&quot;shape&quot;:{&quot;fill&quot;:{&quot;gradient&quot;:[{&quot;brightness&quot;:0.800000011920929,&quot;colorType&quot;:1,&quot;foreColorIndex&quot;:5,&quot;pos&quot;:0,&quot;transparency&quot;:1},{&quot;brightness&quot;:0.800000011920929,&quot;colorType&quot;:1,&quot;foreColorIndex&quot;:5,&quot;pos&quot;:1,&quot;transparency&quot;:0.5600000023841858}],&quot;type&quot;:3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1,&quot;foreColorIndex&quot;:2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UNIT_FILL_TYPE" val="3"/>
</p:tagLst>
</file>

<file path=ppt/tags/tag36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UNIT_ISCONTENTSTITLE" val="0"/>
  <p:tag name="KSO_WM_UNIT_ISNUMDGMTITLE" val="0"/>
  <p:tag name="KSO_WM_UNIT_NOCLEAR" val="0"/>
  <p:tag name="KSO_WM_UNIT_HIGHLIGHT" val="0"/>
  <p:tag name="KSO_WM_UNIT_COMPATIBLE" val="0"/>
  <p:tag name="KSO_WM_UNIT_DIAGRAM_ISNUMVISUAL" val="0"/>
  <p:tag name="KSO_WM_UNIT_DIAGRAM_ISREFERUNIT" val="0"/>
  <p:tag name="KSO_WM_UNIT_INDEX" val="1_3_1"/>
  <p:tag name="KSO_WM_TEMPLATE_CATEGORY" val="diagram"/>
  <p:tag name="KSO_WM_TEMPLATE_INDEX" val="20231678"/>
  <p:tag name="KSO_WM_UNIT_LAYERLEVEL" val="1_1_1"/>
  <p:tag name="KSO_WM_TAG_VERSION" val="3.0"/>
  <p:tag name="KSO_WM_UNIT_VALUE" val="10"/>
  <p:tag name="KSO_WM_UNIT_TYPE" val="l_h_a"/>
  <p:tag name="KSO_WM_UNIT_ID" val="diagram20231678_2*l_h_a*1_3_1"/>
  <p:tag name="KSO_WM_DIAGRAM_VERSION" val="3"/>
  <p:tag name="KSO_WM_DIAGRAM_COLOR_TRICK" val="1"/>
  <p:tag name="KSO_WM_DIAGRAM_COLOR_TEXT_CAN_REMOVE" val="n"/>
  <p:tag name="KSO_WM_DIAGRAM_GROUP_CODE" val="l1-1"/>
  <p:tag name="KSO_WM_DIAGRAM_MAX_ITEMCNT" val="4"/>
  <p:tag name="KSO_WM_DIAGRAM_MIN_ITEMCNT" val="2"/>
  <p:tag name="KSO_WM_DIAGRAM_VIRTUALLY_FRAME" val="{&quot;height&quot;:365.65008544921875,&quot;width&quot;:558.4000854492188}"/>
  <p:tag name="KSO_WM_DIAGRAM_COLOR_MATCH_VALUE" val="{&quot;shape&quot;:{&quot;fill&quot;:{&quot;solid&quot;:{&quot;brightness&quot;:0,&quot;colorType&quot;:1,&quot;foreColorIndex&quot;:5,&quot;transparency&quot;:0},&quot;type&quot;:1},&quot;glow&quot;:{&quot;colorType&quot;:0},&quot;line&quot;:{&quot;solidLine&quot;:{&quot;brightness&quot;:0.800000011920929,&quot;colorType&quot;:1,&quot;foreColorIndex&quot;:5,&quot;transparency&quot;:0},&quot;type&quot;:1},&quot;shadow&quot;:{&quot;colorType&quot;:0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1,&quot;foreColorIndex&quot;:2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UNIT_FILL_TYPE" val="1"/>
  <p:tag name="KSO_WM_UNIT_FILL_FORE_SCHEMECOLOR_INDEX" val="5"/>
  <p:tag name="KSO_WM_UNIT_FILL_FORE_SCHEMECOLOR_INDEX_BRIGHTNESS" val="0"/>
  <p:tag name="KSO_WM_UNIT_LINE_FORE_SCHEMECOLOR_INDEX" val="5"/>
  <p:tag name="KSO_WM_UNIT_TEXT_FILL_FORE_SCHEMECOLOR_INDEX" val="1"/>
  <p:tag name="KSO_WM_UNIT_TEXT_FILL_TYPE" val="1"/>
  <p:tag name="KSO_WM_UNIT_PRESET_TEXT" val="添加标题"/>
  <p:tag name="KSO_WM_UNIT_TEXT_TYPE" val="1"/>
</p:tagLst>
</file>

<file path=ppt/tags/tag37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UNIT_SUBTYPE" val="a"/>
  <p:tag name="KSO_WM_UNIT_NOCLEAR" val="0"/>
  <p:tag name="KSO_WM_UNIT_VALUE" val="60"/>
  <p:tag name="KSO_WM_UNIT_HIGHLIGHT" val="0"/>
  <p:tag name="KSO_WM_UNIT_COMPATIBLE" val="0"/>
  <p:tag name="KSO_WM_UNIT_DIAGRAM_ISNUMVISUAL" val="0"/>
  <p:tag name="KSO_WM_UNIT_DIAGRAM_ISREFERUNIT" val="0"/>
  <p:tag name="KSO_WM_UNIT_TYPE" val="l_h_f"/>
  <p:tag name="KSO_WM_UNIT_INDEX" val="1_3_1"/>
  <p:tag name="KSO_WM_UNIT_ID" val="diagram20231678_2*l_h_f*1_3_1"/>
  <p:tag name="KSO_WM_TEMPLATE_CATEGORY" val="diagram"/>
  <p:tag name="KSO_WM_TEMPLATE_INDEX" val="20231678"/>
  <p:tag name="KSO_WM_UNIT_LAYERLEVEL" val="1_1_1"/>
  <p:tag name="KSO_WM_TAG_VERSION" val="3.0"/>
  <p:tag name="KSO_WM_DIAGRAM_VERSION" val="3"/>
  <p:tag name="KSO_WM_DIAGRAM_COLOR_TRICK" val="1"/>
  <p:tag name="KSO_WM_DIAGRAM_COLOR_TEXT_CAN_REMOVE" val="n"/>
  <p:tag name="KSO_WM_DIAGRAM_GROUP_CODE" val="l1-1"/>
  <p:tag name="KSO_WM_DIAGRAM_MAX_ITEMCNT" val="4"/>
  <p:tag name="KSO_WM_DIAGRAM_MIN_ITEMCNT" val="2"/>
  <p:tag name="KSO_WM_DIAGRAM_VIRTUALLY_FRAME" val="{&quot;height&quot;:365.65008544921875,&quot;width&quot;:558.4000854492188}"/>
  <p:tag name="KSO_WM_DIAGRAM_COLOR_MATCH_VALUE" val="{&quot;shape&quot;:{&quot;fill&quot;:{&quot;type&quot;:0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,&quot;text&quot;:{&quot;fill&quot;:{&quot;solid&quot;:{&quot;brightness&quot;:0.15000000596046448,&quot;colorType&quot;:1,&quot;foreColorIndex&quot;:13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UNIT_TEXT_FILL_FORE_SCHEMECOLOR_INDEX" val="1"/>
  <p:tag name="KSO_WM_UNIT_TEXT_FILL_TYPE" val="1"/>
  <p:tag name="KSO_WM_UNIT_PRESET_TEXT" val="单击此处输入(您的)智能图形项正文，文字是您思想的提炼，请尽量言简意赅的阐述观点。"/>
  <p:tag name="KSO_WM_UNIT_TEXT_TYPE" val="1"/>
</p:tagLst>
</file>

<file path=ppt/tags/tag37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ID" val="diagram20233147_3"/>
  <p:tag name="KSO_WM_TEMPLATE_SUBCATEGORY" val="0"/>
  <p:tag name="KSO_WM_TEMPLATE_MASTER_TYPE" val="0"/>
  <p:tag name="KSO_WM_TEMPLATE_COLOR_TYPE" val="0"/>
  <p:tag name="KSO_WM_SLIDE_ITEM_CNT" val="4"/>
  <p:tag name="KSO_WM_SLIDE_INDEX" val="3"/>
  <p:tag name="KSO_WM_TAG_VERSION" val="3.0"/>
  <p:tag name="KSO_WM_BEAUTIFY_FLAG" val="#wm#"/>
  <p:tag name="KSO_WM_TEMPLATE_CATEGORY" val="diagram"/>
  <p:tag name="KSO_WM_TEMPLATE_INDEX" val="20233147"/>
  <p:tag name="KSO_WM_SLIDE_TYPE" val="text"/>
  <p:tag name="KSO_WM_SLIDE_SUBTYPE" val="diag"/>
  <p:tag name="KSO_WM_SLIDE_SIZE" val="812.941*336.878"/>
  <p:tag name="KSO_WM_SLIDE_POSITION" val="73.3256*155.822"/>
  <p:tag name="KSO_WM_SLIDE_LAYOUT" val="a_l"/>
  <p:tag name="KSO_WM_SLIDE_LAYOUT_CNT" val="1_1"/>
  <p:tag name="KSO_WM_SPECIAL_SOURCE" val="bdnull"/>
  <p:tag name="KSO_WM_DIAGRAM_GROUP_CODE" val="l1-1"/>
  <p:tag name="KSO_WM_SLIDE_DIAGTYPE" val="l"/>
</p:tagLst>
</file>

<file path=ppt/tags/tag37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ISCONTENTSTITLE" val="0"/>
  <p:tag name="KSO_WM_UNIT_ISNUMDGMTITLE" val="0"/>
  <p:tag name="KSO_WM_UNIT_NOCLEAR" val="0"/>
  <p:tag name="KSO_WM_UNIT_VALUE" val="30"/>
  <p:tag name="KSO_WM_UNIT_HIGHLIGHT" val="0"/>
  <p:tag name="KSO_WM_UNIT_COMPATIBLE" val="0"/>
  <p:tag name="KSO_WM_UNIT_DIAGRAM_ISNUMVISUAL" val="0"/>
  <p:tag name="KSO_WM_UNIT_DIAGRAM_ISREFERUNIT" val="0"/>
  <p:tag name="KSO_WM_DIAGRAM_GROUP_CODE" val="l1-1"/>
  <p:tag name="KSO_WM_UNIT_TYPE" val="a"/>
  <p:tag name="KSO_WM_UNIT_INDEX" val="1"/>
  <p:tag name="KSO_WM_UNIT_ID" val="diagram20233147_3*a*1"/>
  <p:tag name="KSO_WM_TEMPLATE_CATEGORY" val="diagram"/>
  <p:tag name="KSO_WM_TEMPLATE_INDEX" val="20233147"/>
  <p:tag name="KSO_WM_UNIT_LAYERLEVEL" val="1"/>
  <p:tag name="KSO_WM_TAG_VERSION" val="3.0"/>
  <p:tag name="KSO_WM_BEAUTIFY_FLAG" val="#wm#"/>
  <p:tag name="KSO_WM_UNIT_TEXT_TYPE" val="1"/>
  <p:tag name="KSO_WM_UNIT_PRESET_TEXT" val="单击此处添加标题"/>
</p:tagLst>
</file>

<file path=ppt/tags/tag37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SUBTYPE" val="a"/>
  <p:tag name="KSO_WM_UNIT_NOCLEAR" val="0"/>
  <p:tag name="KSO_WM_UNIT_VALUE" val="60"/>
  <p:tag name="KSO_WM_UNIT_HIGHLIGHT" val="0"/>
  <p:tag name="KSO_WM_UNIT_COMPATIBLE" val="0"/>
  <p:tag name="KSO_WM_UNIT_DIAGRAM_ISNUMVISUAL" val="0"/>
  <p:tag name="KSO_WM_UNIT_DIAGRAM_ISREFERUNIT" val="0"/>
  <p:tag name="KSO_WM_UNIT_TYPE" val="l_h_f"/>
  <p:tag name="KSO_WM_UNIT_INDEX" val="1_1_1"/>
  <p:tag name="KSO_WM_UNIT_ID" val="diagram20233147_2*l_h_f*1_1_1"/>
  <p:tag name="KSO_WM_TEMPLATE_CATEGORY" val="diagram"/>
  <p:tag name="KSO_WM_TEMPLATE_INDEX" val="20233147"/>
  <p:tag name="KSO_WM_UNIT_LAYERLEVEL" val="1_1_1"/>
  <p:tag name="KSO_WM_TAG_VERSION" val="3.0"/>
  <p:tag name="KSO_WM_BEAUTIFY_FLAG" val="#wm#"/>
  <p:tag name="KSO_WM_UNIT_TEXT_FILL_FORE_SCHEMECOLOR_INDEX_BRIGHTNESS" val="0.15"/>
  <p:tag name="KSO_WM_DIAGRAM_GROUP_CODE" val="l1-1"/>
  <p:tag name="KSO_WM_DIAGRAM_VERSION" val="3"/>
  <p:tag name="KSO_WM_DIAGRAM_COLOR_TRICK" val="1"/>
  <p:tag name="KSO_WM_DIAGRAM_COLOR_TEXT_CAN_REMOVE" val="n"/>
  <p:tag name="KSO_WM_DIAGRAM_MAX_ITEMCNT" val="4"/>
  <p:tag name="KSO_WM_DIAGRAM_MIN_ITEMCNT" val="2"/>
  <p:tag name="KSO_WM_DIAGRAM_VIRTUALLY_FRAME" val="{&quot;height&quot;:365.1413385826772,&quot;left&quot;:73.36463256835941,&quot;top&quot;:141.69007874015747,&quot;width&quot;:812.9407348632812}"/>
  <p:tag name="KSO_WM_DIAGRAM_COLOR_MATCH_VALUE" val="{&quot;shape&quot;:{&quot;fill&quot;:{&quot;type&quot;:0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,&quot;text&quot;:{&quot;fill&quot;:{&quot;solid&quot;:{&quot;brightness&quot;:0.15000000596046448,&quot;colorType&quot;:1,&quot;foreColorIndex&quot;:13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UNIT_TEXT_TYPE" val="1"/>
  <p:tag name="KSO_WM_UNIT_TEXT_LAYER_COUNT" val="1"/>
  <p:tag name="KSO_WM_UNIT_PRESET_TEXT" val="单击此处输入项正文，文字是您思想的提炼"/>
  <p:tag name="KSO_WM_UNIT_TEXT_FILL_FORE_SCHEMECOLOR_INDEX" val="1"/>
  <p:tag name="KSO_WM_UNIT_TEXT_FILL_TYPE" val="1"/>
</p:tagLst>
</file>

<file path=ppt/tags/tag37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ISCONTENTSTITLE" val="0"/>
  <p:tag name="KSO_WM_UNIT_ISNUMDGMTITLE" val="0"/>
  <p:tag name="KSO_WM_UNIT_NOCLEAR" val="0"/>
  <p:tag name="KSO_WM_UNIT_VALUE" val="10"/>
  <p:tag name="KSO_WM_UNIT_HIGHLIGHT" val="0"/>
  <p:tag name="KSO_WM_UNIT_COMPATIBLE" val="0"/>
  <p:tag name="KSO_WM_UNIT_DIAGRAM_ISNUMVISUAL" val="0"/>
  <p:tag name="KSO_WM_UNIT_DIAGRAM_ISREFERUNIT" val="0"/>
  <p:tag name="KSO_WM_UNIT_TYPE" val="l_h_a"/>
  <p:tag name="KSO_WM_UNIT_INDEX" val="1_1_1"/>
  <p:tag name="KSO_WM_UNIT_ID" val="diagram20233147_2*l_h_a*1_1_1"/>
  <p:tag name="KSO_WM_TEMPLATE_CATEGORY" val="diagram"/>
  <p:tag name="KSO_WM_TEMPLATE_INDEX" val="20233147"/>
  <p:tag name="KSO_WM_UNIT_LAYERLEVEL" val="1_1_1"/>
  <p:tag name="KSO_WM_TAG_VERSION" val="3.0"/>
  <p:tag name="KSO_WM_BEAUTIFY_FLAG" val="#wm#"/>
  <p:tag name="KSO_WM_UNIT_TEXT_FILL_FORE_SCHEMECOLOR_INDEX_BRIGHTNESS" val="0.15"/>
  <p:tag name="KSO_WM_DIAGRAM_GROUP_CODE" val="l1-1"/>
  <p:tag name="KSO_WM_DIAGRAM_VERSION" val="3"/>
  <p:tag name="KSO_WM_DIAGRAM_COLOR_TRICK" val="1"/>
  <p:tag name="KSO_WM_DIAGRAM_COLOR_TEXT_CAN_REMOVE" val="n"/>
  <p:tag name="KSO_WM_DIAGRAM_MAX_ITEMCNT" val="4"/>
  <p:tag name="KSO_WM_DIAGRAM_MIN_ITEMCNT" val="2"/>
  <p:tag name="KSO_WM_DIAGRAM_VIRTUALLY_FRAME" val="{&quot;height&quot;:365.1413385826772,&quot;left&quot;:73.36463256835941,&quot;top&quot;:141.69007874015747,&quot;width&quot;:812.9407348632812}"/>
  <p:tag name="KSO_WM_DIAGRAM_COLOR_MATCH_VALUE" val="{&quot;shape&quot;:{&quot;fill&quot;:{&quot;type&quot;:0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1,&quot;foreColorIndex&quot;:5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UNIT_TEXT_TYPE" val="1"/>
  <p:tag name="KSO_WM_UNIT_PRESET_TEXT" val="添加标题"/>
  <p:tag name="KSO_WM_UNIT_TEXT_FILL_FORE_SCHEMECOLOR_INDEX" val="1"/>
  <p:tag name="KSO_WM_UNIT_TEXT_FILL_TYPE" val="1"/>
</p:tagLst>
</file>

<file path=ppt/tags/tag37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SUBTYPE" val="a"/>
  <p:tag name="KSO_WM_UNIT_NOCLEAR" val="0"/>
  <p:tag name="KSO_WM_UNIT_VALUE" val="60"/>
  <p:tag name="KSO_WM_UNIT_HIGHLIGHT" val="0"/>
  <p:tag name="KSO_WM_UNIT_COMPATIBLE" val="0"/>
  <p:tag name="KSO_WM_UNIT_DIAGRAM_ISNUMVISUAL" val="0"/>
  <p:tag name="KSO_WM_UNIT_DIAGRAM_ISREFERUNIT" val="0"/>
  <p:tag name="KSO_WM_UNIT_TYPE" val="l_h_f"/>
  <p:tag name="KSO_WM_UNIT_INDEX" val="1_2_1"/>
  <p:tag name="KSO_WM_UNIT_ID" val="diagram20233147_2*l_h_f*1_2_1"/>
  <p:tag name="KSO_WM_TEMPLATE_CATEGORY" val="diagram"/>
  <p:tag name="KSO_WM_TEMPLATE_INDEX" val="20233147"/>
  <p:tag name="KSO_WM_UNIT_LAYERLEVEL" val="1_1_1"/>
  <p:tag name="KSO_WM_TAG_VERSION" val="3.0"/>
  <p:tag name="KSO_WM_BEAUTIFY_FLAG" val="#wm#"/>
  <p:tag name="KSO_WM_UNIT_TEXT_FILL_FORE_SCHEMECOLOR_INDEX_BRIGHTNESS" val="0.15"/>
  <p:tag name="KSO_WM_DIAGRAM_GROUP_CODE" val="l1-1"/>
  <p:tag name="KSO_WM_DIAGRAM_VERSION" val="3"/>
  <p:tag name="KSO_WM_DIAGRAM_COLOR_TRICK" val="1"/>
  <p:tag name="KSO_WM_DIAGRAM_COLOR_TEXT_CAN_REMOVE" val="n"/>
  <p:tag name="KSO_WM_DIAGRAM_MAX_ITEMCNT" val="4"/>
  <p:tag name="KSO_WM_DIAGRAM_MIN_ITEMCNT" val="2"/>
  <p:tag name="KSO_WM_DIAGRAM_VIRTUALLY_FRAME" val="{&quot;height&quot;:365.1413385826772,&quot;left&quot;:73.36463256835941,&quot;top&quot;:141.69007874015747,&quot;width&quot;:812.9407348632812}"/>
  <p:tag name="KSO_WM_DIAGRAM_COLOR_MATCH_VALUE" val="{&quot;shape&quot;:{&quot;fill&quot;:{&quot;type&quot;:0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,&quot;text&quot;:{&quot;fill&quot;:{&quot;solid&quot;:{&quot;brightness&quot;:0.15000000596046448,&quot;colorType&quot;:1,&quot;foreColorIndex&quot;:13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UNIT_TEXT_TYPE" val="1"/>
  <p:tag name="KSO_WM_UNIT_TEXT_LAYER_COUNT" val="1"/>
  <p:tag name="KSO_WM_UNIT_PRESET_TEXT" val="单击此处输入项正文，文字是您思想的提炼"/>
  <p:tag name="KSO_WM_UNIT_TEXT_FILL_FORE_SCHEMECOLOR_INDEX" val="1"/>
  <p:tag name="KSO_WM_UNIT_TEXT_FILL_TYPE" val="1"/>
</p:tagLst>
</file>

<file path=ppt/tags/tag37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ISCONTENTSTITLE" val="0"/>
  <p:tag name="KSO_WM_UNIT_ISNUMDGMTITLE" val="0"/>
  <p:tag name="KSO_WM_UNIT_NOCLEAR" val="0"/>
  <p:tag name="KSO_WM_UNIT_VALUE" val="10"/>
  <p:tag name="KSO_WM_UNIT_HIGHLIGHT" val="0"/>
  <p:tag name="KSO_WM_UNIT_COMPATIBLE" val="0"/>
  <p:tag name="KSO_WM_UNIT_DIAGRAM_ISNUMVISUAL" val="0"/>
  <p:tag name="KSO_WM_UNIT_DIAGRAM_ISREFERUNIT" val="0"/>
  <p:tag name="KSO_WM_UNIT_TYPE" val="l_h_a"/>
  <p:tag name="KSO_WM_UNIT_INDEX" val="1_2_1"/>
  <p:tag name="KSO_WM_UNIT_ID" val="diagram20233147_2*l_h_a*1_2_1"/>
  <p:tag name="KSO_WM_TEMPLATE_CATEGORY" val="diagram"/>
  <p:tag name="KSO_WM_TEMPLATE_INDEX" val="20233147"/>
  <p:tag name="KSO_WM_UNIT_LAYERLEVEL" val="1_1_1"/>
  <p:tag name="KSO_WM_TAG_VERSION" val="3.0"/>
  <p:tag name="KSO_WM_BEAUTIFY_FLAG" val="#wm#"/>
  <p:tag name="KSO_WM_UNIT_TEXT_FILL_FORE_SCHEMECOLOR_INDEX_BRIGHTNESS" val="0.15"/>
  <p:tag name="KSO_WM_DIAGRAM_GROUP_CODE" val="l1-1"/>
  <p:tag name="KSO_WM_DIAGRAM_VERSION" val="3"/>
  <p:tag name="KSO_WM_DIAGRAM_COLOR_TRICK" val="1"/>
  <p:tag name="KSO_WM_DIAGRAM_COLOR_TEXT_CAN_REMOVE" val="n"/>
  <p:tag name="KSO_WM_DIAGRAM_MAX_ITEMCNT" val="4"/>
  <p:tag name="KSO_WM_DIAGRAM_MIN_ITEMCNT" val="2"/>
  <p:tag name="KSO_WM_DIAGRAM_VIRTUALLY_FRAME" val="{&quot;height&quot;:365.1413385826772,&quot;left&quot;:73.36463256835941,&quot;top&quot;:141.69007874015747,&quot;width&quot;:812.9407348632812}"/>
  <p:tag name="KSO_WM_DIAGRAM_COLOR_MATCH_VALUE" val="{&quot;shape&quot;:{&quot;fill&quot;:{&quot;type&quot;:0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1,&quot;foreColorIndex&quot;:5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UNIT_TEXT_TYPE" val="1"/>
  <p:tag name="KSO_WM_UNIT_PRESET_TEXT" val="添加标题"/>
  <p:tag name="KSO_WM_UNIT_TEXT_FILL_FORE_SCHEMECOLOR_INDEX" val="1"/>
  <p:tag name="KSO_WM_UNIT_TEXT_FILL_TYPE" val="1"/>
</p:tagLst>
</file>

<file path=ppt/tags/tag37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SUBTYPE" val="a"/>
  <p:tag name="KSO_WM_UNIT_NOCLEAR" val="0"/>
  <p:tag name="KSO_WM_UNIT_VALUE" val="60"/>
  <p:tag name="KSO_WM_UNIT_HIGHLIGHT" val="0"/>
  <p:tag name="KSO_WM_UNIT_COMPATIBLE" val="0"/>
  <p:tag name="KSO_WM_UNIT_DIAGRAM_ISNUMVISUAL" val="0"/>
  <p:tag name="KSO_WM_UNIT_DIAGRAM_ISREFERUNIT" val="0"/>
  <p:tag name="KSO_WM_UNIT_TYPE" val="l_h_f"/>
  <p:tag name="KSO_WM_UNIT_INDEX" val="1_3_1"/>
  <p:tag name="KSO_WM_UNIT_ID" val="diagram20233147_2*l_h_f*1_3_1"/>
  <p:tag name="KSO_WM_TEMPLATE_CATEGORY" val="diagram"/>
  <p:tag name="KSO_WM_TEMPLATE_INDEX" val="20233147"/>
  <p:tag name="KSO_WM_UNIT_LAYERLEVEL" val="1_1_1"/>
  <p:tag name="KSO_WM_TAG_VERSION" val="3.0"/>
  <p:tag name="KSO_WM_BEAUTIFY_FLAG" val="#wm#"/>
  <p:tag name="KSO_WM_UNIT_TEXT_FILL_FORE_SCHEMECOLOR_INDEX_BRIGHTNESS" val="0.15"/>
  <p:tag name="KSO_WM_DIAGRAM_GROUP_CODE" val="l1-1"/>
  <p:tag name="KSO_WM_DIAGRAM_VERSION" val="3"/>
  <p:tag name="KSO_WM_DIAGRAM_COLOR_TRICK" val="1"/>
  <p:tag name="KSO_WM_DIAGRAM_COLOR_TEXT_CAN_REMOVE" val="n"/>
  <p:tag name="KSO_WM_DIAGRAM_MAX_ITEMCNT" val="4"/>
  <p:tag name="KSO_WM_DIAGRAM_MIN_ITEMCNT" val="2"/>
  <p:tag name="KSO_WM_DIAGRAM_VIRTUALLY_FRAME" val="{&quot;height&quot;:365.1413385826772,&quot;left&quot;:73.36463256835941,&quot;top&quot;:141.69007874015747,&quot;width&quot;:812.9407348632812}"/>
  <p:tag name="KSO_WM_DIAGRAM_COLOR_MATCH_VALUE" val="{&quot;shape&quot;:{&quot;fill&quot;:{&quot;type&quot;:0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,&quot;text&quot;:{&quot;fill&quot;:{&quot;solid&quot;:{&quot;brightness&quot;:0.15000000596046448,&quot;colorType&quot;:1,&quot;foreColorIndex&quot;:13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UNIT_TEXT_TYPE" val="1"/>
  <p:tag name="KSO_WM_UNIT_TEXT_LAYER_COUNT" val="1"/>
  <p:tag name="KSO_WM_UNIT_PRESET_TEXT" val="单击此处输入项正文，文字是您思想的提炼"/>
  <p:tag name="KSO_WM_UNIT_TEXT_FILL_FORE_SCHEMECOLOR_INDEX" val="1"/>
  <p:tag name="KSO_WM_UNIT_TEXT_FILL_TYPE" val="1"/>
</p:tagLst>
</file>

<file path=ppt/tags/tag37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ISCONTENTSTITLE" val="0"/>
  <p:tag name="KSO_WM_UNIT_ISNUMDGMTITLE" val="0"/>
  <p:tag name="KSO_WM_UNIT_NOCLEAR" val="0"/>
  <p:tag name="KSO_WM_UNIT_VALUE" val="10"/>
  <p:tag name="KSO_WM_UNIT_HIGHLIGHT" val="0"/>
  <p:tag name="KSO_WM_UNIT_COMPATIBLE" val="0"/>
  <p:tag name="KSO_WM_UNIT_DIAGRAM_ISNUMVISUAL" val="0"/>
  <p:tag name="KSO_WM_UNIT_DIAGRAM_ISREFERUNIT" val="0"/>
  <p:tag name="KSO_WM_UNIT_TYPE" val="l_h_a"/>
  <p:tag name="KSO_WM_UNIT_INDEX" val="1_3_1"/>
  <p:tag name="KSO_WM_UNIT_ID" val="diagram20233147_2*l_h_a*1_3_1"/>
  <p:tag name="KSO_WM_TEMPLATE_CATEGORY" val="diagram"/>
  <p:tag name="KSO_WM_TEMPLATE_INDEX" val="20233147"/>
  <p:tag name="KSO_WM_UNIT_LAYERLEVEL" val="1_1_1"/>
  <p:tag name="KSO_WM_TAG_VERSION" val="3.0"/>
  <p:tag name="KSO_WM_BEAUTIFY_FLAG" val="#wm#"/>
  <p:tag name="KSO_WM_UNIT_TEXT_FILL_FORE_SCHEMECOLOR_INDEX_BRIGHTNESS" val="0.15"/>
  <p:tag name="KSO_WM_DIAGRAM_GROUP_CODE" val="l1-1"/>
  <p:tag name="KSO_WM_DIAGRAM_VERSION" val="3"/>
  <p:tag name="KSO_WM_DIAGRAM_COLOR_TRICK" val="1"/>
  <p:tag name="KSO_WM_DIAGRAM_COLOR_TEXT_CAN_REMOVE" val="n"/>
  <p:tag name="KSO_WM_DIAGRAM_MAX_ITEMCNT" val="4"/>
  <p:tag name="KSO_WM_DIAGRAM_MIN_ITEMCNT" val="2"/>
  <p:tag name="KSO_WM_DIAGRAM_VIRTUALLY_FRAME" val="{&quot;height&quot;:365.1413385826772,&quot;left&quot;:73.36463256835941,&quot;top&quot;:141.69007874015747,&quot;width&quot;:812.9407348632812}"/>
  <p:tag name="KSO_WM_DIAGRAM_COLOR_MATCH_VALUE" val="{&quot;shape&quot;:{&quot;fill&quot;:{&quot;type&quot;:0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1,&quot;foreColorIndex&quot;:5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UNIT_TEXT_TYPE" val="1"/>
  <p:tag name="KSO_WM_UNIT_PRESET_TEXT" val="添加标题"/>
  <p:tag name="KSO_WM_UNIT_TEXT_FILL_FORE_SCHEMECOLOR_INDEX" val="1"/>
  <p:tag name="KSO_WM_UNIT_TEXT_FILL_TYPE" val="1"/>
</p:tagLst>
</file>

<file path=ppt/tags/tag37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ID" val="diagram20232454_4"/>
  <p:tag name="KSO_WM_TEMPLATE_SUBCATEGORY" val="0"/>
  <p:tag name="KSO_WM_TEMPLATE_MASTER_TYPE" val="0"/>
  <p:tag name="KSO_WM_TEMPLATE_COLOR_TYPE" val="0"/>
  <p:tag name="KSO_WM_SLIDE_ITEM_CNT" val="5"/>
  <p:tag name="KSO_WM_SLIDE_INDEX" val="4"/>
  <p:tag name="KSO_WM_TAG_VERSION" val="3.0"/>
  <p:tag name="KSO_WM_BEAUTIFY_FLAG" val="#wm#"/>
  <p:tag name="KSO_WM_TEMPLATE_CATEGORY" val="diagram"/>
  <p:tag name="KSO_WM_TEMPLATE_INDEX" val="20232454"/>
  <p:tag name="KSO_WM_SLIDE_TYPE" val="text"/>
  <p:tag name="KSO_WM_SLIDE_SUBTYPE" val="diag"/>
  <p:tag name="KSO_WM_SLIDE_SIZE" val="960.331*418.806"/>
  <p:tag name="KSO_WM_SLIDE_POSITION" val="-0.330472*121.501"/>
  <p:tag name="KSO_WM_SLIDE_LAYOUT" val="a_l"/>
  <p:tag name="KSO_WM_SLIDE_LAYOUT_CNT" val="1_1"/>
  <p:tag name="KSO_WM_SPECIAL_SOURCE" val="bdnull"/>
  <p:tag name="KSO_WM_DIAGRAM_GROUP_CODE" val="l1-1"/>
  <p:tag name="KSO_WM_SLIDE_DIAGTYPE" val="l"/>
</p:tagLst>
</file>

<file path=ppt/tags/tag38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diagram20232454_4*a*1"/>
  <p:tag name="KSO_WM_TEMPLATE_CATEGORY" val="diagram"/>
  <p:tag name="KSO_WM_TEMPLATE_INDEX" val="20232454"/>
  <p:tag name="KSO_WM_UNIT_LAYERLEVEL" val="1"/>
  <p:tag name="KSO_WM_TAG_VERSION" val="3.0"/>
  <p:tag name="KSO_WM_BEAUTIFY_FLAG" val="#wm#"/>
  <p:tag name="KSO_WM_UNIT_ISCONTENTSTITLE" val="0"/>
  <p:tag name="KSO_WM_UNIT_ISNUMDGMTITLE" val="0"/>
  <p:tag name="KSO_WM_UNIT_NOCLEAR" val="0"/>
  <p:tag name="KSO_WM_UNIT_VALUE" val="25"/>
  <p:tag name="KSO_WM_DIAGRAM_GROUP_CODE" val="l1-1"/>
  <p:tag name="KSO_WM_UNIT_TYPE" val="a"/>
  <p:tag name="KSO_WM_UNIT_INDEX" val="1"/>
  <p:tag name="KSO_WM_UNIT_PRESET_TEXT" val="单击此处添加标题"/>
  <p:tag name="KSO_WM_UNIT_TEXT_TYPE" val="1"/>
</p:tagLst>
</file>

<file path=ppt/tags/tag38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diagram20232454_2*l_i*1_1"/>
  <p:tag name="KSO_WM_TEMPLATE_CATEGORY" val="diagram"/>
  <p:tag name="KSO_WM_TEMPLATE_INDEX" val="20232454"/>
  <p:tag name="KSO_WM_UNIT_LAYERLEVEL" val="1_1"/>
  <p:tag name="KSO_WM_TAG_VERSION" val="3.0"/>
  <p:tag name="KSO_WM_BEAUTIFY_FLAG" val="#wm#"/>
  <p:tag name="KSO_WM_DIAGRAM_GROUP_CODE" val="l1-1"/>
  <p:tag name="KSO_WM_UNIT_TYPE" val="l_i"/>
  <p:tag name="KSO_WM_UNIT_INDEX" val="1_1"/>
  <p:tag name="KSO_WM_DIAGRAM_VERSION" val="3"/>
  <p:tag name="KSO_WM_DIAGRAM_COLOR_TRICK" val="1"/>
  <p:tag name="KSO_WM_DIAGRAM_COLOR_TEXT_CAN_REMOVE" val="n"/>
  <p:tag name="KSO_WM_DIAGRAM_MAX_ITEMCNT" val="5"/>
  <p:tag name="KSO_WM_DIAGRAM_MIN_ITEMCNT" val="2"/>
  <p:tag name="KSO_WM_DIAGRAM_VIRTUALLY_FRAME" val="{&quot;height&quot;:418.8055114746094,&quot;width&quot;:960.33056640625}"/>
  <p:tag name="KSO_WM_DIAGRAM_COLOR_MATCH_VALUE" val="{&quot;shape&quot;:{&quot;fill&quot;:{&quot;solid&quot;:{&quot;brightness&quot;:0,&quot;colorType&quot;:1,&quot;foreColorIndex&quot;:5,&quot;transparency&quot;:0.33000001311302185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1,&quot;foreColorIndex&quot;:2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UNIT_FILL_TYPE" val="1"/>
  <p:tag name="KSO_WM_UNIT_FILL_FORE_SCHEMECOLOR_INDEX" val="5"/>
  <p:tag name="KSO_WM_UNIT_FILL_FORE_SCHEMECOLOR_INDEX_BRIGHTNESS" val="0"/>
</p:tagLst>
</file>

<file path=ppt/tags/tag38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diagram20232454_2*l_i*1_2"/>
  <p:tag name="KSO_WM_TEMPLATE_CATEGORY" val="diagram"/>
  <p:tag name="KSO_WM_TEMPLATE_INDEX" val="20232454"/>
  <p:tag name="KSO_WM_UNIT_LAYERLEVEL" val="1_1"/>
  <p:tag name="KSO_WM_TAG_VERSION" val="3.0"/>
  <p:tag name="KSO_WM_BEAUTIFY_FLAG" val="#wm#"/>
  <p:tag name="KSO_WM_DIAGRAM_GROUP_CODE" val="l1-1"/>
  <p:tag name="KSO_WM_UNIT_TYPE" val="l_i"/>
  <p:tag name="KSO_WM_UNIT_INDEX" val="1_2"/>
  <p:tag name="KSO_WM_DIAGRAM_VERSION" val="3"/>
  <p:tag name="KSO_WM_DIAGRAM_COLOR_TRICK" val="1"/>
  <p:tag name="KSO_WM_DIAGRAM_COLOR_TEXT_CAN_REMOVE" val="n"/>
  <p:tag name="KSO_WM_DIAGRAM_MAX_ITEMCNT" val="5"/>
  <p:tag name="KSO_WM_DIAGRAM_MIN_ITEMCNT" val="2"/>
  <p:tag name="KSO_WM_DIAGRAM_VIRTUALLY_FRAME" val="{&quot;height&quot;:418.8055114746094,&quot;width&quot;:960.33056640625}"/>
  <p:tag name="KSO_WM_DIAGRAM_COLOR_MATCH_VALUE" val="{&quot;shape&quot;:{&quot;fill&quot;:{&quot;gradient&quot;:[{&quot;brightness&quot;:0,&quot;colorType&quot;:1,&quot;foreColorIndex&quot;:5,&quot;pos&quot;:0,&quot;transparency&quot;:0.25},{&quot;brightness&quot;:0,&quot;colorType&quot;:1,&quot;foreColorIndex&quot;:5,&quot;pos&quot;:0.6800000071525574,&quot;transparency&quot;:0}],&quot;type&quot;:3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1,&quot;foreColorIndex&quot;:2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UNIT_FILL_TYPE" val="3"/>
</p:tagLst>
</file>

<file path=ppt/tags/tag38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diagram20232454_2*l_i*1_3"/>
  <p:tag name="KSO_WM_TEMPLATE_CATEGORY" val="diagram"/>
  <p:tag name="KSO_WM_TEMPLATE_INDEX" val="20232454"/>
  <p:tag name="KSO_WM_UNIT_LAYERLEVEL" val="1_1"/>
  <p:tag name="KSO_WM_TAG_VERSION" val="3.0"/>
  <p:tag name="KSO_WM_BEAUTIFY_FLAG" val="#wm#"/>
  <p:tag name="KSO_WM_DIAGRAM_GROUP_CODE" val="l1-1"/>
  <p:tag name="KSO_WM_UNIT_TYPE" val="l_i"/>
  <p:tag name="KSO_WM_UNIT_INDEX" val="1_3"/>
  <p:tag name="KSO_WM_DIAGRAM_VERSION" val="3"/>
  <p:tag name="KSO_WM_DIAGRAM_COLOR_TRICK" val="1"/>
  <p:tag name="KSO_WM_DIAGRAM_COLOR_TEXT_CAN_REMOVE" val="n"/>
  <p:tag name="KSO_WM_DIAGRAM_MAX_ITEMCNT" val="5"/>
  <p:tag name="KSO_WM_DIAGRAM_MIN_ITEMCNT" val="2"/>
  <p:tag name="KSO_WM_DIAGRAM_VIRTUALLY_FRAME" val="{&quot;height&quot;:418.8055114746094,&quot;width&quot;:960.33056640625}"/>
  <p:tag name="KSO_WM_DIAGRAM_COLOR_MATCH_VALUE" val="{&quot;shape&quot;:{&quot;fill&quot;:{&quot;solid&quot;:{&quot;brightness&quot;:0,&quot;colorType&quot;:1,&quot;foreColorIndex&quot;:5,&quot;transparency&quot;:0.8700000047683716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1,&quot;foreColorIndex&quot;:2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UNIT_FILL_TYPE" val="1"/>
  <p:tag name="KSO_WM_UNIT_FILL_FORE_SCHEMECOLOR_INDEX" val="5"/>
  <p:tag name="KSO_WM_UNIT_FILL_FORE_SCHEMECOLOR_INDEX_BRIGHTNESS" val="0"/>
</p:tagLst>
</file>

<file path=ppt/tags/tag38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diagram20232454_2*l_h_i*1_1_2"/>
  <p:tag name="KSO_WM_TEMPLATE_CATEGORY" val="diagram"/>
  <p:tag name="KSO_WM_TEMPLATE_INDEX" val="20232454"/>
  <p:tag name="KSO_WM_UNIT_LAYERLEVEL" val="1_1_1"/>
  <p:tag name="KSO_WM_TAG_VERSION" val="3.0"/>
  <p:tag name="KSO_WM_BEAUTIFY_FLAG" val="#wm#"/>
  <p:tag name="KSO_WM_DIAGRAM_GROUP_CODE" val="l1-1"/>
  <p:tag name="KSO_WM_UNIT_TYPE" val="l_h_i"/>
  <p:tag name="KSO_WM_UNIT_INDEX" val="1_1_2"/>
  <p:tag name="KSO_WM_DIAGRAM_VERSION" val="3"/>
  <p:tag name="KSO_WM_DIAGRAM_COLOR_TRICK" val="1"/>
  <p:tag name="KSO_WM_DIAGRAM_COLOR_TEXT_CAN_REMOVE" val="n"/>
  <p:tag name="KSO_WM_DIAGRAM_MAX_ITEMCNT" val="5"/>
  <p:tag name="KSO_WM_DIAGRAM_MIN_ITEMCNT" val="2"/>
  <p:tag name="KSO_WM_DIAGRAM_VIRTUALLY_FRAME" val="{&quot;height&quot;:418.8055114746094,&quot;width&quot;:960.33056640625}"/>
  <p:tag name="KSO_WM_DIAGRAM_COLOR_MATCH_VALUE" val="{&quot;shape&quot;:{&quot;fill&quot;:{&quot;type&quot;:0},&quot;glow&quot;:{&quot;colorType&quot;:0},&quot;line&quot;:{&quot;solidLine&quot;:{&quot;brightness&quot;:0,&quot;colorType&quot;:1,&quot;foreColorIndex&quot;:2,&quot;transparency&quot;:0.5},&quot;type&quot;:1},&quot;shadow&quot;:{&quot;colorType&quot;:0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1,&quot;foreColorIndex&quot;:2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UNIT_LINE_FORE_SCHEMECOLOR_INDEX" val="2"/>
</p:tagLst>
</file>

<file path=ppt/tags/tag38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SUBTYPE" val="d"/>
  <p:tag name="KSO_WM_UNIT_TYPE" val="l_h_i"/>
  <p:tag name="KSO_WM_UNIT_INDEX" val="1_1_1"/>
  <p:tag name="KSO_WM_UNIT_ID" val="diagram20232454_2*l_h_i*1_1_1"/>
  <p:tag name="KSO_WM_TEMPLATE_CATEGORY" val="diagram"/>
  <p:tag name="KSO_WM_TEMPLATE_INDEX" val="20232454"/>
  <p:tag name="KSO_WM_UNIT_LAYERLEVEL" val="1_1_1"/>
  <p:tag name="KSO_WM_TAG_VERSION" val="3.0"/>
  <p:tag name="KSO_WM_BEAUTIFY_FLAG" val="#wm#"/>
  <p:tag name="KSO_WM_UNIT_TEXT_FILL_FORE_SCHEMECOLOR_INDEX_BRIGHTNESS" val="0.15"/>
  <p:tag name="KSO_WM_DIAGRAM_GROUP_CODE" val="l1-1"/>
  <p:tag name="KSO_WM_DIAGRAM_VERSION" val="3"/>
  <p:tag name="KSO_WM_DIAGRAM_COLOR_TRICK" val="1"/>
  <p:tag name="KSO_WM_DIAGRAM_COLOR_TEXT_CAN_REMOVE" val="n"/>
  <p:tag name="KSO_WM_DIAGRAM_MAX_ITEMCNT" val="5"/>
  <p:tag name="KSO_WM_DIAGRAM_MIN_ITEMCNT" val="2"/>
  <p:tag name="KSO_WM_DIAGRAM_VIRTUALLY_FRAME" val="{&quot;height&quot;:418.8055114746094,&quot;width&quot;:960.33056640625}"/>
  <p:tag name="KSO_WM_DIAGRAM_COLOR_MATCH_VALUE" val="{&quot;shape&quot;:{&quot;fill&quot;:{&quot;type&quot;:0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1,&quot;foreColorIndex&quot;:2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UNIT_TEXT_FILL_FORE_SCHEMECOLOR_INDEX" val="1"/>
  <p:tag name="KSO_WM_UNIT_TEXT_FILL_TYPE" val="1"/>
</p:tagLst>
</file>

<file path=ppt/tags/tag38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SUBTYPE" val="a"/>
  <p:tag name="KSO_WM_UNIT_NOCLEAR" val="0"/>
  <p:tag name="KSO_WM_UNIT_VALUE" val="60"/>
  <p:tag name="KSO_WM_UNIT_HIGHLIGHT" val="0"/>
  <p:tag name="KSO_WM_UNIT_COMPATIBLE" val="0"/>
  <p:tag name="KSO_WM_UNIT_DIAGRAM_ISNUMVISUAL" val="0"/>
  <p:tag name="KSO_WM_UNIT_DIAGRAM_ISREFERUNIT" val="0"/>
  <p:tag name="KSO_WM_UNIT_TYPE" val="l_h_f"/>
  <p:tag name="KSO_WM_UNIT_INDEX" val="1_1_1"/>
  <p:tag name="KSO_WM_UNIT_ID" val="diagram20232454_2*l_h_f*1_1_1"/>
  <p:tag name="KSO_WM_TEMPLATE_CATEGORY" val="diagram"/>
  <p:tag name="KSO_WM_TEMPLATE_INDEX" val="20232454"/>
  <p:tag name="KSO_WM_UNIT_LAYERLEVEL" val="1_1_1"/>
  <p:tag name="KSO_WM_TAG_VERSION" val="3.0"/>
  <p:tag name="KSO_WM_BEAUTIFY_FLAG" val="#wm#"/>
  <p:tag name="KSO_WM_UNIT_TEXT_FILL_FORE_SCHEMECOLOR_INDEX_BRIGHTNESS" val="0.15"/>
  <p:tag name="KSO_WM_DIAGRAM_GROUP_CODE" val="l1-1"/>
  <p:tag name="KSO_WM_DIAGRAM_VERSION" val="3"/>
  <p:tag name="KSO_WM_DIAGRAM_COLOR_TRICK" val="1"/>
  <p:tag name="KSO_WM_DIAGRAM_COLOR_TEXT_CAN_REMOVE" val="n"/>
  <p:tag name="KSO_WM_DIAGRAM_MAX_ITEMCNT" val="5"/>
  <p:tag name="KSO_WM_DIAGRAM_MIN_ITEMCNT" val="2"/>
  <p:tag name="KSO_WM_DIAGRAM_VIRTUALLY_FRAME" val="{&quot;height&quot;:418.8055114746094,&quot;width&quot;:960.33056640625}"/>
  <p:tag name="KSO_WM_DIAGRAM_COLOR_MATCH_VALUE" val="{&quot;shape&quot;:{&quot;fill&quot;:{&quot;type&quot;:0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1,&quot;foreColorIndex&quot;:2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UNIT_PRESET_TEXT" val="单击此处输入项正文，文字是思想的提炼，请尽量言简意赅的阐述观点，单击此处输入项正文"/>
  <p:tag name="KSO_WM_UNIT_TEXT_FILL_FORE_SCHEMECOLOR_INDEX" val="1"/>
  <p:tag name="KSO_WM_UNIT_TEXT_FILL_TYPE" val="1"/>
  <p:tag name="KSO_WM_UNIT_TEXT_TYPE" val="1"/>
</p:tagLst>
</file>

<file path=ppt/tags/tag38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diagram20232454_2*l_h_i*1_2_2"/>
  <p:tag name="KSO_WM_TEMPLATE_CATEGORY" val="diagram"/>
  <p:tag name="KSO_WM_TEMPLATE_INDEX" val="20232454"/>
  <p:tag name="KSO_WM_UNIT_LAYERLEVEL" val="1_1_1"/>
  <p:tag name="KSO_WM_TAG_VERSION" val="3.0"/>
  <p:tag name="KSO_WM_BEAUTIFY_FLAG" val="#wm#"/>
  <p:tag name="KSO_WM_DIAGRAM_GROUP_CODE" val="l1-1"/>
  <p:tag name="KSO_WM_UNIT_TYPE" val="l_h_i"/>
  <p:tag name="KSO_WM_UNIT_INDEX" val="1_2_2"/>
  <p:tag name="KSO_WM_DIAGRAM_VERSION" val="3"/>
  <p:tag name="KSO_WM_DIAGRAM_COLOR_TRICK" val="1"/>
  <p:tag name="KSO_WM_DIAGRAM_COLOR_TEXT_CAN_REMOVE" val="n"/>
  <p:tag name="KSO_WM_DIAGRAM_MAX_ITEMCNT" val="5"/>
  <p:tag name="KSO_WM_DIAGRAM_MIN_ITEMCNT" val="2"/>
  <p:tag name="KSO_WM_DIAGRAM_VIRTUALLY_FRAME" val="{&quot;height&quot;:418.8055114746094,&quot;width&quot;:960.33056640625}"/>
  <p:tag name="KSO_WM_DIAGRAM_COLOR_MATCH_VALUE" val="{&quot;shape&quot;:{&quot;fill&quot;:{&quot;type&quot;:0},&quot;glow&quot;:{&quot;colorType&quot;:0},&quot;line&quot;:{&quot;solidLine&quot;:{&quot;brightness&quot;:0,&quot;colorType&quot;:1,&quot;foreColorIndex&quot;:2,&quot;transparency&quot;:0.5},&quot;type&quot;:1},&quot;shadow&quot;:{&quot;colorType&quot;:0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1,&quot;foreColorIndex&quot;:2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UNIT_LINE_FORE_SCHEMECOLOR_INDEX" val="2"/>
</p:tagLst>
</file>

<file path=ppt/tags/tag38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SUBTYPE" val="d"/>
  <p:tag name="KSO_WM_UNIT_TYPE" val="l_h_i"/>
  <p:tag name="KSO_WM_UNIT_INDEX" val="1_2_1"/>
  <p:tag name="KSO_WM_UNIT_ID" val="diagram20232454_2*l_h_i*1_2_1"/>
  <p:tag name="KSO_WM_TEMPLATE_CATEGORY" val="diagram"/>
  <p:tag name="KSO_WM_TEMPLATE_INDEX" val="20232454"/>
  <p:tag name="KSO_WM_UNIT_LAYERLEVEL" val="1_1_1"/>
  <p:tag name="KSO_WM_TAG_VERSION" val="3.0"/>
  <p:tag name="KSO_WM_BEAUTIFY_FLAG" val="#wm#"/>
  <p:tag name="KSO_WM_UNIT_TEXT_FILL_FORE_SCHEMECOLOR_INDEX_BRIGHTNESS" val="0.15"/>
  <p:tag name="KSO_WM_DIAGRAM_GROUP_CODE" val="l1-1"/>
  <p:tag name="KSO_WM_DIAGRAM_VERSION" val="3"/>
  <p:tag name="KSO_WM_DIAGRAM_COLOR_TRICK" val="1"/>
  <p:tag name="KSO_WM_DIAGRAM_COLOR_TEXT_CAN_REMOVE" val="n"/>
  <p:tag name="KSO_WM_DIAGRAM_MAX_ITEMCNT" val="5"/>
  <p:tag name="KSO_WM_DIAGRAM_MIN_ITEMCNT" val="2"/>
  <p:tag name="KSO_WM_DIAGRAM_VIRTUALLY_FRAME" val="{&quot;height&quot;:418.8055114746094,&quot;width&quot;:960.33056640625}"/>
  <p:tag name="KSO_WM_DIAGRAM_COLOR_MATCH_VALUE" val="{&quot;shape&quot;:{&quot;fill&quot;:{&quot;type&quot;:0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1,&quot;foreColorIndex&quot;:2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UNIT_TEXT_FILL_FORE_SCHEMECOLOR_INDEX" val="1"/>
  <p:tag name="KSO_WM_UNIT_TEXT_FILL_TYPE" val="1"/>
</p:tagLst>
</file>

<file path=ppt/tags/tag38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SUBTYPE" val="a"/>
  <p:tag name="KSO_WM_UNIT_NOCLEAR" val="0"/>
  <p:tag name="KSO_WM_UNIT_VALUE" val="60"/>
  <p:tag name="KSO_WM_UNIT_HIGHLIGHT" val="0"/>
  <p:tag name="KSO_WM_UNIT_COMPATIBLE" val="0"/>
  <p:tag name="KSO_WM_UNIT_DIAGRAM_ISNUMVISUAL" val="0"/>
  <p:tag name="KSO_WM_UNIT_DIAGRAM_ISREFERUNIT" val="0"/>
  <p:tag name="KSO_WM_UNIT_TYPE" val="l_h_f"/>
  <p:tag name="KSO_WM_UNIT_INDEX" val="1_2_1"/>
  <p:tag name="KSO_WM_UNIT_ID" val="diagram20232454_2*l_h_f*1_2_1"/>
  <p:tag name="KSO_WM_TEMPLATE_CATEGORY" val="diagram"/>
  <p:tag name="KSO_WM_TEMPLATE_INDEX" val="20232454"/>
  <p:tag name="KSO_WM_UNIT_LAYERLEVEL" val="1_1_1"/>
  <p:tag name="KSO_WM_TAG_VERSION" val="3.0"/>
  <p:tag name="KSO_WM_BEAUTIFY_FLAG" val="#wm#"/>
  <p:tag name="KSO_WM_UNIT_TEXT_FILL_FORE_SCHEMECOLOR_INDEX_BRIGHTNESS" val="0.15"/>
  <p:tag name="KSO_WM_DIAGRAM_GROUP_CODE" val="l1-1"/>
  <p:tag name="KSO_WM_DIAGRAM_VERSION" val="3"/>
  <p:tag name="KSO_WM_DIAGRAM_COLOR_TRICK" val="1"/>
  <p:tag name="KSO_WM_DIAGRAM_COLOR_TEXT_CAN_REMOVE" val="n"/>
  <p:tag name="KSO_WM_DIAGRAM_MAX_ITEMCNT" val="5"/>
  <p:tag name="KSO_WM_DIAGRAM_MIN_ITEMCNT" val="2"/>
  <p:tag name="KSO_WM_DIAGRAM_VIRTUALLY_FRAME" val="{&quot;height&quot;:418.8055114746094,&quot;width&quot;:960.33056640625}"/>
  <p:tag name="KSO_WM_DIAGRAM_COLOR_MATCH_VALUE" val="{&quot;shape&quot;:{&quot;fill&quot;:{&quot;type&quot;:0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1,&quot;foreColorIndex&quot;:2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UNIT_PRESET_TEXT" val="单击此处输入项正文，文字是思想的提炼，请尽量言简意赅的阐述观点，单击此处输入项正文"/>
  <p:tag name="KSO_WM_UNIT_TEXT_FILL_FORE_SCHEMECOLOR_INDEX" val="1"/>
  <p:tag name="KSO_WM_UNIT_TEXT_FILL_TYPE" val="1"/>
  <p:tag name="KSO_WM_UNIT_TEXT_TYPE" val="1"/>
</p:tagLst>
</file>

<file path=ppt/tags/tag39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diagram20232454_2*l_h_i*1_3_2"/>
  <p:tag name="KSO_WM_TEMPLATE_CATEGORY" val="diagram"/>
  <p:tag name="KSO_WM_TEMPLATE_INDEX" val="20232454"/>
  <p:tag name="KSO_WM_UNIT_LAYERLEVEL" val="1_1_1"/>
  <p:tag name="KSO_WM_TAG_VERSION" val="3.0"/>
  <p:tag name="KSO_WM_BEAUTIFY_FLAG" val="#wm#"/>
  <p:tag name="KSO_WM_DIAGRAM_GROUP_CODE" val="l1-1"/>
  <p:tag name="KSO_WM_UNIT_TYPE" val="l_h_i"/>
  <p:tag name="KSO_WM_UNIT_INDEX" val="1_3_2"/>
  <p:tag name="KSO_WM_DIAGRAM_VERSION" val="3"/>
  <p:tag name="KSO_WM_DIAGRAM_COLOR_TRICK" val="1"/>
  <p:tag name="KSO_WM_DIAGRAM_COLOR_TEXT_CAN_REMOVE" val="n"/>
  <p:tag name="KSO_WM_DIAGRAM_MAX_ITEMCNT" val="5"/>
  <p:tag name="KSO_WM_DIAGRAM_MIN_ITEMCNT" val="2"/>
  <p:tag name="KSO_WM_DIAGRAM_VIRTUALLY_FRAME" val="{&quot;height&quot;:418.8055114746094,&quot;width&quot;:960.33056640625}"/>
  <p:tag name="KSO_WM_DIAGRAM_COLOR_MATCH_VALUE" val="{&quot;shape&quot;:{&quot;fill&quot;:{&quot;type&quot;:0},&quot;glow&quot;:{&quot;colorType&quot;:0},&quot;line&quot;:{&quot;solidLine&quot;:{&quot;brightness&quot;:0,&quot;colorType&quot;:1,&quot;foreColorIndex&quot;:2,&quot;transparency&quot;:0.5},&quot;type&quot;:1},&quot;shadow&quot;:{&quot;colorType&quot;:0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1,&quot;foreColorIndex&quot;:2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UNIT_LINE_FORE_SCHEMECOLOR_INDEX" val="2"/>
</p:tagLst>
</file>

<file path=ppt/tags/tag39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SUBTYPE" val="d"/>
  <p:tag name="KSO_WM_UNIT_TYPE" val="l_h_i"/>
  <p:tag name="KSO_WM_UNIT_INDEX" val="1_3_1"/>
  <p:tag name="KSO_WM_UNIT_ID" val="diagram20232454_2*l_h_i*1_3_1"/>
  <p:tag name="KSO_WM_TEMPLATE_CATEGORY" val="diagram"/>
  <p:tag name="KSO_WM_TEMPLATE_INDEX" val="20232454"/>
  <p:tag name="KSO_WM_UNIT_LAYERLEVEL" val="1_1_1"/>
  <p:tag name="KSO_WM_TAG_VERSION" val="3.0"/>
  <p:tag name="KSO_WM_BEAUTIFY_FLAG" val="#wm#"/>
  <p:tag name="KSO_WM_UNIT_TEXT_FILL_FORE_SCHEMECOLOR_INDEX_BRIGHTNESS" val="0.15"/>
  <p:tag name="KSO_WM_DIAGRAM_GROUP_CODE" val="l1-1"/>
  <p:tag name="KSO_WM_DIAGRAM_VERSION" val="3"/>
  <p:tag name="KSO_WM_DIAGRAM_COLOR_TRICK" val="1"/>
  <p:tag name="KSO_WM_DIAGRAM_COLOR_TEXT_CAN_REMOVE" val="n"/>
  <p:tag name="KSO_WM_DIAGRAM_MAX_ITEMCNT" val="5"/>
  <p:tag name="KSO_WM_DIAGRAM_MIN_ITEMCNT" val="2"/>
  <p:tag name="KSO_WM_DIAGRAM_VIRTUALLY_FRAME" val="{&quot;height&quot;:418.8055114746094,&quot;width&quot;:960.33056640625}"/>
  <p:tag name="KSO_WM_DIAGRAM_COLOR_MATCH_VALUE" val="{&quot;shape&quot;:{&quot;fill&quot;:{&quot;type&quot;:0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1,&quot;foreColorIndex&quot;:2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UNIT_TEXT_FILL_FORE_SCHEMECOLOR_INDEX" val="1"/>
  <p:tag name="KSO_WM_UNIT_TEXT_FILL_TYPE" val="1"/>
</p:tagLst>
</file>

<file path=ppt/tags/tag39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SUBTYPE" val="a"/>
  <p:tag name="KSO_WM_UNIT_NOCLEAR" val="0"/>
  <p:tag name="KSO_WM_UNIT_VALUE" val="60"/>
  <p:tag name="KSO_WM_UNIT_HIGHLIGHT" val="0"/>
  <p:tag name="KSO_WM_UNIT_COMPATIBLE" val="0"/>
  <p:tag name="KSO_WM_UNIT_DIAGRAM_ISNUMVISUAL" val="0"/>
  <p:tag name="KSO_WM_UNIT_DIAGRAM_ISREFERUNIT" val="0"/>
  <p:tag name="KSO_WM_UNIT_TYPE" val="l_h_f"/>
  <p:tag name="KSO_WM_UNIT_INDEX" val="1_3_1"/>
  <p:tag name="KSO_WM_UNIT_ID" val="diagram20232454_2*l_h_f*1_3_1"/>
  <p:tag name="KSO_WM_TEMPLATE_CATEGORY" val="diagram"/>
  <p:tag name="KSO_WM_TEMPLATE_INDEX" val="20232454"/>
  <p:tag name="KSO_WM_UNIT_LAYERLEVEL" val="1_1_1"/>
  <p:tag name="KSO_WM_TAG_VERSION" val="3.0"/>
  <p:tag name="KSO_WM_BEAUTIFY_FLAG" val="#wm#"/>
  <p:tag name="KSO_WM_UNIT_TEXT_FILL_FORE_SCHEMECOLOR_INDEX_BRIGHTNESS" val="0.15"/>
  <p:tag name="KSO_WM_DIAGRAM_GROUP_CODE" val="l1-1"/>
  <p:tag name="KSO_WM_DIAGRAM_VERSION" val="3"/>
  <p:tag name="KSO_WM_DIAGRAM_COLOR_TRICK" val="1"/>
  <p:tag name="KSO_WM_DIAGRAM_COLOR_TEXT_CAN_REMOVE" val="n"/>
  <p:tag name="KSO_WM_DIAGRAM_MAX_ITEMCNT" val="5"/>
  <p:tag name="KSO_WM_DIAGRAM_MIN_ITEMCNT" val="2"/>
  <p:tag name="KSO_WM_DIAGRAM_VIRTUALLY_FRAME" val="{&quot;height&quot;:418.8055114746094,&quot;width&quot;:960.33056640625}"/>
  <p:tag name="KSO_WM_DIAGRAM_COLOR_MATCH_VALUE" val="{&quot;shape&quot;:{&quot;fill&quot;:{&quot;type&quot;:0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1,&quot;foreColorIndex&quot;:2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UNIT_PRESET_TEXT" val="单击此处输入项正文，文字是思想的提炼，请尽量言简意赅的阐述观点，单击此处输入项正文"/>
  <p:tag name="KSO_WM_UNIT_TEXT_FILL_FORE_SCHEMECOLOR_INDEX" val="1"/>
  <p:tag name="KSO_WM_UNIT_TEXT_FILL_TYPE" val="1"/>
  <p:tag name="KSO_WM_UNIT_TEXT_TYPE" val="1"/>
</p:tagLst>
</file>

<file path=ppt/tags/tag39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ISCONTENTSTITLE" val="0"/>
  <p:tag name="KSO_WM_UNIT_ISNUMDGMTITLE" val="0"/>
  <p:tag name="KSO_WM_UNIT_NOCLEAR" val="0"/>
  <p:tag name="KSO_WM_UNIT_VALUE" val="10"/>
  <p:tag name="KSO_WM_UNIT_HIGHLIGHT" val="0"/>
  <p:tag name="KSO_WM_UNIT_COMPATIBLE" val="0"/>
  <p:tag name="KSO_WM_UNIT_DIAGRAM_ISNUMVISUAL" val="0"/>
  <p:tag name="KSO_WM_UNIT_DIAGRAM_ISREFERUNIT" val="0"/>
  <p:tag name="KSO_WM_UNIT_TYPE" val="l_h_a"/>
  <p:tag name="KSO_WM_UNIT_INDEX" val="1_1_1"/>
  <p:tag name="KSO_WM_UNIT_ID" val="diagram20232454_2*l_h_a*1_1_1"/>
  <p:tag name="KSO_WM_TEMPLATE_CATEGORY" val="diagram"/>
  <p:tag name="KSO_WM_TEMPLATE_INDEX" val="20232454"/>
  <p:tag name="KSO_WM_UNIT_LAYERLEVEL" val="1_1_1"/>
  <p:tag name="KSO_WM_TAG_VERSION" val="3.0"/>
  <p:tag name="KSO_WM_BEAUTIFY_FLAG" val="#wm#"/>
  <p:tag name="KSO_WM_UNIT_TEXT_FILL_FORE_SCHEMECOLOR_INDEX_BRIGHTNESS" val="0.15"/>
  <p:tag name="KSO_WM_DIAGRAM_GROUP_CODE" val="l1-1"/>
  <p:tag name="KSO_WM_DIAGRAM_VERSION" val="3"/>
  <p:tag name="KSO_WM_DIAGRAM_COLOR_TRICK" val="1"/>
  <p:tag name="KSO_WM_DIAGRAM_COLOR_TEXT_CAN_REMOVE" val="n"/>
  <p:tag name="KSO_WM_DIAGRAM_MAX_ITEMCNT" val="5"/>
  <p:tag name="KSO_WM_DIAGRAM_MIN_ITEMCNT" val="2"/>
  <p:tag name="KSO_WM_DIAGRAM_VIRTUALLY_FRAME" val="{&quot;height&quot;:418.8055114746094,&quot;width&quot;:960.33056640625}"/>
  <p:tag name="KSO_WM_DIAGRAM_COLOR_MATCH_VALUE" val="{&quot;shape&quot;:{&quot;fill&quot;:{&quot;type&quot;:0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1,&quot;foreColorIndex&quot;:2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UNIT_PRESET_TEXT" val="添加项标题"/>
  <p:tag name="KSO_WM_UNIT_TEXT_FILL_FORE_SCHEMECOLOR_INDEX" val="1"/>
  <p:tag name="KSO_WM_UNIT_TEXT_FILL_TYPE" val="1"/>
  <p:tag name="KSO_WM_UNIT_TEXT_TYPE" val="1"/>
</p:tagLst>
</file>

<file path=ppt/tags/tag39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ISCONTENTSTITLE" val="0"/>
  <p:tag name="KSO_WM_UNIT_ISNUMDGMTITLE" val="0"/>
  <p:tag name="KSO_WM_UNIT_NOCLEAR" val="0"/>
  <p:tag name="KSO_WM_UNIT_VALUE" val="10"/>
  <p:tag name="KSO_WM_UNIT_HIGHLIGHT" val="0"/>
  <p:tag name="KSO_WM_UNIT_COMPATIBLE" val="0"/>
  <p:tag name="KSO_WM_UNIT_DIAGRAM_ISNUMVISUAL" val="0"/>
  <p:tag name="KSO_WM_UNIT_DIAGRAM_ISREFERUNIT" val="0"/>
  <p:tag name="KSO_WM_UNIT_TYPE" val="l_h_a"/>
  <p:tag name="KSO_WM_UNIT_INDEX" val="1_2_1"/>
  <p:tag name="KSO_WM_UNIT_ID" val="diagram20232454_2*l_h_a*1_2_1"/>
  <p:tag name="KSO_WM_TEMPLATE_CATEGORY" val="diagram"/>
  <p:tag name="KSO_WM_TEMPLATE_INDEX" val="20232454"/>
  <p:tag name="KSO_WM_UNIT_LAYERLEVEL" val="1_1_1"/>
  <p:tag name="KSO_WM_TAG_VERSION" val="3.0"/>
  <p:tag name="KSO_WM_BEAUTIFY_FLAG" val="#wm#"/>
  <p:tag name="KSO_WM_UNIT_TEXT_FILL_FORE_SCHEMECOLOR_INDEX_BRIGHTNESS" val="0.15"/>
  <p:tag name="KSO_WM_DIAGRAM_GROUP_CODE" val="l1-1"/>
  <p:tag name="KSO_WM_DIAGRAM_VERSION" val="3"/>
  <p:tag name="KSO_WM_DIAGRAM_COLOR_TRICK" val="1"/>
  <p:tag name="KSO_WM_DIAGRAM_COLOR_TEXT_CAN_REMOVE" val="n"/>
  <p:tag name="KSO_WM_DIAGRAM_MAX_ITEMCNT" val="5"/>
  <p:tag name="KSO_WM_DIAGRAM_MIN_ITEMCNT" val="2"/>
  <p:tag name="KSO_WM_DIAGRAM_VIRTUALLY_FRAME" val="{&quot;height&quot;:418.8055114746094,&quot;width&quot;:960.33056640625}"/>
  <p:tag name="KSO_WM_DIAGRAM_COLOR_MATCH_VALUE" val="{&quot;shape&quot;:{&quot;fill&quot;:{&quot;type&quot;:0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1,&quot;foreColorIndex&quot;:2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UNIT_PRESET_TEXT" val="添加项标题"/>
  <p:tag name="KSO_WM_UNIT_TEXT_FILL_FORE_SCHEMECOLOR_INDEX" val="1"/>
  <p:tag name="KSO_WM_UNIT_TEXT_FILL_TYPE" val="1"/>
  <p:tag name="KSO_WM_UNIT_TEXT_TYPE" val="1"/>
</p:tagLst>
</file>

<file path=ppt/tags/tag39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ISCONTENTSTITLE" val="0"/>
  <p:tag name="KSO_WM_UNIT_ISNUMDGMTITLE" val="0"/>
  <p:tag name="KSO_WM_UNIT_NOCLEAR" val="0"/>
  <p:tag name="KSO_WM_UNIT_VALUE" val="10"/>
  <p:tag name="KSO_WM_UNIT_HIGHLIGHT" val="0"/>
  <p:tag name="KSO_WM_UNIT_COMPATIBLE" val="0"/>
  <p:tag name="KSO_WM_UNIT_DIAGRAM_ISNUMVISUAL" val="0"/>
  <p:tag name="KSO_WM_UNIT_DIAGRAM_ISREFERUNIT" val="0"/>
  <p:tag name="KSO_WM_UNIT_TYPE" val="l_h_a"/>
  <p:tag name="KSO_WM_UNIT_INDEX" val="1_3_1"/>
  <p:tag name="KSO_WM_UNIT_ID" val="diagram20232454_2*l_h_a*1_3_1"/>
  <p:tag name="KSO_WM_TEMPLATE_CATEGORY" val="diagram"/>
  <p:tag name="KSO_WM_TEMPLATE_INDEX" val="20232454"/>
  <p:tag name="KSO_WM_UNIT_LAYERLEVEL" val="1_1_1"/>
  <p:tag name="KSO_WM_TAG_VERSION" val="3.0"/>
  <p:tag name="KSO_WM_BEAUTIFY_FLAG" val="#wm#"/>
  <p:tag name="KSO_WM_UNIT_TEXT_FILL_FORE_SCHEMECOLOR_INDEX_BRIGHTNESS" val="0.15"/>
  <p:tag name="KSO_WM_DIAGRAM_GROUP_CODE" val="l1-1"/>
  <p:tag name="KSO_WM_DIAGRAM_VERSION" val="3"/>
  <p:tag name="KSO_WM_DIAGRAM_COLOR_TRICK" val="1"/>
  <p:tag name="KSO_WM_DIAGRAM_COLOR_TEXT_CAN_REMOVE" val="n"/>
  <p:tag name="KSO_WM_DIAGRAM_MAX_ITEMCNT" val="5"/>
  <p:tag name="KSO_WM_DIAGRAM_MIN_ITEMCNT" val="2"/>
  <p:tag name="KSO_WM_DIAGRAM_VIRTUALLY_FRAME" val="{&quot;height&quot;:418.8055114746094,&quot;width&quot;:960.33056640625}"/>
  <p:tag name="KSO_WM_DIAGRAM_COLOR_MATCH_VALUE" val="{&quot;shape&quot;:{&quot;fill&quot;:{&quot;type&quot;:0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1,&quot;foreColorIndex&quot;:2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UNIT_PRESET_TEXT" val="添加项标题"/>
  <p:tag name="KSO_WM_UNIT_TEXT_FILL_FORE_SCHEMECOLOR_INDEX" val="1"/>
  <p:tag name="KSO_WM_UNIT_TEXT_FILL_TYPE" val="1"/>
  <p:tag name="KSO_WM_UNIT_TEXT_TYPE" val="1"/>
</p:tagLst>
</file>

<file path=ppt/tags/tag39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DIAGRAM_GROUP_CODE" val="l1-1"/>
  <p:tag name="KSO_WM_UNIT_ID" val="diagram20232454_2*l_h_x*1_1_1"/>
  <p:tag name="KSO_WM_TEMPLATE_CATEGORY" val="diagram"/>
  <p:tag name="KSO_WM_TEMPLATE_INDEX" val="20232454"/>
  <p:tag name="KSO_WM_UNIT_LAYERLEVEL" val="1_1_1"/>
  <p:tag name="KSO_WM_TAG_VERSION" val="3.0"/>
  <p:tag name="KSO_WM_BEAUTIFY_FLAG" val="#wm#"/>
  <p:tag name="KSO_WM_DIAGRAM_VERSION" val="3"/>
  <p:tag name="KSO_WM_DIAGRAM_COLOR_TRICK" val="1"/>
  <p:tag name="KSO_WM_DIAGRAM_COLOR_TEXT_CAN_REMOVE" val="n"/>
  <p:tag name="KSO_WM_UNIT_VALUE" val="150*150"/>
  <p:tag name="KSO_WM_UNIT_TYPE" val="l_h_x"/>
  <p:tag name="KSO_WM_UNIT_INDEX" val="1_1_1"/>
  <p:tag name="KSO_WM_DIAGRAM_MAX_ITEMCNT" val="5"/>
  <p:tag name="KSO_WM_DIAGRAM_MIN_ITEMCNT" val="2"/>
  <p:tag name="KSO_WM_DIAGRAM_VIRTUALLY_FRAME" val="{&quot;height&quot;:418.8055114746094,&quot;width&quot;:960.33056640625}"/>
  <p:tag name="KSO_WM_DIAGRAM_COLOR_MATCH_VALUE" val="{&quot;shape&quot;:{&quot;fill&quot;:{&quot;solid&quot;:{&quot;brightness&quot;:0,&quot;colorType&quot;:2,&quot;rgb&quot;:&quot;#ffffff&quot;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,&quot;text&quot;:{&quot;fill&quot;:{},&quot;glow&quot;:{},&quot;line&quot;:{},&quot;shadow&quot;:{},&quot;threeD&quot;:{}}}"/>
</p:tagLst>
</file>

<file path=ppt/tags/tag39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DIAGRAM_GROUP_CODE" val="l1-1"/>
  <p:tag name="KSO_WM_UNIT_ID" val="diagram20232454_2*l_h_x*1_2_1"/>
  <p:tag name="KSO_WM_TEMPLATE_CATEGORY" val="diagram"/>
  <p:tag name="KSO_WM_TEMPLATE_INDEX" val="20232454"/>
  <p:tag name="KSO_WM_UNIT_LAYERLEVEL" val="1_1_1"/>
  <p:tag name="KSO_WM_TAG_VERSION" val="3.0"/>
  <p:tag name="KSO_WM_BEAUTIFY_FLAG" val="#wm#"/>
  <p:tag name="KSO_WM_DIAGRAM_VERSION" val="3"/>
  <p:tag name="KSO_WM_DIAGRAM_COLOR_TRICK" val="1"/>
  <p:tag name="KSO_WM_DIAGRAM_COLOR_TEXT_CAN_REMOVE" val="n"/>
  <p:tag name="KSO_WM_UNIT_VALUE" val="136*140"/>
  <p:tag name="KSO_WM_UNIT_TYPE" val="l_h_x"/>
  <p:tag name="KSO_WM_UNIT_INDEX" val="1_2_1"/>
  <p:tag name="KSO_WM_DIAGRAM_MAX_ITEMCNT" val="5"/>
  <p:tag name="KSO_WM_DIAGRAM_MIN_ITEMCNT" val="2"/>
  <p:tag name="KSO_WM_DIAGRAM_VIRTUALLY_FRAME" val="{&quot;height&quot;:418.8055114746094,&quot;width&quot;:960.33056640625}"/>
  <p:tag name="KSO_WM_DIAGRAM_COLOR_MATCH_VALUE" val="{&quot;shape&quot;:{&quot;fill&quot;:{&quot;solid&quot;:{&quot;brightness&quot;:0,&quot;colorType&quot;:2,&quot;rgb&quot;:&quot;#ffffff&quot;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,&quot;text&quot;:{&quot;fill&quot;:{},&quot;glow&quot;:{},&quot;line&quot;:{},&quot;shadow&quot;:{},&quot;threeD&quot;:{}}}"/>
</p:tagLst>
</file>

<file path=ppt/tags/tag39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DIAGRAM_GROUP_CODE" val="l1-1"/>
  <p:tag name="KSO_WM_UNIT_ID" val="diagram20232454_2*l_h_x*1_3_1"/>
  <p:tag name="KSO_WM_TEMPLATE_CATEGORY" val="diagram"/>
  <p:tag name="KSO_WM_TEMPLATE_INDEX" val="20232454"/>
  <p:tag name="KSO_WM_UNIT_LAYERLEVEL" val="1_1_1"/>
  <p:tag name="KSO_WM_TAG_VERSION" val="3.0"/>
  <p:tag name="KSO_WM_BEAUTIFY_FLAG" val="#wm#"/>
  <p:tag name="KSO_WM_DIAGRAM_VERSION" val="3"/>
  <p:tag name="KSO_WM_DIAGRAM_COLOR_TRICK" val="1"/>
  <p:tag name="KSO_WM_DIAGRAM_COLOR_TEXT_CAN_REMOVE" val="n"/>
  <p:tag name="KSO_WM_UNIT_VALUE" val="150*137"/>
  <p:tag name="KSO_WM_UNIT_TYPE" val="l_h_x"/>
  <p:tag name="KSO_WM_UNIT_INDEX" val="1_3_1"/>
  <p:tag name="KSO_WM_DIAGRAM_MAX_ITEMCNT" val="5"/>
  <p:tag name="KSO_WM_DIAGRAM_MIN_ITEMCNT" val="2"/>
  <p:tag name="KSO_WM_DIAGRAM_VIRTUALLY_FRAME" val="{&quot;height&quot;:418.8055114746094,&quot;width&quot;:960.33056640625}"/>
  <p:tag name="KSO_WM_DIAGRAM_COLOR_MATCH_VALUE" val="{&quot;shape&quot;:{&quot;fill&quot;:{&quot;solid&quot;:{&quot;brightness&quot;:0,&quot;colorType&quot;:2,&quot;rgb&quot;:&quot;#ffffff&quot;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,&quot;text&quot;:{&quot;fill&quot;:{},&quot;glow&quot;:{},&quot;line&quot;:{},&quot;shadow&quot;:{},&quot;threeD&quot;:{}}}"/>
</p:tagLst>
</file>

<file path=ppt/tags/tag39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TYPE" val="endPage"/>
  <p:tag name="KSO_WM_TEMPLATE_SUBCATEGORY" val="29"/>
  <p:tag name="KSO_WM_TEMPLATE_COLOR_TYPE" val="0"/>
  <p:tag name="KSO_WM_TAG_VERSION" val="3.0"/>
  <p:tag name="KSO_WM_SLIDE_SUBTYPE" val="pureTxt"/>
  <p:tag name="KSO_WM_SLIDE_ITEM_CNT" val="0"/>
  <p:tag name="KSO_WM_BEAUTIFY_FLAG" val="#wm#"/>
  <p:tag name="KSO_WM_TEMPLATE_INDEX" val="20238579"/>
  <p:tag name="KSO_WM_TEMPLATE_CATEGORY" val="custom"/>
  <p:tag name="KSO_WM_SLIDE_INDEX" val="9"/>
  <p:tag name="KSO_WM_SLIDE_ID" val="custom20238579_9"/>
  <p:tag name="KSO_WM_TEMPLATE_MASTER_TYPE" val="0"/>
  <p:tag name="KSO_WM_SLIDE_LAYOUT" val="a_b_f"/>
  <p:tag name="KSO_WM_SLIDE_LAYOUT_CNT" val="1_1_1"/>
</p:tagLst>
</file>

<file path=ppt/tags/tag40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TYPE" val="a"/>
  <p:tag name="KSO_WM_UNIT_INDEX" val="1"/>
  <p:tag name="KSO_WM_BEAUTIFY_FLAG" val="#wm#"/>
  <p:tag name="KSO_WM_TAG_VERSION" val="3.0"/>
  <p:tag name="KSO_WM_UNIT_ID" val="custom20238579_9*a*1"/>
  <p:tag name="KSO_WM_UNIT_ISNUMDGMTITLE" val="0"/>
  <p:tag name="KSO_WM_UNIT_NOCLEAR" val="0"/>
  <p:tag name="KSO_WM_UNIT_HIGHLIGHT" val="0"/>
  <p:tag name="KSO_WM_UNIT_COMPATIBLE" val="0"/>
  <p:tag name="KSO_WM_UNIT_DIAGRAM_ISNUMVISUAL" val="0"/>
  <p:tag name="KSO_WM_UNIT_DIAGRAM_ISREFERUNIT" val="0"/>
  <p:tag name="KSO_WM_UNIT_LAYERLEVEL" val="1"/>
  <p:tag name="KSO_WM_TEMPLATE_INDEX" val="20238579"/>
  <p:tag name="KSO_WM_TEMPLATE_CATEGORY" val="custom"/>
  <p:tag name="KSO_WM_UNIT_ISCONTENTSTITLE" val="0"/>
</p:tagLst>
</file>

<file path=ppt/tags/tag40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TYPE" val="b"/>
  <p:tag name="KSO_WM_UNIT_INDEX" val="1"/>
  <p:tag name="KSO_WM_BEAUTIFY_FLAG" val="#wm#"/>
  <p:tag name="KSO_WM_TAG_VERSION" val="3.0"/>
  <p:tag name="KSO_WM_UNIT_ID" val="custom20238579_9*b*1"/>
  <p:tag name="KSO_WM_UNIT_ISNUMDGMTITLE" val="0"/>
  <p:tag name="KSO_WM_UNIT_NOCLEAR" val="0"/>
  <p:tag name="KSO_WM_UNIT_HIGHLIGHT" val="0"/>
  <p:tag name="KSO_WM_UNIT_COMPATIBLE" val="0"/>
  <p:tag name="KSO_WM_UNIT_DIAGRAM_ISNUMVISUAL" val="0"/>
  <p:tag name="KSO_WM_UNIT_DIAGRAM_ISREFERUNIT" val="0"/>
  <p:tag name="KSO_WM_UNIT_LAYERLEVEL" val="1"/>
  <p:tag name="KSO_WM_TEMPLATE_INDEX" val="20238579"/>
  <p:tag name="KSO_WM_TEMPLATE_CATEGORY" val="custom"/>
  <p:tag name="KSO_WM_UNIT_ISCONTENTSTITLE" val="0"/>
  <p:tag name="KSO_WM_UNIT_VALUE" val="10"/>
</p:tagLst>
</file>

<file path=ppt/theme/theme1.xml><?xml version="1.0" encoding="utf-8"?>
<a:theme xmlns:a="http://schemas.openxmlformats.org/drawingml/2006/main" name="Office 主题">
  <a:themeElements>
    <a:clrScheme name="Office 主题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主题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主题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自定义 39">
      <a:dk1>
        <a:srgbClr val="000000"/>
      </a:dk1>
      <a:lt1>
        <a:srgbClr val="FFFFFF"/>
      </a:lt1>
      <a:dk2>
        <a:srgbClr val="5F0909"/>
      </a:dk2>
      <a:lt2>
        <a:srgbClr val="FEF4F4"/>
      </a:lt2>
      <a:accent1>
        <a:srgbClr val="F84748"/>
      </a:accent1>
      <a:accent2>
        <a:srgbClr val="FF9F43"/>
      </a:accent2>
      <a:accent3>
        <a:srgbClr val="1DD1A1"/>
      </a:accent3>
      <a:accent4>
        <a:srgbClr val="0ABDE3"/>
      </a:accent4>
      <a:accent5>
        <a:srgbClr val="2897FC"/>
      </a:accent5>
      <a:accent6>
        <a:srgbClr val="854EE8"/>
      </a:accent6>
      <a:hlink>
        <a:srgbClr val="304FFE"/>
      </a:hlink>
      <a:folHlink>
        <a:srgbClr val="492067"/>
      </a:folHlink>
    </a:clrScheme>
    <a:fontScheme name="主题字体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1_Office 主题​​">
  <a:themeElements>
    <a:clrScheme name="自定义 39">
      <a:dk1>
        <a:srgbClr val="000000"/>
      </a:dk1>
      <a:lt1>
        <a:srgbClr val="FFFFFF"/>
      </a:lt1>
      <a:dk2>
        <a:srgbClr val="5F0909"/>
      </a:dk2>
      <a:lt2>
        <a:srgbClr val="FEF4F4"/>
      </a:lt2>
      <a:accent1>
        <a:srgbClr val="F84748"/>
      </a:accent1>
      <a:accent2>
        <a:srgbClr val="FF9F43"/>
      </a:accent2>
      <a:accent3>
        <a:srgbClr val="1DD1A1"/>
      </a:accent3>
      <a:accent4>
        <a:srgbClr val="0ABDE3"/>
      </a:accent4>
      <a:accent5>
        <a:srgbClr val="2897FC"/>
      </a:accent5>
      <a:accent6>
        <a:srgbClr val="854EE8"/>
      </a:accent6>
      <a:hlink>
        <a:srgbClr val="304FFE"/>
      </a:hlink>
      <a:folHlink>
        <a:srgbClr val="492067"/>
      </a:folHlink>
    </a:clrScheme>
    <a:fontScheme name="主题字体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2_Office 主题​​">
  <a:themeElements>
    <a:clrScheme name="自定义 39">
      <a:dk1>
        <a:srgbClr val="000000"/>
      </a:dk1>
      <a:lt1>
        <a:srgbClr val="FFFFFF"/>
      </a:lt1>
      <a:dk2>
        <a:srgbClr val="5F0909"/>
      </a:dk2>
      <a:lt2>
        <a:srgbClr val="FEF4F4"/>
      </a:lt2>
      <a:accent1>
        <a:srgbClr val="F84748"/>
      </a:accent1>
      <a:accent2>
        <a:srgbClr val="FF9F43"/>
      </a:accent2>
      <a:accent3>
        <a:srgbClr val="1DD1A1"/>
      </a:accent3>
      <a:accent4>
        <a:srgbClr val="0ABDE3"/>
      </a:accent4>
      <a:accent5>
        <a:srgbClr val="2897FC"/>
      </a:accent5>
      <a:accent6>
        <a:srgbClr val="854EE8"/>
      </a:accent6>
      <a:hlink>
        <a:srgbClr val="304FFE"/>
      </a:hlink>
      <a:folHlink>
        <a:srgbClr val="492067"/>
      </a:folHlink>
    </a:clrScheme>
    <a:fontScheme name="主题字体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TH Sarabun PSK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TH Sarabun PSK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1366</Words>
  <Application>Microsoft Office PowerPoint</Application>
  <PresentationFormat>宽屏</PresentationFormat>
  <Paragraphs>193</Paragraphs>
  <Slides>27</Slides>
  <Notes>8</Notes>
  <HiddenSlides>0</HiddenSlides>
  <MMClips>0</MMClips>
  <ScaleCrop>false</ScaleCrop>
  <HeadingPairs>
    <vt:vector size="6" baseType="variant">
      <vt:variant>
        <vt:lpstr>已用的字体</vt:lpstr>
      </vt:variant>
      <vt:variant>
        <vt:i4>4</vt:i4>
      </vt:variant>
      <vt:variant>
        <vt:lpstr>主题</vt:lpstr>
      </vt:variant>
      <vt:variant>
        <vt:i4>4</vt:i4>
      </vt:variant>
      <vt:variant>
        <vt:lpstr>幻灯片标题</vt:lpstr>
      </vt:variant>
      <vt:variant>
        <vt:i4>27</vt:i4>
      </vt:variant>
    </vt:vector>
  </HeadingPairs>
  <TitlesOfParts>
    <vt:vector size="35" baseType="lpstr">
      <vt:lpstr>微软雅黑</vt:lpstr>
      <vt:lpstr>Arial</vt:lpstr>
      <vt:lpstr>Calibri</vt:lpstr>
      <vt:lpstr>Calibri Light</vt:lpstr>
      <vt:lpstr>Office 主题</vt:lpstr>
      <vt:lpstr>Office 主题​​</vt:lpstr>
      <vt:lpstr>1_Office 主题​​</vt:lpstr>
      <vt:lpstr>2_Office 主题​​</vt:lpstr>
      <vt:lpstr>三农实践</vt:lpstr>
      <vt:lpstr>目录</vt:lpstr>
      <vt:lpstr>三农实践的定义</vt:lpstr>
      <vt:lpstr>概念解析</vt:lpstr>
      <vt:lpstr>发展背景</vt:lpstr>
      <vt:lpstr>实践意义</vt:lpstr>
      <vt:lpstr>三农实践的政策支持</vt:lpstr>
      <vt:lpstr>国家政策导向</vt:lpstr>
      <vt:lpstr>地方政府措施</vt:lpstr>
      <vt:lpstr>政策实施效果</vt:lpstr>
      <vt:lpstr>三农实践的主要内容</vt:lpstr>
      <vt:lpstr>农业现代化建设</vt:lpstr>
      <vt:lpstr>农村综合改革</vt:lpstr>
      <vt:lpstr>农民增收途径</vt:lpstr>
      <vt:lpstr>三农实践的案例分析</vt:lpstr>
      <vt:lpstr>成功案例介绍</vt:lpstr>
      <vt:lpstr>案例成功因素</vt:lpstr>
      <vt:lpstr>案例推广价值</vt:lpstr>
      <vt:lpstr>三农实践面临的挑战</vt:lpstr>
      <vt:lpstr>农业生产问题</vt:lpstr>
      <vt:lpstr>农村发展难题</vt:lpstr>
      <vt:lpstr>农民生活困境</vt:lpstr>
      <vt:lpstr>三农实践的未来展望</vt:lpstr>
      <vt:lpstr>发展趋势预测</vt:lpstr>
      <vt:lpstr>创新驱动策略</vt:lpstr>
      <vt:lpstr>长远目标设定</vt:lpstr>
      <vt:lpstr>谢谢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三农实践</dc:title>
  <dc:creator>PGCM10</dc:creator>
  <cp:lastModifiedBy>宇康 周</cp:lastModifiedBy>
  <cp:revision>2</cp:revision>
  <dcterms:created xsi:type="dcterms:W3CDTF">2025-04-22T15:23:00Z</dcterms:created>
  <dcterms:modified xsi:type="dcterms:W3CDTF">2025-04-22T15:48:17Z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2052-12.1.0.20784</vt:lpwstr>
  </property>
  <property fmtid="{D5CDD505-2E9C-101B-9397-08002B2CF9AE}" pid="3" name="ICV">
    <vt:lpwstr>A2B5785993FA458CACC4AEE77A8225AB_12</vt:lpwstr>
  </property>
</Properties>
</file>