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74" r:id="rId5"/>
  </p:sldMasterIdLst>
  <p:notesMasterIdLst>
    <p:notesMasterId r:id="rId10"/>
  </p:notesMasterIdLst>
  <p:sldIdLst>
    <p:sldId id="262" r:id="rId6"/>
    <p:sldId id="265" r:id="rId7"/>
    <p:sldId id="268" r:id="rId8"/>
    <p:sldId id="272" r:id="rId9"/>
    <p:sldId id="277" r:id="rId11"/>
    <p:sldId id="281" r:id="rId12"/>
    <p:sldId id="284" r:id="rId13"/>
    <p:sldId id="288" r:id="rId14"/>
    <p:sldId id="292" r:id="rId15"/>
    <p:sldId id="295" r:id="rId16"/>
    <p:sldId id="298" r:id="rId17"/>
    <p:sldId id="301" r:id="rId18"/>
    <p:sldId id="304" r:id="rId19"/>
    <p:sldId id="307" r:id="rId20"/>
    <p:sldId id="310" r:id="rId21"/>
    <p:sldId id="313" r:id="rId22"/>
    <p:sldId id="317" r:id="rId23"/>
    <p:sldId id="322" r:id="rId24"/>
    <p:sldId id="326" r:id="rId25"/>
    <p:sldId id="329" r:id="rId26"/>
    <p:sldId id="332" r:id="rId27"/>
    <p:sldId id="335" r:id="rId28"/>
    <p:sldId id="338" r:id="rId29"/>
    <p:sldId id="342" r:id="rId30"/>
    <p:sldId id="347" r:id="rId31"/>
    <p:sldId id="352" r:id="rId32"/>
    <p:sldId id="356" r:id="rId33"/>
  </p:sldIdLst>
  <p:sldSz cx="12192000" cy="68580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3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2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43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</p:spPr>
      </p:sp>
      <p:sp>
        <p:nvSpPr>
          <p:cNvPr id="1048644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04864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b" anchorCtr="0" compatLnSpc="1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b" anchorCtr="0" compatLnSpc="1"/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1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 dirty="0"/>
          </a:p>
        </p:txBody>
      </p:sp>
      <p:sp>
        <p:nvSpPr>
          <p:cNvPr id="1048613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16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 dirty="0"/>
          </a:p>
        </p:txBody>
      </p:sp>
      <p:sp>
        <p:nvSpPr>
          <p:cNvPr id="1048618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14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 dirty="0"/>
          </a:p>
        </p:txBody>
      </p:sp>
      <p:sp>
        <p:nvSpPr>
          <p:cNvPr id="1048616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2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 dirty="0"/>
          </a:p>
        </p:txBody>
      </p:sp>
      <p:sp>
        <p:nvSpPr>
          <p:cNvPr id="1048625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2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 dirty="0"/>
          </a:p>
        </p:txBody>
      </p:sp>
      <p:sp>
        <p:nvSpPr>
          <p:cNvPr id="1048625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16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 dirty="0"/>
          </a:p>
        </p:txBody>
      </p:sp>
      <p:sp>
        <p:nvSpPr>
          <p:cNvPr id="1048618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1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 dirty="0"/>
          </a:p>
        </p:txBody>
      </p:sp>
      <p:sp>
        <p:nvSpPr>
          <p:cNvPr id="1048615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22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 dirty="0"/>
          </a:p>
        </p:txBody>
      </p:sp>
      <p:sp>
        <p:nvSpPr>
          <p:cNvPr id="104862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7" Type="http://schemas.openxmlformats.org/officeDocument/2006/relationships/tags" Target="../tags/tag22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30.xml"/><Relationship Id="rId8" Type="http://schemas.openxmlformats.org/officeDocument/2006/relationships/tags" Target="../tags/tag29.xml"/><Relationship Id="rId7" Type="http://schemas.openxmlformats.org/officeDocument/2006/relationships/tags" Target="../tags/tag28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1" Type="http://schemas.openxmlformats.org/officeDocument/2006/relationships/tags" Target="../tags/tag32.xml"/><Relationship Id="rId10" Type="http://schemas.openxmlformats.org/officeDocument/2006/relationships/tags" Target="../tags/tag31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7" Type="http://schemas.openxmlformats.org/officeDocument/2006/relationships/tags" Target="../tags/tag38.xml"/><Relationship Id="rId6" Type="http://schemas.openxmlformats.org/officeDocument/2006/relationships/tags" Target="../tags/tag37.xml"/><Relationship Id="rId5" Type="http://schemas.openxmlformats.org/officeDocument/2006/relationships/tags" Target="../tags/tag36.xml"/><Relationship Id="rId4" Type="http://schemas.openxmlformats.org/officeDocument/2006/relationships/tags" Target="../tags/tag35.xml"/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46.xml"/><Relationship Id="rId8" Type="http://schemas.openxmlformats.org/officeDocument/2006/relationships/tags" Target="../tags/tag45.xml"/><Relationship Id="rId7" Type="http://schemas.openxmlformats.org/officeDocument/2006/relationships/tags" Target="../tags/tag44.xml"/><Relationship Id="rId6" Type="http://schemas.openxmlformats.org/officeDocument/2006/relationships/tags" Target="../tags/tag43.xml"/><Relationship Id="rId5" Type="http://schemas.openxmlformats.org/officeDocument/2006/relationships/tags" Target="../tags/tag42.xml"/><Relationship Id="rId4" Type="http://schemas.openxmlformats.org/officeDocument/2006/relationships/tags" Target="../tags/tag41.xml"/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4" Type="http://schemas.openxmlformats.org/officeDocument/2006/relationships/tags" Target="../tags/tag53.xml"/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5" Type="http://schemas.openxmlformats.org/officeDocument/2006/relationships/tags" Target="../tags/tag57.xml"/><Relationship Id="rId4" Type="http://schemas.openxmlformats.org/officeDocument/2006/relationships/tags" Target="../tags/tag56.xml"/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70.xml"/><Relationship Id="rId8" Type="http://schemas.openxmlformats.org/officeDocument/2006/relationships/tags" Target="../tags/tag69.xml"/><Relationship Id="rId7" Type="http://schemas.openxmlformats.org/officeDocument/2006/relationships/tags" Target="../tags/tag68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2" Type="http://schemas.openxmlformats.org/officeDocument/2006/relationships/tags" Target="../tags/tag73.xml"/><Relationship Id="rId11" Type="http://schemas.openxmlformats.org/officeDocument/2006/relationships/tags" Target="../tags/tag72.xml"/><Relationship Id="rId10" Type="http://schemas.openxmlformats.org/officeDocument/2006/relationships/tags" Target="../tags/tag71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5" Type="http://schemas.openxmlformats.org/officeDocument/2006/relationships/tags" Target="../tags/tag87.xml"/><Relationship Id="rId4" Type="http://schemas.openxmlformats.org/officeDocument/2006/relationships/tags" Target="../tags/tag86.xml"/><Relationship Id="rId3" Type="http://schemas.openxmlformats.org/officeDocument/2006/relationships/tags" Target="../tags/tag85.xml"/><Relationship Id="rId2" Type="http://schemas.openxmlformats.org/officeDocument/2006/relationships/tags" Target="../tags/tag84.xml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5" Type="http://schemas.openxmlformats.org/officeDocument/2006/relationships/tags" Target="../tags/tag101.xml"/><Relationship Id="rId4" Type="http://schemas.openxmlformats.org/officeDocument/2006/relationships/tags" Target="../tags/tag100.xml"/><Relationship Id="rId3" Type="http://schemas.openxmlformats.org/officeDocument/2006/relationships/tags" Target="../tags/tag99.xml"/><Relationship Id="rId2" Type="http://schemas.openxmlformats.org/officeDocument/2006/relationships/tags" Target="../tags/tag98.xml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582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598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59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0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0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614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86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619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620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62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2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2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625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8626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62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8628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62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3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3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589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9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59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3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3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636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637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863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3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4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60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104860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860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0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0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60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6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59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59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9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59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幻灯片"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4" name="矩形 7"/>
          <p:cNvSpPr/>
          <p:nvPr userDrawn="1">
            <p:custDataLst>
              <p:tags r:id="rId2"/>
            </p:custDataLst>
          </p:nvPr>
        </p:nvSpPr>
        <p:spPr>
          <a:xfrm rot="10800000">
            <a:off x="-7620" y="0"/>
            <a:ext cx="12199620" cy="6858635"/>
          </a:xfrm>
          <a:prstGeom prst="rect">
            <a:avLst/>
          </a:prstGeom>
          <a:gradFill>
            <a:gsLst>
              <a:gs pos="0">
                <a:schemeClr val="accent2"/>
              </a:gs>
              <a:gs pos="83000">
                <a:schemeClr val="accent1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48676" name="任意多边形: 形状 20"/>
          <p:cNvSpPr/>
          <p:nvPr userDrawn="1">
            <p:custDataLst>
              <p:tags r:id="rId3"/>
            </p:custDataLst>
          </p:nvPr>
        </p:nvSpPr>
        <p:spPr>
          <a:xfrm rot="16200000">
            <a:off x="6076950" y="1296670"/>
            <a:ext cx="4565650" cy="2305685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rgbClr val="FFFFFF">
                  <a:alpha val="90000"/>
                </a:srgbClr>
              </a:gs>
              <a:gs pos="100000">
                <a:srgbClr val="FFFFFF">
                  <a:alpha val="2000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p>
            <a:endParaRPr lang="zh-CN" altLang="en-US"/>
          </a:p>
        </p:txBody>
      </p:sp>
      <p:sp>
        <p:nvSpPr>
          <p:cNvPr id="1048678" name="任意多边形: 形状 21"/>
          <p:cNvSpPr/>
          <p:nvPr userDrawn="1">
            <p:custDataLst>
              <p:tags r:id="rId4"/>
            </p:custDataLst>
          </p:nvPr>
        </p:nvSpPr>
        <p:spPr>
          <a:xfrm rot="16200000">
            <a:off x="8416290" y="1261745"/>
            <a:ext cx="4566285" cy="23742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2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p>
            <a:endParaRPr lang="zh-CN" altLang="en-US" dirty="0"/>
          </a:p>
        </p:txBody>
      </p:sp>
      <p:sp>
        <p:nvSpPr>
          <p:cNvPr id="1048680" name="任意多边形: 形状 16"/>
          <p:cNvSpPr/>
          <p:nvPr userDrawn="1">
            <p:custDataLst>
              <p:tags r:id="rId5"/>
            </p:custDataLst>
          </p:nvPr>
        </p:nvSpPr>
        <p:spPr>
          <a:xfrm rot="5400000">
            <a:off x="8451850" y="3256280"/>
            <a:ext cx="4566285" cy="2305685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rgbClr val="FFFFFF">
                  <a:alpha val="90000"/>
                </a:srgbClr>
              </a:gs>
              <a:gs pos="100000">
                <a:srgbClr val="FFFFFF">
                  <a:alpha val="2000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p>
            <a:pPr lvl="0" algn="l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682" name="任意多边形: 形状 18"/>
          <p:cNvSpPr/>
          <p:nvPr userDrawn="1">
            <p:custDataLst>
              <p:tags r:id="rId6"/>
            </p:custDataLst>
          </p:nvPr>
        </p:nvSpPr>
        <p:spPr>
          <a:xfrm rot="5400000">
            <a:off x="6110605" y="3221990"/>
            <a:ext cx="4566285" cy="23742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2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p>
            <a:pPr lvl="0" algn="l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1048684" name="标题 1"/>
          <p:cNvSpPr>
            <a:spLocks noGrp="1"/>
          </p:cNvSpPr>
          <p:nvPr>
            <p:ph type="ctrTitle"/>
            <p:custDataLst>
              <p:tags r:id="rId7"/>
            </p:custDataLst>
          </p:nvPr>
        </p:nvSpPr>
        <p:spPr>
          <a:xfrm>
            <a:off x="838200" y="1656000"/>
            <a:ext cx="5848350" cy="1800000"/>
          </a:xfrm>
        </p:spPr>
        <p:txBody>
          <a:bodyPr wrap="square" anchor="b">
            <a:normAutofit/>
          </a:bodyPr>
          <a:lstStyle>
            <a:lvl1pPr algn="l">
              <a:lnSpc>
                <a:spcPct val="100000"/>
              </a:lnSpc>
              <a:defRPr sz="6000">
                <a:solidFill>
                  <a:srgbClr val="FFFFFF"/>
                </a:solidFill>
                <a:effectLst>
                  <a:glow rad="508000">
                    <a:schemeClr val="accent1">
                      <a:alpha val="30000"/>
                    </a:schemeClr>
                  </a:glo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8686" name="副标题 2"/>
          <p:cNvSpPr>
            <a:spLocks noGrp="1"/>
          </p:cNvSpPr>
          <p:nvPr>
            <p:ph type="subTitle" idx="1" hasCustomPrompt="1"/>
            <p:custDataLst>
              <p:tags r:id="rId8"/>
            </p:custDataLst>
          </p:nvPr>
        </p:nvSpPr>
        <p:spPr>
          <a:xfrm>
            <a:off x="838200" y="3685725"/>
            <a:ext cx="5848350" cy="724350"/>
          </a:xfrm>
        </p:spPr>
        <p:txBody>
          <a:bodyPr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2400" b="1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048688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 wrap="square">
            <a:normAutofit/>
          </a:bodyPr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90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p>
            <a:endParaRPr lang="zh-CN" altLang="en-US" dirty="0"/>
          </a:p>
        </p:txBody>
      </p:sp>
      <p:sp>
        <p:nvSpPr>
          <p:cNvPr id="1048692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56350"/>
            <a:ext cx="2743200" cy="365125"/>
          </a:xfrm>
        </p:spPr>
        <p:txBody>
          <a:bodyPr wrap="square">
            <a:normAutofit/>
          </a:bodyPr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  <p:sp>
        <p:nvSpPr>
          <p:cNvPr id="1048694" name="署名占位符 10"/>
          <p:cNvSpPr>
            <a:spLocks noGrp="1"/>
          </p:cNvSpPr>
          <p:nvPr>
            <p:ph type="body" sz="quarter" idx="17" hasCustomPrompt="1"/>
            <p:custDataLst>
              <p:tags r:id="rId12"/>
            </p:custDataLst>
          </p:nvPr>
        </p:nvSpPr>
        <p:spPr>
          <a:xfrm>
            <a:off x="936000" y="4824000"/>
            <a:ext cx="2880000" cy="504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</p:spPr>
        <p:txBody>
          <a:bodyPr wrap="square"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dirty="0"/>
              <a:t>署名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6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wrap="square">
            <a:normAutofit/>
          </a:bodyPr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8698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 wrap="square">
            <a:norm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1048700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02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04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目录"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6" name="矩形 2"/>
          <p:cNvSpPr/>
          <p:nvPr userDrawn="1">
            <p:custDataLst>
              <p:tags r:id="rId2"/>
            </p:custDataLst>
          </p:nvPr>
        </p:nvSpPr>
        <p:spPr>
          <a:xfrm>
            <a:off x="-7620" y="0"/>
            <a:ext cx="12199620" cy="6858635"/>
          </a:xfrm>
          <a:prstGeom prst="rect">
            <a:avLst/>
          </a:prstGeom>
          <a:gradFill>
            <a:gsLst>
              <a:gs pos="0">
                <a:schemeClr val="accent2"/>
              </a:gs>
              <a:gs pos="85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48708" name="任意多边形: 形状 13"/>
          <p:cNvSpPr/>
          <p:nvPr userDrawn="1">
            <p:custDataLst>
              <p:tags r:id="rId3"/>
            </p:custDataLst>
          </p:nvPr>
        </p:nvSpPr>
        <p:spPr>
          <a:xfrm rot="5400000">
            <a:off x="-1540510" y="1878013"/>
            <a:ext cx="6174105" cy="310261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rgbClr val="FFFFFF">
                  <a:alpha val="7000"/>
                </a:srgbClr>
              </a:gs>
              <a:gs pos="100000">
                <a:srgbClr val="FFFFFF">
                  <a:alpha val="2500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p>
            <a:endParaRPr lang="zh-CN" altLang="en-US"/>
          </a:p>
        </p:txBody>
      </p:sp>
      <p:sp>
        <p:nvSpPr>
          <p:cNvPr id="1048710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710925" y="2975025"/>
            <a:ext cx="2880000" cy="1081088"/>
          </a:xfrm>
        </p:spPr>
        <p:txBody>
          <a:bodyPr wrap="square" anchor="b">
            <a:normAutofit/>
          </a:bodyPr>
          <a:lstStyle>
            <a:lvl1pPr algn="ctr">
              <a:defRPr sz="6600">
                <a:solidFill>
                  <a:srgbClr val="FFFFFF"/>
                </a:solidFill>
                <a:effectLst>
                  <a:glow rad="508000">
                    <a:schemeClr val="accent2">
                      <a:lumMod val="75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zh-CN" altLang="en-US" dirty="0"/>
              <a:t>标题</a:t>
            </a:r>
            <a:endParaRPr lang="zh-CN" altLang="en-US" dirty="0"/>
          </a:p>
        </p:txBody>
      </p:sp>
      <p:sp>
        <p:nvSpPr>
          <p:cNvPr id="1048712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14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1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8" name="矩形 2"/>
          <p:cNvSpPr/>
          <p:nvPr userDrawn="1">
            <p:custDataLst>
              <p:tags r:id="rId2"/>
            </p:custDataLst>
          </p:nvPr>
        </p:nvSpPr>
        <p:spPr>
          <a:xfrm>
            <a:off x="-7620" y="0"/>
            <a:ext cx="12199620" cy="6858635"/>
          </a:xfrm>
          <a:prstGeom prst="rect">
            <a:avLst/>
          </a:prstGeom>
          <a:gradFill>
            <a:gsLst>
              <a:gs pos="0">
                <a:schemeClr val="accent2"/>
              </a:gs>
              <a:gs pos="72000">
                <a:schemeClr val="accent1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48720" name="任意多边形: 形状 13"/>
          <p:cNvSpPr/>
          <p:nvPr userDrawn="1">
            <p:custDataLst>
              <p:tags r:id="rId3"/>
            </p:custDataLst>
          </p:nvPr>
        </p:nvSpPr>
        <p:spPr>
          <a:xfrm>
            <a:off x="4442460" y="164465"/>
            <a:ext cx="6475730" cy="3217545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rgbClr val="FFFFFF">
                  <a:alpha val="20000"/>
                </a:srgbClr>
              </a:gs>
              <a:gs pos="100000">
                <a:srgbClr val="FFFFFF">
                  <a:alpha val="1000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p>
            <a:endParaRPr lang="zh-CN" altLang="en-US"/>
          </a:p>
        </p:txBody>
      </p:sp>
      <p:sp>
        <p:nvSpPr>
          <p:cNvPr id="1048722" name="任意多边形: 形状 14"/>
          <p:cNvSpPr/>
          <p:nvPr userDrawn="1">
            <p:custDataLst>
              <p:tags r:id="rId4"/>
            </p:custDataLst>
          </p:nvPr>
        </p:nvSpPr>
        <p:spPr>
          <a:xfrm>
            <a:off x="4442460" y="3382010"/>
            <a:ext cx="6476365" cy="3313430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p>
            <a:endParaRPr lang="zh-CN" altLang="en-US" dirty="0"/>
          </a:p>
        </p:txBody>
      </p:sp>
      <p:sp>
        <p:nvSpPr>
          <p:cNvPr id="1048724" name="任意多边形: 形状 12"/>
          <p:cNvSpPr/>
          <p:nvPr userDrawn="1">
            <p:custDataLst>
              <p:tags r:id="rId5"/>
            </p:custDataLst>
          </p:nvPr>
        </p:nvSpPr>
        <p:spPr>
          <a:xfrm rot="10800000">
            <a:off x="1664970" y="3477895"/>
            <a:ext cx="6475730" cy="3217545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rgbClr val="FFFFFF">
                  <a:alpha val="20000"/>
                </a:srgbClr>
              </a:gs>
              <a:gs pos="100000">
                <a:srgbClr val="FFFFFF">
                  <a:alpha val="1000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p>
            <a:pPr lvl="0" algn="l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726" name="任意多边形: 形状 13"/>
          <p:cNvSpPr/>
          <p:nvPr userDrawn="1">
            <p:custDataLst>
              <p:tags r:id="rId6"/>
            </p:custDataLst>
          </p:nvPr>
        </p:nvSpPr>
        <p:spPr>
          <a:xfrm rot="10800000">
            <a:off x="1664970" y="164465"/>
            <a:ext cx="6476365" cy="3313430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p>
            <a:pPr lvl="0" algn="l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1048728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1521460" y="3260915"/>
            <a:ext cx="9144000" cy="1733476"/>
          </a:xfrm>
        </p:spPr>
        <p:txBody>
          <a:bodyPr wrap="square" anchor="t">
            <a:normAutofit/>
          </a:bodyPr>
          <a:lstStyle>
            <a:lvl1pPr algn="ctr">
              <a:defRPr sz="5400">
                <a:solidFill>
                  <a:srgbClr val="FFFFFF"/>
                </a:solidFill>
                <a:effectLst>
                  <a:glow rad="190500">
                    <a:schemeClr val="accent1">
                      <a:alpha val="9000"/>
                    </a:schemeClr>
                  </a:glo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8730" name="节编号 3"/>
          <p:cNvSpPr>
            <a:spLocks noGrp="1"/>
          </p:cNvSpPr>
          <p:nvPr>
            <p:ph type="body" sz="quarter" idx="13" hasCustomPrompt="1"/>
            <p:custDataLst>
              <p:tags r:id="rId8"/>
            </p:custDataLst>
          </p:nvPr>
        </p:nvSpPr>
        <p:spPr>
          <a:xfrm>
            <a:off x="1527810" y="1838795"/>
            <a:ext cx="9144000" cy="1224000"/>
          </a:xfrm>
        </p:spPr>
        <p:txBody>
          <a:bodyPr wrap="none" anchor="ctr">
            <a:normAutofit/>
          </a:bodyPr>
          <a:lstStyle>
            <a:lvl1pPr marL="0" indent="0" algn="ctr">
              <a:buNone/>
              <a:defRPr sz="8000" b="1">
                <a:solidFill>
                  <a:srgbClr val="FFFFFF"/>
                </a:solidFill>
                <a:effectLst>
                  <a:glow rad="190500">
                    <a:schemeClr val="accent1">
                      <a:alpha val="9000"/>
                    </a:schemeClr>
                  </a:glow>
                </a:effectLst>
              </a:defRPr>
            </a:lvl1pPr>
          </a:lstStyle>
          <a:p>
            <a:pPr lvl="0"/>
            <a:r>
              <a:rPr lang="zh-CN" altLang="en-US" dirty="0"/>
              <a:t>节编号</a:t>
            </a:r>
            <a:endParaRPr lang="zh-CN" altLang="en-US" dirty="0"/>
          </a:p>
        </p:txBody>
      </p:sp>
      <p:sp>
        <p:nvSpPr>
          <p:cNvPr id="1048732" name="日期占位符 4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 wrap="square">
            <a:normAutofit/>
          </a:bodyPr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34" name="页脚占位符 5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36" name="灯片编号占位符 6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 wrap="square">
            <a:normAutofit/>
          </a:bodyPr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8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wrap="square" lIns="0" tIns="0" rIns="0" bIns="0" rtlCol="0" anchor="b">
            <a:normAutofit/>
          </a:bodyPr>
          <a:lstStyle>
            <a:lvl1pPr>
              <a:defRPr lang="zh-CN" altLang="en-US" dirty="0"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8740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95960" y="1301750"/>
            <a:ext cx="5323840" cy="4875850"/>
          </a:xfrm>
        </p:spPr>
        <p:txBody>
          <a:bodyPr wrap="square">
            <a:norm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1048742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301750"/>
            <a:ext cx="5323840" cy="4875850"/>
          </a:xfrm>
        </p:spPr>
        <p:txBody>
          <a:bodyPr wrap="square">
            <a:norm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1048744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4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48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0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95960" y="1301750"/>
            <a:ext cx="5323840" cy="411303"/>
          </a:xfrm>
        </p:spPr>
        <p:txBody>
          <a:bodyPr wrap="square"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8752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95960" y="1875099"/>
            <a:ext cx="5323840" cy="4300276"/>
          </a:xfrm>
        </p:spPr>
        <p:txBody>
          <a:bodyPr wrap="square">
            <a:normAutofit/>
          </a:bodyPr>
          <a:lstStyle>
            <a:lvl1pPr>
              <a:defRPr sz="2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1048754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172200" y="1301750"/>
            <a:ext cx="5323840" cy="411303"/>
          </a:xfrm>
        </p:spPr>
        <p:txBody>
          <a:bodyPr wrap="square"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875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1875099"/>
            <a:ext cx="5323840" cy="4300276"/>
          </a:xfrm>
        </p:spPr>
        <p:txBody>
          <a:bodyPr wrap="square">
            <a:normAutofit/>
          </a:bodyPr>
          <a:lstStyle>
            <a:lvl1pPr>
              <a:defRPr sz="2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1048758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60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62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  <p:sp>
        <p:nvSpPr>
          <p:cNvPr id="1048764" name="标题 9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6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wrap="square">
            <a:normAutofit/>
          </a:bodyPr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8768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70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72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4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p>
            <a:fld id="{5592522B-0F24-4480-B9DD-A9474A6880D6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48776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78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内容"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0" name="内容占位符 1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95960" y="360045"/>
            <a:ext cx="10801985" cy="5817870"/>
          </a:xfrm>
        </p:spPr>
        <p:txBody>
          <a:bodyPr wrap="square">
            <a:norm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1048782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8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86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副标题"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8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95960" y="1301750"/>
            <a:ext cx="10799088" cy="405553"/>
          </a:xfrm>
        </p:spPr>
        <p:txBody>
          <a:bodyPr wrap="square" anchor="t">
            <a:norm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048790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92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94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  <p:sp>
        <p:nvSpPr>
          <p:cNvPr id="1048796" name="标题 3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末尾幻灯片"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8" name="矩形 7"/>
          <p:cNvSpPr/>
          <p:nvPr userDrawn="1">
            <p:custDataLst>
              <p:tags r:id="rId2"/>
            </p:custDataLst>
          </p:nvPr>
        </p:nvSpPr>
        <p:spPr>
          <a:xfrm>
            <a:off x="-7620" y="0"/>
            <a:ext cx="12199620" cy="6858635"/>
          </a:xfrm>
          <a:prstGeom prst="rect">
            <a:avLst/>
          </a:prstGeom>
          <a:gradFill>
            <a:gsLst>
              <a:gs pos="0">
                <a:schemeClr val="accent2"/>
              </a:gs>
              <a:gs pos="83000">
                <a:schemeClr val="accent1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00" name="任意多边形: 形状 20"/>
          <p:cNvSpPr/>
          <p:nvPr userDrawn="1">
            <p:custDataLst>
              <p:tags r:id="rId3"/>
            </p:custDataLst>
          </p:nvPr>
        </p:nvSpPr>
        <p:spPr>
          <a:xfrm rot="16200000">
            <a:off x="-203200" y="1355725"/>
            <a:ext cx="4523740" cy="220726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rgbClr val="FFFFFF">
                  <a:alpha val="90000"/>
                </a:srgbClr>
              </a:gs>
              <a:gs pos="100000">
                <a:srgbClr val="FFFFFF">
                  <a:alpha val="2000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p>
            <a:pPr lvl="0" algn="l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02" name="任意多边形: 形状 21"/>
          <p:cNvSpPr/>
          <p:nvPr userDrawn="1">
            <p:custDataLst>
              <p:tags r:id="rId4"/>
            </p:custDataLst>
          </p:nvPr>
        </p:nvSpPr>
        <p:spPr>
          <a:xfrm rot="16200000">
            <a:off x="2036445" y="1322705"/>
            <a:ext cx="4524375" cy="22726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2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p>
            <a:pPr lvl="0" algn="l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1048804" name="任意多边形: 形状 25"/>
          <p:cNvSpPr/>
          <p:nvPr userDrawn="1">
            <p:custDataLst>
              <p:tags r:id="rId5"/>
            </p:custDataLst>
          </p:nvPr>
        </p:nvSpPr>
        <p:spPr>
          <a:xfrm rot="5400000">
            <a:off x="2069465" y="3296920"/>
            <a:ext cx="4523740" cy="220726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rgbClr val="FFFFFF">
                  <a:alpha val="90000"/>
                </a:srgbClr>
              </a:gs>
              <a:gs pos="100000">
                <a:srgbClr val="FFFFFF">
                  <a:alpha val="2000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p>
            <a:pPr lvl="0" algn="l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06" name="任意多边形: 形状 26"/>
          <p:cNvSpPr/>
          <p:nvPr userDrawn="1">
            <p:custDataLst>
              <p:tags r:id="rId6"/>
            </p:custDataLst>
          </p:nvPr>
        </p:nvSpPr>
        <p:spPr>
          <a:xfrm rot="5400000">
            <a:off x="-170815" y="3263900"/>
            <a:ext cx="4524375" cy="22726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2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p>
            <a:pPr lvl="0" algn="l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1048808" name="标题 1"/>
          <p:cNvSpPr>
            <a:spLocks noGrp="1"/>
          </p:cNvSpPr>
          <p:nvPr>
            <p:ph type="ctrTitle"/>
            <p:custDataLst>
              <p:tags r:id="rId7"/>
            </p:custDataLst>
          </p:nvPr>
        </p:nvSpPr>
        <p:spPr>
          <a:xfrm>
            <a:off x="5867400" y="1400175"/>
            <a:ext cx="5390550" cy="2055825"/>
          </a:xfrm>
        </p:spPr>
        <p:txBody>
          <a:bodyPr wrap="square" anchor="b">
            <a:normAutofit/>
          </a:bodyPr>
          <a:lstStyle>
            <a:lvl1pPr algn="r">
              <a:lnSpc>
                <a:spcPct val="100000"/>
              </a:lnSpc>
              <a:defRPr sz="6600">
                <a:solidFill>
                  <a:srgbClr val="FFFFFF"/>
                </a:solidFill>
                <a:effectLst>
                  <a:glow rad="508000">
                    <a:schemeClr val="accent1">
                      <a:satMod val="175000"/>
                      <a:alpha val="10000"/>
                    </a:schemeClr>
                  </a:glo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8810" name="副标题 2"/>
          <p:cNvSpPr>
            <a:spLocks noGrp="1"/>
          </p:cNvSpPr>
          <p:nvPr>
            <p:ph type="subTitle" idx="1" hasCustomPrompt="1"/>
            <p:custDataLst>
              <p:tags r:id="rId8"/>
            </p:custDataLst>
          </p:nvPr>
        </p:nvSpPr>
        <p:spPr>
          <a:xfrm>
            <a:off x="5867398" y="3600000"/>
            <a:ext cx="5390551" cy="848175"/>
          </a:xfrm>
        </p:spPr>
        <p:txBody>
          <a:bodyPr wrap="square">
            <a:normAutofit/>
          </a:bodyPr>
          <a:lstStyle>
            <a:lvl1pPr marL="0" indent="0" algn="r">
              <a:lnSpc>
                <a:spcPct val="100000"/>
              </a:lnSpc>
              <a:buNone/>
              <a:defRPr sz="4400" b="1">
                <a:solidFill>
                  <a:srgbClr val="FFFF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048812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 wrap="square">
            <a:normAutofit/>
          </a:bodyPr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814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81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56350"/>
            <a:ext cx="2743200" cy="365125"/>
          </a:xfrm>
        </p:spPr>
        <p:txBody>
          <a:bodyPr wrap="square">
            <a:normAutofit/>
          </a:bodyPr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  <p:sp>
        <p:nvSpPr>
          <p:cNvPr id="1048818" name="署名占位符 10"/>
          <p:cNvSpPr>
            <a:spLocks noGrp="1"/>
          </p:cNvSpPr>
          <p:nvPr>
            <p:ph type="body" sz="quarter" idx="17" hasCustomPrompt="1"/>
            <p:custDataLst>
              <p:tags r:id="rId12"/>
            </p:custDataLst>
          </p:nvPr>
        </p:nvSpPr>
        <p:spPr>
          <a:xfrm>
            <a:off x="8377949" y="4511300"/>
            <a:ext cx="2880000" cy="504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</p:spPr>
        <p:txBody>
          <a:bodyPr wrap="square"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dirty="0"/>
              <a:t>署名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7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18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wrap="square">
            <a:normAutofit/>
          </a:bodyPr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9020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022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9024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9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30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wrap="square">
            <a:normAutofit/>
          </a:bodyPr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9132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13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9136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2" Type="http://schemas.openxmlformats.org/officeDocument/2006/relationships/theme" Target="../theme/theme2.xml"/><Relationship Id="rId21" Type="http://schemas.openxmlformats.org/officeDocument/2006/relationships/tags" Target="../tags/tag83.xml"/><Relationship Id="rId20" Type="http://schemas.openxmlformats.org/officeDocument/2006/relationships/tags" Target="../tags/tag82.xml"/><Relationship Id="rId2" Type="http://schemas.openxmlformats.org/officeDocument/2006/relationships/slideLayout" Target="../slideLayouts/slideLayout13.xml"/><Relationship Id="rId19" Type="http://schemas.openxmlformats.org/officeDocument/2006/relationships/tags" Target="../tags/tag81.xml"/><Relationship Id="rId18" Type="http://schemas.openxmlformats.org/officeDocument/2006/relationships/tags" Target="../tags/tag80.xml"/><Relationship Id="rId17" Type="http://schemas.openxmlformats.org/officeDocument/2006/relationships/tags" Target="../tags/tag79.xml"/><Relationship Id="rId16" Type="http://schemas.openxmlformats.org/officeDocument/2006/relationships/tags" Target="../tags/tag78.xml"/><Relationship Id="rId15" Type="http://schemas.openxmlformats.org/officeDocument/2006/relationships/tags" Target="../tags/tag77.xml"/><Relationship Id="rId14" Type="http://schemas.openxmlformats.org/officeDocument/2006/relationships/tags" Target="../tags/tag76.xml"/><Relationship Id="rId13" Type="http://schemas.openxmlformats.org/officeDocument/2006/relationships/tags" Target="../tags/tag75.xml"/><Relationship Id="rId12" Type="http://schemas.openxmlformats.org/officeDocument/2006/relationships/tags" Target="../tags/tag74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tags" Target="../tags/tag95.xml"/><Relationship Id="rId8" Type="http://schemas.openxmlformats.org/officeDocument/2006/relationships/tags" Target="../tags/tag94.xml"/><Relationship Id="rId7" Type="http://schemas.openxmlformats.org/officeDocument/2006/relationships/tags" Target="../tags/tag93.xml"/><Relationship Id="rId6" Type="http://schemas.openxmlformats.org/officeDocument/2006/relationships/tags" Target="../tags/tag92.xml"/><Relationship Id="rId5" Type="http://schemas.openxmlformats.org/officeDocument/2006/relationships/tags" Target="../tags/tag91.xml"/><Relationship Id="rId4" Type="http://schemas.openxmlformats.org/officeDocument/2006/relationships/tags" Target="../tags/tag90.xml"/><Relationship Id="rId3" Type="http://schemas.openxmlformats.org/officeDocument/2006/relationships/tags" Target="../tags/tag89.xml"/><Relationship Id="rId2" Type="http://schemas.openxmlformats.org/officeDocument/2006/relationships/tags" Target="../tags/tag88.xml"/><Relationship Id="rId12" Type="http://schemas.openxmlformats.org/officeDocument/2006/relationships/theme" Target="../theme/theme3.xml"/><Relationship Id="rId11" Type="http://schemas.openxmlformats.org/officeDocument/2006/relationships/tags" Target="../tags/tag97.xml"/><Relationship Id="rId10" Type="http://schemas.openxmlformats.org/officeDocument/2006/relationships/tags" Target="../tags/tag96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tags" Target="../tags/tag109.xml"/><Relationship Id="rId8" Type="http://schemas.openxmlformats.org/officeDocument/2006/relationships/tags" Target="../tags/tag108.xml"/><Relationship Id="rId7" Type="http://schemas.openxmlformats.org/officeDocument/2006/relationships/tags" Target="../tags/tag107.xml"/><Relationship Id="rId6" Type="http://schemas.openxmlformats.org/officeDocument/2006/relationships/tags" Target="../tags/tag106.xml"/><Relationship Id="rId5" Type="http://schemas.openxmlformats.org/officeDocument/2006/relationships/tags" Target="../tags/tag105.xml"/><Relationship Id="rId4" Type="http://schemas.openxmlformats.org/officeDocument/2006/relationships/tags" Target="../tags/tag104.xml"/><Relationship Id="rId3" Type="http://schemas.openxmlformats.org/officeDocument/2006/relationships/tags" Target="../tags/tag103.xml"/><Relationship Id="rId2" Type="http://schemas.openxmlformats.org/officeDocument/2006/relationships/tags" Target="../tags/tag102.xml"/><Relationship Id="rId12" Type="http://schemas.openxmlformats.org/officeDocument/2006/relationships/theme" Target="../theme/theme4.xml"/><Relationship Id="rId11" Type="http://schemas.openxmlformats.org/officeDocument/2006/relationships/tags" Target="../tags/tag111.xml"/><Relationship Id="rId10" Type="http://schemas.openxmlformats.org/officeDocument/2006/relationships/tags" Target="../tags/tag110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35F522-6256-461E-A79F-4037A6D0C8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A564D-84E6-4D0E-9D2B-1519760DAFC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4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95960" y="360000"/>
            <a:ext cx="10800000" cy="720000"/>
          </a:xfrm>
          <a:prstGeom prst="rect">
            <a:avLst/>
          </a:prstGeom>
        </p:spPr>
        <p:txBody>
          <a:bodyPr vert="horz" wrap="square" lIns="0" tIns="0" rIns="0" bIns="0" rtlCol="0" anchor="b">
            <a:normAutofit/>
          </a:bodyPr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8656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95960" y="1301749"/>
            <a:ext cx="10800000" cy="4873625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1048658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9596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60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1048662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753983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  <p:sp>
        <p:nvSpPr>
          <p:cNvPr id="1048664" name="任意多边形: 形状 13"/>
          <p:cNvSpPr/>
          <p:nvPr userDrawn="1">
            <p:custDataLst>
              <p:tags r:id="rId17"/>
            </p:custDataLst>
          </p:nvPr>
        </p:nvSpPr>
        <p:spPr>
          <a:xfrm flipH="1">
            <a:off x="9984105" y="339090"/>
            <a:ext cx="1290320" cy="64135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chemeClr val="accent2">
                  <a:alpha val="13000"/>
                </a:schemeClr>
              </a:gs>
              <a:gs pos="100000">
                <a:schemeClr val="accent2">
                  <a:alpha val="800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p>
            <a:endParaRPr lang="zh-CN" altLang="en-US"/>
          </a:p>
        </p:txBody>
      </p:sp>
      <p:sp>
        <p:nvSpPr>
          <p:cNvPr id="1048666" name="任意多边形: 形状 14"/>
          <p:cNvSpPr/>
          <p:nvPr userDrawn="1">
            <p:custDataLst>
              <p:tags r:id="rId18"/>
            </p:custDataLst>
          </p:nvPr>
        </p:nvSpPr>
        <p:spPr>
          <a:xfrm flipH="1">
            <a:off x="9984105" y="980440"/>
            <a:ext cx="1289685" cy="6597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8000"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p>
            <a:endParaRPr lang="zh-CN" altLang="en-US" dirty="0"/>
          </a:p>
        </p:txBody>
      </p:sp>
      <p:sp>
        <p:nvSpPr>
          <p:cNvPr id="1048668" name="任意多边形: 形状 12"/>
          <p:cNvSpPr/>
          <p:nvPr userDrawn="1">
            <p:custDataLst>
              <p:tags r:id="rId19"/>
            </p:custDataLst>
          </p:nvPr>
        </p:nvSpPr>
        <p:spPr>
          <a:xfrm rot="10800000" flipH="1">
            <a:off x="10541635" y="996950"/>
            <a:ext cx="1290320" cy="64135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chemeClr val="accent2">
                  <a:alpha val="13000"/>
                </a:schemeClr>
              </a:gs>
              <a:gs pos="100000">
                <a:schemeClr val="accent2">
                  <a:alpha val="800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p>
            <a:pPr lvl="0" algn="l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670" name="任意多边形: 形状 13"/>
          <p:cNvSpPr/>
          <p:nvPr userDrawn="1">
            <p:custDataLst>
              <p:tags r:id="rId20"/>
            </p:custDataLst>
          </p:nvPr>
        </p:nvSpPr>
        <p:spPr>
          <a:xfrm rot="10800000" flipH="1">
            <a:off x="10541635" y="336550"/>
            <a:ext cx="1289685" cy="6597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8000"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p>
            <a:pPr lvl="0" algn="l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1048672" name="KSO_TEMPLATE" hidden="1"/>
          <p:cNvSpPr/>
          <p:nvPr userDrawn="1">
            <p:custDataLst>
              <p:tags r:id="rId2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38480" indent="-20637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98830" indent="-1619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30605" indent="-1492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35075" indent="-127000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98" name="标题占位符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95960" y="360000"/>
            <a:ext cx="10800000" cy="720000"/>
          </a:xfrm>
          <a:prstGeom prst="rect">
            <a:avLst/>
          </a:prstGeom>
        </p:spPr>
        <p:txBody>
          <a:bodyPr vert="horz" wrap="square" lIns="0" tIns="0" rIns="0" bIns="0" rtlCol="0" anchor="b">
            <a:normAutofit/>
          </a:bodyPr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9000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95960" y="1301749"/>
            <a:ext cx="10800000" cy="4873625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1049002" name="日期占位符 3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9596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004" name="页脚占位符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1049006" name="灯片编号占位符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8753983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  <p:sp>
        <p:nvSpPr>
          <p:cNvPr id="1049008" name="任意多边形: 形状 13"/>
          <p:cNvSpPr/>
          <p:nvPr userDrawn="1">
            <p:custDataLst>
              <p:tags r:id="rId7"/>
            </p:custDataLst>
          </p:nvPr>
        </p:nvSpPr>
        <p:spPr>
          <a:xfrm flipH="1">
            <a:off x="9984105" y="339090"/>
            <a:ext cx="1290320" cy="64135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chemeClr val="accent2">
                  <a:alpha val="13000"/>
                </a:schemeClr>
              </a:gs>
              <a:gs pos="100000">
                <a:schemeClr val="accent2">
                  <a:alpha val="800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p>
            <a:endParaRPr lang="zh-CN" altLang="en-US"/>
          </a:p>
        </p:txBody>
      </p:sp>
      <p:sp>
        <p:nvSpPr>
          <p:cNvPr id="1049010" name="任意多边形: 形状 14"/>
          <p:cNvSpPr/>
          <p:nvPr userDrawn="1">
            <p:custDataLst>
              <p:tags r:id="rId8"/>
            </p:custDataLst>
          </p:nvPr>
        </p:nvSpPr>
        <p:spPr>
          <a:xfrm flipH="1">
            <a:off x="9984105" y="980440"/>
            <a:ext cx="1289685" cy="6597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8000"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p>
            <a:endParaRPr lang="zh-CN" altLang="en-US" dirty="0"/>
          </a:p>
        </p:txBody>
      </p:sp>
      <p:sp>
        <p:nvSpPr>
          <p:cNvPr id="1049012" name="任意多边形: 形状 12"/>
          <p:cNvSpPr/>
          <p:nvPr userDrawn="1">
            <p:custDataLst>
              <p:tags r:id="rId9"/>
            </p:custDataLst>
          </p:nvPr>
        </p:nvSpPr>
        <p:spPr>
          <a:xfrm rot="10800000" flipH="1">
            <a:off x="10541635" y="996950"/>
            <a:ext cx="1290320" cy="64135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chemeClr val="accent2">
                  <a:alpha val="13000"/>
                </a:schemeClr>
              </a:gs>
              <a:gs pos="100000">
                <a:schemeClr val="accent2">
                  <a:alpha val="800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p>
            <a:pPr lvl="0" algn="l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9014" name="任意多边形: 形状 13"/>
          <p:cNvSpPr/>
          <p:nvPr userDrawn="1">
            <p:custDataLst>
              <p:tags r:id="rId10"/>
            </p:custDataLst>
          </p:nvPr>
        </p:nvSpPr>
        <p:spPr>
          <a:xfrm rot="10800000" flipH="1">
            <a:off x="10541635" y="336550"/>
            <a:ext cx="1289685" cy="6597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8000"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p>
            <a:pPr lvl="0" algn="l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1049016" name="KSO_TEMPLATE" hidden="1"/>
          <p:cNvSpPr/>
          <p:nvPr userDrawn="1">
            <p:custDataLst>
              <p:tags r:id="rId1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38480" indent="-20637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98830" indent="-1619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30605" indent="-1492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35075" indent="-127000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9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10" name="标题占位符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95960" y="360000"/>
            <a:ext cx="10800000" cy="720000"/>
          </a:xfrm>
          <a:prstGeom prst="rect">
            <a:avLst/>
          </a:prstGeom>
        </p:spPr>
        <p:txBody>
          <a:bodyPr vert="horz" wrap="square" lIns="0" tIns="0" rIns="0" bIns="0" rtlCol="0" anchor="b">
            <a:normAutofit/>
          </a:bodyPr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9112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95960" y="1301749"/>
            <a:ext cx="10800000" cy="4873625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1049114" name="日期占位符 3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9596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9116" name="页脚占位符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1049118" name="灯片编号占位符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8753983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  <p:sp>
        <p:nvSpPr>
          <p:cNvPr id="1049120" name="任意多边形: 形状 13"/>
          <p:cNvSpPr/>
          <p:nvPr userDrawn="1">
            <p:custDataLst>
              <p:tags r:id="rId7"/>
            </p:custDataLst>
          </p:nvPr>
        </p:nvSpPr>
        <p:spPr>
          <a:xfrm flipH="1">
            <a:off x="9984105" y="339090"/>
            <a:ext cx="1290320" cy="64135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chemeClr val="accent2">
                  <a:alpha val="13000"/>
                </a:schemeClr>
              </a:gs>
              <a:gs pos="100000">
                <a:schemeClr val="accent2">
                  <a:alpha val="800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p>
            <a:endParaRPr lang="zh-CN" altLang="en-US"/>
          </a:p>
        </p:txBody>
      </p:sp>
      <p:sp>
        <p:nvSpPr>
          <p:cNvPr id="1049122" name="任意多边形: 形状 14"/>
          <p:cNvSpPr/>
          <p:nvPr userDrawn="1">
            <p:custDataLst>
              <p:tags r:id="rId8"/>
            </p:custDataLst>
          </p:nvPr>
        </p:nvSpPr>
        <p:spPr>
          <a:xfrm flipH="1">
            <a:off x="9984105" y="980440"/>
            <a:ext cx="1289685" cy="6597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8000"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p>
            <a:endParaRPr lang="zh-CN" altLang="en-US" dirty="0"/>
          </a:p>
        </p:txBody>
      </p:sp>
      <p:sp>
        <p:nvSpPr>
          <p:cNvPr id="1049124" name="任意多边形: 形状 12"/>
          <p:cNvSpPr/>
          <p:nvPr userDrawn="1">
            <p:custDataLst>
              <p:tags r:id="rId9"/>
            </p:custDataLst>
          </p:nvPr>
        </p:nvSpPr>
        <p:spPr>
          <a:xfrm rot="10800000" flipH="1">
            <a:off x="10541635" y="996950"/>
            <a:ext cx="1290320" cy="64135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chemeClr val="accent2">
                  <a:alpha val="13000"/>
                </a:schemeClr>
              </a:gs>
              <a:gs pos="100000">
                <a:schemeClr val="accent2">
                  <a:alpha val="800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p>
            <a:pPr lvl="0" algn="l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9126" name="任意多边形: 形状 13"/>
          <p:cNvSpPr/>
          <p:nvPr userDrawn="1">
            <p:custDataLst>
              <p:tags r:id="rId10"/>
            </p:custDataLst>
          </p:nvPr>
        </p:nvSpPr>
        <p:spPr>
          <a:xfrm rot="10800000" flipH="1">
            <a:off x="10541635" y="336550"/>
            <a:ext cx="1289685" cy="6597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8000"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p>
            <a:pPr lvl="0" algn="l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1049128" name="KSO_TEMPLATE" hidden="1"/>
          <p:cNvSpPr/>
          <p:nvPr userDrawn="1">
            <p:custDataLst>
              <p:tags r:id="rId1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38480" indent="-20637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98830" indent="-1619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30605" indent="-1492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35075" indent="-127000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" Type="http://schemas.openxmlformats.org/officeDocument/2006/relationships/tags" Target="../tags/tag112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23.xml"/><Relationship Id="rId8" Type="http://schemas.openxmlformats.org/officeDocument/2006/relationships/tags" Target="../tags/tag122.xml"/><Relationship Id="rId7" Type="http://schemas.openxmlformats.org/officeDocument/2006/relationships/tags" Target="../tags/tag121.xml"/><Relationship Id="rId6" Type="http://schemas.openxmlformats.org/officeDocument/2006/relationships/tags" Target="../tags/tag120.xml"/><Relationship Id="rId5" Type="http://schemas.openxmlformats.org/officeDocument/2006/relationships/tags" Target="../tags/tag119.xml"/><Relationship Id="rId4" Type="http://schemas.openxmlformats.org/officeDocument/2006/relationships/tags" Target="../tags/tag118.xml"/><Relationship Id="rId3" Type="http://schemas.openxmlformats.org/officeDocument/2006/relationships/tags" Target="../tags/tag117.xml"/><Relationship Id="rId21" Type="http://schemas.openxmlformats.org/officeDocument/2006/relationships/slideLayout" Target="../slideLayouts/slideLayout14.xml"/><Relationship Id="rId20" Type="http://schemas.openxmlformats.org/officeDocument/2006/relationships/tags" Target="../tags/tag134.xml"/><Relationship Id="rId2" Type="http://schemas.openxmlformats.org/officeDocument/2006/relationships/tags" Target="../tags/tag116.xml"/><Relationship Id="rId19" Type="http://schemas.openxmlformats.org/officeDocument/2006/relationships/tags" Target="../tags/tag133.xml"/><Relationship Id="rId18" Type="http://schemas.openxmlformats.org/officeDocument/2006/relationships/tags" Target="../tags/tag132.xml"/><Relationship Id="rId17" Type="http://schemas.openxmlformats.org/officeDocument/2006/relationships/tags" Target="../tags/tag131.xml"/><Relationship Id="rId16" Type="http://schemas.openxmlformats.org/officeDocument/2006/relationships/tags" Target="../tags/tag130.xml"/><Relationship Id="rId15" Type="http://schemas.openxmlformats.org/officeDocument/2006/relationships/tags" Target="../tags/tag129.xml"/><Relationship Id="rId14" Type="http://schemas.openxmlformats.org/officeDocument/2006/relationships/tags" Target="../tags/tag128.xml"/><Relationship Id="rId13" Type="http://schemas.openxmlformats.org/officeDocument/2006/relationships/tags" Target="../tags/tag127.xml"/><Relationship Id="rId12" Type="http://schemas.openxmlformats.org/officeDocument/2006/relationships/tags" Target="../tags/tag126.xml"/><Relationship Id="rId11" Type="http://schemas.openxmlformats.org/officeDocument/2006/relationships/tags" Target="../tags/tag125.xml"/><Relationship Id="rId10" Type="http://schemas.openxmlformats.org/officeDocument/2006/relationships/tags" Target="../tags/tag124.xml"/><Relationship Id="rId1" Type="http://schemas.openxmlformats.org/officeDocument/2006/relationships/tags" Target="../tags/tag115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137.xml"/><Relationship Id="rId2" Type="http://schemas.openxmlformats.org/officeDocument/2006/relationships/tags" Target="../tags/tag136.xml"/><Relationship Id="rId1" Type="http://schemas.openxmlformats.org/officeDocument/2006/relationships/tags" Target="../tags/tag13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23.xml"/><Relationship Id="rId6" Type="http://schemas.openxmlformats.org/officeDocument/2006/relationships/tags" Target="../tags/tag143.xml"/><Relationship Id="rId5" Type="http://schemas.openxmlformats.org/officeDocument/2006/relationships/tags" Target="../tags/tag142.xml"/><Relationship Id="rId4" Type="http://schemas.openxmlformats.org/officeDocument/2006/relationships/tags" Target="../tags/tag141.xml"/><Relationship Id="rId3" Type="http://schemas.openxmlformats.org/officeDocument/2006/relationships/tags" Target="../tags/tag140.xml"/><Relationship Id="rId2" Type="http://schemas.openxmlformats.org/officeDocument/2006/relationships/tags" Target="../tags/tag139.xml"/><Relationship Id="rId1" Type="http://schemas.openxmlformats.org/officeDocument/2006/relationships/tags" Target="../tags/tag138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152.xml"/><Relationship Id="rId8" Type="http://schemas.openxmlformats.org/officeDocument/2006/relationships/tags" Target="../tags/tag151.xml"/><Relationship Id="rId7" Type="http://schemas.openxmlformats.org/officeDocument/2006/relationships/tags" Target="../tags/tag150.xml"/><Relationship Id="rId6" Type="http://schemas.openxmlformats.org/officeDocument/2006/relationships/tags" Target="../tags/tag149.xml"/><Relationship Id="rId5" Type="http://schemas.openxmlformats.org/officeDocument/2006/relationships/tags" Target="../tags/tag148.xml"/><Relationship Id="rId4" Type="http://schemas.openxmlformats.org/officeDocument/2006/relationships/tags" Target="../tags/tag147.xml"/><Relationship Id="rId3" Type="http://schemas.openxmlformats.org/officeDocument/2006/relationships/tags" Target="../tags/tag146.xml"/><Relationship Id="rId2" Type="http://schemas.openxmlformats.org/officeDocument/2006/relationships/tags" Target="../tags/tag145.xml"/><Relationship Id="rId13" Type="http://schemas.openxmlformats.org/officeDocument/2006/relationships/notesSlide" Target="../notesSlides/notesSlide2.xml"/><Relationship Id="rId12" Type="http://schemas.openxmlformats.org/officeDocument/2006/relationships/slideLayout" Target="../slideLayouts/slideLayout23.xml"/><Relationship Id="rId11" Type="http://schemas.openxmlformats.org/officeDocument/2006/relationships/tags" Target="../tags/tag154.xml"/><Relationship Id="rId10" Type="http://schemas.openxmlformats.org/officeDocument/2006/relationships/tags" Target="../tags/tag153.xml"/><Relationship Id="rId1" Type="http://schemas.openxmlformats.org/officeDocument/2006/relationships/tags" Target="../tags/tag144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.jpeg"/><Relationship Id="rId8" Type="http://schemas.openxmlformats.org/officeDocument/2006/relationships/tags" Target="../tags/tag162.xml"/><Relationship Id="rId7" Type="http://schemas.openxmlformats.org/officeDocument/2006/relationships/tags" Target="../tags/tag161.xml"/><Relationship Id="rId6" Type="http://schemas.openxmlformats.org/officeDocument/2006/relationships/tags" Target="../tags/tag160.xml"/><Relationship Id="rId5" Type="http://schemas.openxmlformats.org/officeDocument/2006/relationships/tags" Target="../tags/tag159.xml"/><Relationship Id="rId4" Type="http://schemas.openxmlformats.org/officeDocument/2006/relationships/tags" Target="../tags/tag158.xml"/><Relationship Id="rId3" Type="http://schemas.openxmlformats.org/officeDocument/2006/relationships/tags" Target="../tags/tag157.xml"/><Relationship Id="rId2" Type="http://schemas.openxmlformats.org/officeDocument/2006/relationships/tags" Target="../tags/tag156.xml"/><Relationship Id="rId18" Type="http://schemas.openxmlformats.org/officeDocument/2006/relationships/slideLayout" Target="../slideLayouts/slideLayout24.xml"/><Relationship Id="rId17" Type="http://schemas.openxmlformats.org/officeDocument/2006/relationships/tags" Target="../tags/tag168.xml"/><Relationship Id="rId16" Type="http://schemas.openxmlformats.org/officeDocument/2006/relationships/tags" Target="../tags/tag167.xml"/><Relationship Id="rId15" Type="http://schemas.openxmlformats.org/officeDocument/2006/relationships/tags" Target="../tags/tag166.xml"/><Relationship Id="rId14" Type="http://schemas.openxmlformats.org/officeDocument/2006/relationships/tags" Target="../tags/tag165.xml"/><Relationship Id="rId13" Type="http://schemas.openxmlformats.org/officeDocument/2006/relationships/image" Target="../media/image3.jpeg"/><Relationship Id="rId12" Type="http://schemas.openxmlformats.org/officeDocument/2006/relationships/tags" Target="../tags/tag164.xml"/><Relationship Id="rId11" Type="http://schemas.openxmlformats.org/officeDocument/2006/relationships/image" Target="../media/image2.jpeg"/><Relationship Id="rId10" Type="http://schemas.openxmlformats.org/officeDocument/2006/relationships/tags" Target="../tags/tag163.xml"/><Relationship Id="rId1" Type="http://schemas.openxmlformats.org/officeDocument/2006/relationships/tags" Target="../tags/tag155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171.xml"/><Relationship Id="rId2" Type="http://schemas.openxmlformats.org/officeDocument/2006/relationships/tags" Target="../tags/tag170.xml"/><Relationship Id="rId1" Type="http://schemas.openxmlformats.org/officeDocument/2006/relationships/tags" Target="../tags/tag169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179.xml"/><Relationship Id="rId8" Type="http://schemas.openxmlformats.org/officeDocument/2006/relationships/tags" Target="../tags/tag178.xml"/><Relationship Id="rId7" Type="http://schemas.openxmlformats.org/officeDocument/2006/relationships/tags" Target="../tags/tag177.xml"/><Relationship Id="rId6" Type="http://schemas.openxmlformats.org/officeDocument/2006/relationships/tags" Target="../tags/tag176.xml"/><Relationship Id="rId5" Type="http://schemas.openxmlformats.org/officeDocument/2006/relationships/tags" Target="../tags/tag175.xml"/><Relationship Id="rId4" Type="http://schemas.openxmlformats.org/officeDocument/2006/relationships/image" Target="../media/image4.jpeg"/><Relationship Id="rId3" Type="http://schemas.openxmlformats.org/officeDocument/2006/relationships/tags" Target="../tags/tag174.xml"/><Relationship Id="rId2" Type="http://schemas.openxmlformats.org/officeDocument/2006/relationships/tags" Target="../tags/tag173.xml"/><Relationship Id="rId14" Type="http://schemas.openxmlformats.org/officeDocument/2006/relationships/notesSlide" Target="../notesSlides/notesSlide3.xml"/><Relationship Id="rId13" Type="http://schemas.openxmlformats.org/officeDocument/2006/relationships/slideLayout" Target="../slideLayouts/slideLayout23.xml"/><Relationship Id="rId12" Type="http://schemas.openxmlformats.org/officeDocument/2006/relationships/tags" Target="../tags/tag182.xml"/><Relationship Id="rId11" Type="http://schemas.openxmlformats.org/officeDocument/2006/relationships/tags" Target="../tags/tag181.xml"/><Relationship Id="rId10" Type="http://schemas.openxmlformats.org/officeDocument/2006/relationships/tags" Target="../tags/tag180.xml"/><Relationship Id="rId1" Type="http://schemas.openxmlformats.org/officeDocument/2006/relationships/tags" Target="../tags/tag172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png"/><Relationship Id="rId8" Type="http://schemas.openxmlformats.org/officeDocument/2006/relationships/tags" Target="../tags/tag190.xml"/><Relationship Id="rId7" Type="http://schemas.openxmlformats.org/officeDocument/2006/relationships/tags" Target="../tags/tag189.xml"/><Relationship Id="rId6" Type="http://schemas.openxmlformats.org/officeDocument/2006/relationships/tags" Target="../tags/tag188.xml"/><Relationship Id="rId5" Type="http://schemas.openxmlformats.org/officeDocument/2006/relationships/tags" Target="../tags/tag187.xml"/><Relationship Id="rId4" Type="http://schemas.openxmlformats.org/officeDocument/2006/relationships/tags" Target="../tags/tag186.xml"/><Relationship Id="rId3" Type="http://schemas.openxmlformats.org/officeDocument/2006/relationships/tags" Target="../tags/tag185.xml"/><Relationship Id="rId2" Type="http://schemas.openxmlformats.org/officeDocument/2006/relationships/tags" Target="../tags/tag184.xml"/><Relationship Id="rId15" Type="http://schemas.openxmlformats.org/officeDocument/2006/relationships/slideLayout" Target="../slideLayouts/slideLayout23.xml"/><Relationship Id="rId14" Type="http://schemas.openxmlformats.org/officeDocument/2006/relationships/tags" Target="../tags/tag194.xml"/><Relationship Id="rId13" Type="http://schemas.openxmlformats.org/officeDocument/2006/relationships/tags" Target="../tags/tag193.xml"/><Relationship Id="rId12" Type="http://schemas.openxmlformats.org/officeDocument/2006/relationships/image" Target="../media/image6.png"/><Relationship Id="rId11" Type="http://schemas.openxmlformats.org/officeDocument/2006/relationships/tags" Target="../tags/tag192.xml"/><Relationship Id="rId10" Type="http://schemas.openxmlformats.org/officeDocument/2006/relationships/tags" Target="../tags/tag191.xml"/><Relationship Id="rId1" Type="http://schemas.openxmlformats.org/officeDocument/2006/relationships/tags" Target="../tags/tag183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203.xml"/><Relationship Id="rId8" Type="http://schemas.openxmlformats.org/officeDocument/2006/relationships/tags" Target="../tags/tag202.xml"/><Relationship Id="rId7" Type="http://schemas.openxmlformats.org/officeDocument/2006/relationships/tags" Target="../tags/tag201.xml"/><Relationship Id="rId6" Type="http://schemas.openxmlformats.org/officeDocument/2006/relationships/tags" Target="../tags/tag200.xml"/><Relationship Id="rId5" Type="http://schemas.openxmlformats.org/officeDocument/2006/relationships/tags" Target="../tags/tag199.xml"/><Relationship Id="rId4" Type="http://schemas.openxmlformats.org/officeDocument/2006/relationships/tags" Target="../tags/tag198.xml"/><Relationship Id="rId3" Type="http://schemas.openxmlformats.org/officeDocument/2006/relationships/tags" Target="../tags/tag197.xml"/><Relationship Id="rId2" Type="http://schemas.openxmlformats.org/officeDocument/2006/relationships/tags" Target="../tags/tag196.xml"/><Relationship Id="rId15" Type="http://schemas.openxmlformats.org/officeDocument/2006/relationships/slideLayout" Target="../slideLayouts/slideLayout23.xml"/><Relationship Id="rId14" Type="http://schemas.openxmlformats.org/officeDocument/2006/relationships/tags" Target="../tags/tag206.xml"/><Relationship Id="rId13" Type="http://schemas.openxmlformats.org/officeDocument/2006/relationships/image" Target="../media/image8.png"/><Relationship Id="rId12" Type="http://schemas.openxmlformats.org/officeDocument/2006/relationships/tags" Target="../tags/tag205.xml"/><Relationship Id="rId11" Type="http://schemas.openxmlformats.org/officeDocument/2006/relationships/image" Target="../media/image7.png"/><Relationship Id="rId10" Type="http://schemas.openxmlformats.org/officeDocument/2006/relationships/tags" Target="../tags/tag204.xml"/><Relationship Id="rId1" Type="http://schemas.openxmlformats.org/officeDocument/2006/relationships/tags" Target="../tags/tag195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209.xml"/><Relationship Id="rId2" Type="http://schemas.openxmlformats.org/officeDocument/2006/relationships/tags" Target="../tags/tag208.xml"/><Relationship Id="rId1" Type="http://schemas.openxmlformats.org/officeDocument/2006/relationships/tags" Target="../tags/tag207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217.xml"/><Relationship Id="rId8" Type="http://schemas.openxmlformats.org/officeDocument/2006/relationships/tags" Target="../tags/tag216.xml"/><Relationship Id="rId7" Type="http://schemas.openxmlformats.org/officeDocument/2006/relationships/tags" Target="../tags/tag215.xml"/><Relationship Id="rId6" Type="http://schemas.openxmlformats.org/officeDocument/2006/relationships/tags" Target="../tags/tag214.xml"/><Relationship Id="rId5" Type="http://schemas.openxmlformats.org/officeDocument/2006/relationships/tags" Target="../tags/tag213.xml"/><Relationship Id="rId4" Type="http://schemas.openxmlformats.org/officeDocument/2006/relationships/image" Target="../media/image9.jpeg"/><Relationship Id="rId3" Type="http://schemas.openxmlformats.org/officeDocument/2006/relationships/tags" Target="../tags/tag212.xml"/><Relationship Id="rId2" Type="http://schemas.openxmlformats.org/officeDocument/2006/relationships/tags" Target="../tags/tag211.xml"/><Relationship Id="rId15" Type="http://schemas.openxmlformats.org/officeDocument/2006/relationships/slideLayout" Target="../slideLayouts/slideLayout23.xml"/><Relationship Id="rId14" Type="http://schemas.openxmlformats.org/officeDocument/2006/relationships/tags" Target="../tags/tag221.xml"/><Relationship Id="rId13" Type="http://schemas.openxmlformats.org/officeDocument/2006/relationships/tags" Target="../tags/tag220.xml"/><Relationship Id="rId12" Type="http://schemas.openxmlformats.org/officeDocument/2006/relationships/tags" Target="../tags/tag219.xml"/><Relationship Id="rId11" Type="http://schemas.openxmlformats.org/officeDocument/2006/relationships/tags" Target="../tags/tag218.xml"/><Relationship Id="rId10" Type="http://schemas.openxmlformats.org/officeDocument/2006/relationships/image" Target="../media/image10.jpeg"/><Relationship Id="rId1" Type="http://schemas.openxmlformats.org/officeDocument/2006/relationships/tags" Target="../tags/tag210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230.xml"/><Relationship Id="rId8" Type="http://schemas.openxmlformats.org/officeDocument/2006/relationships/tags" Target="../tags/tag229.xml"/><Relationship Id="rId7" Type="http://schemas.openxmlformats.org/officeDocument/2006/relationships/tags" Target="../tags/tag228.xml"/><Relationship Id="rId6" Type="http://schemas.openxmlformats.org/officeDocument/2006/relationships/tags" Target="../tags/tag227.xml"/><Relationship Id="rId5" Type="http://schemas.openxmlformats.org/officeDocument/2006/relationships/tags" Target="../tags/tag226.xml"/><Relationship Id="rId4" Type="http://schemas.openxmlformats.org/officeDocument/2006/relationships/tags" Target="../tags/tag225.xml"/><Relationship Id="rId3" Type="http://schemas.openxmlformats.org/officeDocument/2006/relationships/tags" Target="../tags/tag224.xml"/><Relationship Id="rId2" Type="http://schemas.openxmlformats.org/officeDocument/2006/relationships/tags" Target="../tags/tag223.xml"/><Relationship Id="rId10" Type="http://schemas.openxmlformats.org/officeDocument/2006/relationships/slideLayout" Target="../slideLayouts/slideLayout23.xml"/><Relationship Id="rId1" Type="http://schemas.openxmlformats.org/officeDocument/2006/relationships/tags" Target="../tags/tag222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239.xml"/><Relationship Id="rId8" Type="http://schemas.openxmlformats.org/officeDocument/2006/relationships/tags" Target="../tags/tag238.xml"/><Relationship Id="rId7" Type="http://schemas.openxmlformats.org/officeDocument/2006/relationships/tags" Target="../tags/tag237.xml"/><Relationship Id="rId6" Type="http://schemas.openxmlformats.org/officeDocument/2006/relationships/tags" Target="../tags/tag236.xml"/><Relationship Id="rId5" Type="http://schemas.openxmlformats.org/officeDocument/2006/relationships/tags" Target="../tags/tag235.xml"/><Relationship Id="rId4" Type="http://schemas.openxmlformats.org/officeDocument/2006/relationships/tags" Target="../tags/tag234.xml"/><Relationship Id="rId3" Type="http://schemas.openxmlformats.org/officeDocument/2006/relationships/tags" Target="../tags/tag233.xml"/><Relationship Id="rId2" Type="http://schemas.openxmlformats.org/officeDocument/2006/relationships/tags" Target="../tags/tag232.xml"/><Relationship Id="rId15" Type="http://schemas.openxmlformats.org/officeDocument/2006/relationships/slideLayout" Target="../slideLayouts/slideLayout23.xml"/><Relationship Id="rId14" Type="http://schemas.openxmlformats.org/officeDocument/2006/relationships/tags" Target="../tags/tag244.xml"/><Relationship Id="rId13" Type="http://schemas.openxmlformats.org/officeDocument/2006/relationships/tags" Target="../tags/tag243.xml"/><Relationship Id="rId12" Type="http://schemas.openxmlformats.org/officeDocument/2006/relationships/tags" Target="../tags/tag242.xml"/><Relationship Id="rId11" Type="http://schemas.openxmlformats.org/officeDocument/2006/relationships/tags" Target="../tags/tag241.xml"/><Relationship Id="rId10" Type="http://schemas.openxmlformats.org/officeDocument/2006/relationships/tags" Target="../tags/tag240.xml"/><Relationship Id="rId1" Type="http://schemas.openxmlformats.org/officeDocument/2006/relationships/tags" Target="../tags/tag231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247.xml"/><Relationship Id="rId2" Type="http://schemas.openxmlformats.org/officeDocument/2006/relationships/tags" Target="../tags/tag246.xml"/><Relationship Id="rId1" Type="http://schemas.openxmlformats.org/officeDocument/2006/relationships/tags" Target="../tags/tag245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256.xml"/><Relationship Id="rId8" Type="http://schemas.openxmlformats.org/officeDocument/2006/relationships/tags" Target="../tags/tag255.xml"/><Relationship Id="rId7" Type="http://schemas.openxmlformats.org/officeDocument/2006/relationships/tags" Target="../tags/tag254.xml"/><Relationship Id="rId6" Type="http://schemas.openxmlformats.org/officeDocument/2006/relationships/tags" Target="../tags/tag253.xml"/><Relationship Id="rId5" Type="http://schemas.openxmlformats.org/officeDocument/2006/relationships/tags" Target="../tags/tag252.xml"/><Relationship Id="rId4" Type="http://schemas.openxmlformats.org/officeDocument/2006/relationships/tags" Target="../tags/tag251.xml"/><Relationship Id="rId3" Type="http://schemas.openxmlformats.org/officeDocument/2006/relationships/tags" Target="../tags/tag250.xml"/><Relationship Id="rId2" Type="http://schemas.openxmlformats.org/officeDocument/2006/relationships/tags" Target="../tags/tag249.xml"/><Relationship Id="rId15" Type="http://schemas.openxmlformats.org/officeDocument/2006/relationships/slideLayout" Target="../slideLayouts/slideLayout24.xml"/><Relationship Id="rId14" Type="http://schemas.openxmlformats.org/officeDocument/2006/relationships/tags" Target="../tags/tag261.xml"/><Relationship Id="rId13" Type="http://schemas.openxmlformats.org/officeDocument/2006/relationships/tags" Target="../tags/tag260.xml"/><Relationship Id="rId12" Type="http://schemas.openxmlformats.org/officeDocument/2006/relationships/tags" Target="../tags/tag259.xml"/><Relationship Id="rId11" Type="http://schemas.openxmlformats.org/officeDocument/2006/relationships/tags" Target="../tags/tag258.xml"/><Relationship Id="rId10" Type="http://schemas.openxmlformats.org/officeDocument/2006/relationships/tags" Target="../tags/tag257.xml"/><Relationship Id="rId1" Type="http://schemas.openxmlformats.org/officeDocument/2006/relationships/tags" Target="../tags/tag248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tags" Target="../tags/tag270.xml"/><Relationship Id="rId8" Type="http://schemas.openxmlformats.org/officeDocument/2006/relationships/tags" Target="../tags/tag269.xml"/><Relationship Id="rId7" Type="http://schemas.openxmlformats.org/officeDocument/2006/relationships/tags" Target="../tags/tag268.xml"/><Relationship Id="rId6" Type="http://schemas.openxmlformats.org/officeDocument/2006/relationships/tags" Target="../tags/tag267.xml"/><Relationship Id="rId5" Type="http://schemas.openxmlformats.org/officeDocument/2006/relationships/tags" Target="../tags/tag266.xml"/><Relationship Id="rId4" Type="http://schemas.openxmlformats.org/officeDocument/2006/relationships/tags" Target="../tags/tag265.xml"/><Relationship Id="rId3" Type="http://schemas.openxmlformats.org/officeDocument/2006/relationships/tags" Target="../tags/tag264.xml"/><Relationship Id="rId24" Type="http://schemas.openxmlformats.org/officeDocument/2006/relationships/notesSlide" Target="../notesSlides/notesSlide4.xml"/><Relationship Id="rId23" Type="http://schemas.openxmlformats.org/officeDocument/2006/relationships/slideLayout" Target="../slideLayouts/slideLayout23.xml"/><Relationship Id="rId22" Type="http://schemas.openxmlformats.org/officeDocument/2006/relationships/tags" Target="../tags/tag283.xml"/><Relationship Id="rId21" Type="http://schemas.openxmlformats.org/officeDocument/2006/relationships/tags" Target="../tags/tag282.xml"/><Relationship Id="rId20" Type="http://schemas.openxmlformats.org/officeDocument/2006/relationships/tags" Target="../tags/tag281.xml"/><Relationship Id="rId2" Type="http://schemas.openxmlformats.org/officeDocument/2006/relationships/tags" Target="../tags/tag263.xml"/><Relationship Id="rId19" Type="http://schemas.openxmlformats.org/officeDocument/2006/relationships/tags" Target="../tags/tag280.xml"/><Relationship Id="rId18" Type="http://schemas.openxmlformats.org/officeDocument/2006/relationships/tags" Target="../tags/tag279.xml"/><Relationship Id="rId17" Type="http://schemas.openxmlformats.org/officeDocument/2006/relationships/tags" Target="../tags/tag278.xml"/><Relationship Id="rId16" Type="http://schemas.openxmlformats.org/officeDocument/2006/relationships/tags" Target="../tags/tag277.xml"/><Relationship Id="rId15" Type="http://schemas.openxmlformats.org/officeDocument/2006/relationships/tags" Target="../tags/tag276.xml"/><Relationship Id="rId14" Type="http://schemas.openxmlformats.org/officeDocument/2006/relationships/tags" Target="../tags/tag275.xml"/><Relationship Id="rId13" Type="http://schemas.openxmlformats.org/officeDocument/2006/relationships/tags" Target="../tags/tag274.xml"/><Relationship Id="rId12" Type="http://schemas.openxmlformats.org/officeDocument/2006/relationships/tags" Target="../tags/tag273.xml"/><Relationship Id="rId11" Type="http://schemas.openxmlformats.org/officeDocument/2006/relationships/tags" Target="../tags/tag272.xml"/><Relationship Id="rId10" Type="http://schemas.openxmlformats.org/officeDocument/2006/relationships/tags" Target="../tags/tag271.xml"/><Relationship Id="rId1" Type="http://schemas.openxmlformats.org/officeDocument/2006/relationships/tags" Target="../tags/tag262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tags" Target="../tags/tag292.xml"/><Relationship Id="rId8" Type="http://schemas.openxmlformats.org/officeDocument/2006/relationships/tags" Target="../tags/tag291.xml"/><Relationship Id="rId7" Type="http://schemas.openxmlformats.org/officeDocument/2006/relationships/tags" Target="../tags/tag290.xml"/><Relationship Id="rId6" Type="http://schemas.openxmlformats.org/officeDocument/2006/relationships/tags" Target="../tags/tag289.xml"/><Relationship Id="rId5" Type="http://schemas.openxmlformats.org/officeDocument/2006/relationships/tags" Target="../tags/tag288.xml"/><Relationship Id="rId4" Type="http://schemas.openxmlformats.org/officeDocument/2006/relationships/tags" Target="../tags/tag287.xml"/><Relationship Id="rId3" Type="http://schemas.openxmlformats.org/officeDocument/2006/relationships/tags" Target="../tags/tag286.xml"/><Relationship Id="rId24" Type="http://schemas.openxmlformats.org/officeDocument/2006/relationships/notesSlide" Target="../notesSlides/notesSlide5.xml"/><Relationship Id="rId23" Type="http://schemas.openxmlformats.org/officeDocument/2006/relationships/slideLayout" Target="../slideLayouts/slideLayout23.xml"/><Relationship Id="rId22" Type="http://schemas.openxmlformats.org/officeDocument/2006/relationships/tags" Target="../tags/tag305.xml"/><Relationship Id="rId21" Type="http://schemas.openxmlformats.org/officeDocument/2006/relationships/tags" Target="../tags/tag304.xml"/><Relationship Id="rId20" Type="http://schemas.openxmlformats.org/officeDocument/2006/relationships/tags" Target="../tags/tag303.xml"/><Relationship Id="rId2" Type="http://schemas.openxmlformats.org/officeDocument/2006/relationships/tags" Target="../tags/tag285.xml"/><Relationship Id="rId19" Type="http://schemas.openxmlformats.org/officeDocument/2006/relationships/tags" Target="../tags/tag302.xml"/><Relationship Id="rId18" Type="http://schemas.openxmlformats.org/officeDocument/2006/relationships/tags" Target="../tags/tag301.xml"/><Relationship Id="rId17" Type="http://schemas.openxmlformats.org/officeDocument/2006/relationships/tags" Target="../tags/tag300.xml"/><Relationship Id="rId16" Type="http://schemas.openxmlformats.org/officeDocument/2006/relationships/tags" Target="../tags/tag299.xml"/><Relationship Id="rId15" Type="http://schemas.openxmlformats.org/officeDocument/2006/relationships/tags" Target="../tags/tag298.xml"/><Relationship Id="rId14" Type="http://schemas.openxmlformats.org/officeDocument/2006/relationships/tags" Target="../tags/tag297.xml"/><Relationship Id="rId13" Type="http://schemas.openxmlformats.org/officeDocument/2006/relationships/tags" Target="../tags/tag296.xml"/><Relationship Id="rId12" Type="http://schemas.openxmlformats.org/officeDocument/2006/relationships/tags" Target="../tags/tag295.xml"/><Relationship Id="rId11" Type="http://schemas.openxmlformats.org/officeDocument/2006/relationships/tags" Target="../tags/tag294.xml"/><Relationship Id="rId10" Type="http://schemas.openxmlformats.org/officeDocument/2006/relationships/tags" Target="../tags/tag293.xml"/><Relationship Id="rId1" Type="http://schemas.openxmlformats.org/officeDocument/2006/relationships/tags" Target="../tags/tag284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308.xml"/><Relationship Id="rId2" Type="http://schemas.openxmlformats.org/officeDocument/2006/relationships/tags" Target="../tags/tag307.xml"/><Relationship Id="rId1" Type="http://schemas.openxmlformats.org/officeDocument/2006/relationships/tags" Target="../tags/tag306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tags" Target="../tags/tag317.xml"/><Relationship Id="rId8" Type="http://schemas.openxmlformats.org/officeDocument/2006/relationships/tags" Target="../tags/tag316.xml"/><Relationship Id="rId7" Type="http://schemas.openxmlformats.org/officeDocument/2006/relationships/tags" Target="../tags/tag315.xml"/><Relationship Id="rId6" Type="http://schemas.openxmlformats.org/officeDocument/2006/relationships/tags" Target="../tags/tag314.xml"/><Relationship Id="rId5" Type="http://schemas.openxmlformats.org/officeDocument/2006/relationships/tags" Target="../tags/tag313.xml"/><Relationship Id="rId4" Type="http://schemas.openxmlformats.org/officeDocument/2006/relationships/tags" Target="../tags/tag312.xml"/><Relationship Id="rId3" Type="http://schemas.openxmlformats.org/officeDocument/2006/relationships/tags" Target="../tags/tag311.xml"/><Relationship Id="rId2" Type="http://schemas.openxmlformats.org/officeDocument/2006/relationships/tags" Target="../tags/tag310.xml"/><Relationship Id="rId19" Type="http://schemas.openxmlformats.org/officeDocument/2006/relationships/slideLayout" Target="../slideLayouts/slideLayout23.xml"/><Relationship Id="rId18" Type="http://schemas.openxmlformats.org/officeDocument/2006/relationships/tags" Target="../tags/tag326.xml"/><Relationship Id="rId17" Type="http://schemas.openxmlformats.org/officeDocument/2006/relationships/tags" Target="../tags/tag325.xml"/><Relationship Id="rId16" Type="http://schemas.openxmlformats.org/officeDocument/2006/relationships/tags" Target="../tags/tag324.xml"/><Relationship Id="rId15" Type="http://schemas.openxmlformats.org/officeDocument/2006/relationships/tags" Target="../tags/tag323.xml"/><Relationship Id="rId14" Type="http://schemas.openxmlformats.org/officeDocument/2006/relationships/tags" Target="../tags/tag322.xml"/><Relationship Id="rId13" Type="http://schemas.openxmlformats.org/officeDocument/2006/relationships/tags" Target="../tags/tag321.xml"/><Relationship Id="rId12" Type="http://schemas.openxmlformats.org/officeDocument/2006/relationships/tags" Target="../tags/tag320.xml"/><Relationship Id="rId11" Type="http://schemas.openxmlformats.org/officeDocument/2006/relationships/tags" Target="../tags/tag319.xml"/><Relationship Id="rId10" Type="http://schemas.openxmlformats.org/officeDocument/2006/relationships/tags" Target="../tags/tag318.xml"/><Relationship Id="rId1" Type="http://schemas.openxmlformats.org/officeDocument/2006/relationships/tags" Target="../tags/tag309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tags" Target="../tags/tag334.xml"/><Relationship Id="rId8" Type="http://schemas.openxmlformats.org/officeDocument/2006/relationships/tags" Target="../tags/tag333.xml"/><Relationship Id="rId7" Type="http://schemas.openxmlformats.org/officeDocument/2006/relationships/tags" Target="../tags/tag332.xml"/><Relationship Id="rId6" Type="http://schemas.openxmlformats.org/officeDocument/2006/relationships/tags" Target="../tags/tag331.xml"/><Relationship Id="rId5" Type="http://schemas.openxmlformats.org/officeDocument/2006/relationships/tags" Target="../tags/tag330.xml"/><Relationship Id="rId4" Type="http://schemas.openxmlformats.org/officeDocument/2006/relationships/tags" Target="../tags/tag329.xml"/><Relationship Id="rId3" Type="http://schemas.openxmlformats.org/officeDocument/2006/relationships/tags" Target="../tags/tag328.xml"/><Relationship Id="rId2" Type="http://schemas.openxmlformats.org/officeDocument/2006/relationships/image" Target="../media/image11.jpeg"/><Relationship Id="rId18" Type="http://schemas.openxmlformats.org/officeDocument/2006/relationships/slideLayout" Target="../slideLayouts/slideLayout23.xml"/><Relationship Id="rId17" Type="http://schemas.openxmlformats.org/officeDocument/2006/relationships/tags" Target="../tags/tag342.xml"/><Relationship Id="rId16" Type="http://schemas.openxmlformats.org/officeDocument/2006/relationships/tags" Target="../tags/tag341.xml"/><Relationship Id="rId15" Type="http://schemas.openxmlformats.org/officeDocument/2006/relationships/tags" Target="../tags/tag340.xml"/><Relationship Id="rId14" Type="http://schemas.openxmlformats.org/officeDocument/2006/relationships/tags" Target="../tags/tag339.xml"/><Relationship Id="rId13" Type="http://schemas.openxmlformats.org/officeDocument/2006/relationships/tags" Target="../tags/tag338.xml"/><Relationship Id="rId12" Type="http://schemas.openxmlformats.org/officeDocument/2006/relationships/tags" Target="../tags/tag337.xml"/><Relationship Id="rId11" Type="http://schemas.openxmlformats.org/officeDocument/2006/relationships/tags" Target="../tags/tag336.xml"/><Relationship Id="rId10" Type="http://schemas.openxmlformats.org/officeDocument/2006/relationships/tags" Target="../tags/tag335.xml"/><Relationship Id="rId1" Type="http://schemas.openxmlformats.org/officeDocument/2006/relationships/tags" Target="../tags/tag327.xm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tags" Target="../tags/tag350.xml"/><Relationship Id="rId8" Type="http://schemas.openxmlformats.org/officeDocument/2006/relationships/tags" Target="../tags/tag349.xml"/><Relationship Id="rId7" Type="http://schemas.openxmlformats.org/officeDocument/2006/relationships/image" Target="../media/image12.jpeg"/><Relationship Id="rId6" Type="http://schemas.openxmlformats.org/officeDocument/2006/relationships/tags" Target="../tags/tag348.xml"/><Relationship Id="rId5" Type="http://schemas.openxmlformats.org/officeDocument/2006/relationships/tags" Target="../tags/tag347.xml"/><Relationship Id="rId4" Type="http://schemas.openxmlformats.org/officeDocument/2006/relationships/tags" Target="../tags/tag346.xml"/><Relationship Id="rId3" Type="http://schemas.openxmlformats.org/officeDocument/2006/relationships/tags" Target="../tags/tag345.xml"/><Relationship Id="rId2" Type="http://schemas.openxmlformats.org/officeDocument/2006/relationships/tags" Target="../tags/tag344.xml"/><Relationship Id="rId18" Type="http://schemas.openxmlformats.org/officeDocument/2006/relationships/slideLayout" Target="../slideLayouts/slideLayout23.xml"/><Relationship Id="rId17" Type="http://schemas.openxmlformats.org/officeDocument/2006/relationships/tags" Target="../tags/tag356.xml"/><Relationship Id="rId16" Type="http://schemas.openxmlformats.org/officeDocument/2006/relationships/image" Target="../media/image14.jpeg"/><Relationship Id="rId15" Type="http://schemas.openxmlformats.org/officeDocument/2006/relationships/tags" Target="../tags/tag355.xml"/><Relationship Id="rId14" Type="http://schemas.openxmlformats.org/officeDocument/2006/relationships/tags" Target="../tags/tag354.xml"/><Relationship Id="rId13" Type="http://schemas.openxmlformats.org/officeDocument/2006/relationships/tags" Target="../tags/tag353.xml"/><Relationship Id="rId12" Type="http://schemas.openxmlformats.org/officeDocument/2006/relationships/image" Target="../media/image13.jpeg"/><Relationship Id="rId11" Type="http://schemas.openxmlformats.org/officeDocument/2006/relationships/tags" Target="../tags/tag352.xml"/><Relationship Id="rId10" Type="http://schemas.openxmlformats.org/officeDocument/2006/relationships/tags" Target="../tags/tag351.xml"/><Relationship Id="rId1" Type="http://schemas.openxmlformats.org/officeDocument/2006/relationships/tags" Target="../tags/tag343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359.xml"/><Relationship Id="rId2" Type="http://schemas.openxmlformats.org/officeDocument/2006/relationships/tags" Target="../tags/tag358.xml"/><Relationship Id="rId1" Type="http://schemas.openxmlformats.org/officeDocument/2006/relationships/tags" Target="../tags/tag357.xm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tags" Target="../tags/tag368.xml"/><Relationship Id="rId8" Type="http://schemas.openxmlformats.org/officeDocument/2006/relationships/tags" Target="../tags/tag367.xml"/><Relationship Id="rId7" Type="http://schemas.openxmlformats.org/officeDocument/2006/relationships/tags" Target="../tags/tag366.xml"/><Relationship Id="rId6" Type="http://schemas.openxmlformats.org/officeDocument/2006/relationships/tags" Target="../tags/tag365.xml"/><Relationship Id="rId5" Type="http://schemas.openxmlformats.org/officeDocument/2006/relationships/tags" Target="../tags/tag364.xml"/><Relationship Id="rId4" Type="http://schemas.openxmlformats.org/officeDocument/2006/relationships/tags" Target="../tags/tag363.xml"/><Relationship Id="rId3" Type="http://schemas.openxmlformats.org/officeDocument/2006/relationships/tags" Target="../tags/tag362.xml"/><Relationship Id="rId2" Type="http://schemas.openxmlformats.org/officeDocument/2006/relationships/tags" Target="../tags/tag361.xml"/><Relationship Id="rId13" Type="http://schemas.openxmlformats.org/officeDocument/2006/relationships/notesSlide" Target="../notesSlides/notesSlide6.xml"/><Relationship Id="rId12" Type="http://schemas.openxmlformats.org/officeDocument/2006/relationships/slideLayout" Target="../slideLayouts/slideLayout23.xml"/><Relationship Id="rId11" Type="http://schemas.openxmlformats.org/officeDocument/2006/relationships/tags" Target="../tags/tag370.xml"/><Relationship Id="rId10" Type="http://schemas.openxmlformats.org/officeDocument/2006/relationships/tags" Target="../tags/tag369.xml"/><Relationship Id="rId1" Type="http://schemas.openxmlformats.org/officeDocument/2006/relationships/tags" Target="../tags/tag360.xml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3.xml"/><Relationship Id="rId8" Type="http://schemas.openxmlformats.org/officeDocument/2006/relationships/tags" Target="../tags/tag378.xml"/><Relationship Id="rId7" Type="http://schemas.openxmlformats.org/officeDocument/2006/relationships/tags" Target="../tags/tag377.xml"/><Relationship Id="rId6" Type="http://schemas.openxmlformats.org/officeDocument/2006/relationships/tags" Target="../tags/tag376.xml"/><Relationship Id="rId5" Type="http://schemas.openxmlformats.org/officeDocument/2006/relationships/tags" Target="../tags/tag375.xml"/><Relationship Id="rId4" Type="http://schemas.openxmlformats.org/officeDocument/2006/relationships/tags" Target="../tags/tag374.xml"/><Relationship Id="rId3" Type="http://schemas.openxmlformats.org/officeDocument/2006/relationships/tags" Target="../tags/tag373.xml"/><Relationship Id="rId2" Type="http://schemas.openxmlformats.org/officeDocument/2006/relationships/tags" Target="../tags/tag372.xml"/><Relationship Id="rId10" Type="http://schemas.openxmlformats.org/officeDocument/2006/relationships/notesSlide" Target="../notesSlides/notesSlide7.xml"/><Relationship Id="rId1" Type="http://schemas.openxmlformats.org/officeDocument/2006/relationships/tags" Target="../tags/tag371.xml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tags" Target="../tags/tag387.xml"/><Relationship Id="rId8" Type="http://schemas.openxmlformats.org/officeDocument/2006/relationships/tags" Target="../tags/tag386.xml"/><Relationship Id="rId7" Type="http://schemas.openxmlformats.org/officeDocument/2006/relationships/tags" Target="../tags/tag385.xml"/><Relationship Id="rId6" Type="http://schemas.openxmlformats.org/officeDocument/2006/relationships/tags" Target="../tags/tag384.xml"/><Relationship Id="rId5" Type="http://schemas.openxmlformats.org/officeDocument/2006/relationships/tags" Target="../tags/tag383.xml"/><Relationship Id="rId4" Type="http://schemas.openxmlformats.org/officeDocument/2006/relationships/tags" Target="../tags/tag382.xml"/><Relationship Id="rId3" Type="http://schemas.openxmlformats.org/officeDocument/2006/relationships/tags" Target="../tags/tag381.xml"/><Relationship Id="rId25" Type="http://schemas.openxmlformats.org/officeDocument/2006/relationships/notesSlide" Target="../notesSlides/notesSlide8.xml"/><Relationship Id="rId24" Type="http://schemas.openxmlformats.org/officeDocument/2006/relationships/slideLayout" Target="../slideLayouts/slideLayout23.xml"/><Relationship Id="rId23" Type="http://schemas.openxmlformats.org/officeDocument/2006/relationships/tags" Target="../tags/tag398.xml"/><Relationship Id="rId22" Type="http://schemas.openxmlformats.org/officeDocument/2006/relationships/image" Target="../media/image17.png"/><Relationship Id="rId21" Type="http://schemas.openxmlformats.org/officeDocument/2006/relationships/tags" Target="../tags/tag397.xml"/><Relationship Id="rId20" Type="http://schemas.openxmlformats.org/officeDocument/2006/relationships/image" Target="../media/image16.png"/><Relationship Id="rId2" Type="http://schemas.openxmlformats.org/officeDocument/2006/relationships/tags" Target="../tags/tag380.xml"/><Relationship Id="rId19" Type="http://schemas.openxmlformats.org/officeDocument/2006/relationships/tags" Target="../tags/tag396.xml"/><Relationship Id="rId18" Type="http://schemas.openxmlformats.org/officeDocument/2006/relationships/image" Target="../media/image15.png"/><Relationship Id="rId17" Type="http://schemas.openxmlformats.org/officeDocument/2006/relationships/tags" Target="../tags/tag395.xml"/><Relationship Id="rId16" Type="http://schemas.openxmlformats.org/officeDocument/2006/relationships/tags" Target="../tags/tag394.xml"/><Relationship Id="rId15" Type="http://schemas.openxmlformats.org/officeDocument/2006/relationships/tags" Target="../tags/tag393.xml"/><Relationship Id="rId14" Type="http://schemas.openxmlformats.org/officeDocument/2006/relationships/tags" Target="../tags/tag392.xml"/><Relationship Id="rId13" Type="http://schemas.openxmlformats.org/officeDocument/2006/relationships/tags" Target="../tags/tag391.xml"/><Relationship Id="rId12" Type="http://schemas.openxmlformats.org/officeDocument/2006/relationships/tags" Target="../tags/tag390.xml"/><Relationship Id="rId11" Type="http://schemas.openxmlformats.org/officeDocument/2006/relationships/tags" Target="../tags/tag389.xml"/><Relationship Id="rId10" Type="http://schemas.openxmlformats.org/officeDocument/2006/relationships/tags" Target="../tags/tag388.xml"/><Relationship Id="rId1" Type="http://schemas.openxmlformats.org/officeDocument/2006/relationships/tags" Target="../tags/tag379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2.xml"/><Relationship Id="rId3" Type="http://schemas.openxmlformats.org/officeDocument/2006/relationships/tags" Target="../tags/tag401.xml"/><Relationship Id="rId2" Type="http://schemas.openxmlformats.org/officeDocument/2006/relationships/tags" Target="../tags/tag400.xml"/><Relationship Id="rId1" Type="http://schemas.openxmlformats.org/officeDocument/2006/relationships/tags" Target="../tags/tag39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8" name="标题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>
            <a:normAutofit/>
          </a:bodyPr>
          <a:p>
            <a:r>
              <a:rPr lang="zh-CN" altLang="en-US"/>
              <a:t>三农实践</a:t>
            </a:r>
            <a:endParaRPr lang="zh-CN" altLang="en-US"/>
          </a:p>
        </p:txBody>
      </p:sp>
      <p:sp>
        <p:nvSpPr>
          <p:cNvPr id="1048652" name="署名"/>
          <p:cNvSpPr>
            <a:spLocks noGrp="1"/>
          </p:cNvSpPr>
          <p:nvPr>
            <p:ph type="body" sz="quarter" idx="17"/>
            <p:custDataLst>
              <p:tags r:id="rId2"/>
            </p:custDataLst>
          </p:nvPr>
        </p:nvSpPr>
        <p:spPr>
          <a:xfrm>
            <a:off x="988138" y="4388755"/>
            <a:ext cx="2880000" cy="1057407"/>
          </a:xfrm>
        </p:spPr>
        <p:txBody>
          <a:bodyPr>
            <a:normAutofit fontScale="25000" lnSpcReduction="20000"/>
          </a:bodyPr>
          <a:p>
            <a:r>
              <a:rPr lang="zh-CN" altLang="en-US" sz="8000"/>
              <a:t>汇报人：</a:t>
            </a:r>
            <a:r>
              <a:rPr lang="zh-CN" altLang="en-US" sz="8000"/>
              <a:t>李</a:t>
            </a:r>
            <a:r>
              <a:rPr lang="zh-CN" altLang="en-US" sz="8000"/>
              <a:t>志梃</a:t>
            </a:r>
            <a:endParaRPr lang="en-US" altLang="zh-CN" sz="7200"/>
          </a:p>
          <a:p>
            <a:r>
              <a:rPr lang="zh-CN" altLang="zh-CN" sz="8000"/>
              <a:t>刘</a:t>
            </a:r>
            <a:r>
              <a:rPr lang="zh-CN" altLang="zh-CN" sz="8000"/>
              <a:t>湛</a:t>
            </a:r>
            <a:r>
              <a:rPr lang="zh-CN" altLang="zh-CN" sz="8000"/>
              <a:t>杰</a:t>
            </a:r>
            <a:endParaRPr lang="en-US" altLang="zh-CN" sz="7200"/>
          </a:p>
          <a:p>
            <a:r>
              <a:rPr lang="zh-CN" altLang="zh-CN" sz="8000"/>
              <a:t>周宇康</a:t>
            </a:r>
            <a:endParaRPr lang="en-US" altLang="zh-CN"/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2" name="矩形: 圆角 1"/>
          <p:cNvSpPr/>
          <p:nvPr>
            <p:custDataLst>
              <p:tags r:id="rId1"/>
            </p:custDataLst>
          </p:nvPr>
        </p:nvSpPr>
        <p:spPr>
          <a:xfrm>
            <a:off x="4290794" y="693001"/>
            <a:ext cx="6300000" cy="792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44" name="标题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目录</a:t>
            </a:r>
            <a:endParaRPr lang="zh-CN" altLang="en-US"/>
          </a:p>
        </p:txBody>
      </p:sp>
      <p:sp>
        <p:nvSpPr>
          <p:cNvPr id="1048846" name="序号"/>
          <p:cNvSpPr txBox="1"/>
          <p:nvPr>
            <p:custDataLst>
              <p:tags r:id="rId3"/>
            </p:custDataLst>
          </p:nvPr>
        </p:nvSpPr>
        <p:spPr>
          <a:xfrm>
            <a:off x="4361638" y="747001"/>
            <a:ext cx="684000" cy="684000"/>
          </a:xfrm>
          <a:prstGeom prst="flowChartConnector">
            <a:avLst/>
          </a:prstGeom>
          <a:solidFill>
            <a:schemeClr val="accent1">
              <a:alpha val="10000"/>
            </a:schemeClr>
          </a:solidFill>
        </p:spPr>
        <p:txBody>
          <a:bodyPr wrap="none" lIns="0" tIns="0" rIns="0" bIns="0" rtlCol="0" anchor="ctr" anchorCtr="0">
            <a:normAutofit/>
          </a:bodyPr>
          <a:p>
            <a:pPr algn="ctr">
              <a:lnSpc>
                <a:spcPct val="100000"/>
              </a:lnSpc>
            </a:pPr>
            <a:r>
              <a:rPr lang="en-US" sz="2000" b="1" dirty="0">
                <a:solidFill>
                  <a:schemeClr val="accent1"/>
                </a:solidFill>
                <a:latin typeface="+mn-ea"/>
              </a:rPr>
              <a:t>01</a:t>
            </a:r>
            <a:endParaRPr lang="en-US" sz="20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1048848" name="项标题"/>
          <p:cNvSpPr txBox="1"/>
          <p:nvPr>
            <p:custDataLst>
              <p:tags r:id="rId4"/>
            </p:custDataLst>
          </p:nvPr>
        </p:nvSpPr>
        <p:spPr>
          <a:xfrm>
            <a:off x="5441452" y="837001"/>
            <a:ext cx="4208896" cy="50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lvl="0" algn="l">
              <a:buClrTx/>
              <a:buSzTx/>
              <a:buFontTx/>
            </a:pPr>
            <a:r>
              <a:rPr lang="zh-CN" altLang="en-US" sz="2400" spc="300" dirty="0">
                <a:solidFill>
                  <a:srgbClr val="262626"/>
                </a:solidFill>
                <a:latin typeface="+mn-ea"/>
                <a:sym typeface="+mn-ea"/>
              </a:rPr>
              <a:t>三农实践的定义</a:t>
            </a:r>
            <a:endParaRPr lang="zh-CN" altLang="en-US" sz="2400" spc="300" dirty="0">
              <a:solidFill>
                <a:srgbClr val="262626"/>
              </a:solidFill>
              <a:latin typeface="+mn-ea"/>
              <a:sym typeface="+mn-ea"/>
            </a:endParaRPr>
          </a:p>
        </p:txBody>
      </p:sp>
      <p:sp>
        <p:nvSpPr>
          <p:cNvPr id="1048850" name="矩形: 圆角 8"/>
          <p:cNvSpPr/>
          <p:nvPr>
            <p:custDataLst>
              <p:tags r:id="rId5"/>
            </p:custDataLst>
          </p:nvPr>
        </p:nvSpPr>
        <p:spPr>
          <a:xfrm>
            <a:off x="4290794" y="1629001"/>
            <a:ext cx="6300000" cy="792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52" name="序号"/>
          <p:cNvSpPr txBox="1"/>
          <p:nvPr>
            <p:custDataLst>
              <p:tags r:id="rId6"/>
            </p:custDataLst>
          </p:nvPr>
        </p:nvSpPr>
        <p:spPr>
          <a:xfrm>
            <a:off x="4361638" y="1683001"/>
            <a:ext cx="684000" cy="684000"/>
          </a:xfrm>
          <a:prstGeom prst="flowChartConnector">
            <a:avLst/>
          </a:prstGeom>
          <a:solidFill>
            <a:schemeClr val="accent1">
              <a:alpha val="10000"/>
            </a:schemeClr>
          </a:solidFill>
        </p:spPr>
        <p:txBody>
          <a:bodyPr wrap="none" lIns="0" tIns="0" rIns="0" bIns="0" rtlCol="0" anchor="ctr" anchorCtr="0">
            <a:normAutofit/>
          </a:bodyPr>
          <a:p>
            <a:pPr algn="ctr">
              <a:lnSpc>
                <a:spcPct val="100000"/>
              </a:lnSpc>
            </a:pPr>
            <a:r>
              <a:rPr lang="en-US" sz="2000" b="1" dirty="0">
                <a:solidFill>
                  <a:schemeClr val="accent1"/>
                </a:solidFill>
                <a:latin typeface="+mn-ea"/>
              </a:rPr>
              <a:t>02</a:t>
            </a:r>
            <a:endParaRPr lang="en-US" sz="20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1048854" name="项标题"/>
          <p:cNvSpPr txBox="1"/>
          <p:nvPr>
            <p:custDataLst>
              <p:tags r:id="rId7"/>
            </p:custDataLst>
          </p:nvPr>
        </p:nvSpPr>
        <p:spPr>
          <a:xfrm>
            <a:off x="5441452" y="1773001"/>
            <a:ext cx="4208896" cy="50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lvl="0" algn="l">
              <a:buClrTx/>
              <a:buSzTx/>
              <a:buFontTx/>
            </a:pPr>
            <a:r>
              <a:rPr lang="zh-CN" altLang="en-US" sz="2400" spc="300" dirty="0">
                <a:solidFill>
                  <a:srgbClr val="262626"/>
                </a:solidFill>
                <a:latin typeface="+mn-ea"/>
                <a:sym typeface="+mn-ea"/>
              </a:rPr>
              <a:t>三农实践的政策支持</a:t>
            </a:r>
            <a:endParaRPr lang="zh-CN" altLang="en-US" sz="2400" spc="300" dirty="0">
              <a:solidFill>
                <a:srgbClr val="262626"/>
              </a:solidFill>
              <a:latin typeface="+mn-ea"/>
              <a:sym typeface="+mn-ea"/>
            </a:endParaRPr>
          </a:p>
        </p:txBody>
      </p:sp>
      <p:sp>
        <p:nvSpPr>
          <p:cNvPr id="1048856" name="矩形: 圆角 11"/>
          <p:cNvSpPr/>
          <p:nvPr>
            <p:custDataLst>
              <p:tags r:id="rId8"/>
            </p:custDataLst>
          </p:nvPr>
        </p:nvSpPr>
        <p:spPr>
          <a:xfrm>
            <a:off x="4290794" y="2565001"/>
            <a:ext cx="6300000" cy="792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58" name="序号"/>
          <p:cNvSpPr txBox="1"/>
          <p:nvPr>
            <p:custDataLst>
              <p:tags r:id="rId9"/>
            </p:custDataLst>
          </p:nvPr>
        </p:nvSpPr>
        <p:spPr>
          <a:xfrm>
            <a:off x="4361638" y="2619001"/>
            <a:ext cx="684000" cy="684000"/>
          </a:xfrm>
          <a:prstGeom prst="flowChartConnector">
            <a:avLst/>
          </a:prstGeom>
          <a:solidFill>
            <a:schemeClr val="accent1">
              <a:alpha val="10000"/>
            </a:schemeClr>
          </a:solidFill>
        </p:spPr>
        <p:txBody>
          <a:bodyPr wrap="none" lIns="0" tIns="0" rIns="0" bIns="0" rtlCol="0" anchor="ctr" anchorCtr="0">
            <a:normAutofit/>
          </a:bodyPr>
          <a:p>
            <a:pPr algn="ctr">
              <a:lnSpc>
                <a:spcPct val="100000"/>
              </a:lnSpc>
            </a:pPr>
            <a:r>
              <a:rPr lang="en-US" sz="2000" b="1" dirty="0">
                <a:solidFill>
                  <a:schemeClr val="accent1"/>
                </a:solidFill>
                <a:latin typeface="+mn-ea"/>
              </a:rPr>
              <a:t>03</a:t>
            </a:r>
            <a:endParaRPr lang="en-US" sz="20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1048860" name="项标题"/>
          <p:cNvSpPr txBox="1"/>
          <p:nvPr>
            <p:custDataLst>
              <p:tags r:id="rId10"/>
            </p:custDataLst>
          </p:nvPr>
        </p:nvSpPr>
        <p:spPr>
          <a:xfrm>
            <a:off x="5441452" y="2709001"/>
            <a:ext cx="4208896" cy="50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lvl="0" algn="l">
              <a:buClrTx/>
              <a:buSzTx/>
              <a:buFontTx/>
            </a:pPr>
            <a:r>
              <a:rPr lang="zh-CN" altLang="en-US" sz="2400" spc="300" dirty="0">
                <a:solidFill>
                  <a:srgbClr val="262626"/>
                </a:solidFill>
                <a:latin typeface="+mn-ea"/>
                <a:sym typeface="+mn-ea"/>
              </a:rPr>
              <a:t>三农实践的主要内容</a:t>
            </a:r>
            <a:endParaRPr lang="zh-CN" altLang="en-US" sz="2400" spc="300" dirty="0">
              <a:solidFill>
                <a:srgbClr val="262626"/>
              </a:solidFill>
              <a:latin typeface="+mn-ea"/>
              <a:sym typeface="+mn-ea"/>
            </a:endParaRPr>
          </a:p>
        </p:txBody>
      </p:sp>
      <p:sp>
        <p:nvSpPr>
          <p:cNvPr id="1048862" name="矩形: 圆角 14"/>
          <p:cNvSpPr/>
          <p:nvPr>
            <p:custDataLst>
              <p:tags r:id="rId11"/>
            </p:custDataLst>
          </p:nvPr>
        </p:nvSpPr>
        <p:spPr>
          <a:xfrm>
            <a:off x="4290794" y="3495675"/>
            <a:ext cx="6300000" cy="792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64" name="序号"/>
          <p:cNvSpPr txBox="1"/>
          <p:nvPr>
            <p:custDataLst>
              <p:tags r:id="rId12"/>
            </p:custDataLst>
          </p:nvPr>
        </p:nvSpPr>
        <p:spPr>
          <a:xfrm>
            <a:off x="4361638" y="3549675"/>
            <a:ext cx="684000" cy="684000"/>
          </a:xfrm>
          <a:prstGeom prst="flowChartConnector">
            <a:avLst/>
          </a:prstGeom>
          <a:solidFill>
            <a:schemeClr val="accent1">
              <a:alpha val="10000"/>
            </a:schemeClr>
          </a:solidFill>
        </p:spPr>
        <p:txBody>
          <a:bodyPr wrap="none" lIns="0" tIns="0" rIns="0" bIns="0" rtlCol="0" anchor="ctr" anchorCtr="0">
            <a:normAutofit/>
          </a:bodyPr>
          <a:p>
            <a:pPr algn="ctr">
              <a:lnSpc>
                <a:spcPct val="100000"/>
              </a:lnSpc>
            </a:pPr>
            <a:r>
              <a:rPr lang="en-US" sz="2000" b="1" dirty="0">
                <a:solidFill>
                  <a:schemeClr val="accent1"/>
                </a:solidFill>
                <a:latin typeface="+mn-ea"/>
              </a:rPr>
              <a:t>04</a:t>
            </a:r>
            <a:endParaRPr lang="en-US" sz="20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1048866" name="项标题"/>
          <p:cNvSpPr txBox="1"/>
          <p:nvPr>
            <p:custDataLst>
              <p:tags r:id="rId13"/>
            </p:custDataLst>
          </p:nvPr>
        </p:nvSpPr>
        <p:spPr>
          <a:xfrm>
            <a:off x="5441452" y="3639675"/>
            <a:ext cx="4208896" cy="50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lvl="0" algn="l">
              <a:buClrTx/>
              <a:buSzTx/>
              <a:buFontTx/>
            </a:pPr>
            <a:r>
              <a:rPr lang="zh-CN" altLang="en-US" sz="2400" spc="300" dirty="0">
                <a:solidFill>
                  <a:srgbClr val="262626"/>
                </a:solidFill>
                <a:latin typeface="+mn-ea"/>
                <a:sym typeface="+mn-ea"/>
              </a:rPr>
              <a:t>三农实践的案例分析</a:t>
            </a:r>
            <a:endParaRPr lang="zh-CN" altLang="en-US" sz="2400" spc="300" dirty="0">
              <a:solidFill>
                <a:srgbClr val="262626"/>
              </a:solidFill>
              <a:latin typeface="+mn-ea"/>
              <a:sym typeface="+mn-ea"/>
            </a:endParaRPr>
          </a:p>
        </p:txBody>
      </p:sp>
      <p:sp>
        <p:nvSpPr>
          <p:cNvPr id="1048868" name="矩形: 圆角 17"/>
          <p:cNvSpPr/>
          <p:nvPr>
            <p:custDataLst>
              <p:tags r:id="rId14"/>
            </p:custDataLst>
          </p:nvPr>
        </p:nvSpPr>
        <p:spPr>
          <a:xfrm>
            <a:off x="4290794" y="4426349"/>
            <a:ext cx="6300000" cy="792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70" name="序号"/>
          <p:cNvSpPr txBox="1"/>
          <p:nvPr>
            <p:custDataLst>
              <p:tags r:id="rId15"/>
            </p:custDataLst>
          </p:nvPr>
        </p:nvSpPr>
        <p:spPr>
          <a:xfrm>
            <a:off x="4361638" y="4480349"/>
            <a:ext cx="684000" cy="684000"/>
          </a:xfrm>
          <a:prstGeom prst="flowChartConnector">
            <a:avLst/>
          </a:prstGeom>
          <a:solidFill>
            <a:schemeClr val="accent1">
              <a:alpha val="10000"/>
            </a:schemeClr>
          </a:solidFill>
        </p:spPr>
        <p:txBody>
          <a:bodyPr wrap="none" lIns="0" tIns="0" rIns="0" bIns="0" rtlCol="0" anchor="ctr" anchorCtr="0">
            <a:normAutofit/>
          </a:bodyPr>
          <a:p>
            <a:pPr algn="ctr">
              <a:lnSpc>
                <a:spcPct val="100000"/>
              </a:lnSpc>
            </a:pPr>
            <a:r>
              <a:rPr lang="en-US" sz="2000" b="1" dirty="0">
                <a:solidFill>
                  <a:schemeClr val="accent1"/>
                </a:solidFill>
                <a:latin typeface="+mn-ea"/>
              </a:rPr>
              <a:t>05</a:t>
            </a:r>
            <a:endParaRPr lang="en-US" sz="20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1048872" name="项标题"/>
          <p:cNvSpPr txBox="1"/>
          <p:nvPr>
            <p:custDataLst>
              <p:tags r:id="rId16"/>
            </p:custDataLst>
          </p:nvPr>
        </p:nvSpPr>
        <p:spPr>
          <a:xfrm>
            <a:off x="5441452" y="4570349"/>
            <a:ext cx="4208896" cy="50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lvl="0" algn="l">
              <a:buClrTx/>
              <a:buSzTx/>
              <a:buFontTx/>
            </a:pPr>
            <a:r>
              <a:rPr lang="zh-CN" altLang="en-US" sz="2400" spc="300" dirty="0">
                <a:solidFill>
                  <a:srgbClr val="262626"/>
                </a:solidFill>
                <a:latin typeface="+mn-ea"/>
                <a:sym typeface="+mn-ea"/>
              </a:rPr>
              <a:t>三农实践面临的挑战</a:t>
            </a:r>
            <a:endParaRPr lang="zh-CN" altLang="en-US" sz="2400" spc="300" dirty="0">
              <a:solidFill>
                <a:srgbClr val="262626"/>
              </a:solidFill>
              <a:latin typeface="+mn-ea"/>
              <a:sym typeface="+mn-ea"/>
            </a:endParaRPr>
          </a:p>
        </p:txBody>
      </p:sp>
      <p:sp>
        <p:nvSpPr>
          <p:cNvPr id="1048874" name="矩形: 圆角 20"/>
          <p:cNvSpPr/>
          <p:nvPr>
            <p:custDataLst>
              <p:tags r:id="rId17"/>
            </p:custDataLst>
          </p:nvPr>
        </p:nvSpPr>
        <p:spPr>
          <a:xfrm>
            <a:off x="4290794" y="5357023"/>
            <a:ext cx="6300000" cy="792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76" name="序号"/>
          <p:cNvSpPr txBox="1"/>
          <p:nvPr>
            <p:custDataLst>
              <p:tags r:id="rId18"/>
            </p:custDataLst>
          </p:nvPr>
        </p:nvSpPr>
        <p:spPr>
          <a:xfrm>
            <a:off x="4361638" y="5411023"/>
            <a:ext cx="684000" cy="684000"/>
          </a:xfrm>
          <a:prstGeom prst="flowChartConnector">
            <a:avLst/>
          </a:prstGeom>
          <a:solidFill>
            <a:schemeClr val="accent1">
              <a:alpha val="10000"/>
            </a:schemeClr>
          </a:solidFill>
        </p:spPr>
        <p:txBody>
          <a:bodyPr wrap="none" lIns="0" tIns="0" rIns="0" bIns="0" rtlCol="0" anchor="ctr" anchorCtr="0">
            <a:normAutofit/>
          </a:bodyPr>
          <a:p>
            <a:pPr algn="ctr">
              <a:lnSpc>
                <a:spcPct val="100000"/>
              </a:lnSpc>
            </a:pPr>
            <a:r>
              <a:rPr lang="en-US" sz="2000" b="1" dirty="0">
                <a:solidFill>
                  <a:schemeClr val="accent1"/>
                </a:solidFill>
                <a:latin typeface="+mn-ea"/>
              </a:rPr>
              <a:t>06</a:t>
            </a:r>
            <a:endParaRPr lang="en-US" sz="20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1048878" name="项标题"/>
          <p:cNvSpPr txBox="1"/>
          <p:nvPr>
            <p:custDataLst>
              <p:tags r:id="rId19"/>
            </p:custDataLst>
          </p:nvPr>
        </p:nvSpPr>
        <p:spPr>
          <a:xfrm>
            <a:off x="5441452" y="5501023"/>
            <a:ext cx="4208896" cy="50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lvl="0" algn="l">
              <a:buClrTx/>
              <a:buSzTx/>
              <a:buFontTx/>
            </a:pPr>
            <a:r>
              <a:rPr lang="zh-CN" altLang="en-US" sz="2400" spc="300" dirty="0">
                <a:solidFill>
                  <a:srgbClr val="262626"/>
                </a:solidFill>
                <a:latin typeface="+mn-ea"/>
                <a:sym typeface="+mn-ea"/>
              </a:rPr>
              <a:t>三农实践的未来展望</a:t>
            </a:r>
            <a:endParaRPr lang="zh-CN" altLang="en-US" sz="2400" spc="300" dirty="0">
              <a:solidFill>
                <a:srgbClr val="262626"/>
              </a:solidFill>
              <a:latin typeface="+mn-ea"/>
              <a:sym typeface="+mn-ea"/>
            </a:endParaRPr>
          </a:p>
        </p:txBody>
      </p:sp>
    </p:spTree>
    <p:custDataLst>
      <p:tags r:id="rId20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24" name="标题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三农实践的定义</a:t>
            </a:r>
            <a:endParaRPr lang="zh-CN" altLang="en-US"/>
          </a:p>
        </p:txBody>
      </p:sp>
      <p:sp>
        <p:nvSpPr>
          <p:cNvPr id="1048926" name="节编号"/>
          <p:cNvSpPr>
            <a:spLocks noGrp="1"/>
          </p:cNvSpPr>
          <p:nvPr>
            <p:ph type="body" sz="quarter" idx="13"/>
            <p:custDataLst>
              <p:tags r:id="rId2"/>
            </p:custDataLst>
          </p:nvPr>
        </p:nvSpPr>
        <p:spPr/>
        <p:txBody>
          <a:bodyPr>
            <a:normAutofit fontScale="85000" lnSpcReduction="20000"/>
          </a:bodyPr>
          <a:p>
            <a:r>
              <a:rPr lang="zh-CN" altLang="en-US"/>
              <a:t>01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8" name="标题 1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概念解析</a:t>
            </a:r>
            <a:endParaRPr lang="zh-CN" altLang="en-US"/>
          </a:p>
        </p:txBody>
      </p:sp>
      <p:sp>
        <p:nvSpPr>
          <p:cNvPr id="1048990" name="矩形 9"/>
          <p:cNvSpPr/>
          <p:nvPr>
            <p:custDataLst>
              <p:tags r:id="rId2"/>
            </p:custDataLst>
          </p:nvPr>
        </p:nvSpPr>
        <p:spPr>
          <a:xfrm>
            <a:off x="1432301" y="3428790"/>
            <a:ext cx="4162325" cy="110487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三农实践涉及农业、农村、农民问题，旨在推动农村经济发展和农民生活水平提升。</a:t>
            </a:r>
            <a:endParaRPr lang="zh-CN" altLang="en-US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8992" name="矩形 10"/>
          <p:cNvSpPr/>
          <p:nvPr>
            <p:custDataLst>
              <p:tags r:id="rId3"/>
            </p:custDataLst>
          </p:nvPr>
        </p:nvSpPr>
        <p:spPr>
          <a:xfrm>
            <a:off x="2011407" y="2928422"/>
            <a:ext cx="3004748" cy="462269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0" dirty="0">
                <a:solidFill>
                  <a:schemeClr val="accent1"/>
                </a:solidFill>
                <a:latin typeface="+mn-ea"/>
                <a:cs typeface="+mn-ea"/>
              </a:rPr>
              <a:t>三农实践的内涵</a:t>
            </a:r>
            <a:endParaRPr lang="zh-CN" altLang="en-US" sz="2800" b="1" kern="0" dirty="0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8994" name="矩形 13"/>
          <p:cNvSpPr/>
          <p:nvPr>
            <p:custDataLst>
              <p:tags r:id="rId4"/>
            </p:custDataLst>
          </p:nvPr>
        </p:nvSpPr>
        <p:spPr>
          <a:xfrm>
            <a:off x="6444236" y="3428790"/>
            <a:ext cx="4162325" cy="110487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从家庭联产承包责任制到乡村振兴战略，三农政策不断演进，以适应时代发展需求。</a:t>
            </a:r>
            <a:endParaRPr lang="zh-CN" altLang="en-US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8996" name="矩形 14"/>
          <p:cNvSpPr/>
          <p:nvPr>
            <p:custDataLst>
              <p:tags r:id="rId5"/>
            </p:custDataLst>
          </p:nvPr>
        </p:nvSpPr>
        <p:spPr>
          <a:xfrm>
            <a:off x="7023342" y="2928422"/>
            <a:ext cx="3004748" cy="462269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0">
                <a:solidFill>
                  <a:schemeClr val="accent1"/>
                </a:solidFill>
                <a:latin typeface="+mn-ea"/>
                <a:cs typeface="+mn-ea"/>
              </a:rPr>
              <a:t>三农政策的演变</a:t>
            </a:r>
            <a:endParaRPr lang="zh-CN" altLang="en-US" sz="2800" b="1" kern="0">
              <a:solidFill>
                <a:schemeClr val="accent1"/>
              </a:solidFill>
              <a:latin typeface="+mn-ea"/>
              <a:cs typeface="+mn-ea"/>
            </a:endParaRPr>
          </a:p>
        </p:txBody>
      </p:sp>
    </p:spTree>
    <p:custDataLst>
      <p:tags r:id="rId6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34" name="标题 16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pPr lvl="0"/>
            <a:r>
              <a:rPr lang="zh-CN" altLang="en-US"/>
              <a:t>发展背景</a:t>
            </a:r>
            <a:endParaRPr lang="zh-CN" altLang="en-US"/>
          </a:p>
        </p:txBody>
      </p:sp>
      <p:sp>
        <p:nvSpPr>
          <p:cNvPr id="1049036" name="圆角矩形 65"/>
          <p:cNvSpPr/>
          <p:nvPr>
            <p:custDataLst>
              <p:tags r:id="rId2"/>
            </p:custDataLst>
          </p:nvPr>
        </p:nvSpPr>
        <p:spPr>
          <a:xfrm>
            <a:off x="1000441" y="3030616"/>
            <a:ext cx="6726557" cy="1331927"/>
          </a:xfrm>
          <a:prstGeom prst="roundRect">
            <a:avLst>
              <a:gd name="adj" fmla="val 15256"/>
            </a:avLst>
          </a:prstGeom>
          <a:gradFill>
            <a:gsLst>
              <a:gs pos="0">
                <a:schemeClr val="accent1">
                  <a:lumMod val="20000"/>
                  <a:lumOff val="80000"/>
                  <a:alpha val="0"/>
                </a:schemeClr>
              </a:gs>
              <a:gs pos="100000">
                <a:schemeClr val="accent1">
                  <a:lumMod val="20000"/>
                  <a:lumOff val="80000"/>
                  <a:alpha val="44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 sz="1600">
              <a:sym typeface="+mn-ea"/>
            </a:endParaRPr>
          </a:p>
        </p:txBody>
      </p:sp>
      <p:sp>
        <p:nvSpPr>
          <p:cNvPr id="1049038" name="圆角矩形 35"/>
          <p:cNvSpPr/>
          <p:nvPr>
            <p:custDataLst>
              <p:tags r:id="rId3"/>
            </p:custDataLst>
          </p:nvPr>
        </p:nvSpPr>
        <p:spPr>
          <a:xfrm>
            <a:off x="635316" y="3336051"/>
            <a:ext cx="2088000" cy="720000"/>
          </a:xfrm>
          <a:prstGeom prst="roundRect">
            <a:avLst>
              <a:gd name="adj" fmla="val 14111"/>
            </a:avLst>
          </a:prstGeom>
          <a:solidFill>
            <a:schemeClr val="accent1"/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城乡发展不平衡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040" name="圆角矩形 30"/>
          <p:cNvSpPr/>
          <p:nvPr>
            <p:custDataLst>
              <p:tags r:id="rId4"/>
            </p:custDataLst>
          </p:nvPr>
        </p:nvSpPr>
        <p:spPr>
          <a:xfrm>
            <a:off x="1000441" y="1374536"/>
            <a:ext cx="6726557" cy="1331927"/>
          </a:xfrm>
          <a:prstGeom prst="roundRect">
            <a:avLst>
              <a:gd name="adj" fmla="val 15256"/>
            </a:avLst>
          </a:prstGeom>
          <a:gradFill>
            <a:gsLst>
              <a:gs pos="0">
                <a:schemeClr val="accent1">
                  <a:lumMod val="20000"/>
                  <a:lumOff val="80000"/>
                  <a:alpha val="0"/>
                </a:schemeClr>
              </a:gs>
              <a:gs pos="100000">
                <a:schemeClr val="accent1">
                  <a:lumMod val="20000"/>
                  <a:lumOff val="80000"/>
                  <a:alpha val="44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 sz="1600">
              <a:sym typeface="+mn-ea"/>
            </a:endParaRPr>
          </a:p>
        </p:txBody>
      </p:sp>
      <p:sp>
        <p:nvSpPr>
          <p:cNvPr id="1049042" name="圆角矩形 35"/>
          <p:cNvSpPr/>
          <p:nvPr>
            <p:custDataLst>
              <p:tags r:id="rId5"/>
            </p:custDataLst>
          </p:nvPr>
        </p:nvSpPr>
        <p:spPr>
          <a:xfrm>
            <a:off x="635316" y="1680606"/>
            <a:ext cx="2088000" cy="720000"/>
          </a:xfrm>
          <a:prstGeom prst="roundRect">
            <a:avLst>
              <a:gd name="adj" fmla="val 14111"/>
            </a:avLst>
          </a:prstGeom>
          <a:solidFill>
            <a:schemeClr val="accent1"/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农业现代化进程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044" name="矩形 2"/>
          <p:cNvSpPr/>
          <p:nvPr>
            <p:custDataLst>
              <p:tags r:id="rId6"/>
            </p:custDataLst>
          </p:nvPr>
        </p:nvSpPr>
        <p:spPr>
          <a:xfrm>
            <a:off x="2968942" y="1441211"/>
            <a:ext cx="4512039" cy="119873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随着科技的进步，农业现代化成为推动三农实践的重要力量，如智能农业的应用。</a:t>
            </a:r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046" name="矩形 3"/>
          <p:cNvSpPr/>
          <p:nvPr>
            <p:custDataLst>
              <p:tags r:id="rId7"/>
            </p:custDataLst>
          </p:nvPr>
        </p:nvSpPr>
        <p:spPr>
          <a:xfrm>
            <a:off x="2968942" y="3029981"/>
            <a:ext cx="4512039" cy="13329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 algn="just" fontAlgn="b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城乡发展不平衡问题促使政策制定者重视三农实践，以缩小城乡差距，实现区域均衡发展。</a:t>
            </a:r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048" name="圆角矩形 72"/>
          <p:cNvSpPr/>
          <p:nvPr>
            <p:custDataLst>
              <p:tags r:id="rId8"/>
            </p:custDataLst>
          </p:nvPr>
        </p:nvSpPr>
        <p:spPr>
          <a:xfrm>
            <a:off x="1000441" y="4686062"/>
            <a:ext cx="6726557" cy="1331927"/>
          </a:xfrm>
          <a:prstGeom prst="roundRect">
            <a:avLst>
              <a:gd name="adj" fmla="val 15256"/>
            </a:avLst>
          </a:prstGeom>
          <a:gradFill>
            <a:gsLst>
              <a:gs pos="0">
                <a:schemeClr val="accent1">
                  <a:lumMod val="20000"/>
                  <a:lumOff val="80000"/>
                  <a:alpha val="0"/>
                </a:schemeClr>
              </a:gs>
              <a:gs pos="100000">
                <a:schemeClr val="accent1">
                  <a:lumMod val="20000"/>
                  <a:lumOff val="80000"/>
                  <a:alpha val="44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 sz="1600">
              <a:sym typeface="+mn-ea"/>
            </a:endParaRPr>
          </a:p>
        </p:txBody>
      </p:sp>
      <p:sp>
        <p:nvSpPr>
          <p:cNvPr id="1049050" name="圆角矩形 35"/>
          <p:cNvSpPr/>
          <p:nvPr>
            <p:custDataLst>
              <p:tags r:id="rId9"/>
            </p:custDataLst>
          </p:nvPr>
        </p:nvSpPr>
        <p:spPr>
          <a:xfrm>
            <a:off x="635316" y="4992132"/>
            <a:ext cx="2088000" cy="720000"/>
          </a:xfrm>
          <a:prstGeom prst="roundRect">
            <a:avLst>
              <a:gd name="adj" fmla="val 14111"/>
            </a:avLst>
          </a:prstGeom>
          <a:solidFill>
            <a:schemeClr val="accent1"/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农村人口老龄化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052" name="矩形 4"/>
          <p:cNvSpPr/>
          <p:nvPr>
            <p:custDataLst>
              <p:tags r:id="rId10"/>
            </p:custDataLst>
          </p:nvPr>
        </p:nvSpPr>
        <p:spPr>
          <a:xfrm>
            <a:off x="2968942" y="4685427"/>
            <a:ext cx="4512039" cy="13329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 algn="just" fontAlgn="b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农村劳动力外流导致人口老龄化问题，三农实践需关注农村养老和劳动力替代问题。</a:t>
            </a:r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</p:spTree>
    <p:custDataLst>
      <p:tags r:id="rId1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90" name="标题 16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实践意义</a:t>
            </a:r>
            <a:endParaRPr lang="zh-CN" altLang="en-US"/>
          </a:p>
        </p:txBody>
      </p:sp>
      <p:sp>
        <p:nvSpPr>
          <p:cNvPr id="1049092" name="矩形 6"/>
          <p:cNvSpPr/>
          <p:nvPr>
            <p:custDataLst>
              <p:tags r:id="rId2"/>
            </p:custDataLst>
          </p:nvPr>
        </p:nvSpPr>
        <p:spPr>
          <a:xfrm>
            <a:off x="696000" y="2324989"/>
            <a:ext cx="3287233" cy="8414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通过实践，可以将理论知识转化为实际操作，有效推动农业增产、农民增收和农村经济的全面发展。</a:t>
            </a:r>
            <a:endParaRPr lang="zh-CN" altLang="en-US" sz="140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094" name="矩形 7"/>
          <p:cNvSpPr/>
          <p:nvPr>
            <p:custDataLst>
              <p:tags r:id="rId3"/>
            </p:custDataLst>
          </p:nvPr>
        </p:nvSpPr>
        <p:spPr>
          <a:xfrm>
            <a:off x="696000" y="1668365"/>
            <a:ext cx="3287233" cy="608529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 algn="r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70000"/>
            </a:pPr>
            <a:r>
              <a:rPr lang="zh-CN" altLang="en-US" sz="2400" b="1">
                <a:solidFill>
                  <a:schemeClr val="accent1"/>
                </a:solidFill>
                <a:latin typeface="+mn-ea"/>
                <a:cs typeface="+mn-ea"/>
              </a:rPr>
              <a:t>促进农村经济发展</a:t>
            </a:r>
            <a:endParaRPr lang="zh-CN" altLang="en-US" sz="24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096" name="矩形 8"/>
          <p:cNvSpPr/>
          <p:nvPr>
            <p:custDataLst>
              <p:tags r:id="rId4"/>
            </p:custDataLst>
          </p:nvPr>
        </p:nvSpPr>
        <p:spPr>
          <a:xfrm>
            <a:off x="696000" y="4625713"/>
            <a:ext cx="3287233" cy="8414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实践活动中注重可持续发展，通过科学种植和养殖，减少污染，保护和改善农村生态环境。</a:t>
            </a:r>
            <a:endParaRPr lang="zh-CN" altLang="en-US" sz="140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098" name="矩形 9"/>
          <p:cNvSpPr/>
          <p:nvPr>
            <p:custDataLst>
              <p:tags r:id="rId5"/>
            </p:custDataLst>
          </p:nvPr>
        </p:nvSpPr>
        <p:spPr>
          <a:xfrm>
            <a:off x="696000" y="3960198"/>
            <a:ext cx="3287233" cy="608529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 algn="r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70000"/>
            </a:pPr>
            <a:r>
              <a:rPr lang="zh-CN" altLang="en-US" sz="2400" b="1">
                <a:solidFill>
                  <a:schemeClr val="accent1"/>
                </a:solidFill>
                <a:latin typeface="+mn-ea"/>
                <a:cs typeface="+mn-ea"/>
              </a:rPr>
              <a:t>保护农村生态环境</a:t>
            </a:r>
            <a:endParaRPr lang="zh-CN" altLang="en-US" sz="24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100" name="矩形 10"/>
          <p:cNvSpPr/>
          <p:nvPr>
            <p:custDataLst>
              <p:tags r:id="rId6"/>
            </p:custDataLst>
          </p:nvPr>
        </p:nvSpPr>
        <p:spPr>
          <a:xfrm>
            <a:off x="8209072" y="3449632"/>
            <a:ext cx="3287234" cy="8414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三农实践有助于提升农民的生产技能和管理能力，从而改善他们的生活条件和提高生活质量。</a:t>
            </a:r>
            <a:endParaRPr lang="zh-CN" altLang="en-US" sz="14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102" name="矩形 11"/>
          <p:cNvSpPr/>
          <p:nvPr>
            <p:custDataLst>
              <p:tags r:id="rId7"/>
            </p:custDataLst>
          </p:nvPr>
        </p:nvSpPr>
        <p:spPr>
          <a:xfrm>
            <a:off x="8209072" y="2782213"/>
            <a:ext cx="3287234" cy="608529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70000"/>
            </a:pPr>
            <a:r>
              <a:rPr lang="zh-CN" altLang="en-US" sz="2400" b="1">
                <a:solidFill>
                  <a:schemeClr val="accent1"/>
                </a:solidFill>
                <a:latin typeface="+mn-ea"/>
                <a:cs typeface="+mn-ea"/>
              </a:rPr>
              <a:t>改善农民生活质量</a:t>
            </a:r>
            <a:endParaRPr lang="zh-CN" altLang="en-US" sz="24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pic>
        <p:nvPicPr>
          <p:cNvPr id="2097159" name="图片 24" descr="/data/temp/d4c66a08-1a66-11f0-a31a-caab9103bcb4.jpgd4c66a08-1a66-11f0-a31a-caab9103bcb4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9"/>
          <a:srcRect l="12529" r="12529"/>
          <a:stretch>
            <a:fillRect/>
          </a:stretch>
        </p:blipFill>
        <p:spPr>
          <a:xfrm>
            <a:off x="4318226" y="1769335"/>
            <a:ext cx="1620083" cy="1620083"/>
          </a:xfrm>
          <a:custGeom>
            <a:avLst/>
            <a:gdLst>
              <a:gd name="connsiteX0" fmla="*/ 548158 w 1620000"/>
              <a:gd name="connsiteY0" fmla="*/ 0 h 1620000"/>
              <a:gd name="connsiteX1" fmla="*/ 1071874 w 1620000"/>
              <a:gd name="connsiteY1" fmla="*/ 0 h 1620000"/>
              <a:gd name="connsiteX2" fmla="*/ 1197614 w 1620000"/>
              <a:gd name="connsiteY2" fmla="*/ 52097 h 1620000"/>
              <a:gd name="connsiteX3" fmla="*/ 1567938 w 1620000"/>
              <a:gd name="connsiteY3" fmla="*/ 422420 h 1620000"/>
              <a:gd name="connsiteX4" fmla="*/ 1620000 w 1620000"/>
              <a:gd name="connsiteY4" fmla="*/ 548158 h 1620000"/>
              <a:gd name="connsiteX5" fmla="*/ 1620000 w 1620000"/>
              <a:gd name="connsiteY5" fmla="*/ 1071874 h 1620000"/>
              <a:gd name="connsiteX6" fmla="*/ 1567904 w 1620000"/>
              <a:gd name="connsiteY6" fmla="*/ 1197615 h 1620000"/>
              <a:gd name="connsiteX7" fmla="*/ 1197580 w 1620000"/>
              <a:gd name="connsiteY7" fmla="*/ 1567938 h 1620000"/>
              <a:gd name="connsiteX8" fmla="*/ 1071842 w 1620000"/>
              <a:gd name="connsiteY8" fmla="*/ 1620000 h 1620000"/>
              <a:gd name="connsiteX9" fmla="*/ 548125 w 1620000"/>
              <a:gd name="connsiteY9" fmla="*/ 1620000 h 1620000"/>
              <a:gd name="connsiteX10" fmla="*/ 422385 w 1620000"/>
              <a:gd name="connsiteY10" fmla="*/ 1567903 h 1620000"/>
              <a:gd name="connsiteX11" fmla="*/ 52062 w 1620000"/>
              <a:gd name="connsiteY11" fmla="*/ 1197580 h 1620000"/>
              <a:gd name="connsiteX12" fmla="*/ 0 w 1620000"/>
              <a:gd name="connsiteY12" fmla="*/ 1071842 h 1620000"/>
              <a:gd name="connsiteX13" fmla="*/ 0 w 1620000"/>
              <a:gd name="connsiteY13" fmla="*/ 548126 h 1620000"/>
              <a:gd name="connsiteX14" fmla="*/ 52097 w 1620000"/>
              <a:gd name="connsiteY14" fmla="*/ 422385 h 1620000"/>
              <a:gd name="connsiteX15" fmla="*/ 422420 w 1620000"/>
              <a:gd name="connsiteY15" fmla="*/ 52062 h 1620000"/>
              <a:gd name="connsiteX16" fmla="*/ 548158 w 1620000"/>
              <a:gd name="connsiteY16" fmla="*/ 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620000" h="1620000">
                <a:moveTo>
                  <a:pt x="548158" y="0"/>
                </a:moveTo>
                <a:cubicBezTo>
                  <a:pt x="595961" y="0"/>
                  <a:pt x="1024071" y="0"/>
                  <a:pt x="1071874" y="0"/>
                </a:cubicBezTo>
                <a:cubicBezTo>
                  <a:pt x="1119677" y="0"/>
                  <a:pt x="1163812" y="18295"/>
                  <a:pt x="1197614" y="52097"/>
                </a:cubicBezTo>
                <a:cubicBezTo>
                  <a:pt x="1231416" y="85899"/>
                  <a:pt x="1534136" y="388618"/>
                  <a:pt x="1567938" y="422420"/>
                </a:cubicBezTo>
                <a:cubicBezTo>
                  <a:pt x="1601740" y="456222"/>
                  <a:pt x="1620000" y="500355"/>
                  <a:pt x="1620000" y="548158"/>
                </a:cubicBezTo>
                <a:cubicBezTo>
                  <a:pt x="1620000" y="595961"/>
                  <a:pt x="1620000" y="1024071"/>
                  <a:pt x="1620000" y="1071874"/>
                </a:cubicBezTo>
                <a:cubicBezTo>
                  <a:pt x="1620000" y="1119678"/>
                  <a:pt x="1601706" y="1163813"/>
                  <a:pt x="1567904" y="1197615"/>
                </a:cubicBezTo>
                <a:cubicBezTo>
                  <a:pt x="1534102" y="1231417"/>
                  <a:pt x="1231382" y="1534136"/>
                  <a:pt x="1197580" y="1567938"/>
                </a:cubicBezTo>
                <a:cubicBezTo>
                  <a:pt x="1163778" y="1601740"/>
                  <a:pt x="1119645" y="1620000"/>
                  <a:pt x="1071842" y="1620000"/>
                </a:cubicBezTo>
                <a:cubicBezTo>
                  <a:pt x="1024038" y="1620000"/>
                  <a:pt x="595929" y="1620000"/>
                  <a:pt x="548125" y="1620000"/>
                </a:cubicBezTo>
                <a:cubicBezTo>
                  <a:pt x="500322" y="1620000"/>
                  <a:pt x="456188" y="1601705"/>
                  <a:pt x="422385" y="1567903"/>
                </a:cubicBezTo>
                <a:cubicBezTo>
                  <a:pt x="388583" y="1534101"/>
                  <a:pt x="85864" y="1231382"/>
                  <a:pt x="52062" y="1197580"/>
                </a:cubicBezTo>
                <a:cubicBezTo>
                  <a:pt x="18260" y="1163778"/>
                  <a:pt x="0" y="1119646"/>
                  <a:pt x="0" y="1071842"/>
                </a:cubicBezTo>
                <a:cubicBezTo>
                  <a:pt x="0" y="1024039"/>
                  <a:pt x="0" y="595929"/>
                  <a:pt x="0" y="548126"/>
                </a:cubicBezTo>
                <a:cubicBezTo>
                  <a:pt x="0" y="500323"/>
                  <a:pt x="18295" y="456187"/>
                  <a:pt x="52097" y="422385"/>
                </a:cubicBezTo>
                <a:cubicBezTo>
                  <a:pt x="85899" y="388583"/>
                  <a:pt x="388618" y="85864"/>
                  <a:pt x="422420" y="52062"/>
                </a:cubicBezTo>
                <a:cubicBezTo>
                  <a:pt x="456222" y="18260"/>
                  <a:pt x="500355" y="0"/>
                  <a:pt x="548158" y="0"/>
                </a:cubicBezTo>
                <a:close/>
              </a:path>
            </a:pathLst>
          </a:custGeom>
          <a:ln w="6350" cap="flat" cmpd="sng" algn="ctr">
            <a:solidFill>
              <a:schemeClr val="tx1">
                <a:lumMod val="40000"/>
                <a:lumOff val="60000"/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2097161" name="图片 25" descr="/data/temp/d4c66a3a-1a66-11f0-a31a-caab9103bcb4.jpg@base@tag=imgScale&amp;m=1&amp;w=450&amp;h=450&amp;q=95d4c66a3a-1a66-11f0-a31a-caab9103bcb4"/>
          <p:cNvPicPr>
            <a:picLocks noChangeAspect="1"/>
          </p:cNvPicPr>
          <p:nvPr>
            <p:custDataLst>
              <p:tags r:id="rId10"/>
            </p:custDataLst>
          </p:nvPr>
        </p:nvPicPr>
        <p:blipFill rotWithShape="1">
          <a:blip r:embed="rId11"/>
          <a:srcRect l="16667" r="16667"/>
          <a:stretch>
            <a:fillRect/>
          </a:stretch>
        </p:blipFill>
        <p:spPr>
          <a:xfrm>
            <a:off x="6278572" y="2882548"/>
            <a:ext cx="1620083" cy="1620083"/>
          </a:xfrm>
          <a:custGeom>
            <a:avLst/>
            <a:gdLst>
              <a:gd name="connsiteX0" fmla="*/ 548158 w 1620000"/>
              <a:gd name="connsiteY0" fmla="*/ 0 h 1620000"/>
              <a:gd name="connsiteX1" fmla="*/ 1071874 w 1620000"/>
              <a:gd name="connsiteY1" fmla="*/ 0 h 1620000"/>
              <a:gd name="connsiteX2" fmla="*/ 1197614 w 1620000"/>
              <a:gd name="connsiteY2" fmla="*/ 52097 h 1620000"/>
              <a:gd name="connsiteX3" fmla="*/ 1567938 w 1620000"/>
              <a:gd name="connsiteY3" fmla="*/ 422420 h 1620000"/>
              <a:gd name="connsiteX4" fmla="*/ 1620000 w 1620000"/>
              <a:gd name="connsiteY4" fmla="*/ 548158 h 1620000"/>
              <a:gd name="connsiteX5" fmla="*/ 1620000 w 1620000"/>
              <a:gd name="connsiteY5" fmla="*/ 1071874 h 1620000"/>
              <a:gd name="connsiteX6" fmla="*/ 1567904 w 1620000"/>
              <a:gd name="connsiteY6" fmla="*/ 1197615 h 1620000"/>
              <a:gd name="connsiteX7" fmla="*/ 1197580 w 1620000"/>
              <a:gd name="connsiteY7" fmla="*/ 1567938 h 1620000"/>
              <a:gd name="connsiteX8" fmla="*/ 1071842 w 1620000"/>
              <a:gd name="connsiteY8" fmla="*/ 1620000 h 1620000"/>
              <a:gd name="connsiteX9" fmla="*/ 548125 w 1620000"/>
              <a:gd name="connsiteY9" fmla="*/ 1620000 h 1620000"/>
              <a:gd name="connsiteX10" fmla="*/ 422385 w 1620000"/>
              <a:gd name="connsiteY10" fmla="*/ 1567903 h 1620000"/>
              <a:gd name="connsiteX11" fmla="*/ 52062 w 1620000"/>
              <a:gd name="connsiteY11" fmla="*/ 1197580 h 1620000"/>
              <a:gd name="connsiteX12" fmla="*/ 0 w 1620000"/>
              <a:gd name="connsiteY12" fmla="*/ 1071842 h 1620000"/>
              <a:gd name="connsiteX13" fmla="*/ 0 w 1620000"/>
              <a:gd name="connsiteY13" fmla="*/ 548126 h 1620000"/>
              <a:gd name="connsiteX14" fmla="*/ 52097 w 1620000"/>
              <a:gd name="connsiteY14" fmla="*/ 422385 h 1620000"/>
              <a:gd name="connsiteX15" fmla="*/ 422420 w 1620000"/>
              <a:gd name="connsiteY15" fmla="*/ 52062 h 1620000"/>
              <a:gd name="connsiteX16" fmla="*/ 548158 w 1620000"/>
              <a:gd name="connsiteY16" fmla="*/ 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620000" h="1620000">
                <a:moveTo>
                  <a:pt x="548158" y="0"/>
                </a:moveTo>
                <a:cubicBezTo>
                  <a:pt x="595961" y="0"/>
                  <a:pt x="1024071" y="0"/>
                  <a:pt x="1071874" y="0"/>
                </a:cubicBezTo>
                <a:cubicBezTo>
                  <a:pt x="1119677" y="0"/>
                  <a:pt x="1163812" y="18295"/>
                  <a:pt x="1197614" y="52097"/>
                </a:cubicBezTo>
                <a:cubicBezTo>
                  <a:pt x="1231416" y="85899"/>
                  <a:pt x="1534136" y="388618"/>
                  <a:pt x="1567938" y="422420"/>
                </a:cubicBezTo>
                <a:cubicBezTo>
                  <a:pt x="1601740" y="456222"/>
                  <a:pt x="1620000" y="500355"/>
                  <a:pt x="1620000" y="548158"/>
                </a:cubicBezTo>
                <a:cubicBezTo>
                  <a:pt x="1620000" y="595961"/>
                  <a:pt x="1620000" y="1024071"/>
                  <a:pt x="1620000" y="1071874"/>
                </a:cubicBezTo>
                <a:cubicBezTo>
                  <a:pt x="1620000" y="1119678"/>
                  <a:pt x="1601706" y="1163813"/>
                  <a:pt x="1567904" y="1197615"/>
                </a:cubicBezTo>
                <a:cubicBezTo>
                  <a:pt x="1534102" y="1231417"/>
                  <a:pt x="1231382" y="1534136"/>
                  <a:pt x="1197580" y="1567938"/>
                </a:cubicBezTo>
                <a:cubicBezTo>
                  <a:pt x="1163778" y="1601740"/>
                  <a:pt x="1119645" y="1620000"/>
                  <a:pt x="1071842" y="1620000"/>
                </a:cubicBezTo>
                <a:cubicBezTo>
                  <a:pt x="1024038" y="1620000"/>
                  <a:pt x="595929" y="1620000"/>
                  <a:pt x="548125" y="1620000"/>
                </a:cubicBezTo>
                <a:cubicBezTo>
                  <a:pt x="500322" y="1620000"/>
                  <a:pt x="456188" y="1601705"/>
                  <a:pt x="422385" y="1567903"/>
                </a:cubicBezTo>
                <a:cubicBezTo>
                  <a:pt x="388583" y="1534101"/>
                  <a:pt x="85864" y="1231382"/>
                  <a:pt x="52062" y="1197580"/>
                </a:cubicBezTo>
                <a:cubicBezTo>
                  <a:pt x="18260" y="1163778"/>
                  <a:pt x="0" y="1119646"/>
                  <a:pt x="0" y="1071842"/>
                </a:cubicBezTo>
                <a:cubicBezTo>
                  <a:pt x="0" y="1024039"/>
                  <a:pt x="0" y="595929"/>
                  <a:pt x="0" y="548126"/>
                </a:cubicBezTo>
                <a:cubicBezTo>
                  <a:pt x="0" y="500323"/>
                  <a:pt x="18295" y="456187"/>
                  <a:pt x="52097" y="422385"/>
                </a:cubicBezTo>
                <a:cubicBezTo>
                  <a:pt x="85899" y="388583"/>
                  <a:pt x="388618" y="85864"/>
                  <a:pt x="422420" y="52062"/>
                </a:cubicBezTo>
                <a:cubicBezTo>
                  <a:pt x="456222" y="18260"/>
                  <a:pt x="500355" y="0"/>
                  <a:pt x="548158" y="0"/>
                </a:cubicBezTo>
                <a:close/>
              </a:path>
            </a:pathLst>
          </a:custGeom>
          <a:ln w="6350" cap="flat" cmpd="sng" algn="ctr">
            <a:solidFill>
              <a:schemeClr val="tx1">
                <a:lumMod val="40000"/>
                <a:lumOff val="60000"/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2097163" name="图片 26" descr="/data/temp/d4c66b70-1a66-11f0-a31a-caab9103bcb4.jpgd4c66b70-1a66-11f0-a31a-caab9103bcb4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rcRect l="16676" r="16676"/>
          <a:stretch>
            <a:fillRect/>
          </a:stretch>
        </p:blipFill>
        <p:spPr>
          <a:xfrm>
            <a:off x="4323307" y="3928447"/>
            <a:ext cx="1620083" cy="1620083"/>
          </a:xfrm>
          <a:custGeom>
            <a:avLst/>
            <a:gdLst>
              <a:gd name="connsiteX0" fmla="*/ 548158 w 1620000"/>
              <a:gd name="connsiteY0" fmla="*/ 0 h 1620000"/>
              <a:gd name="connsiteX1" fmla="*/ 1071874 w 1620000"/>
              <a:gd name="connsiteY1" fmla="*/ 0 h 1620000"/>
              <a:gd name="connsiteX2" fmla="*/ 1197614 w 1620000"/>
              <a:gd name="connsiteY2" fmla="*/ 52097 h 1620000"/>
              <a:gd name="connsiteX3" fmla="*/ 1567938 w 1620000"/>
              <a:gd name="connsiteY3" fmla="*/ 422420 h 1620000"/>
              <a:gd name="connsiteX4" fmla="*/ 1620000 w 1620000"/>
              <a:gd name="connsiteY4" fmla="*/ 548158 h 1620000"/>
              <a:gd name="connsiteX5" fmla="*/ 1620000 w 1620000"/>
              <a:gd name="connsiteY5" fmla="*/ 1071874 h 1620000"/>
              <a:gd name="connsiteX6" fmla="*/ 1567904 w 1620000"/>
              <a:gd name="connsiteY6" fmla="*/ 1197615 h 1620000"/>
              <a:gd name="connsiteX7" fmla="*/ 1197580 w 1620000"/>
              <a:gd name="connsiteY7" fmla="*/ 1567938 h 1620000"/>
              <a:gd name="connsiteX8" fmla="*/ 1071842 w 1620000"/>
              <a:gd name="connsiteY8" fmla="*/ 1620000 h 1620000"/>
              <a:gd name="connsiteX9" fmla="*/ 548125 w 1620000"/>
              <a:gd name="connsiteY9" fmla="*/ 1620000 h 1620000"/>
              <a:gd name="connsiteX10" fmla="*/ 422385 w 1620000"/>
              <a:gd name="connsiteY10" fmla="*/ 1567903 h 1620000"/>
              <a:gd name="connsiteX11" fmla="*/ 52062 w 1620000"/>
              <a:gd name="connsiteY11" fmla="*/ 1197580 h 1620000"/>
              <a:gd name="connsiteX12" fmla="*/ 0 w 1620000"/>
              <a:gd name="connsiteY12" fmla="*/ 1071842 h 1620000"/>
              <a:gd name="connsiteX13" fmla="*/ 0 w 1620000"/>
              <a:gd name="connsiteY13" fmla="*/ 548126 h 1620000"/>
              <a:gd name="connsiteX14" fmla="*/ 52097 w 1620000"/>
              <a:gd name="connsiteY14" fmla="*/ 422385 h 1620000"/>
              <a:gd name="connsiteX15" fmla="*/ 422420 w 1620000"/>
              <a:gd name="connsiteY15" fmla="*/ 52062 h 1620000"/>
              <a:gd name="connsiteX16" fmla="*/ 548158 w 1620000"/>
              <a:gd name="connsiteY16" fmla="*/ 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620000" h="1620000">
                <a:moveTo>
                  <a:pt x="548158" y="0"/>
                </a:moveTo>
                <a:cubicBezTo>
                  <a:pt x="595961" y="0"/>
                  <a:pt x="1024071" y="0"/>
                  <a:pt x="1071874" y="0"/>
                </a:cubicBezTo>
                <a:cubicBezTo>
                  <a:pt x="1119677" y="0"/>
                  <a:pt x="1163812" y="18295"/>
                  <a:pt x="1197614" y="52097"/>
                </a:cubicBezTo>
                <a:cubicBezTo>
                  <a:pt x="1231416" y="85899"/>
                  <a:pt x="1534136" y="388618"/>
                  <a:pt x="1567938" y="422420"/>
                </a:cubicBezTo>
                <a:cubicBezTo>
                  <a:pt x="1601740" y="456222"/>
                  <a:pt x="1620000" y="500355"/>
                  <a:pt x="1620000" y="548158"/>
                </a:cubicBezTo>
                <a:cubicBezTo>
                  <a:pt x="1620000" y="595961"/>
                  <a:pt x="1620000" y="1024071"/>
                  <a:pt x="1620000" y="1071874"/>
                </a:cubicBezTo>
                <a:cubicBezTo>
                  <a:pt x="1620000" y="1119678"/>
                  <a:pt x="1601706" y="1163813"/>
                  <a:pt x="1567904" y="1197615"/>
                </a:cubicBezTo>
                <a:cubicBezTo>
                  <a:pt x="1534102" y="1231417"/>
                  <a:pt x="1231382" y="1534136"/>
                  <a:pt x="1197580" y="1567938"/>
                </a:cubicBezTo>
                <a:cubicBezTo>
                  <a:pt x="1163778" y="1601740"/>
                  <a:pt x="1119645" y="1620000"/>
                  <a:pt x="1071842" y="1620000"/>
                </a:cubicBezTo>
                <a:cubicBezTo>
                  <a:pt x="1024038" y="1620000"/>
                  <a:pt x="595929" y="1620000"/>
                  <a:pt x="548125" y="1620000"/>
                </a:cubicBezTo>
                <a:cubicBezTo>
                  <a:pt x="500322" y="1620000"/>
                  <a:pt x="456188" y="1601705"/>
                  <a:pt x="422385" y="1567903"/>
                </a:cubicBezTo>
                <a:cubicBezTo>
                  <a:pt x="388583" y="1534101"/>
                  <a:pt x="85864" y="1231382"/>
                  <a:pt x="52062" y="1197580"/>
                </a:cubicBezTo>
                <a:cubicBezTo>
                  <a:pt x="18260" y="1163778"/>
                  <a:pt x="0" y="1119646"/>
                  <a:pt x="0" y="1071842"/>
                </a:cubicBezTo>
                <a:cubicBezTo>
                  <a:pt x="0" y="1024039"/>
                  <a:pt x="0" y="595929"/>
                  <a:pt x="0" y="548126"/>
                </a:cubicBezTo>
                <a:cubicBezTo>
                  <a:pt x="0" y="500323"/>
                  <a:pt x="18295" y="456187"/>
                  <a:pt x="52097" y="422385"/>
                </a:cubicBezTo>
                <a:cubicBezTo>
                  <a:pt x="85899" y="388583"/>
                  <a:pt x="388618" y="85864"/>
                  <a:pt x="422420" y="52062"/>
                </a:cubicBezTo>
                <a:cubicBezTo>
                  <a:pt x="456222" y="18260"/>
                  <a:pt x="500355" y="0"/>
                  <a:pt x="548158" y="0"/>
                </a:cubicBezTo>
                <a:close/>
              </a:path>
            </a:pathLst>
          </a:custGeom>
          <a:ln w="6350" cap="flat" cmpd="sng" algn="ctr">
            <a:solidFill>
              <a:schemeClr val="tx1">
                <a:lumMod val="40000"/>
                <a:lumOff val="60000"/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049104" name="八边形 1"/>
          <p:cNvSpPr/>
          <p:nvPr>
            <p:custDataLst>
              <p:tags r:id="rId14"/>
            </p:custDataLst>
          </p:nvPr>
        </p:nvSpPr>
        <p:spPr>
          <a:xfrm>
            <a:off x="4318226" y="2882548"/>
            <a:ext cx="506392" cy="506392"/>
          </a:xfrm>
          <a:prstGeom prst="octagon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latin typeface="+mn-ea"/>
                <a:cs typeface="+mn-ea"/>
                <a:sym typeface="+mn-ea"/>
              </a:rPr>
              <a:t>01</a:t>
            </a:r>
            <a:endParaRPr lang="zh-CN" altLang="en-US" sz="1600" b="1" dirty="0">
              <a:latin typeface="+mn-ea"/>
              <a:cs typeface="+mn-ea"/>
              <a:sym typeface="+mn-ea"/>
            </a:endParaRPr>
          </a:p>
        </p:txBody>
      </p:sp>
      <p:sp>
        <p:nvSpPr>
          <p:cNvPr id="1049106" name="八边形 17"/>
          <p:cNvSpPr/>
          <p:nvPr>
            <p:custDataLst>
              <p:tags r:id="rId15"/>
            </p:custDataLst>
          </p:nvPr>
        </p:nvSpPr>
        <p:spPr>
          <a:xfrm>
            <a:off x="7391785" y="3996395"/>
            <a:ext cx="506392" cy="506392"/>
          </a:xfrm>
          <a:prstGeom prst="octagon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latin typeface="+mn-ea"/>
                <a:cs typeface="+mn-ea"/>
                <a:sym typeface="+mn-ea"/>
              </a:rPr>
              <a:t>02</a:t>
            </a:r>
            <a:endParaRPr lang="zh-CN" altLang="en-US" sz="1600" b="1" dirty="0">
              <a:latin typeface="+mn-ea"/>
              <a:cs typeface="+mn-ea"/>
              <a:sym typeface="+mn-ea"/>
            </a:endParaRPr>
          </a:p>
        </p:txBody>
      </p:sp>
      <p:sp>
        <p:nvSpPr>
          <p:cNvPr id="1049108" name="八边形 18"/>
          <p:cNvSpPr/>
          <p:nvPr>
            <p:custDataLst>
              <p:tags r:id="rId16"/>
            </p:custDataLst>
          </p:nvPr>
        </p:nvSpPr>
        <p:spPr>
          <a:xfrm>
            <a:off x="4318226" y="5041659"/>
            <a:ext cx="506392" cy="506392"/>
          </a:xfrm>
          <a:prstGeom prst="octagon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latin typeface="+mn-ea"/>
                <a:cs typeface="+mn-ea"/>
                <a:sym typeface="+mn-ea"/>
              </a:rPr>
              <a:t>03</a:t>
            </a:r>
            <a:endParaRPr lang="zh-CN" altLang="en-US" sz="1600" b="1" dirty="0">
              <a:latin typeface="+mn-ea"/>
              <a:cs typeface="+mn-ea"/>
              <a:sym typeface="+mn-ea"/>
            </a:endParaRPr>
          </a:p>
        </p:txBody>
      </p:sp>
    </p:spTree>
    <p:custDataLst>
      <p:tags r:id="rId17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46" name="标题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三农实践的政策支持</a:t>
            </a:r>
            <a:endParaRPr lang="zh-CN" altLang="en-US"/>
          </a:p>
        </p:txBody>
      </p:sp>
      <p:sp>
        <p:nvSpPr>
          <p:cNvPr id="1049148" name="节编号"/>
          <p:cNvSpPr>
            <a:spLocks noGrp="1"/>
          </p:cNvSpPr>
          <p:nvPr>
            <p:ph type="body" sz="quarter" idx="13"/>
            <p:custDataLst>
              <p:tags r:id="rId2"/>
            </p:custDataLst>
          </p:nvPr>
        </p:nvSpPr>
        <p:spPr/>
        <p:txBody>
          <a:bodyPr>
            <a:normAutofit fontScale="85000" lnSpcReduction="20000"/>
          </a:bodyPr>
          <a:p>
            <a:r>
              <a:rPr lang="zh-CN" altLang="en-US"/>
              <a:t>02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0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10" name="任意多边形: 形状 23"/>
          <p:cNvSpPr/>
          <p:nvPr>
            <p:custDataLst>
              <p:tags r:id="rId1"/>
            </p:custDataLst>
          </p:nvPr>
        </p:nvSpPr>
        <p:spPr>
          <a:xfrm>
            <a:off x="6853472" y="0"/>
            <a:ext cx="5338528" cy="5283200"/>
          </a:xfrm>
          <a:custGeom>
            <a:avLst/>
            <a:gdLst>
              <a:gd name="connsiteX0" fmla="*/ 0 w 3640137"/>
              <a:gd name="connsiteY0" fmla="*/ 0 h 5283200"/>
              <a:gd name="connsiteX1" fmla="*/ 3640137 w 3640137"/>
              <a:gd name="connsiteY1" fmla="*/ 0 h 5283200"/>
              <a:gd name="connsiteX2" fmla="*/ 3640137 w 3640137"/>
              <a:gd name="connsiteY2" fmla="*/ 5283200 h 5283200"/>
              <a:gd name="connsiteX3" fmla="*/ 3144983 w 3640137"/>
              <a:gd name="connsiteY3" fmla="*/ 5283200 h 528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40137" h="5283200">
                <a:moveTo>
                  <a:pt x="0" y="0"/>
                </a:moveTo>
                <a:lnTo>
                  <a:pt x="3640137" y="0"/>
                </a:lnTo>
                <a:lnTo>
                  <a:pt x="3640137" y="5283200"/>
                </a:lnTo>
                <a:lnTo>
                  <a:pt x="3144983" y="52832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1049212" name="标题 5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95960" y="360045"/>
            <a:ext cx="6360795" cy="720090"/>
          </a:xfrm>
        </p:spPr>
        <p:txBody>
          <a:bodyPr/>
          <a:p>
            <a:r>
              <a:rPr lang="zh-CN" altLang="en-US"/>
              <a:t>国家政策导向</a:t>
            </a:r>
            <a:endParaRPr lang="zh-CN" altLang="en-US"/>
          </a:p>
        </p:txBody>
      </p:sp>
      <p:pic>
        <p:nvPicPr>
          <p:cNvPr id="2097165" name="图片 22" descr="/data/temp/d51781f4-1a66-11f0-80c7-cafef4db82c1.jpg@base@tag=imgScale&amp;m=1&amp;w=2181&amp;h=1770&amp;q=95d51781f4-1a66-11f0-80c7-cafef4db82c1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/>
          <a:srcRect l="9209" r="9209"/>
          <a:stretch>
            <a:fillRect/>
          </a:stretch>
        </p:blipFill>
        <p:spPr>
          <a:xfrm>
            <a:off x="4335461" y="479394"/>
            <a:ext cx="7856539" cy="6378606"/>
          </a:xfrm>
          <a:custGeom>
            <a:avLst/>
            <a:gdLst>
              <a:gd name="connsiteX0" fmla="*/ 3970953 w 6347193"/>
              <a:gd name="connsiteY0" fmla="*/ 0 h 6378606"/>
              <a:gd name="connsiteX1" fmla="*/ 6347193 w 6347193"/>
              <a:gd name="connsiteY1" fmla="*/ 3816994 h 6378606"/>
              <a:gd name="connsiteX2" fmla="*/ 6347193 w 6347193"/>
              <a:gd name="connsiteY2" fmla="*/ 6378606 h 6378606"/>
              <a:gd name="connsiteX3" fmla="*/ 0 w 6347193"/>
              <a:gd name="connsiteY3" fmla="*/ 6378606 h 6378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47193" h="6378606">
                <a:moveTo>
                  <a:pt x="3970953" y="0"/>
                </a:moveTo>
                <a:lnTo>
                  <a:pt x="6347193" y="3816994"/>
                </a:lnTo>
                <a:lnTo>
                  <a:pt x="6347193" y="6378606"/>
                </a:lnTo>
                <a:lnTo>
                  <a:pt x="0" y="6378606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0000"/>
            </a:schemeClr>
          </a:solidFill>
          <a:ln w="6350" cap="flat" cmpd="sng" algn="ctr">
            <a:solidFill>
              <a:schemeClr val="dk1">
                <a:lumMod val="40000"/>
                <a:lumOff val="6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049214" name="椭圆 1"/>
          <p:cNvSpPr/>
          <p:nvPr>
            <p:custDataLst>
              <p:tags r:id="rId5"/>
            </p:custDataLst>
          </p:nvPr>
        </p:nvSpPr>
        <p:spPr>
          <a:xfrm>
            <a:off x="699283" y="2268974"/>
            <a:ext cx="588201" cy="58820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rgbClr val="376FFF">
              <a:shade val="50000"/>
            </a:srgbClr>
          </a:lnRef>
          <a:fillRef idx="1">
            <a:srgbClr val="376FFF"/>
          </a:fillRef>
          <a:effectRef idx="0">
            <a:srgbClr val="376FFF"/>
          </a:effectRef>
          <a:fontRef idx="minor">
            <a:srgbClr val="FFFFFF"/>
          </a:fontRef>
        </p:style>
        <p:txBody>
          <a:bodyPr wrap="non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srgbClr val="FFFFFF"/>
                </a:solidFill>
                <a:cs typeface="+mn-ea"/>
                <a:sym typeface="+mn-ea"/>
              </a:rPr>
              <a:t>01</a:t>
            </a:r>
            <a:endParaRPr lang="en-US" altLang="zh-CN" sz="2000" b="1" dirty="0">
              <a:solidFill>
                <a:srgbClr val="FFFFFF"/>
              </a:solidFill>
              <a:cs typeface="+mn-ea"/>
              <a:sym typeface="+mn-ea"/>
            </a:endParaRPr>
          </a:p>
        </p:txBody>
      </p:sp>
      <p:sp>
        <p:nvSpPr>
          <p:cNvPr id="1049216" name="椭圆 2"/>
          <p:cNvSpPr/>
          <p:nvPr>
            <p:custDataLst>
              <p:tags r:id="rId6"/>
            </p:custDataLst>
          </p:nvPr>
        </p:nvSpPr>
        <p:spPr>
          <a:xfrm>
            <a:off x="699283" y="4357378"/>
            <a:ext cx="588201" cy="58820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rgbClr val="376FFF">
              <a:shade val="50000"/>
            </a:srgbClr>
          </a:lnRef>
          <a:fillRef idx="1">
            <a:srgbClr val="376FFF"/>
          </a:fillRef>
          <a:effectRef idx="0">
            <a:srgbClr val="376FFF"/>
          </a:effectRef>
          <a:fontRef idx="minor">
            <a:srgbClr val="FFFFFF"/>
          </a:fontRef>
        </p:style>
        <p:txBody>
          <a:bodyPr wrap="non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FFFFFF"/>
                </a:solidFill>
                <a:cs typeface="+mn-ea"/>
                <a:sym typeface="+mn-ea"/>
              </a:rPr>
              <a:t>02</a:t>
            </a:r>
            <a:endParaRPr lang="en-US" altLang="zh-CN" sz="2000" b="1" dirty="0">
              <a:solidFill>
                <a:srgbClr val="FFFFFF"/>
              </a:solidFill>
              <a:cs typeface="+mn-ea"/>
              <a:sym typeface="+mn-ea"/>
            </a:endParaRPr>
          </a:p>
        </p:txBody>
      </p:sp>
      <p:cxnSp>
        <p:nvCxnSpPr>
          <p:cNvPr id="3145729" name="直接连接符 3"/>
          <p:cNvCxnSpPr/>
          <p:nvPr>
            <p:custDataLst>
              <p:tags r:id="rId7"/>
            </p:custDataLst>
          </p:nvPr>
        </p:nvCxnSpPr>
        <p:spPr>
          <a:xfrm>
            <a:off x="993451" y="3209296"/>
            <a:ext cx="0" cy="796097"/>
          </a:xfrm>
          <a:prstGeom prst="line">
            <a:avLst/>
          </a:prstGeom>
          <a:solidFill>
            <a:srgbClr val="00993F"/>
          </a:solidFill>
          <a:ln w="12700">
            <a:solidFill>
              <a:schemeClr val="tx1">
                <a:alpha val="40000"/>
              </a:schemeClr>
            </a:solidFill>
            <a:prstDash val="sysDot"/>
          </a:ln>
        </p:spPr>
        <p:style>
          <a:lnRef idx="1">
            <a:srgbClr val="376FFF"/>
          </a:lnRef>
          <a:fillRef idx="0">
            <a:srgbClr val="376FFF"/>
          </a:fillRef>
          <a:effectRef idx="0">
            <a:srgbClr val="376FFF"/>
          </a:effectRef>
          <a:fontRef idx="minor">
            <a:srgbClr val="000000"/>
          </a:fontRef>
        </p:style>
      </p:cxnSp>
      <p:sp>
        <p:nvSpPr>
          <p:cNvPr id="1049218" name="矩形 4"/>
          <p:cNvSpPr/>
          <p:nvPr>
            <p:custDataLst>
              <p:tags r:id="rId8"/>
            </p:custDataLst>
          </p:nvPr>
        </p:nvSpPr>
        <p:spPr bwMode="auto">
          <a:xfrm>
            <a:off x="1501734" y="2137456"/>
            <a:ext cx="2583670" cy="3818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no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2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粮食安全战略</a:t>
            </a:r>
            <a:endParaRPr lang="zh-CN" altLang="en-US" sz="2200" b="1" dirty="0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220" name="矩形 6"/>
          <p:cNvSpPr/>
          <p:nvPr>
            <p:custDataLst>
              <p:tags r:id="rId9"/>
            </p:custDataLst>
          </p:nvPr>
        </p:nvSpPr>
        <p:spPr>
          <a:xfrm>
            <a:off x="1501734" y="2519938"/>
            <a:ext cx="2583670" cy="1325871"/>
          </a:xfrm>
          <a:prstGeom prst="rect">
            <a:avLst/>
          </a:prstGeom>
          <a:ln>
            <a:noFill/>
            <a:prstDash val="sysDash"/>
          </a:ln>
        </p:spPr>
        <p:txBody>
          <a:bodyPr vert="horz" wrap="square" lIns="0" tIns="0" rIns="0" bIns="0" rtlCol="0" anchor="t" anchorCtr="0">
            <a:noAutofit/>
          </a:bodyPr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严守耕地红线，保障粮食安全，实施千亿斤粮食产能提升行动。</a:t>
            </a:r>
            <a:endParaRPr lang="zh-CN" altLang="en-US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222" name="矩形 29"/>
          <p:cNvSpPr/>
          <p:nvPr>
            <p:custDataLst>
              <p:tags r:id="rId10"/>
            </p:custDataLst>
          </p:nvPr>
        </p:nvSpPr>
        <p:spPr bwMode="auto">
          <a:xfrm>
            <a:off x="1560186" y="4225860"/>
            <a:ext cx="2525247" cy="3818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noAutofit/>
          </a:bodyPr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2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产业振兴政策</a:t>
            </a:r>
            <a:endParaRPr lang="zh-CN" altLang="en-US" sz="22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224" name="矩形 7"/>
          <p:cNvSpPr/>
          <p:nvPr>
            <p:custDataLst>
              <p:tags r:id="rId11"/>
            </p:custDataLst>
          </p:nvPr>
        </p:nvSpPr>
        <p:spPr>
          <a:xfrm>
            <a:off x="1560186" y="4607707"/>
            <a:ext cx="2524976" cy="1325871"/>
          </a:xfrm>
          <a:prstGeom prst="rect">
            <a:avLst/>
          </a:prstGeom>
          <a:ln>
            <a:noFill/>
            <a:prstDash val="sysDash"/>
          </a:ln>
        </p:spPr>
        <p:txBody>
          <a:bodyPr vert="horz" wrap="square" lIns="0" tIns="0" rIns="0" bIns="0" rtlCol="0" anchor="t" anchorCtr="0">
            <a:noAutofit/>
          </a:bodyPr>
          <a:p>
            <a:pPr indent="-2286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拓展增收渠道，深化农村改革，推动乡村富民产业发展。</a:t>
            </a:r>
            <a:endParaRPr lang="zh-CN" altLang="en-US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</p:spTree>
    <p:custDataLst>
      <p:tags r:id="rId12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62" name="任意形状 27"/>
          <p:cNvSpPr/>
          <p:nvPr>
            <p:custDataLst>
              <p:tags r:id="rId1"/>
            </p:custDataLst>
          </p:nvPr>
        </p:nvSpPr>
        <p:spPr>
          <a:xfrm>
            <a:off x="0" y="0"/>
            <a:ext cx="5892800" cy="6858000"/>
          </a:xfrm>
          <a:custGeom>
            <a:avLst/>
            <a:gdLst>
              <a:gd name="connsiteX0" fmla="*/ 0 w 4419600"/>
              <a:gd name="connsiteY0" fmla="*/ 0 h 5143500"/>
              <a:gd name="connsiteX1" fmla="*/ 4419600 w 4419600"/>
              <a:gd name="connsiteY1" fmla="*/ 0 h 5143500"/>
              <a:gd name="connsiteX2" fmla="*/ 4419600 w 4419600"/>
              <a:gd name="connsiteY2" fmla="*/ 40810 h 5143500"/>
              <a:gd name="connsiteX3" fmla="*/ 4309545 w 4419600"/>
              <a:gd name="connsiteY3" fmla="*/ 59847 h 5143500"/>
              <a:gd name="connsiteX4" fmla="*/ 606350 w 4419600"/>
              <a:gd name="connsiteY4" fmla="*/ 4567941 h 5143500"/>
              <a:gd name="connsiteX5" fmla="*/ 624548 w 4419600"/>
              <a:gd name="connsiteY5" fmla="*/ 4979676 h 5143500"/>
              <a:gd name="connsiteX6" fmla="*/ 646400 w 4419600"/>
              <a:gd name="connsiteY6" fmla="*/ 5143500 h 5143500"/>
              <a:gd name="connsiteX7" fmla="*/ 0 w 4419600"/>
              <a:gd name="connsiteY7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19600" h="5143500">
                <a:moveTo>
                  <a:pt x="0" y="0"/>
                </a:moveTo>
                <a:lnTo>
                  <a:pt x="4419600" y="0"/>
                </a:lnTo>
                <a:lnTo>
                  <a:pt x="4419600" y="40810"/>
                </a:lnTo>
                <a:lnTo>
                  <a:pt x="4309545" y="59847"/>
                </a:lnTo>
                <a:cubicBezTo>
                  <a:pt x="2198662" y="474814"/>
                  <a:pt x="606350" y="2335426"/>
                  <a:pt x="606350" y="4567941"/>
                </a:cubicBezTo>
                <a:cubicBezTo>
                  <a:pt x="606350" y="4706709"/>
                  <a:pt x="612502" y="4844040"/>
                  <a:pt x="624548" y="4979676"/>
                </a:cubicBezTo>
                <a:lnTo>
                  <a:pt x="646400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kumimoji="1" lang="zh-CN" altLang="en-US" sz="3200">
              <a:latin typeface="+mn-ea"/>
              <a:sym typeface="微软雅黑" panose="020B0503020204020204" pitchFamily="34" charset="-122"/>
            </a:endParaRPr>
          </a:p>
        </p:txBody>
      </p:sp>
      <p:sp>
        <p:nvSpPr>
          <p:cNvPr id="1049264" name="任意形状 25"/>
          <p:cNvSpPr/>
          <p:nvPr>
            <p:custDataLst>
              <p:tags r:id="rId2"/>
            </p:custDataLst>
          </p:nvPr>
        </p:nvSpPr>
        <p:spPr>
          <a:xfrm flipH="1" flipV="1">
            <a:off x="8397543" y="4970052"/>
            <a:ext cx="3794457" cy="1887948"/>
          </a:xfrm>
          <a:custGeom>
            <a:avLst/>
            <a:gdLst>
              <a:gd name="connsiteX0" fmla="*/ 0 w 2845843"/>
              <a:gd name="connsiteY0" fmla="*/ 1415961 h 1415961"/>
              <a:gd name="connsiteX1" fmla="*/ 0 w 2845843"/>
              <a:gd name="connsiteY1" fmla="*/ 0 h 1415961"/>
              <a:gd name="connsiteX2" fmla="*/ 2845843 w 2845843"/>
              <a:gd name="connsiteY2" fmla="*/ 0 h 1415961"/>
              <a:gd name="connsiteX3" fmla="*/ 2651432 w 2845843"/>
              <a:gd name="connsiteY3" fmla="*/ 24238 h 1415961"/>
              <a:gd name="connsiteX4" fmla="*/ 142714 w 2845843"/>
              <a:gd name="connsiteY4" fmla="*/ 1265403 h 1415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5843" h="1415961">
                <a:moveTo>
                  <a:pt x="0" y="1415961"/>
                </a:moveTo>
                <a:lnTo>
                  <a:pt x="0" y="0"/>
                </a:lnTo>
                <a:lnTo>
                  <a:pt x="2845843" y="0"/>
                </a:lnTo>
                <a:lnTo>
                  <a:pt x="2651432" y="24238"/>
                </a:lnTo>
                <a:cubicBezTo>
                  <a:pt x="1683526" y="169017"/>
                  <a:pt x="814319" y="615706"/>
                  <a:pt x="142714" y="1265403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kumimoji="1" lang="zh-CN" altLang="en-US" sz="3200">
              <a:latin typeface="+mn-ea"/>
              <a:sym typeface="微软雅黑" panose="020B0503020204020204" pitchFamily="34" charset="-122"/>
            </a:endParaRPr>
          </a:p>
        </p:txBody>
      </p:sp>
      <p:sp>
        <p:nvSpPr>
          <p:cNvPr id="1049266" name="标题 15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/>
          <a:p>
            <a:r>
              <a:rPr lang="zh-CN" altLang="en-US"/>
              <a:t>地方政府措施</a:t>
            </a:r>
            <a:endParaRPr lang="zh-CN" altLang="en-US"/>
          </a:p>
        </p:txBody>
      </p:sp>
      <p:sp useBgFill="1">
        <p:nvSpPr>
          <p:cNvPr id="1049268" name="圆角矩形 5"/>
          <p:cNvSpPr/>
          <p:nvPr>
            <p:custDataLst>
              <p:tags r:id="rId4"/>
            </p:custDataLst>
          </p:nvPr>
        </p:nvSpPr>
        <p:spPr>
          <a:xfrm>
            <a:off x="6342381" y="2136140"/>
            <a:ext cx="4585590" cy="3048000"/>
          </a:xfrm>
          <a:prstGeom prst="roundRect">
            <a:avLst>
              <a:gd name="adj" fmla="val 6373"/>
            </a:avLst>
          </a:prstGeom>
          <a:effectLst>
            <a:outerShdw blurRad="508000" dist="76200" dir="5400000" algn="bl" rotWithShape="0">
              <a:schemeClr val="accent1">
                <a:alpha val="20000"/>
              </a:schemeClr>
            </a:outerShdw>
          </a:effectLst>
        </p:spPr>
        <p:txBody>
          <a:bodyPr vert="horz" wrap="square" numCol="1" spcCol="0" rtlCol="0" fromWordArt="0" anchor="ctr" anchorCtr="0" forceAA="0" compatLnSpc="0">
            <a:noAutofit/>
          </a:bodyPr>
          <a:p>
            <a:pPr lvl="0" algn="ctr">
              <a:buClrTx/>
              <a:buSzTx/>
              <a:buFontTx/>
            </a:pPr>
            <a:endParaRPr kumimoji="1" lang="zh-CN" altLang="en-US" sz="3200" dirty="0">
              <a:latin typeface="+mn-ea"/>
              <a:sym typeface="微软雅黑" panose="020B0503020204020204" pitchFamily="34" charset="-122"/>
            </a:endParaRPr>
          </a:p>
        </p:txBody>
      </p:sp>
      <p:sp>
        <p:nvSpPr>
          <p:cNvPr id="1049270" name="圆角矩形 5"/>
          <p:cNvSpPr/>
          <p:nvPr>
            <p:custDataLst>
              <p:tags r:id="rId5"/>
            </p:custDataLst>
          </p:nvPr>
        </p:nvSpPr>
        <p:spPr>
          <a:xfrm>
            <a:off x="6341746" y="2136140"/>
            <a:ext cx="4585590" cy="3048000"/>
          </a:xfrm>
          <a:prstGeom prst="roundRect">
            <a:avLst>
              <a:gd name="adj" fmla="val 6373"/>
            </a:avLst>
          </a:prstGeom>
          <a:solidFill>
            <a:schemeClr val="lt1">
              <a:alpha val="15000"/>
            </a:schemeClr>
          </a:solidFill>
          <a:effectLst/>
        </p:spPr>
        <p:txBody>
          <a:bodyPr vert="horz" wrap="square" numCol="1" spcCol="0" rtlCol="0" fromWordArt="0" anchor="ctr" anchorCtr="0" forceAA="0" compatLnSpc="0">
            <a:noAutofit/>
          </a:bodyPr>
          <a:p>
            <a:pPr lvl="0" algn="ctr">
              <a:buClrTx/>
              <a:buSzTx/>
              <a:buFontTx/>
            </a:pPr>
            <a:endParaRPr kumimoji="1" lang="zh-CN" altLang="en-US" sz="3200" dirty="0">
              <a:latin typeface="+mn-ea"/>
              <a:sym typeface="微软雅黑" panose="020B0503020204020204" pitchFamily="34" charset="-122"/>
            </a:endParaRPr>
          </a:p>
        </p:txBody>
      </p:sp>
      <p:sp>
        <p:nvSpPr>
          <p:cNvPr id="1049272" name="矩形 3"/>
          <p:cNvSpPr/>
          <p:nvPr>
            <p:custDataLst>
              <p:tags r:id="rId6"/>
            </p:custDataLst>
          </p:nvPr>
        </p:nvSpPr>
        <p:spPr>
          <a:xfrm>
            <a:off x="6864986" y="3810000"/>
            <a:ext cx="3528000" cy="1091078"/>
          </a:xfrm>
          <a:prstGeom prst="rect">
            <a:avLst/>
          </a:prstGeom>
        </p:spPr>
        <p:txBody>
          <a:bodyPr wrap="square" lIns="0" tIns="0" rIns="0" bIns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优化农村金融服务，提供多样化金融产品，满足农民需求。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274" name="矩形 5"/>
          <p:cNvSpPr/>
          <p:nvPr>
            <p:custDataLst>
              <p:tags r:id="rId7"/>
            </p:custDataLst>
          </p:nvPr>
        </p:nvSpPr>
        <p:spPr>
          <a:xfrm>
            <a:off x="6864986" y="3306445"/>
            <a:ext cx="3528000" cy="3292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1900" b="1">
                <a:solidFill>
                  <a:schemeClr val="tx1"/>
                </a:solidFill>
                <a:latin typeface="+mn-ea"/>
                <a:cs typeface="+mn-ea"/>
              </a:rPr>
              <a:t>金融服务优化</a:t>
            </a:r>
            <a:endParaRPr kumimoji="1" lang="zh-CN" altLang="en-US" sz="1900" b="1">
              <a:solidFill>
                <a:schemeClr val="tx1"/>
              </a:solidFill>
              <a:latin typeface="+mn-ea"/>
              <a:cs typeface="+mn-ea"/>
            </a:endParaRPr>
          </a:p>
        </p:txBody>
      </p:sp>
      <p:pic>
        <p:nvPicPr>
          <p:cNvPr id="2097167" name="图形 2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6890386" y="2578735"/>
            <a:ext cx="505652" cy="488982"/>
          </a:xfrm>
          <a:prstGeom prst="rect">
            <a:avLst/>
          </a:prstGeom>
        </p:spPr>
      </p:pic>
      <p:sp>
        <p:nvSpPr>
          <p:cNvPr id="1049276" name="矩形 6"/>
          <p:cNvSpPr/>
          <p:nvPr>
            <p:custDataLst>
              <p:tags r:id="rId10"/>
            </p:custDataLst>
          </p:nvPr>
        </p:nvSpPr>
        <p:spPr>
          <a:xfrm>
            <a:off x="1265556" y="3810000"/>
            <a:ext cx="3528000" cy="1091078"/>
          </a:xfrm>
          <a:prstGeom prst="rect">
            <a:avLst/>
          </a:prstGeom>
        </p:spPr>
        <p:txBody>
          <a:bodyPr wrap="square" lIns="0" tIns="0" rIns="0" bIns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鼓励土地流转，提高土地利用效率，发展现代农业。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pic>
        <p:nvPicPr>
          <p:cNvPr id="2097169" name="图形 1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1279526" y="2578735"/>
            <a:ext cx="506467" cy="503870"/>
          </a:xfrm>
          <a:prstGeom prst="rect">
            <a:avLst/>
          </a:prstGeom>
        </p:spPr>
      </p:pic>
      <p:sp>
        <p:nvSpPr>
          <p:cNvPr id="1049278" name="矩形 18"/>
          <p:cNvSpPr/>
          <p:nvPr>
            <p:custDataLst>
              <p:tags r:id="rId13"/>
            </p:custDataLst>
          </p:nvPr>
        </p:nvSpPr>
        <p:spPr>
          <a:xfrm>
            <a:off x="1265556" y="3306445"/>
            <a:ext cx="3528000" cy="3292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1900" b="1">
                <a:solidFill>
                  <a:schemeClr val="tx1"/>
                </a:solidFill>
                <a:latin typeface="+mn-ea"/>
                <a:cs typeface="+mn-ea"/>
              </a:rPr>
              <a:t>土地流转支持</a:t>
            </a:r>
            <a:endParaRPr kumimoji="1" lang="zh-CN" altLang="en-US" sz="1900" b="1">
              <a:solidFill>
                <a:schemeClr val="tx1"/>
              </a:solidFill>
              <a:latin typeface="+mn-ea"/>
              <a:cs typeface="+mn-ea"/>
            </a:endParaRPr>
          </a:p>
        </p:txBody>
      </p:sp>
    </p:spTree>
    <p:custDataLst>
      <p:tags r:id="rId14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16" name="标题 6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政策实施效果</a:t>
            </a:r>
            <a:endParaRPr lang="zh-CN" altLang="en-US"/>
          </a:p>
        </p:txBody>
      </p:sp>
      <p:sp>
        <p:nvSpPr>
          <p:cNvPr id="1049318" name="任意多边形 3"/>
          <p:cNvSpPr/>
          <p:nvPr>
            <p:custDataLst>
              <p:tags r:id="rId2"/>
            </p:custDataLst>
          </p:nvPr>
        </p:nvSpPr>
        <p:spPr>
          <a:xfrm>
            <a:off x="1458609" y="3533575"/>
            <a:ext cx="4637713" cy="360882"/>
          </a:xfrm>
          <a:custGeom>
            <a:avLst/>
            <a:gdLst>
              <a:gd name="connsiteX0" fmla="*/ 0 w 4602480"/>
              <a:gd name="connsiteY0" fmla="*/ 89535 h 358140"/>
              <a:gd name="connsiteX1" fmla="*/ 1882695 w 4602480"/>
              <a:gd name="connsiteY1" fmla="*/ 89535 h 358140"/>
              <a:gd name="connsiteX2" fmla="*/ 1881795 w 4602480"/>
              <a:gd name="connsiteY2" fmla="*/ 92434 h 358140"/>
              <a:gd name="connsiteX3" fmla="*/ 1873093 w 4602480"/>
              <a:gd name="connsiteY3" fmla="*/ 178753 h 358140"/>
              <a:gd name="connsiteX4" fmla="*/ 1881795 w 4602480"/>
              <a:gd name="connsiteY4" fmla="*/ 265072 h 358140"/>
              <a:gd name="connsiteX5" fmla="*/ 1882892 w 4602480"/>
              <a:gd name="connsiteY5" fmla="*/ 268605 h 358140"/>
              <a:gd name="connsiteX6" fmla="*/ 0 w 4602480"/>
              <a:gd name="connsiteY6" fmla="*/ 268605 h 358140"/>
              <a:gd name="connsiteX7" fmla="*/ 89535 w 4602480"/>
              <a:gd name="connsiteY7" fmla="*/ 179070 h 358140"/>
              <a:gd name="connsiteX8" fmla="*/ 4423410 w 4602480"/>
              <a:gd name="connsiteY8" fmla="*/ 0 h 358140"/>
              <a:gd name="connsiteX9" fmla="*/ 4602480 w 4602480"/>
              <a:gd name="connsiteY9" fmla="*/ 179070 h 358140"/>
              <a:gd name="connsiteX10" fmla="*/ 4423410 w 4602480"/>
              <a:gd name="connsiteY10" fmla="*/ 358140 h 358140"/>
              <a:gd name="connsiteX11" fmla="*/ 4423410 w 4602480"/>
              <a:gd name="connsiteY11" fmla="*/ 268605 h 358140"/>
              <a:gd name="connsiteX12" fmla="*/ 2719909 w 4602480"/>
              <a:gd name="connsiteY12" fmla="*/ 268605 h 358140"/>
              <a:gd name="connsiteX13" fmla="*/ 2721006 w 4602480"/>
              <a:gd name="connsiteY13" fmla="*/ 265072 h 358140"/>
              <a:gd name="connsiteX14" fmla="*/ 2729707 w 4602480"/>
              <a:gd name="connsiteY14" fmla="*/ 178753 h 358140"/>
              <a:gd name="connsiteX15" fmla="*/ 2721006 w 4602480"/>
              <a:gd name="connsiteY15" fmla="*/ 92434 h 358140"/>
              <a:gd name="connsiteX16" fmla="*/ 2720106 w 4602480"/>
              <a:gd name="connsiteY16" fmla="*/ 89535 h 358140"/>
              <a:gd name="connsiteX17" fmla="*/ 4423410 w 4602480"/>
              <a:gd name="connsiteY17" fmla="*/ 89535 h 358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602480" h="358140">
                <a:moveTo>
                  <a:pt x="0" y="89535"/>
                </a:moveTo>
                <a:lnTo>
                  <a:pt x="1882695" y="89535"/>
                </a:lnTo>
                <a:lnTo>
                  <a:pt x="1881795" y="92434"/>
                </a:lnTo>
                <a:cubicBezTo>
                  <a:pt x="1876089" y="120316"/>
                  <a:pt x="1873093" y="149185"/>
                  <a:pt x="1873093" y="178753"/>
                </a:cubicBezTo>
                <a:cubicBezTo>
                  <a:pt x="1873093" y="208322"/>
                  <a:pt x="1876089" y="237190"/>
                  <a:pt x="1881795" y="265072"/>
                </a:cubicBezTo>
                <a:lnTo>
                  <a:pt x="1882892" y="268605"/>
                </a:lnTo>
                <a:lnTo>
                  <a:pt x="0" y="268605"/>
                </a:lnTo>
                <a:lnTo>
                  <a:pt x="89535" y="179070"/>
                </a:lnTo>
                <a:close/>
                <a:moveTo>
                  <a:pt x="4423410" y="0"/>
                </a:moveTo>
                <a:lnTo>
                  <a:pt x="4602480" y="179070"/>
                </a:lnTo>
                <a:lnTo>
                  <a:pt x="4423410" y="358140"/>
                </a:lnTo>
                <a:lnTo>
                  <a:pt x="4423410" y="268605"/>
                </a:lnTo>
                <a:lnTo>
                  <a:pt x="2719909" y="268605"/>
                </a:lnTo>
                <a:lnTo>
                  <a:pt x="2721006" y="265072"/>
                </a:lnTo>
                <a:cubicBezTo>
                  <a:pt x="2726711" y="237190"/>
                  <a:pt x="2729707" y="208322"/>
                  <a:pt x="2729707" y="178753"/>
                </a:cubicBezTo>
                <a:cubicBezTo>
                  <a:pt x="2729707" y="149185"/>
                  <a:pt x="2726711" y="120316"/>
                  <a:pt x="2721006" y="92434"/>
                </a:cubicBezTo>
                <a:lnTo>
                  <a:pt x="2720106" y="89535"/>
                </a:lnTo>
                <a:lnTo>
                  <a:pt x="4423410" y="8953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1049320" name="任意多边形 4"/>
          <p:cNvSpPr/>
          <p:nvPr>
            <p:custDataLst>
              <p:tags r:id="rId3"/>
            </p:custDataLst>
          </p:nvPr>
        </p:nvSpPr>
        <p:spPr>
          <a:xfrm>
            <a:off x="6096322" y="3533575"/>
            <a:ext cx="4637713" cy="360882"/>
          </a:xfrm>
          <a:custGeom>
            <a:avLst/>
            <a:gdLst>
              <a:gd name="connsiteX0" fmla="*/ 0 w 4602480"/>
              <a:gd name="connsiteY0" fmla="*/ 89535 h 358140"/>
              <a:gd name="connsiteX1" fmla="*/ 1882695 w 4602480"/>
              <a:gd name="connsiteY1" fmla="*/ 89535 h 358140"/>
              <a:gd name="connsiteX2" fmla="*/ 1881795 w 4602480"/>
              <a:gd name="connsiteY2" fmla="*/ 92434 h 358140"/>
              <a:gd name="connsiteX3" fmla="*/ 1873093 w 4602480"/>
              <a:gd name="connsiteY3" fmla="*/ 178753 h 358140"/>
              <a:gd name="connsiteX4" fmla="*/ 1881795 w 4602480"/>
              <a:gd name="connsiteY4" fmla="*/ 265072 h 358140"/>
              <a:gd name="connsiteX5" fmla="*/ 1882892 w 4602480"/>
              <a:gd name="connsiteY5" fmla="*/ 268605 h 358140"/>
              <a:gd name="connsiteX6" fmla="*/ 0 w 4602480"/>
              <a:gd name="connsiteY6" fmla="*/ 268605 h 358140"/>
              <a:gd name="connsiteX7" fmla="*/ 89535 w 4602480"/>
              <a:gd name="connsiteY7" fmla="*/ 179070 h 358140"/>
              <a:gd name="connsiteX8" fmla="*/ 4423410 w 4602480"/>
              <a:gd name="connsiteY8" fmla="*/ 0 h 358140"/>
              <a:gd name="connsiteX9" fmla="*/ 4602480 w 4602480"/>
              <a:gd name="connsiteY9" fmla="*/ 179070 h 358140"/>
              <a:gd name="connsiteX10" fmla="*/ 4423410 w 4602480"/>
              <a:gd name="connsiteY10" fmla="*/ 358140 h 358140"/>
              <a:gd name="connsiteX11" fmla="*/ 4423410 w 4602480"/>
              <a:gd name="connsiteY11" fmla="*/ 268605 h 358140"/>
              <a:gd name="connsiteX12" fmla="*/ 2719909 w 4602480"/>
              <a:gd name="connsiteY12" fmla="*/ 268605 h 358140"/>
              <a:gd name="connsiteX13" fmla="*/ 2721005 w 4602480"/>
              <a:gd name="connsiteY13" fmla="*/ 265072 h 358140"/>
              <a:gd name="connsiteX14" fmla="*/ 2729707 w 4602480"/>
              <a:gd name="connsiteY14" fmla="*/ 178753 h 358140"/>
              <a:gd name="connsiteX15" fmla="*/ 2721005 w 4602480"/>
              <a:gd name="connsiteY15" fmla="*/ 92434 h 358140"/>
              <a:gd name="connsiteX16" fmla="*/ 2720105 w 4602480"/>
              <a:gd name="connsiteY16" fmla="*/ 89535 h 358140"/>
              <a:gd name="connsiteX17" fmla="*/ 4423410 w 4602480"/>
              <a:gd name="connsiteY17" fmla="*/ 89535 h 358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602480" h="358140">
                <a:moveTo>
                  <a:pt x="0" y="89535"/>
                </a:moveTo>
                <a:lnTo>
                  <a:pt x="1882695" y="89535"/>
                </a:lnTo>
                <a:lnTo>
                  <a:pt x="1881795" y="92434"/>
                </a:lnTo>
                <a:cubicBezTo>
                  <a:pt x="1876090" y="120316"/>
                  <a:pt x="1873093" y="149185"/>
                  <a:pt x="1873093" y="178753"/>
                </a:cubicBezTo>
                <a:cubicBezTo>
                  <a:pt x="1873093" y="208322"/>
                  <a:pt x="1876090" y="237190"/>
                  <a:pt x="1881795" y="265072"/>
                </a:cubicBezTo>
                <a:lnTo>
                  <a:pt x="1882892" y="268605"/>
                </a:lnTo>
                <a:lnTo>
                  <a:pt x="0" y="268605"/>
                </a:lnTo>
                <a:lnTo>
                  <a:pt x="89535" y="179070"/>
                </a:lnTo>
                <a:close/>
                <a:moveTo>
                  <a:pt x="4423410" y="0"/>
                </a:moveTo>
                <a:lnTo>
                  <a:pt x="4602480" y="179070"/>
                </a:lnTo>
                <a:lnTo>
                  <a:pt x="4423410" y="358140"/>
                </a:lnTo>
                <a:lnTo>
                  <a:pt x="4423410" y="268605"/>
                </a:lnTo>
                <a:lnTo>
                  <a:pt x="2719909" y="268605"/>
                </a:lnTo>
                <a:lnTo>
                  <a:pt x="2721005" y="265072"/>
                </a:lnTo>
                <a:cubicBezTo>
                  <a:pt x="2726711" y="237190"/>
                  <a:pt x="2729707" y="208322"/>
                  <a:pt x="2729707" y="178753"/>
                </a:cubicBezTo>
                <a:cubicBezTo>
                  <a:pt x="2729707" y="149185"/>
                  <a:pt x="2726711" y="120316"/>
                  <a:pt x="2721005" y="92434"/>
                </a:cubicBezTo>
                <a:lnTo>
                  <a:pt x="2720105" y="89535"/>
                </a:lnTo>
                <a:lnTo>
                  <a:pt x="4423410" y="89535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>
                <a:lumMod val="75000"/>
                <a:alpha val="3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sp>
        <p:nvSpPr>
          <p:cNvPr id="1049322" name="矩形 5"/>
          <p:cNvSpPr/>
          <p:nvPr>
            <p:custDataLst>
              <p:tags r:id="rId4"/>
            </p:custDataLst>
          </p:nvPr>
        </p:nvSpPr>
        <p:spPr>
          <a:xfrm>
            <a:off x="1187308" y="1428433"/>
            <a:ext cx="5180955" cy="1051992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p>
            <a:pPr lvl="0" algn="ctr">
              <a:lnSpc>
                <a:spcPct val="150000"/>
              </a:lnSpc>
              <a:buClrTx/>
              <a:buSzTx/>
              <a:buFont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政策助力农业现代化，提升农业生产效率与产业质量。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324" name="矩形 7"/>
          <p:cNvSpPr/>
          <p:nvPr>
            <p:custDataLst>
              <p:tags r:id="rId5"/>
            </p:custDataLst>
          </p:nvPr>
        </p:nvSpPr>
        <p:spPr>
          <a:xfrm>
            <a:off x="2212366" y="2593620"/>
            <a:ext cx="3130840" cy="318651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accent1"/>
                </a:solidFill>
                <a:latin typeface="+mn-ea"/>
                <a:cs typeface="+mn-ea"/>
              </a:rPr>
              <a:t>农业发展促进</a:t>
            </a:r>
            <a:endParaRPr lang="zh-CN" altLang="en-US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326" name="矩形 8"/>
          <p:cNvSpPr/>
          <p:nvPr>
            <p:custDataLst>
              <p:tags r:id="rId6"/>
            </p:custDataLst>
          </p:nvPr>
        </p:nvSpPr>
        <p:spPr>
          <a:xfrm>
            <a:off x="5825021" y="4890081"/>
            <a:ext cx="5179675" cy="105199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lvl="0" algn="ctr">
              <a:lnSpc>
                <a:spcPct val="150000"/>
              </a:lnSpc>
              <a:buClrTx/>
              <a:buSzTx/>
              <a:buFont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农村金融、保险支持加强，农村经济得到显著发展与提升。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328" name="矩形 23"/>
          <p:cNvSpPr/>
          <p:nvPr>
            <p:custDataLst>
              <p:tags r:id="rId7"/>
            </p:custDataLst>
          </p:nvPr>
        </p:nvSpPr>
        <p:spPr>
          <a:xfrm>
            <a:off x="6904467" y="4513843"/>
            <a:ext cx="3130200" cy="318651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accent1"/>
                </a:solidFill>
                <a:latin typeface="+mn-ea"/>
                <a:cs typeface="+mn-ea"/>
              </a:rPr>
              <a:t>农村经济提振</a:t>
            </a:r>
            <a:endParaRPr lang="zh-CN" altLang="en-US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330" name="椭圆 24"/>
          <p:cNvSpPr/>
          <p:nvPr>
            <p:custDataLst>
              <p:tags r:id="rId8"/>
            </p:custDataLst>
          </p:nvPr>
        </p:nvSpPr>
        <p:spPr>
          <a:xfrm>
            <a:off x="3377553" y="3313463"/>
            <a:ext cx="800466" cy="800466"/>
          </a:xfrm>
          <a:prstGeom prst="ellipse">
            <a:avLst/>
          </a:prstGeom>
          <a:solidFill>
            <a:schemeClr val="accent1"/>
          </a:solidFill>
          <a:ln w="31750"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49332" name="椭圆 25"/>
          <p:cNvSpPr/>
          <p:nvPr>
            <p:custDataLst>
              <p:tags r:id="rId9"/>
            </p:custDataLst>
          </p:nvPr>
        </p:nvSpPr>
        <p:spPr>
          <a:xfrm>
            <a:off x="8015266" y="3313463"/>
            <a:ext cx="800466" cy="800466"/>
          </a:xfrm>
          <a:prstGeom prst="ellipse">
            <a:avLst/>
          </a:prstGeom>
          <a:solidFill>
            <a:schemeClr val="accent1"/>
          </a:solidFill>
          <a:ln w="31750"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dirty="0"/>
          </a:p>
        </p:txBody>
      </p:sp>
      <p:pic>
        <p:nvPicPr>
          <p:cNvPr id="2097171" name="图片 21" descr="32313538333935363b32313538333935353bb3a4c6aab6c1ceef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3614301" y="3550212"/>
            <a:ext cx="326480" cy="326480"/>
          </a:xfrm>
          <a:prstGeom prst="rect">
            <a:avLst/>
          </a:prstGeom>
        </p:spPr>
      </p:pic>
      <p:pic>
        <p:nvPicPr>
          <p:cNvPr id="2097173" name="图片 13" descr="32313538333935363b32313538333934373bcec4bcfebcd0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8252014" y="3550212"/>
            <a:ext cx="326480" cy="326480"/>
          </a:xfrm>
          <a:prstGeom prst="rect">
            <a:avLst/>
          </a:prstGeom>
        </p:spPr>
      </p:pic>
    </p:spTree>
    <p:custDataLst>
      <p:tags r:id="rId14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70" name="标题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三农实践的主要内容</a:t>
            </a:r>
            <a:endParaRPr lang="zh-CN" altLang="en-US"/>
          </a:p>
        </p:txBody>
      </p:sp>
      <p:sp>
        <p:nvSpPr>
          <p:cNvPr id="1049372" name="节编号"/>
          <p:cNvSpPr>
            <a:spLocks noGrp="1"/>
          </p:cNvSpPr>
          <p:nvPr>
            <p:ph type="body" sz="quarter" idx="13"/>
            <p:custDataLst>
              <p:tags r:id="rId2"/>
            </p:custDataLst>
          </p:nvPr>
        </p:nvSpPr>
        <p:spPr/>
        <p:txBody>
          <a:bodyPr>
            <a:normAutofit fontScale="85000" lnSpcReduction="20000"/>
          </a:bodyPr>
          <a:p>
            <a:r>
              <a:rPr lang="zh-CN" altLang="en-US"/>
              <a:t>03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34" name="标题 16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农业现代化建设</a:t>
            </a:r>
            <a:endParaRPr lang="zh-CN" altLang="en-US"/>
          </a:p>
        </p:txBody>
      </p:sp>
      <p:sp>
        <p:nvSpPr>
          <p:cNvPr id="1049436" name="圆角矩形 2"/>
          <p:cNvSpPr/>
          <p:nvPr>
            <p:custDataLst>
              <p:tags r:id="rId2"/>
            </p:custDataLst>
          </p:nvPr>
        </p:nvSpPr>
        <p:spPr>
          <a:xfrm>
            <a:off x="696595" y="2344234"/>
            <a:ext cx="5260959" cy="3163942"/>
          </a:xfrm>
          <a:prstGeom prst="roundRect">
            <a:avLst>
              <a:gd name="adj" fmla="val 8702"/>
            </a:avLst>
          </a:prstGeom>
          <a:gradFill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65000">
                <a:schemeClr val="accent1">
                  <a:lumMod val="60000"/>
                  <a:lumOff val="40000"/>
                  <a:alpha val="20000"/>
                </a:schemeClr>
              </a:gs>
            </a:gsLst>
            <a:lin ang="10800000" scaled="0"/>
          </a:gradFill>
          <a:ln>
            <a:noFill/>
          </a:ln>
          <a:effectLst>
            <a:outerShdw blurRad="215900" dist="38100" dir="5400000" algn="t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pic>
        <p:nvPicPr>
          <p:cNvPr id="2097175" name="图片 3" descr="/data/temp/d4e4e273-1a66-11f0-865c-de31ff32db87.jpgd4e4e273-1a66-11f0-865c-de31ff32db87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/>
          <a:srcRect l="832" r="832"/>
          <a:stretch>
            <a:fillRect/>
          </a:stretch>
        </p:blipFill>
        <p:spPr>
          <a:xfrm>
            <a:off x="697865" y="2344869"/>
            <a:ext cx="2018267" cy="3163307"/>
          </a:xfrm>
          <a:prstGeom prst="roundRect">
            <a:avLst>
              <a:gd name="adj" fmla="val 8489"/>
            </a:avLst>
          </a:prstGeom>
          <a:solidFill>
            <a:schemeClr val="accent1"/>
          </a:solidFill>
          <a:ln w="9525" cap="flat" cmpd="sng" algn="ctr">
            <a:solidFill>
              <a:schemeClr val="accent1"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schemeClr val="accent1">
                <a:lumMod val="75000"/>
                <a:alpha val="12000"/>
              </a:schemeClr>
            </a:outerShdw>
          </a:effectLst>
        </p:spPr>
      </p:pic>
      <p:sp>
        <p:nvSpPr>
          <p:cNvPr id="1049438" name="正文"/>
          <p:cNvSpPr txBox="1"/>
          <p:nvPr>
            <p:custDataLst>
              <p:tags r:id="rId5"/>
            </p:custDataLst>
          </p:nvPr>
        </p:nvSpPr>
        <p:spPr>
          <a:xfrm>
            <a:off x="2980959" y="3171101"/>
            <a:ext cx="2702878" cy="213321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600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+mn-ea"/>
              </a:rPr>
              <a:t>推广现代农业技术，提高农业生产效率和质量。</a:t>
            </a:r>
            <a:endParaRPr lang="zh-CN" altLang="en-US" sz="1600" kern="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+mn-ea"/>
            </a:endParaRPr>
          </a:p>
        </p:txBody>
      </p:sp>
      <p:sp>
        <p:nvSpPr>
          <p:cNvPr id="1049440" name="矩形 7"/>
          <p:cNvSpPr/>
          <p:nvPr>
            <p:custDataLst>
              <p:tags r:id="rId6"/>
            </p:custDataLst>
          </p:nvPr>
        </p:nvSpPr>
        <p:spPr>
          <a:xfrm>
            <a:off x="2980959" y="2548728"/>
            <a:ext cx="2704148" cy="4064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</a:rPr>
              <a:t>科技兴农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cxnSp>
        <p:nvCxnSpPr>
          <p:cNvPr id="3145731" name="直接连接符 10"/>
          <p:cNvCxnSpPr/>
          <p:nvPr>
            <p:custDataLst>
              <p:tags r:id="rId7"/>
            </p:custDataLst>
          </p:nvPr>
        </p:nvCxnSpPr>
        <p:spPr>
          <a:xfrm>
            <a:off x="2988580" y="3063138"/>
            <a:ext cx="292769" cy="0"/>
          </a:xfrm>
          <a:prstGeom prst="line">
            <a:avLst/>
          </a:prstGeom>
          <a:ln w="44450" cap="rnd">
            <a:gradFill>
              <a:gsLst>
                <a:gs pos="0">
                  <a:schemeClr val="accent1"/>
                </a:gs>
                <a:gs pos="100000">
                  <a:schemeClr val="accent1">
                    <a:alpha val="26000"/>
                  </a:schemeClr>
                </a:gs>
              </a:gsLst>
              <a:lin ang="0"/>
            </a:gradFill>
            <a:round/>
          </a:ln>
          <a:effectLst>
            <a:outerShdw blurRad="50800" dist="25400" dir="5400000" algn="t" rotWithShape="0">
              <a:schemeClr val="accent1">
                <a:lumMod val="75000"/>
                <a:alpha val="20000"/>
              </a:schemeClr>
            </a:outerShdw>
          </a:effectLst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049442" name="圆角矩形 11"/>
          <p:cNvSpPr/>
          <p:nvPr>
            <p:custDataLst>
              <p:tags r:id="rId8"/>
            </p:custDataLst>
          </p:nvPr>
        </p:nvSpPr>
        <p:spPr>
          <a:xfrm>
            <a:off x="6233176" y="2344234"/>
            <a:ext cx="5260959" cy="3163942"/>
          </a:xfrm>
          <a:prstGeom prst="roundRect">
            <a:avLst>
              <a:gd name="adj" fmla="val 8702"/>
            </a:avLst>
          </a:prstGeom>
          <a:gradFill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65000">
                <a:schemeClr val="accent1">
                  <a:lumMod val="60000"/>
                  <a:lumOff val="40000"/>
                  <a:alpha val="20000"/>
                </a:schemeClr>
              </a:gs>
            </a:gsLst>
            <a:lin ang="10800000" scaled="0"/>
          </a:gradFill>
          <a:ln>
            <a:noFill/>
          </a:ln>
          <a:effectLst>
            <a:outerShdw blurRad="215900" dist="38100" dir="5400000" algn="t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pic>
        <p:nvPicPr>
          <p:cNvPr id="2097177" name="图片 26" descr="/data/temp/d4e4e33e-1a66-11f0-865c-de31ff32db87.jpgd4e4e33e-1a66-11f0-865c-de31ff32db87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0"/>
          <a:srcRect l="2884" r="1384"/>
          <a:stretch>
            <a:fillRect/>
          </a:stretch>
        </p:blipFill>
        <p:spPr>
          <a:xfrm>
            <a:off x="6234446" y="2344869"/>
            <a:ext cx="2018267" cy="3163307"/>
          </a:xfrm>
          <a:prstGeom prst="roundRect">
            <a:avLst>
              <a:gd name="adj" fmla="val 8489"/>
            </a:avLst>
          </a:prstGeom>
          <a:solidFill>
            <a:schemeClr val="accent1"/>
          </a:solidFill>
          <a:ln w="9525" cap="flat" cmpd="sng" algn="ctr">
            <a:solidFill>
              <a:schemeClr val="accent1"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schemeClr val="accent1">
                <a:lumMod val="75000"/>
                <a:alpha val="12000"/>
              </a:schemeClr>
            </a:outerShdw>
          </a:effectLst>
        </p:spPr>
      </p:pic>
      <p:sp>
        <p:nvSpPr>
          <p:cNvPr id="1049444" name="正文"/>
          <p:cNvSpPr txBox="1"/>
          <p:nvPr>
            <p:custDataLst>
              <p:tags r:id="rId11"/>
            </p:custDataLst>
          </p:nvPr>
        </p:nvSpPr>
        <p:spPr>
          <a:xfrm>
            <a:off x="8517540" y="3171101"/>
            <a:ext cx="2702878" cy="213321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发展温室大棚等设施农业，实现四季生产，提高农产品多样性。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446" name="矩形 28"/>
          <p:cNvSpPr/>
          <p:nvPr>
            <p:custDataLst>
              <p:tags r:id="rId12"/>
            </p:custDataLst>
          </p:nvPr>
        </p:nvSpPr>
        <p:spPr>
          <a:xfrm>
            <a:off x="8517540" y="2548728"/>
            <a:ext cx="2704148" cy="4064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</a:rPr>
              <a:t>设施农业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cxnSp>
        <p:nvCxnSpPr>
          <p:cNvPr id="3145733" name="直接连接符 29"/>
          <p:cNvCxnSpPr/>
          <p:nvPr>
            <p:custDataLst>
              <p:tags r:id="rId13"/>
            </p:custDataLst>
          </p:nvPr>
        </p:nvCxnSpPr>
        <p:spPr>
          <a:xfrm>
            <a:off x="8525161" y="3063138"/>
            <a:ext cx="292769" cy="0"/>
          </a:xfrm>
          <a:prstGeom prst="line">
            <a:avLst/>
          </a:prstGeom>
          <a:ln w="44450" cap="rnd">
            <a:gradFill>
              <a:gsLst>
                <a:gs pos="0">
                  <a:schemeClr val="accent1"/>
                </a:gs>
                <a:gs pos="100000">
                  <a:schemeClr val="accent1">
                    <a:alpha val="26000"/>
                  </a:schemeClr>
                </a:gs>
              </a:gsLst>
              <a:lin ang="0"/>
            </a:gradFill>
            <a:round/>
          </a:ln>
          <a:effectLst>
            <a:outerShdw blurRad="50800" dist="25400" dir="5400000" algn="t" rotWithShape="0">
              <a:schemeClr val="accent1">
                <a:lumMod val="75000"/>
                <a:alpha val="20000"/>
              </a:schemeClr>
            </a:outerShdw>
          </a:effectLst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  <p:custDataLst>
      <p:tags r:id="rId14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84" name="矩形: 圆角 14"/>
          <p:cNvSpPr/>
          <p:nvPr>
            <p:custDataLst>
              <p:tags r:id="rId1"/>
            </p:custDataLst>
          </p:nvPr>
        </p:nvSpPr>
        <p:spPr>
          <a:xfrm>
            <a:off x="530225" y="3091180"/>
            <a:ext cx="11129010" cy="3237865"/>
          </a:xfrm>
          <a:prstGeom prst="roundRect">
            <a:avLst>
              <a:gd name="adj" fmla="val 9236"/>
            </a:avLst>
          </a:prstGeom>
          <a:solidFill>
            <a:schemeClr val="lt1">
              <a:lumMod val="100000"/>
            </a:schemeClr>
          </a:solidFill>
          <a:ln w="3175" cap="flat" cmpd="sng" algn="ctr">
            <a:solidFill>
              <a:schemeClr val="accent1">
                <a:lumMod val="100000"/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0" dist="76200" dir="5399999" algn="bl" rotWithShape="0">
              <a:schemeClr val="accent1">
                <a:alpha val="20000"/>
              </a:schemeClr>
            </a:outerShdw>
          </a:effectLst>
        </p:spPr>
        <p:txBody>
          <a:bodyPr rtlCol="0" anchor="ctr"/>
          <a:p>
            <a:pPr algn="ctr"/>
            <a:endParaRPr kumimoji="1" lang="zh-CN" altLang="en-US" sz="3200">
              <a:latin typeface="+mj-ea"/>
              <a:ea typeface="+mj-ea"/>
              <a:sym typeface="微软雅黑" panose="020B0503020204020204" pitchFamily="34" charset="-122"/>
            </a:endParaRPr>
          </a:p>
        </p:txBody>
      </p:sp>
      <p:sp>
        <p:nvSpPr>
          <p:cNvPr id="1049486" name="标题 16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357630" y="1668145"/>
            <a:ext cx="9474200" cy="720090"/>
          </a:xfrm>
        </p:spPr>
        <p:txBody>
          <a:bodyPr anchor="ctr" anchorCtr="0">
            <a:noAutofit/>
          </a:bodyPr>
          <a:p>
            <a:r>
              <a:rPr lang="zh-CN" altLang="en-US" sz="8000">
                <a:solidFill>
                  <a:srgbClr val="000000"/>
                </a:solidFill>
              </a:rPr>
              <a:t>农村综合改革</a:t>
            </a:r>
            <a:endParaRPr lang="zh-CN" altLang="en-US" sz="8000">
              <a:solidFill>
                <a:srgbClr val="000000"/>
              </a:solidFill>
            </a:endParaRPr>
          </a:p>
        </p:txBody>
      </p:sp>
      <p:sp>
        <p:nvSpPr>
          <p:cNvPr id="1049488" name="矩形 3"/>
          <p:cNvSpPr/>
          <p:nvPr>
            <p:custDataLst>
              <p:tags r:id="rId3"/>
            </p:custDataLst>
          </p:nvPr>
        </p:nvSpPr>
        <p:spPr>
          <a:xfrm>
            <a:off x="1527175" y="4785361"/>
            <a:ext cx="2647950" cy="121856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rgbClr val="000000"/>
                </a:solidFill>
                <a:latin typeface="+mn-ea"/>
                <a:cs typeface="+mn-ea"/>
                <a:sym typeface="+mn-ea"/>
              </a:rPr>
              <a:t>实施土地承包经营权确权登记，推动土地流转，提高土地使用效率和农民收入。</a:t>
            </a:r>
            <a:endParaRPr lang="zh-CN" altLang="en-US" sz="1400" dirty="0">
              <a:solidFill>
                <a:srgbClr val="000000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490" name="矩形 5"/>
          <p:cNvSpPr/>
          <p:nvPr>
            <p:custDataLst>
              <p:tags r:id="rId4"/>
            </p:custDataLst>
          </p:nvPr>
        </p:nvSpPr>
        <p:spPr>
          <a:xfrm>
            <a:off x="1527175" y="4325621"/>
            <a:ext cx="2647950" cy="34925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土地制度改革</a:t>
            </a:r>
            <a:endParaRPr lang="zh-CN" altLang="en-US" sz="2000" b="1" dirty="0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492" name="矩形 8"/>
          <p:cNvSpPr/>
          <p:nvPr>
            <p:custDataLst>
              <p:tags r:id="rId5"/>
            </p:custDataLst>
          </p:nvPr>
        </p:nvSpPr>
        <p:spPr>
          <a:xfrm>
            <a:off x="8353425" y="4785361"/>
            <a:ext cx="2647950" cy="121856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rgbClr val="000000"/>
                </a:solidFill>
                <a:latin typeface="+mn-ea"/>
                <a:cs typeface="+mn-ea"/>
                <a:sym typeface="+mn-ea"/>
              </a:rPr>
              <a:t>建立农业补贴、价格支持等政策体系，保障农民利益，促进农业可持续发展。</a:t>
            </a:r>
            <a:endParaRPr lang="zh-CN" altLang="en-US" sz="1400">
              <a:solidFill>
                <a:srgbClr val="000000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494" name="矩形 9"/>
          <p:cNvSpPr/>
          <p:nvPr>
            <p:custDataLst>
              <p:tags r:id="rId6"/>
            </p:custDataLst>
          </p:nvPr>
        </p:nvSpPr>
        <p:spPr>
          <a:xfrm>
            <a:off x="8353425" y="4325621"/>
            <a:ext cx="2647950" cy="34925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农业支持保护制度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496" name="矩形 10"/>
          <p:cNvSpPr/>
          <p:nvPr>
            <p:custDataLst>
              <p:tags r:id="rId7"/>
            </p:custDataLst>
          </p:nvPr>
        </p:nvSpPr>
        <p:spPr>
          <a:xfrm>
            <a:off x="4940300" y="4785361"/>
            <a:ext cx="2647950" cy="121856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rgbClr val="000000"/>
                </a:solidFill>
                <a:latin typeface="+mn-ea"/>
                <a:cs typeface="+mn-ea"/>
                <a:sym typeface="+mn-ea"/>
              </a:rPr>
              <a:t>明晰农村集体资产产权，发展股份合作制，增强集体经济组织活力。</a:t>
            </a:r>
            <a:endParaRPr lang="zh-CN" altLang="en-US" sz="1400">
              <a:solidFill>
                <a:srgbClr val="000000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498" name="矩形 13"/>
          <p:cNvSpPr/>
          <p:nvPr>
            <p:custDataLst>
              <p:tags r:id="rId8"/>
            </p:custDataLst>
          </p:nvPr>
        </p:nvSpPr>
        <p:spPr>
          <a:xfrm>
            <a:off x="4940300" y="4325621"/>
            <a:ext cx="2647950" cy="34925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集体产权制度改革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9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536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农民增收途径</a:t>
            </a:r>
            <a:endParaRPr lang="zh-CN" altLang="en-US"/>
          </a:p>
        </p:txBody>
      </p:sp>
      <p:sp>
        <p:nvSpPr>
          <p:cNvPr id="1049538" name="矩形 7"/>
          <p:cNvSpPr/>
          <p:nvPr>
            <p:custDataLst>
              <p:tags r:id="rId2"/>
            </p:custDataLst>
          </p:nvPr>
        </p:nvSpPr>
        <p:spPr>
          <a:xfrm>
            <a:off x="901097" y="3690218"/>
            <a:ext cx="2880446" cy="876095"/>
          </a:xfrm>
          <a:prstGeom prst="rect">
            <a:avLst/>
          </a:prstGeom>
          <a:ln>
            <a:noFill/>
            <a:prstDash val="sysDash"/>
          </a:ln>
        </p:spPr>
        <p:txBody>
          <a:bodyPr vert="horz" wrap="square" lIns="0" tIns="0" rIns="0" bIns="0" rtlCol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kern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通过种植特色作物或发展有机农业，农民可以提高产品附加值，增加收入。</a:t>
            </a:r>
            <a:endParaRPr lang="zh-CN" altLang="en-US" sz="1200" kern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540" name="矩形 8"/>
          <p:cNvSpPr/>
          <p:nvPr>
            <p:custDataLst>
              <p:tags r:id="rId3"/>
            </p:custDataLst>
          </p:nvPr>
        </p:nvSpPr>
        <p:spPr>
          <a:xfrm>
            <a:off x="901097" y="3009392"/>
            <a:ext cx="2880444" cy="591205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1700" b="1" kern="0">
                <a:solidFill>
                  <a:schemeClr val="accent1"/>
                </a:solidFill>
                <a:latin typeface="+mn-ea"/>
                <a:cs typeface="+mn-ea"/>
              </a:rPr>
              <a:t>发展特色农业</a:t>
            </a:r>
            <a:endParaRPr lang="zh-CN" altLang="en-US" sz="1700" b="1" kern="0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542" name="矩形 12"/>
          <p:cNvSpPr/>
          <p:nvPr>
            <p:custDataLst>
              <p:tags r:id="rId4"/>
            </p:custDataLst>
          </p:nvPr>
        </p:nvSpPr>
        <p:spPr>
          <a:xfrm>
            <a:off x="901097" y="1811595"/>
            <a:ext cx="1325415" cy="991788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 fontScale="80000"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7200" b="1" kern="0" dirty="0">
                <a:solidFill>
                  <a:schemeClr val="accent1"/>
                </a:solidFill>
                <a:latin typeface="+mn-ea"/>
                <a:cs typeface="+mn-ea"/>
              </a:rPr>
              <a:t>01</a:t>
            </a:r>
            <a:endParaRPr lang="zh-CN" altLang="en-US" sz="7200" b="1" kern="0" dirty="0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544" name="矩形 16"/>
          <p:cNvSpPr/>
          <p:nvPr>
            <p:custDataLst>
              <p:tags r:id="rId5"/>
            </p:custDataLst>
          </p:nvPr>
        </p:nvSpPr>
        <p:spPr>
          <a:xfrm>
            <a:off x="4759324" y="3690218"/>
            <a:ext cx="2880446" cy="876095"/>
          </a:xfrm>
          <a:prstGeom prst="rect">
            <a:avLst/>
          </a:prstGeom>
          <a:ln>
            <a:noFill/>
            <a:prstDash val="sysDash"/>
          </a:ln>
        </p:spPr>
        <p:txBody>
          <a:bodyPr vert="horz" wrap="square" lIns="0" tIns="0" rIns="0" bIns="0" rtlCol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kern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利用农村自然风光和文化资源，发展乡村旅游，为农民提供新的收入来源。</a:t>
            </a:r>
            <a:endParaRPr lang="zh-CN" altLang="en-US" sz="1200" kern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546" name="矩形 17"/>
          <p:cNvSpPr/>
          <p:nvPr>
            <p:custDataLst>
              <p:tags r:id="rId6"/>
            </p:custDataLst>
          </p:nvPr>
        </p:nvSpPr>
        <p:spPr>
          <a:xfrm>
            <a:off x="4759324" y="3009392"/>
            <a:ext cx="2880444" cy="591205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1700" b="1" kern="0">
                <a:solidFill>
                  <a:schemeClr val="accent1"/>
                </a:solidFill>
                <a:latin typeface="+mn-ea"/>
                <a:cs typeface="+mn-ea"/>
              </a:rPr>
              <a:t>乡村旅游开发</a:t>
            </a:r>
            <a:endParaRPr lang="zh-CN" altLang="en-US" sz="1700" b="1" kern="0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548" name="矩形 19"/>
          <p:cNvSpPr/>
          <p:nvPr>
            <p:custDataLst>
              <p:tags r:id="rId7"/>
            </p:custDataLst>
          </p:nvPr>
        </p:nvSpPr>
        <p:spPr>
          <a:xfrm>
            <a:off x="4759324" y="1811595"/>
            <a:ext cx="1325415" cy="991788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 fontScale="80000"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7200" b="1" kern="0">
                <a:solidFill>
                  <a:schemeClr val="accent1"/>
                </a:solidFill>
                <a:latin typeface="+mn-ea"/>
                <a:cs typeface="+mn-ea"/>
              </a:rPr>
              <a:t>02</a:t>
            </a:r>
            <a:endParaRPr lang="zh-CN" altLang="en-US" sz="7200" b="1" kern="0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550" name="矩形 21"/>
          <p:cNvSpPr/>
          <p:nvPr>
            <p:custDataLst>
              <p:tags r:id="rId8"/>
            </p:custDataLst>
          </p:nvPr>
        </p:nvSpPr>
        <p:spPr>
          <a:xfrm>
            <a:off x="8617551" y="3690218"/>
            <a:ext cx="2880446" cy="876095"/>
          </a:xfrm>
          <a:prstGeom prst="rect">
            <a:avLst/>
          </a:prstGeom>
          <a:ln>
            <a:noFill/>
            <a:prstDash val="sysDash"/>
          </a:ln>
        </p:spPr>
        <p:txBody>
          <a:bodyPr vert="horz" wrap="square" lIns="0" tIns="0" rIns="0" bIns="0" rtlCol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kern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对农产品进行深加工，提高产品档次和市场竞争力，从而增加农民的经济收益。</a:t>
            </a:r>
            <a:endParaRPr lang="zh-CN" altLang="en-US" sz="1200" kern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552" name="矩形 23"/>
          <p:cNvSpPr/>
          <p:nvPr>
            <p:custDataLst>
              <p:tags r:id="rId9"/>
            </p:custDataLst>
          </p:nvPr>
        </p:nvSpPr>
        <p:spPr>
          <a:xfrm>
            <a:off x="8617551" y="3009392"/>
            <a:ext cx="2880443" cy="591205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1700" b="1" kern="0">
                <a:solidFill>
                  <a:schemeClr val="accent1"/>
                </a:solidFill>
                <a:latin typeface="+mn-ea"/>
                <a:cs typeface="+mn-ea"/>
              </a:rPr>
              <a:t>农产品深加工</a:t>
            </a:r>
            <a:endParaRPr lang="zh-CN" altLang="en-US" sz="1700" b="1" kern="0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554" name="矩形 24"/>
          <p:cNvSpPr/>
          <p:nvPr>
            <p:custDataLst>
              <p:tags r:id="rId10"/>
            </p:custDataLst>
          </p:nvPr>
        </p:nvSpPr>
        <p:spPr>
          <a:xfrm>
            <a:off x="8617551" y="1811595"/>
            <a:ext cx="1325415" cy="991788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 fontScale="80000"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7200" b="1" kern="0">
                <a:solidFill>
                  <a:schemeClr val="accent1"/>
                </a:solidFill>
                <a:latin typeface="+mn-ea"/>
                <a:cs typeface="+mn-ea"/>
              </a:rPr>
              <a:t>03</a:t>
            </a:r>
            <a:endParaRPr lang="zh-CN" altLang="en-US" sz="7200" b="1" kern="0">
              <a:solidFill>
                <a:schemeClr val="accent1"/>
              </a:solidFill>
              <a:latin typeface="+mn-ea"/>
              <a:cs typeface="+mn-ea"/>
            </a:endParaRPr>
          </a:p>
        </p:txBody>
      </p:sp>
      <p:cxnSp>
        <p:nvCxnSpPr>
          <p:cNvPr id="3145735" name="直接连接符 34"/>
          <p:cNvCxnSpPr/>
          <p:nvPr>
            <p:custDataLst>
              <p:tags r:id="rId11"/>
            </p:custDataLst>
          </p:nvPr>
        </p:nvCxnSpPr>
        <p:spPr>
          <a:xfrm>
            <a:off x="695960" y="1811595"/>
            <a:ext cx="0" cy="4407542"/>
          </a:xfrm>
          <a:prstGeom prst="line">
            <a:avLst/>
          </a:prstGeom>
          <a:ln w="19050">
            <a:solidFill>
              <a:schemeClr val="tx1">
                <a:lumMod val="40000"/>
                <a:lumOff val="60000"/>
                <a:alpha val="3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7" name="直接连接符 35"/>
          <p:cNvCxnSpPr/>
          <p:nvPr>
            <p:custDataLst>
              <p:tags r:id="rId12"/>
            </p:custDataLst>
          </p:nvPr>
        </p:nvCxnSpPr>
        <p:spPr>
          <a:xfrm>
            <a:off x="4544025" y="1811595"/>
            <a:ext cx="0" cy="4407542"/>
          </a:xfrm>
          <a:prstGeom prst="line">
            <a:avLst/>
          </a:prstGeom>
          <a:ln w="19050">
            <a:solidFill>
              <a:schemeClr val="tx1">
                <a:lumMod val="40000"/>
                <a:lumOff val="60000"/>
                <a:alpha val="3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9" name="直接连接符 36"/>
          <p:cNvCxnSpPr/>
          <p:nvPr>
            <p:custDataLst>
              <p:tags r:id="rId13"/>
            </p:custDataLst>
          </p:nvPr>
        </p:nvCxnSpPr>
        <p:spPr>
          <a:xfrm>
            <a:off x="8400347" y="1811595"/>
            <a:ext cx="0" cy="4407542"/>
          </a:xfrm>
          <a:prstGeom prst="line">
            <a:avLst/>
          </a:prstGeom>
          <a:ln w="19050">
            <a:solidFill>
              <a:schemeClr val="tx1">
                <a:lumMod val="40000"/>
                <a:lumOff val="60000"/>
                <a:alpha val="3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4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592" name="标题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三农实践的案例分析</a:t>
            </a:r>
            <a:endParaRPr lang="zh-CN" altLang="en-US"/>
          </a:p>
        </p:txBody>
      </p:sp>
      <p:sp>
        <p:nvSpPr>
          <p:cNvPr id="1049594" name="节编号"/>
          <p:cNvSpPr>
            <a:spLocks noGrp="1"/>
          </p:cNvSpPr>
          <p:nvPr>
            <p:ph type="body" sz="quarter" idx="13"/>
            <p:custDataLst>
              <p:tags r:id="rId2"/>
            </p:custDataLst>
          </p:nvPr>
        </p:nvSpPr>
        <p:spPr/>
        <p:txBody>
          <a:bodyPr>
            <a:normAutofit fontScale="85000" lnSpcReduction="20000"/>
          </a:bodyPr>
          <a:p>
            <a:r>
              <a:rPr lang="zh-CN" altLang="en-US"/>
              <a:t>04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656" name="标题 4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95960" y="360045"/>
            <a:ext cx="7201535" cy="720090"/>
          </a:xfrm>
        </p:spPr>
        <p:txBody>
          <a:bodyPr/>
          <a:p>
            <a:r>
              <a:rPr lang="zh-CN" altLang="en-US"/>
              <a:t>成功案例介绍</a:t>
            </a:r>
            <a:endParaRPr lang="zh-CN" altLang="en-US"/>
          </a:p>
        </p:txBody>
      </p:sp>
      <p:sp>
        <p:nvSpPr>
          <p:cNvPr id="1049658" name="矩形 1"/>
          <p:cNvSpPr/>
          <p:nvPr>
            <p:custDataLst>
              <p:tags r:id="rId2"/>
            </p:custDataLst>
          </p:nvPr>
        </p:nvSpPr>
        <p:spPr>
          <a:xfrm>
            <a:off x="1609408" y="1869042"/>
            <a:ext cx="4356968" cy="66167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lvl="0" algn="just">
              <a:lnSpc>
                <a:spcPct val="150000"/>
              </a:lnSpc>
              <a:buClrTx/>
              <a:buSzTx/>
              <a:buFont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某村通过引入智能温室技术，提高了作物产量和品质，实现了农业现代化。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660" name="矩形 3"/>
          <p:cNvSpPr/>
          <p:nvPr>
            <p:custDataLst>
              <p:tags r:id="rId3"/>
            </p:custDataLst>
          </p:nvPr>
        </p:nvSpPr>
        <p:spPr>
          <a:xfrm>
            <a:off x="1608773" y="1500742"/>
            <a:ext cx="4357202" cy="3683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2200" b="1" dirty="0">
                <a:solidFill>
                  <a:schemeClr val="accent1"/>
                </a:solidFill>
                <a:latin typeface="+mn-ea"/>
                <a:cs typeface="+mn-ea"/>
              </a:rPr>
              <a:t>农业科技创新应用</a:t>
            </a:r>
            <a:endParaRPr lang="zh-CN" altLang="en-US" sz="2200" b="1" dirty="0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662" name="矩形 7"/>
          <p:cNvSpPr/>
          <p:nvPr>
            <p:custDataLst>
              <p:tags r:id="rId4"/>
            </p:custDataLst>
          </p:nvPr>
        </p:nvSpPr>
        <p:spPr>
          <a:xfrm>
            <a:off x="709613" y="1566782"/>
            <a:ext cx="603701" cy="603701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accent1"/>
                </a:solidFill>
                <a:latin typeface="+mn-ea"/>
                <a:cs typeface="+mn-ea"/>
              </a:rPr>
              <a:t>01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664" name="矩形 8"/>
          <p:cNvSpPr/>
          <p:nvPr>
            <p:custDataLst>
              <p:tags r:id="rId5"/>
            </p:custDataLst>
          </p:nvPr>
        </p:nvSpPr>
        <p:spPr>
          <a:xfrm>
            <a:off x="1608773" y="3073637"/>
            <a:ext cx="4356968" cy="66167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lvl="0" algn="just">
              <a:lnSpc>
                <a:spcPct val="150000"/>
              </a:lnSpc>
              <a:buClrTx/>
              <a:buSzTx/>
              <a:buFont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一个偏远山村通过建立电商平台，将当地特产销往全国，带动了当地经济发展。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666" name="矩形 9"/>
          <p:cNvSpPr/>
          <p:nvPr>
            <p:custDataLst>
              <p:tags r:id="rId6"/>
            </p:custDataLst>
          </p:nvPr>
        </p:nvSpPr>
        <p:spPr>
          <a:xfrm>
            <a:off x="1608138" y="2694542"/>
            <a:ext cx="4357202" cy="3683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2200" b="1">
                <a:solidFill>
                  <a:schemeClr val="accent1"/>
                </a:solidFill>
                <a:latin typeface="+mn-ea"/>
                <a:cs typeface="+mn-ea"/>
              </a:rPr>
              <a:t>农村电商发展</a:t>
            </a:r>
            <a:endParaRPr lang="zh-CN" altLang="en-US" sz="22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668" name="矩形 16"/>
          <p:cNvSpPr/>
          <p:nvPr>
            <p:custDataLst>
              <p:tags r:id="rId7"/>
            </p:custDataLst>
          </p:nvPr>
        </p:nvSpPr>
        <p:spPr>
          <a:xfrm>
            <a:off x="708978" y="2741532"/>
            <a:ext cx="603701" cy="603701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accent1"/>
                </a:solidFill>
                <a:latin typeface="+mn-ea"/>
                <a:cs typeface="+mn-ea"/>
              </a:rPr>
              <a:t>02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670" name="矩形 10"/>
          <p:cNvSpPr/>
          <p:nvPr>
            <p:custDataLst>
              <p:tags r:id="rId8"/>
            </p:custDataLst>
          </p:nvPr>
        </p:nvSpPr>
        <p:spPr>
          <a:xfrm>
            <a:off x="1608138" y="4278867"/>
            <a:ext cx="4356968" cy="66167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某地利用自然风光和传统文化，发展乡村旅游，吸引了大量游客，提升了村民收入。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672" name="矩形 11"/>
          <p:cNvSpPr/>
          <p:nvPr>
            <p:custDataLst>
              <p:tags r:id="rId9"/>
            </p:custDataLst>
          </p:nvPr>
        </p:nvSpPr>
        <p:spPr>
          <a:xfrm>
            <a:off x="1608138" y="3908662"/>
            <a:ext cx="4357202" cy="3683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2200" b="1">
                <a:solidFill>
                  <a:schemeClr val="accent1"/>
                </a:solidFill>
                <a:latin typeface="+mn-ea"/>
                <a:cs typeface="+mn-ea"/>
              </a:rPr>
              <a:t>乡村旅游开发</a:t>
            </a:r>
            <a:endParaRPr lang="zh-CN" altLang="en-US" sz="22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674" name="矩形 22"/>
          <p:cNvSpPr/>
          <p:nvPr>
            <p:custDataLst>
              <p:tags r:id="rId10"/>
            </p:custDataLst>
          </p:nvPr>
        </p:nvSpPr>
        <p:spPr>
          <a:xfrm>
            <a:off x="708978" y="3954382"/>
            <a:ext cx="603701" cy="603701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accent1"/>
                </a:solidFill>
                <a:latin typeface="+mn-ea"/>
                <a:cs typeface="+mn-ea"/>
              </a:rPr>
              <a:t>03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676" name="矩形 23"/>
          <p:cNvSpPr/>
          <p:nvPr>
            <p:custDataLst>
              <p:tags r:id="rId11"/>
            </p:custDataLst>
          </p:nvPr>
        </p:nvSpPr>
        <p:spPr>
          <a:xfrm>
            <a:off x="1610043" y="5484097"/>
            <a:ext cx="4356969" cy="66167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lvl="0" algn="just">
              <a:lnSpc>
                <a:spcPct val="150000"/>
              </a:lnSpc>
              <a:buClrTx/>
              <a:buSzTx/>
              <a:buFont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通过成立农民合作社，农民集体经营土地，实现了规模种植，提高了市场竞争力。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678" name="矩形 24"/>
          <p:cNvSpPr/>
          <p:nvPr>
            <p:custDataLst>
              <p:tags r:id="rId12"/>
            </p:custDataLst>
          </p:nvPr>
        </p:nvSpPr>
        <p:spPr>
          <a:xfrm>
            <a:off x="1609408" y="5099922"/>
            <a:ext cx="4357201" cy="3683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2200" b="1">
                <a:solidFill>
                  <a:schemeClr val="accent1"/>
                </a:solidFill>
                <a:latin typeface="+mn-ea"/>
                <a:cs typeface="+mn-ea"/>
              </a:rPr>
              <a:t>农民合作社模式</a:t>
            </a:r>
            <a:endParaRPr lang="zh-CN" altLang="en-US" sz="22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680" name="矩形 25"/>
          <p:cNvSpPr/>
          <p:nvPr>
            <p:custDataLst>
              <p:tags r:id="rId13"/>
            </p:custDataLst>
          </p:nvPr>
        </p:nvSpPr>
        <p:spPr>
          <a:xfrm>
            <a:off x="710248" y="5133577"/>
            <a:ext cx="603701" cy="603701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accent1"/>
                </a:solidFill>
                <a:latin typeface="+mn-ea"/>
                <a:cs typeface="+mn-ea"/>
              </a:rPr>
              <a:t>04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</a:endParaRPr>
          </a:p>
        </p:txBody>
      </p:sp>
    </p:spTree>
    <p:custDataLst>
      <p:tags r:id="rId14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718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96000" y="394405"/>
            <a:ext cx="10800000" cy="792000"/>
          </a:xfrm>
        </p:spPr>
        <p:txBody>
          <a:bodyPr/>
          <a:p>
            <a:r>
              <a:rPr lang="zh-CN" altLang="en-US" dirty="0"/>
              <a:t>案例成功因素</a:t>
            </a:r>
            <a:endParaRPr lang="zh-CN" altLang="en-US" dirty="0"/>
          </a:p>
        </p:txBody>
      </p:sp>
      <p:sp>
        <p:nvSpPr>
          <p:cNvPr id="1049720" name="圆角矩形 3"/>
          <p:cNvSpPr/>
          <p:nvPr>
            <p:custDataLst>
              <p:tags r:id="rId2"/>
            </p:custDataLst>
          </p:nvPr>
        </p:nvSpPr>
        <p:spPr>
          <a:xfrm>
            <a:off x="586874" y="1807624"/>
            <a:ext cx="2902835" cy="3932263"/>
          </a:xfrm>
          <a:prstGeom prst="roundRect">
            <a:avLst>
              <a:gd name="adj" fmla="val 55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90000"/>
                </a:schemeClr>
              </a:gs>
            </a:gsLst>
            <a:lin ang="21594000" scaled="0"/>
          </a:gradFill>
          <a:ln w="3175" cap="flat" cmpd="sng" algn="ctr">
            <a:solidFill>
              <a:schemeClr val="tx1">
                <a:lumMod val="100000"/>
                <a:alpha val="1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190500" dist="38100" dir="2700000" algn="tl" rotWithShape="0">
              <a:schemeClr val="tx1"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1049722" name="矩形 5"/>
          <p:cNvSpPr/>
          <p:nvPr>
            <p:custDataLst>
              <p:tags r:id="rId3"/>
            </p:custDataLst>
          </p:nvPr>
        </p:nvSpPr>
        <p:spPr>
          <a:xfrm>
            <a:off x="1009146" y="3993912"/>
            <a:ext cx="2057856" cy="1566103"/>
          </a:xfrm>
          <a:prstGeom prst="rect">
            <a:avLst/>
          </a:prstGeom>
        </p:spPr>
        <p:txBody>
          <a:bodyPr wrap="square" lIns="0" tIns="0" rIns="0" bIns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政府的农业补贴和税收减免政策为三农实践提供了有力支持，促进了农业现代化。</a:t>
            </a:r>
            <a:endParaRPr lang="zh-CN" altLang="en-US" sz="1600" dirty="0">
              <a:solidFill>
                <a:schemeClr val="lt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724" name="矩形 9"/>
          <p:cNvSpPr/>
          <p:nvPr>
            <p:custDataLst>
              <p:tags r:id="rId4"/>
            </p:custDataLst>
          </p:nvPr>
        </p:nvSpPr>
        <p:spPr>
          <a:xfrm>
            <a:off x="1009146" y="3074439"/>
            <a:ext cx="2057856" cy="722221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1900" b="1" dirty="0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政策支持</a:t>
            </a:r>
            <a:endParaRPr lang="zh-CN" altLang="en-US" sz="1900" b="1" dirty="0">
              <a:solidFill>
                <a:schemeClr val="lt1">
                  <a:lumMod val="10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3145741" name="直接连接符 5"/>
          <p:cNvCxnSpPr/>
          <p:nvPr>
            <p:custDataLst>
              <p:tags r:id="rId5"/>
            </p:custDataLst>
          </p:nvPr>
        </p:nvCxnSpPr>
        <p:spPr>
          <a:xfrm>
            <a:off x="991366" y="3002685"/>
            <a:ext cx="228154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726" name="矩形 20"/>
          <p:cNvSpPr/>
          <p:nvPr>
            <p:custDataLst>
              <p:tags r:id="rId6"/>
            </p:custDataLst>
          </p:nvPr>
        </p:nvSpPr>
        <p:spPr>
          <a:xfrm>
            <a:off x="2355971" y="2014632"/>
            <a:ext cx="711196" cy="540850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01</a:t>
            </a:r>
            <a:endParaRPr lang="zh-CN" altLang="en-US" sz="3200" b="1">
              <a:solidFill>
                <a:schemeClr val="lt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728" name="圆角矩形 9"/>
          <p:cNvSpPr/>
          <p:nvPr>
            <p:custDataLst>
              <p:tags r:id="rId7"/>
            </p:custDataLst>
          </p:nvPr>
        </p:nvSpPr>
        <p:spPr>
          <a:xfrm>
            <a:off x="3737086" y="2147981"/>
            <a:ext cx="2385128" cy="3252370"/>
          </a:xfrm>
          <a:prstGeom prst="roundRect">
            <a:avLst>
              <a:gd name="adj" fmla="val 5500"/>
            </a:avLst>
          </a:prstGeom>
          <a:solidFill>
            <a:srgbClr val="FFFFFF"/>
          </a:solidFill>
          <a:ln w="3175" cap="flat" cmpd="sng" algn="ctr">
            <a:solidFill>
              <a:schemeClr val="tx1">
                <a:lumMod val="100000"/>
                <a:alpha val="1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190500" dist="38100" dir="2700000" algn="tl" rotWithShape="0">
              <a:schemeClr val="tx1"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1049730" name="矩形 22"/>
          <p:cNvSpPr/>
          <p:nvPr>
            <p:custDataLst>
              <p:tags r:id="rId8"/>
            </p:custDataLst>
          </p:nvPr>
        </p:nvSpPr>
        <p:spPr>
          <a:xfrm>
            <a:off x="5100421" y="2308635"/>
            <a:ext cx="711196" cy="473267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BFBFBF"/>
                </a:solidFill>
                <a:latin typeface="+mn-ea"/>
                <a:cs typeface="+mn-ea"/>
              </a:rPr>
              <a:t>02</a:t>
            </a:r>
            <a:endParaRPr lang="zh-CN" altLang="en-US" sz="2800">
              <a:solidFill>
                <a:srgbClr val="BFBFBF"/>
              </a:solidFill>
              <a:latin typeface="+mn-ea"/>
              <a:cs typeface="+mn-ea"/>
            </a:endParaRPr>
          </a:p>
        </p:txBody>
      </p:sp>
      <p:cxnSp>
        <p:nvCxnSpPr>
          <p:cNvPr id="3145743" name="直接连接符 23"/>
          <p:cNvCxnSpPr/>
          <p:nvPr>
            <p:custDataLst>
              <p:tags r:id="rId9"/>
            </p:custDataLst>
          </p:nvPr>
        </p:nvCxnSpPr>
        <p:spPr>
          <a:xfrm>
            <a:off x="4109828" y="2878861"/>
            <a:ext cx="228154" cy="0"/>
          </a:xfrm>
          <a:prstGeom prst="line">
            <a:avLst/>
          </a:prstGeom>
          <a:ln w="28575"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732" name="圆角矩形 14"/>
          <p:cNvSpPr/>
          <p:nvPr>
            <p:custDataLst>
              <p:tags r:id="rId10"/>
            </p:custDataLst>
          </p:nvPr>
        </p:nvSpPr>
        <p:spPr>
          <a:xfrm>
            <a:off x="6369141" y="2147981"/>
            <a:ext cx="2385128" cy="3252370"/>
          </a:xfrm>
          <a:prstGeom prst="roundRect">
            <a:avLst>
              <a:gd name="adj" fmla="val 5500"/>
            </a:avLst>
          </a:prstGeom>
          <a:solidFill>
            <a:srgbClr val="FFFFFF"/>
          </a:solidFill>
          <a:ln w="3175" cap="flat" cmpd="sng" algn="ctr">
            <a:solidFill>
              <a:schemeClr val="tx1">
                <a:lumMod val="100000"/>
                <a:alpha val="1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190500" dist="38100" dir="2700000" algn="tl" rotWithShape="0">
              <a:schemeClr val="tx1"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1049734" name="矩形 27"/>
          <p:cNvSpPr/>
          <p:nvPr>
            <p:custDataLst>
              <p:tags r:id="rId11"/>
            </p:custDataLst>
          </p:nvPr>
        </p:nvSpPr>
        <p:spPr>
          <a:xfrm>
            <a:off x="7733111" y="2308635"/>
            <a:ext cx="711196" cy="473267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BFBFBF"/>
                </a:solidFill>
                <a:latin typeface="+mn-ea"/>
                <a:cs typeface="+mn-ea"/>
              </a:rPr>
              <a:t>03</a:t>
            </a:r>
            <a:endParaRPr lang="zh-CN" altLang="en-US" sz="2800">
              <a:solidFill>
                <a:srgbClr val="BFBFBF"/>
              </a:solidFill>
              <a:latin typeface="+mn-ea"/>
              <a:cs typeface="+mn-ea"/>
            </a:endParaRPr>
          </a:p>
        </p:txBody>
      </p:sp>
      <p:cxnSp>
        <p:nvCxnSpPr>
          <p:cNvPr id="3145745" name="直接连接符 19"/>
          <p:cNvCxnSpPr/>
          <p:nvPr>
            <p:custDataLst>
              <p:tags r:id="rId12"/>
            </p:custDataLst>
          </p:nvPr>
        </p:nvCxnSpPr>
        <p:spPr>
          <a:xfrm>
            <a:off x="6668859" y="2878861"/>
            <a:ext cx="228154" cy="0"/>
          </a:xfrm>
          <a:prstGeom prst="line">
            <a:avLst/>
          </a:prstGeom>
          <a:ln w="28575"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736" name="圆角矩形 19"/>
          <p:cNvSpPr/>
          <p:nvPr>
            <p:custDataLst>
              <p:tags r:id="rId13"/>
            </p:custDataLst>
          </p:nvPr>
        </p:nvSpPr>
        <p:spPr>
          <a:xfrm>
            <a:off x="9001832" y="2147981"/>
            <a:ext cx="2385128" cy="3252370"/>
          </a:xfrm>
          <a:prstGeom prst="roundRect">
            <a:avLst>
              <a:gd name="adj" fmla="val 5500"/>
            </a:avLst>
          </a:prstGeom>
          <a:solidFill>
            <a:srgbClr val="FFFFFF"/>
          </a:solidFill>
          <a:ln w="3175" cap="flat" cmpd="sng" algn="ctr">
            <a:solidFill>
              <a:schemeClr val="tx1">
                <a:lumMod val="100000"/>
                <a:alpha val="1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190500" dist="38100" dir="2700000" algn="tl" rotWithShape="0">
              <a:schemeClr val="tx1"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1049738" name="矩形 29"/>
          <p:cNvSpPr/>
          <p:nvPr>
            <p:custDataLst>
              <p:tags r:id="rId14"/>
            </p:custDataLst>
          </p:nvPr>
        </p:nvSpPr>
        <p:spPr>
          <a:xfrm>
            <a:off x="10365166" y="2308635"/>
            <a:ext cx="711196" cy="473267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BFBFBF"/>
                </a:solidFill>
                <a:latin typeface="+mn-ea"/>
                <a:cs typeface="+mn-ea"/>
              </a:rPr>
              <a:t>04</a:t>
            </a:r>
            <a:endParaRPr lang="zh-CN" altLang="en-US" sz="2800">
              <a:solidFill>
                <a:srgbClr val="BFBFBF"/>
              </a:solidFill>
              <a:latin typeface="+mn-ea"/>
              <a:cs typeface="+mn-ea"/>
            </a:endParaRPr>
          </a:p>
        </p:txBody>
      </p:sp>
      <p:cxnSp>
        <p:nvCxnSpPr>
          <p:cNvPr id="3145747" name="直接连接符 25"/>
          <p:cNvCxnSpPr/>
          <p:nvPr>
            <p:custDataLst>
              <p:tags r:id="rId15"/>
            </p:custDataLst>
          </p:nvPr>
        </p:nvCxnSpPr>
        <p:spPr>
          <a:xfrm>
            <a:off x="9334569" y="2878861"/>
            <a:ext cx="228154" cy="0"/>
          </a:xfrm>
          <a:prstGeom prst="line">
            <a:avLst/>
          </a:prstGeom>
          <a:ln w="28575"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740" name="矩形 31"/>
          <p:cNvSpPr/>
          <p:nvPr>
            <p:custDataLst>
              <p:tags r:id="rId16"/>
            </p:custDataLst>
          </p:nvPr>
        </p:nvSpPr>
        <p:spPr>
          <a:xfrm>
            <a:off x="4047598" y="3609740"/>
            <a:ext cx="1764369" cy="1647864"/>
          </a:xfrm>
          <a:prstGeom prst="rect">
            <a:avLst/>
          </a:prstGeom>
        </p:spPr>
        <p:txBody>
          <a:bodyPr wrap="square" lIns="0" tIns="0" rIns="0" bIns="0">
            <a:noAutofit/>
          </a:bodyPr>
          <a:p>
            <a:pPr algn="just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dk1">
                    <a:lumMod val="80000"/>
                    <a:lumOff val="20000"/>
                  </a:schemeClr>
                </a:solidFill>
                <a:latin typeface="+mn-ea"/>
                <a:cs typeface="+mn-ea"/>
              </a:rPr>
              <a:t>引入先进的农业技术，如智能灌溉系统，提高了农作物产量和质量，增强了市场竞争力。</a:t>
            </a:r>
            <a:endParaRPr lang="zh-CN" altLang="en-US" sz="1600" dirty="0">
              <a:solidFill>
                <a:schemeClr val="dk1">
                  <a:lumMod val="80000"/>
                  <a:lumOff val="2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742" name="矩形 32"/>
          <p:cNvSpPr/>
          <p:nvPr>
            <p:custDataLst>
              <p:tags r:id="rId17"/>
            </p:custDataLst>
          </p:nvPr>
        </p:nvSpPr>
        <p:spPr>
          <a:xfrm>
            <a:off x="4047598" y="3074439"/>
            <a:ext cx="1764369" cy="473265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1900" b="1" dirty="0">
                <a:solidFill>
                  <a:schemeClr val="accent1"/>
                </a:solidFill>
                <a:latin typeface="+mn-ea"/>
                <a:cs typeface="+mn-ea"/>
              </a:rPr>
              <a:t>科技创新</a:t>
            </a:r>
            <a:endParaRPr lang="zh-CN" altLang="en-US" sz="1900" b="1" dirty="0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744" name="矩形 33"/>
          <p:cNvSpPr/>
          <p:nvPr>
            <p:custDataLst>
              <p:tags r:id="rId18"/>
            </p:custDataLst>
          </p:nvPr>
        </p:nvSpPr>
        <p:spPr>
          <a:xfrm>
            <a:off x="6679654" y="3609740"/>
            <a:ext cx="1764370" cy="1647864"/>
          </a:xfrm>
          <a:prstGeom prst="rect">
            <a:avLst/>
          </a:prstGeom>
        </p:spPr>
        <p:txBody>
          <a:bodyPr wrap="square" lIns="0" tIns="0" rIns="0" bIns="0">
            <a:noAutofit/>
          </a:bodyPr>
          <a:p>
            <a:pPr algn="just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dk1">
                    <a:lumMod val="80000"/>
                    <a:lumOff val="20000"/>
                  </a:schemeClr>
                </a:solidFill>
                <a:latin typeface="+mn-ea"/>
                <a:cs typeface="+mn-ea"/>
              </a:rPr>
              <a:t>农民通过成立合作社，实现了资源共享和规模经营，有效降低了生产成本，提高了效率。</a:t>
            </a:r>
            <a:endParaRPr lang="zh-CN" altLang="en-US" sz="1600">
              <a:solidFill>
                <a:schemeClr val="dk1">
                  <a:lumMod val="80000"/>
                  <a:lumOff val="2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746" name="矩形 34"/>
          <p:cNvSpPr/>
          <p:nvPr>
            <p:custDataLst>
              <p:tags r:id="rId19"/>
            </p:custDataLst>
          </p:nvPr>
        </p:nvSpPr>
        <p:spPr>
          <a:xfrm>
            <a:off x="6679654" y="3074439"/>
            <a:ext cx="1764370" cy="446402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1900" b="1" dirty="0">
                <a:solidFill>
                  <a:schemeClr val="accent1"/>
                </a:solidFill>
                <a:latin typeface="+mn-ea"/>
                <a:cs typeface="+mn-ea"/>
              </a:rPr>
              <a:t>合作社模式</a:t>
            </a:r>
            <a:endParaRPr lang="zh-CN" altLang="en-US" sz="1900" b="1" dirty="0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748" name="矩形 35"/>
          <p:cNvSpPr/>
          <p:nvPr>
            <p:custDataLst>
              <p:tags r:id="rId20"/>
            </p:custDataLst>
          </p:nvPr>
        </p:nvSpPr>
        <p:spPr>
          <a:xfrm>
            <a:off x="9312344" y="3609740"/>
            <a:ext cx="1764369" cy="1647864"/>
          </a:xfrm>
          <a:prstGeom prst="rect">
            <a:avLst/>
          </a:prstGeom>
        </p:spPr>
        <p:txBody>
          <a:bodyPr wrap="square" lIns="0" tIns="0" rIns="0" bIns="0">
            <a:noAutofit/>
          </a:bodyPr>
          <a:p>
            <a:pPr algn="just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dk1">
                    <a:lumMod val="80000"/>
                    <a:lumOff val="20000"/>
                  </a:schemeClr>
                </a:solidFill>
                <a:latin typeface="+mn-ea"/>
                <a:cs typeface="+mn-ea"/>
              </a:rPr>
              <a:t>打造农产品品牌，通过质量认证和市场营销，提升了产品附加值，增强了市场认可度。</a:t>
            </a:r>
            <a:endParaRPr lang="zh-CN" altLang="en-US" sz="1600">
              <a:solidFill>
                <a:schemeClr val="dk1">
                  <a:lumMod val="80000"/>
                  <a:lumOff val="2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750" name="矩形 36"/>
          <p:cNvSpPr/>
          <p:nvPr>
            <p:custDataLst>
              <p:tags r:id="rId21"/>
            </p:custDataLst>
          </p:nvPr>
        </p:nvSpPr>
        <p:spPr>
          <a:xfrm>
            <a:off x="9312344" y="3074439"/>
            <a:ext cx="1764369" cy="446402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1900" b="1">
                <a:solidFill>
                  <a:schemeClr val="accent1"/>
                </a:solidFill>
                <a:latin typeface="+mn-ea"/>
                <a:cs typeface="+mn-ea"/>
              </a:rPr>
              <a:t>品牌建设</a:t>
            </a:r>
            <a:endParaRPr lang="zh-CN" altLang="en-US" sz="1900" b="1">
              <a:solidFill>
                <a:schemeClr val="accent1"/>
              </a:solidFill>
              <a:latin typeface="+mn-ea"/>
              <a:cs typeface="+mn-ea"/>
            </a:endParaRPr>
          </a:p>
        </p:txBody>
      </p:sp>
    </p:spTree>
    <p:custDataLst>
      <p:tags r:id="rId22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8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788" name="标题 8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案例推广价值</a:t>
            </a:r>
            <a:endParaRPr lang="zh-CN" altLang="en-US"/>
          </a:p>
        </p:txBody>
      </p:sp>
      <p:sp>
        <p:nvSpPr>
          <p:cNvPr id="1049790" name="矩形: 圆角 2"/>
          <p:cNvSpPr/>
          <p:nvPr>
            <p:custDataLst>
              <p:tags r:id="rId2"/>
            </p:custDataLst>
          </p:nvPr>
        </p:nvSpPr>
        <p:spPr>
          <a:xfrm>
            <a:off x="696595" y="2412309"/>
            <a:ext cx="2495360" cy="3110454"/>
          </a:xfrm>
          <a:prstGeom prst="roundRect">
            <a:avLst>
              <a:gd name="adj" fmla="val 0"/>
            </a:avLst>
          </a:prstGeom>
          <a:solidFill>
            <a:schemeClr val="tx1">
              <a:lumMod val="40000"/>
              <a:lumOff val="60000"/>
              <a:alpha val="1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" tIns="41148" rIns="82296" bIns="41148" rtlCol="0" anchor="ctr"/>
          <a:p>
            <a:endParaRPr lang="zh-CN" altLang="en-US" sz="144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49792" name="矩形 3"/>
          <p:cNvSpPr/>
          <p:nvPr>
            <p:custDataLst>
              <p:tags r:id="rId3"/>
            </p:custDataLst>
          </p:nvPr>
        </p:nvSpPr>
        <p:spPr>
          <a:xfrm>
            <a:off x="961842" y="3540723"/>
            <a:ext cx="1995397" cy="17625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推广智能温室种植技术，提高作物产量和品质，如山东寿光的智能农业项目。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794" name="圆角矩形 9"/>
          <p:cNvSpPr/>
          <p:nvPr>
            <p:custDataLst>
              <p:tags r:id="rId4"/>
            </p:custDataLst>
          </p:nvPr>
        </p:nvSpPr>
        <p:spPr>
          <a:xfrm>
            <a:off x="961842" y="1974683"/>
            <a:ext cx="695240" cy="681247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01</a:t>
            </a:r>
            <a:endParaRPr lang="en-US" altLang="zh-CN" sz="2000" b="1" dirty="0">
              <a:solidFill>
                <a:srgbClr val="FFFFFF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796" name="矩形: 圆角 2"/>
          <p:cNvSpPr/>
          <p:nvPr>
            <p:custDataLst>
              <p:tags r:id="rId5"/>
            </p:custDataLst>
          </p:nvPr>
        </p:nvSpPr>
        <p:spPr>
          <a:xfrm>
            <a:off x="3464835" y="2412309"/>
            <a:ext cx="2495360" cy="3110454"/>
          </a:xfrm>
          <a:prstGeom prst="roundRect">
            <a:avLst>
              <a:gd name="adj" fmla="val 0"/>
            </a:avLst>
          </a:prstGeom>
          <a:solidFill>
            <a:schemeClr val="tx1">
              <a:lumMod val="40000"/>
              <a:lumOff val="60000"/>
              <a:alpha val="1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" tIns="41148" rIns="82296" bIns="41148" rtlCol="0" anchor="ctr"/>
          <a:p>
            <a:endParaRPr lang="zh-CN" altLang="en-US" sz="144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49798" name="矩形 11"/>
          <p:cNvSpPr/>
          <p:nvPr>
            <p:custDataLst>
              <p:tags r:id="rId6"/>
            </p:custDataLst>
          </p:nvPr>
        </p:nvSpPr>
        <p:spPr>
          <a:xfrm>
            <a:off x="3730083" y="3544539"/>
            <a:ext cx="1995397" cy="17625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通过电商平台销售农产品，拓宽销售渠道，如拼多多的农产品直供模式。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800" name="圆角矩形 12"/>
          <p:cNvSpPr/>
          <p:nvPr>
            <p:custDataLst>
              <p:tags r:id="rId7"/>
            </p:custDataLst>
          </p:nvPr>
        </p:nvSpPr>
        <p:spPr>
          <a:xfrm>
            <a:off x="3730083" y="1974683"/>
            <a:ext cx="695240" cy="681247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02</a:t>
            </a:r>
            <a:endParaRPr lang="en-US" altLang="zh-CN" sz="2000" b="1" dirty="0">
              <a:solidFill>
                <a:srgbClr val="FFFFFF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802" name="矩形: 圆角 2"/>
          <p:cNvSpPr/>
          <p:nvPr>
            <p:custDataLst>
              <p:tags r:id="rId8"/>
            </p:custDataLst>
          </p:nvPr>
        </p:nvSpPr>
        <p:spPr>
          <a:xfrm>
            <a:off x="6233076" y="2412309"/>
            <a:ext cx="2495360" cy="3110454"/>
          </a:xfrm>
          <a:prstGeom prst="roundRect">
            <a:avLst>
              <a:gd name="adj" fmla="val 0"/>
            </a:avLst>
          </a:prstGeom>
          <a:solidFill>
            <a:schemeClr val="tx1">
              <a:lumMod val="40000"/>
              <a:lumOff val="60000"/>
              <a:alpha val="1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" tIns="41148" rIns="82296" bIns="41148" rtlCol="0" anchor="ctr"/>
          <a:p>
            <a:endParaRPr lang="zh-CN" altLang="en-US" sz="144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49804" name="矩形 13"/>
          <p:cNvSpPr/>
          <p:nvPr>
            <p:custDataLst>
              <p:tags r:id="rId9"/>
            </p:custDataLst>
          </p:nvPr>
        </p:nvSpPr>
        <p:spPr>
          <a:xfrm>
            <a:off x="6498323" y="3540723"/>
            <a:ext cx="1995397" cy="17625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利用农村自然风光和文化资源发展乡村旅游，带动当地经济发展，如浙江安吉的农家乐旅游。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806" name="圆角矩形 64"/>
          <p:cNvSpPr/>
          <p:nvPr>
            <p:custDataLst>
              <p:tags r:id="rId10"/>
            </p:custDataLst>
          </p:nvPr>
        </p:nvSpPr>
        <p:spPr>
          <a:xfrm>
            <a:off x="6498323" y="1974683"/>
            <a:ext cx="695240" cy="681247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03</a:t>
            </a:r>
            <a:endParaRPr lang="en-US" altLang="zh-CN" sz="2000" b="1" dirty="0">
              <a:solidFill>
                <a:srgbClr val="FFFFFF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808" name="矩形: 圆角 2"/>
          <p:cNvSpPr/>
          <p:nvPr>
            <p:custDataLst>
              <p:tags r:id="rId11"/>
            </p:custDataLst>
          </p:nvPr>
        </p:nvSpPr>
        <p:spPr>
          <a:xfrm>
            <a:off x="9001316" y="2412309"/>
            <a:ext cx="2495360" cy="3110454"/>
          </a:xfrm>
          <a:prstGeom prst="roundRect">
            <a:avLst>
              <a:gd name="adj" fmla="val 0"/>
            </a:avLst>
          </a:prstGeom>
          <a:solidFill>
            <a:schemeClr val="tx1">
              <a:lumMod val="40000"/>
              <a:lumOff val="60000"/>
              <a:alpha val="1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" tIns="41148" rIns="82296" bIns="41148" rtlCol="0" anchor="ctr"/>
          <a:p>
            <a:endParaRPr lang="zh-CN" altLang="en-US" sz="144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49810" name="矩形 14"/>
          <p:cNvSpPr/>
          <p:nvPr>
            <p:custDataLst>
              <p:tags r:id="rId12"/>
            </p:custDataLst>
          </p:nvPr>
        </p:nvSpPr>
        <p:spPr>
          <a:xfrm>
            <a:off x="9266563" y="3544539"/>
            <a:ext cx="1995397" cy="17625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建立农民合作社，实现资源共享和规模经营，如河南南街村的集体经济模式。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812" name="圆角矩形 70"/>
          <p:cNvSpPr/>
          <p:nvPr>
            <p:custDataLst>
              <p:tags r:id="rId13"/>
            </p:custDataLst>
          </p:nvPr>
        </p:nvSpPr>
        <p:spPr>
          <a:xfrm>
            <a:off x="9266563" y="1974683"/>
            <a:ext cx="695240" cy="681247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04</a:t>
            </a:r>
            <a:endParaRPr lang="en-US" altLang="zh-CN" sz="2000" b="1" dirty="0">
              <a:solidFill>
                <a:srgbClr val="FFFFFF"/>
              </a:solidFill>
              <a:latin typeface="+mn-ea"/>
              <a:cs typeface="+mn-ea"/>
              <a:sym typeface="+mn-ea"/>
            </a:endParaRPr>
          </a:p>
        </p:txBody>
      </p:sp>
      <p:cxnSp>
        <p:nvCxnSpPr>
          <p:cNvPr id="3145749" name="直接连接符 15"/>
          <p:cNvCxnSpPr/>
          <p:nvPr>
            <p:custDataLst>
              <p:tags r:id="rId14"/>
            </p:custDataLst>
          </p:nvPr>
        </p:nvCxnSpPr>
        <p:spPr>
          <a:xfrm flipV="1">
            <a:off x="882332" y="3391879"/>
            <a:ext cx="2128263" cy="0"/>
          </a:xfrm>
          <a:prstGeom prst="line">
            <a:avLst/>
          </a:prstGeom>
          <a:ln w="2222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145751" name="直接连接符 16"/>
          <p:cNvCxnSpPr/>
          <p:nvPr>
            <p:custDataLst>
              <p:tags r:id="rId15"/>
            </p:custDataLst>
          </p:nvPr>
        </p:nvCxnSpPr>
        <p:spPr>
          <a:xfrm flipV="1">
            <a:off x="3650572" y="3391879"/>
            <a:ext cx="2128263" cy="0"/>
          </a:xfrm>
          <a:prstGeom prst="line">
            <a:avLst/>
          </a:prstGeom>
          <a:ln w="2222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145753" name="直接连接符 74"/>
          <p:cNvCxnSpPr/>
          <p:nvPr>
            <p:custDataLst>
              <p:tags r:id="rId16"/>
            </p:custDataLst>
          </p:nvPr>
        </p:nvCxnSpPr>
        <p:spPr>
          <a:xfrm flipV="1">
            <a:off x="6418812" y="3391879"/>
            <a:ext cx="2128263" cy="0"/>
          </a:xfrm>
          <a:prstGeom prst="line">
            <a:avLst/>
          </a:prstGeom>
          <a:ln w="2222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145755" name="直接连接符 75"/>
          <p:cNvCxnSpPr/>
          <p:nvPr>
            <p:custDataLst>
              <p:tags r:id="rId17"/>
            </p:custDataLst>
          </p:nvPr>
        </p:nvCxnSpPr>
        <p:spPr>
          <a:xfrm flipV="1">
            <a:off x="9187053" y="3391879"/>
            <a:ext cx="2128263" cy="0"/>
          </a:xfrm>
          <a:prstGeom prst="line">
            <a:avLst/>
          </a:prstGeom>
          <a:ln w="2222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049814" name="矩形 17"/>
          <p:cNvSpPr/>
          <p:nvPr>
            <p:custDataLst>
              <p:tags r:id="rId18"/>
            </p:custDataLst>
          </p:nvPr>
        </p:nvSpPr>
        <p:spPr>
          <a:xfrm>
            <a:off x="965023" y="2802229"/>
            <a:ext cx="1995711" cy="44335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accent1"/>
                </a:solidFill>
                <a:latin typeface="+mn-ea"/>
                <a:cs typeface="+mn-ea"/>
              </a:rPr>
              <a:t>创新农业技术应用</a:t>
            </a:r>
            <a:endParaRPr lang="zh-CN" altLang="en-US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816" name="矩形 18"/>
          <p:cNvSpPr/>
          <p:nvPr>
            <p:custDataLst>
              <p:tags r:id="rId19"/>
            </p:custDataLst>
          </p:nvPr>
        </p:nvSpPr>
        <p:spPr>
          <a:xfrm>
            <a:off x="3735807" y="2803501"/>
            <a:ext cx="1995711" cy="44335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accent1"/>
                </a:solidFill>
                <a:latin typeface="+mn-ea"/>
                <a:cs typeface="+mn-ea"/>
              </a:rPr>
              <a:t>农村电商模式</a:t>
            </a:r>
            <a:endParaRPr lang="zh-CN" altLang="en-US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818" name="矩形 19"/>
          <p:cNvSpPr/>
          <p:nvPr>
            <p:custDataLst>
              <p:tags r:id="rId20"/>
            </p:custDataLst>
          </p:nvPr>
        </p:nvSpPr>
        <p:spPr>
          <a:xfrm>
            <a:off x="6498323" y="2802229"/>
            <a:ext cx="1995711" cy="44335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accent1"/>
                </a:solidFill>
                <a:latin typeface="+mn-ea"/>
                <a:cs typeface="+mn-ea"/>
              </a:rPr>
              <a:t>乡村旅游开发</a:t>
            </a:r>
            <a:endParaRPr lang="zh-CN" altLang="en-US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820" name="矩形 20"/>
          <p:cNvSpPr/>
          <p:nvPr>
            <p:custDataLst>
              <p:tags r:id="rId21"/>
            </p:custDataLst>
          </p:nvPr>
        </p:nvSpPr>
        <p:spPr>
          <a:xfrm>
            <a:off x="9266563" y="2803501"/>
            <a:ext cx="1995711" cy="44335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accent1"/>
                </a:solidFill>
                <a:latin typeface="+mn-ea"/>
                <a:cs typeface="+mn-ea"/>
              </a:rPr>
              <a:t>合作社模式推广</a:t>
            </a:r>
            <a:endParaRPr lang="zh-CN" altLang="en-US" b="1">
              <a:solidFill>
                <a:schemeClr val="accent1"/>
              </a:solidFill>
              <a:latin typeface="+mn-ea"/>
              <a:cs typeface="+mn-ea"/>
            </a:endParaRPr>
          </a:p>
        </p:txBody>
      </p:sp>
    </p:spTree>
    <p:custDataLst>
      <p:tags r:id="rId2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9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858" name="标题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三农实践面临的挑战</a:t>
            </a:r>
            <a:endParaRPr lang="zh-CN" altLang="en-US"/>
          </a:p>
        </p:txBody>
      </p:sp>
      <p:sp>
        <p:nvSpPr>
          <p:cNvPr id="1049860" name="节编号"/>
          <p:cNvSpPr>
            <a:spLocks noGrp="1"/>
          </p:cNvSpPr>
          <p:nvPr>
            <p:ph type="body" sz="quarter" idx="13"/>
            <p:custDataLst>
              <p:tags r:id="rId2"/>
            </p:custDataLst>
          </p:nvPr>
        </p:nvSpPr>
        <p:spPr/>
        <p:txBody>
          <a:bodyPr>
            <a:normAutofit fontScale="85000" lnSpcReduction="20000"/>
          </a:bodyPr>
          <a:p>
            <a:r>
              <a:rPr lang="zh-CN" altLang="en-US"/>
              <a:t>05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0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922" name="标题 16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农业生产问题</a:t>
            </a:r>
            <a:endParaRPr lang="zh-CN" altLang="en-US"/>
          </a:p>
        </p:txBody>
      </p:sp>
      <p:cxnSp>
        <p:nvCxnSpPr>
          <p:cNvPr id="3145757" name="直接连接符 6"/>
          <p:cNvCxnSpPr/>
          <p:nvPr>
            <p:custDataLst>
              <p:tags r:id="rId2"/>
            </p:custDataLst>
          </p:nvPr>
        </p:nvCxnSpPr>
        <p:spPr>
          <a:xfrm>
            <a:off x="726547" y="3894148"/>
            <a:ext cx="2371395" cy="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924" name="矩形 14"/>
          <p:cNvSpPr/>
          <p:nvPr>
            <p:custDataLst>
              <p:tags r:id="rId3"/>
            </p:custDataLst>
          </p:nvPr>
        </p:nvSpPr>
        <p:spPr>
          <a:xfrm>
            <a:off x="699874" y="4016719"/>
            <a:ext cx="2424742" cy="225771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随着城市化进程加快，可耕种土地减少，导致土地资源紧张，影响粮食生产。</a:t>
            </a:r>
            <a:endParaRPr lang="zh-CN" altLang="en-US" sz="14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926" name="矩形 15"/>
          <p:cNvSpPr/>
          <p:nvPr>
            <p:custDataLst>
              <p:tags r:id="rId4"/>
            </p:custDataLst>
          </p:nvPr>
        </p:nvSpPr>
        <p:spPr>
          <a:xfrm>
            <a:off x="699874" y="3286375"/>
            <a:ext cx="1924933" cy="58872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土地资源紧张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928" name="矩形 17"/>
          <p:cNvSpPr/>
          <p:nvPr>
            <p:custDataLst>
              <p:tags r:id="rId5"/>
            </p:custDataLst>
          </p:nvPr>
        </p:nvSpPr>
        <p:spPr>
          <a:xfrm>
            <a:off x="2625442" y="3286375"/>
            <a:ext cx="499174" cy="588721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/>
          </a:bodyPr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400" b="1" dirty="0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cxnSp>
        <p:nvCxnSpPr>
          <p:cNvPr id="3145759" name="直接连接符 33"/>
          <p:cNvCxnSpPr/>
          <p:nvPr>
            <p:custDataLst>
              <p:tags r:id="rId6"/>
            </p:custDataLst>
          </p:nvPr>
        </p:nvCxnSpPr>
        <p:spPr>
          <a:xfrm>
            <a:off x="3527893" y="3894148"/>
            <a:ext cx="2371395" cy="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930" name="矩形 18"/>
          <p:cNvSpPr/>
          <p:nvPr>
            <p:custDataLst>
              <p:tags r:id="rId7"/>
            </p:custDataLst>
          </p:nvPr>
        </p:nvSpPr>
        <p:spPr>
          <a:xfrm>
            <a:off x="3501219" y="4016719"/>
            <a:ext cx="2424742" cy="225771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年轻劳动力大量外出务工，农村留守老人和儿童增多，造成农业劳动力严重不足。</a:t>
            </a:r>
            <a:endParaRPr lang="zh-CN" altLang="en-US" sz="14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932" name="矩形 19"/>
          <p:cNvSpPr/>
          <p:nvPr>
            <p:custDataLst>
              <p:tags r:id="rId8"/>
            </p:custDataLst>
          </p:nvPr>
        </p:nvSpPr>
        <p:spPr>
          <a:xfrm>
            <a:off x="3483437" y="3286375"/>
            <a:ext cx="1924933" cy="58872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农业劳动力短缺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934" name="矩形 20"/>
          <p:cNvSpPr/>
          <p:nvPr>
            <p:custDataLst>
              <p:tags r:id="rId9"/>
            </p:custDataLst>
          </p:nvPr>
        </p:nvSpPr>
        <p:spPr>
          <a:xfrm>
            <a:off x="5426787" y="3286375"/>
            <a:ext cx="499174" cy="588721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/>
          </a:bodyPr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4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cxnSp>
        <p:nvCxnSpPr>
          <p:cNvPr id="3145761" name="直接连接符 52"/>
          <p:cNvCxnSpPr/>
          <p:nvPr>
            <p:custDataLst>
              <p:tags r:id="rId10"/>
            </p:custDataLst>
          </p:nvPr>
        </p:nvCxnSpPr>
        <p:spPr>
          <a:xfrm>
            <a:off x="6311456" y="3894148"/>
            <a:ext cx="2371395" cy="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936" name="矩形 21"/>
          <p:cNvSpPr/>
          <p:nvPr>
            <p:custDataLst>
              <p:tags r:id="rId11"/>
            </p:custDataLst>
          </p:nvPr>
        </p:nvSpPr>
        <p:spPr>
          <a:xfrm>
            <a:off x="6284783" y="4016719"/>
            <a:ext cx="2424742" cy="225771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全球气候变化导致极端天气频发，对农作物生长周期和产量造成不利影响。</a:t>
            </a:r>
            <a:endParaRPr lang="zh-CN" altLang="en-US" sz="14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938" name="矩形 22"/>
          <p:cNvSpPr/>
          <p:nvPr>
            <p:custDataLst>
              <p:tags r:id="rId12"/>
            </p:custDataLst>
          </p:nvPr>
        </p:nvSpPr>
        <p:spPr>
          <a:xfrm>
            <a:off x="6284783" y="3286375"/>
            <a:ext cx="1924933" cy="58872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气候变化影响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940" name="矩形 23"/>
          <p:cNvSpPr/>
          <p:nvPr>
            <p:custDataLst>
              <p:tags r:id="rId13"/>
            </p:custDataLst>
          </p:nvPr>
        </p:nvSpPr>
        <p:spPr>
          <a:xfrm>
            <a:off x="8210351" y="3286375"/>
            <a:ext cx="499174" cy="588721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/>
          </a:bodyPr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4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cxnSp>
        <p:nvCxnSpPr>
          <p:cNvPr id="3145763" name="直接连接符 58"/>
          <p:cNvCxnSpPr/>
          <p:nvPr>
            <p:custDataLst>
              <p:tags r:id="rId14"/>
            </p:custDataLst>
          </p:nvPr>
        </p:nvCxnSpPr>
        <p:spPr>
          <a:xfrm>
            <a:off x="9103276" y="3894148"/>
            <a:ext cx="2371395" cy="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942" name="矩形 24"/>
          <p:cNvSpPr/>
          <p:nvPr>
            <p:custDataLst>
              <p:tags r:id="rId15"/>
            </p:custDataLst>
          </p:nvPr>
        </p:nvSpPr>
        <p:spPr>
          <a:xfrm>
            <a:off x="9076602" y="4016719"/>
            <a:ext cx="2424741" cy="225771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部分农村地区农业技术更新缓慢，缺乏现代化农业设备，影响生产效率和产品质量。</a:t>
            </a:r>
            <a:endParaRPr lang="zh-CN" altLang="en-US" sz="14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944" name="矩形 25"/>
          <p:cNvSpPr/>
          <p:nvPr>
            <p:custDataLst>
              <p:tags r:id="rId16"/>
            </p:custDataLst>
          </p:nvPr>
        </p:nvSpPr>
        <p:spPr>
          <a:xfrm>
            <a:off x="9076602" y="3286375"/>
            <a:ext cx="1924933" cy="58872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农业技术落后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946" name="矩形 26"/>
          <p:cNvSpPr/>
          <p:nvPr>
            <p:custDataLst>
              <p:tags r:id="rId17"/>
            </p:custDataLst>
          </p:nvPr>
        </p:nvSpPr>
        <p:spPr>
          <a:xfrm>
            <a:off x="11002170" y="3286375"/>
            <a:ext cx="499174" cy="588721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/>
          </a:bodyPr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04</a:t>
            </a:r>
            <a:endParaRPr lang="zh-CN" altLang="en-US" sz="24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8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0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7" name="图片 34" descr="/data/temp/d5f2f4e8-1a66-11f0-865c-de31ff32db87.jpgd5f2f4e8-1a66-11f0-865c-de31ff32db8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t="7800" b="7800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49984" name="矩形: 单圆角 1"/>
          <p:cNvSpPr/>
          <p:nvPr>
            <p:custDataLst>
              <p:tags r:id="rId3"/>
            </p:custDataLst>
          </p:nvPr>
        </p:nvSpPr>
        <p:spPr>
          <a:xfrm flipH="1">
            <a:off x="696913" y="3074459"/>
            <a:ext cx="11495087" cy="3793066"/>
          </a:xfrm>
          <a:prstGeom prst="round1Rect">
            <a:avLst>
              <a:gd name="adj" fmla="val 18129"/>
            </a:avLst>
          </a:prstGeom>
          <a:solidFill>
            <a:schemeClr val="bg2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b="1" dirty="0"/>
          </a:p>
        </p:txBody>
      </p:sp>
      <p:sp>
        <p:nvSpPr>
          <p:cNvPr id="1049986" name="标题 16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1209040" y="3648710"/>
            <a:ext cx="10625455" cy="720090"/>
          </a:xfrm>
        </p:spPr>
        <p:txBody>
          <a:bodyPr/>
          <a:p>
            <a:r>
              <a:rPr lang="zh-CN" altLang="en-US" sz="4000"/>
              <a:t>农村发展难题</a:t>
            </a:r>
            <a:endParaRPr lang="zh-CN" altLang="en-US" sz="4000"/>
          </a:p>
        </p:txBody>
      </p:sp>
      <p:sp>
        <p:nvSpPr>
          <p:cNvPr id="1049988" name="矩形 18"/>
          <p:cNvSpPr/>
          <p:nvPr>
            <p:custDataLst>
              <p:tags r:id="rId5"/>
            </p:custDataLst>
          </p:nvPr>
        </p:nvSpPr>
        <p:spPr>
          <a:xfrm>
            <a:off x="5087727" y="5036820"/>
            <a:ext cx="3120754" cy="105917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由于城市化的影响，农村年轻劳动力大量流向城市，导致农村人口老龄化，缺乏创新和活力。</a:t>
            </a:r>
            <a:endParaRPr lang="zh-CN" altLang="en-US" sz="12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990" name="矩形 19"/>
          <p:cNvSpPr/>
          <p:nvPr>
            <p:custDataLst>
              <p:tags r:id="rId6"/>
            </p:custDataLst>
          </p:nvPr>
        </p:nvSpPr>
        <p:spPr>
          <a:xfrm>
            <a:off x="5515717" y="4653280"/>
            <a:ext cx="2692651" cy="331470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>
                <a:solidFill>
                  <a:schemeClr val="accent2"/>
                </a:solidFill>
                <a:latin typeface="+mn-ea"/>
                <a:cs typeface="+mn-ea"/>
              </a:rPr>
              <a:t>人才流失严重</a:t>
            </a:r>
            <a:endParaRPr lang="zh-CN" altLang="en-US" sz="1600" b="1">
              <a:solidFill>
                <a:schemeClr val="accent2"/>
              </a:solidFill>
              <a:latin typeface="+mn-ea"/>
              <a:cs typeface="+mn-ea"/>
            </a:endParaRPr>
          </a:p>
        </p:txBody>
      </p:sp>
      <p:sp>
        <p:nvSpPr>
          <p:cNvPr id="1049992" name="矩形 20"/>
          <p:cNvSpPr/>
          <p:nvPr>
            <p:custDataLst>
              <p:tags r:id="rId7"/>
            </p:custDataLst>
          </p:nvPr>
        </p:nvSpPr>
        <p:spPr>
          <a:xfrm>
            <a:off x="8716117" y="5036820"/>
            <a:ext cx="3120754" cy="105917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传统农业技术难以适应市场需求，而新技术推广和应用速度慢，影响了农业的可持续发展。</a:t>
            </a:r>
            <a:endParaRPr lang="zh-CN" altLang="en-US" sz="120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994" name="矩形 21"/>
          <p:cNvSpPr/>
          <p:nvPr>
            <p:custDataLst>
              <p:tags r:id="rId8"/>
            </p:custDataLst>
          </p:nvPr>
        </p:nvSpPr>
        <p:spPr>
          <a:xfrm>
            <a:off x="9144107" y="4653280"/>
            <a:ext cx="2692652" cy="331470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>
                <a:solidFill>
                  <a:schemeClr val="accent1"/>
                </a:solidFill>
                <a:latin typeface="+mn-ea"/>
                <a:cs typeface="+mn-ea"/>
              </a:rPr>
              <a:t>农业技术更新缓慢</a:t>
            </a:r>
            <a:endParaRPr lang="zh-CN" altLang="en-US" sz="16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996" name="矩形 4"/>
          <p:cNvSpPr/>
          <p:nvPr>
            <p:custDataLst>
              <p:tags r:id="rId9"/>
            </p:custDataLst>
          </p:nvPr>
        </p:nvSpPr>
        <p:spPr>
          <a:xfrm>
            <a:off x="1459337" y="5036820"/>
            <a:ext cx="3121025" cy="105918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许多农村地区缺乏现代化的基础设施，如交通不便、网络覆盖差，限制了经济和教育的发展。</a:t>
            </a:r>
            <a:endParaRPr lang="zh-CN" altLang="en-US" sz="120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998" name="矩形 17"/>
          <p:cNvSpPr/>
          <p:nvPr>
            <p:custDataLst>
              <p:tags r:id="rId10"/>
            </p:custDataLst>
          </p:nvPr>
        </p:nvSpPr>
        <p:spPr>
          <a:xfrm>
            <a:off x="1887327" y="4653280"/>
            <a:ext cx="2692400" cy="331470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>
                <a:solidFill>
                  <a:schemeClr val="accent1"/>
                </a:solidFill>
                <a:latin typeface="+mn-ea"/>
                <a:cs typeface="+mn-ea"/>
              </a:rPr>
              <a:t>基础设施落后</a:t>
            </a:r>
            <a:endParaRPr lang="zh-CN" altLang="en-US" sz="16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50000" name="矩形 22"/>
          <p:cNvSpPr/>
          <p:nvPr>
            <p:custDataLst>
              <p:tags r:id="rId11"/>
            </p:custDataLst>
          </p:nvPr>
        </p:nvSpPr>
        <p:spPr>
          <a:xfrm>
            <a:off x="1459337" y="4654550"/>
            <a:ext cx="427990" cy="331470"/>
          </a:xfrm>
          <a:prstGeom prst="rect">
            <a:avLst/>
          </a:prstGeom>
          <a:noFill/>
        </p:spPr>
        <p:txBody>
          <a:bodyPr wrap="none" lIns="0" tIns="0" rIns="0" bIns="0" rtlCol="0" anchor="b">
            <a:norm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chemeClr val="accent1"/>
                </a:solidFill>
                <a:latin typeface="+mn-ea"/>
                <a:cs typeface="+mn-ea"/>
              </a:rPr>
              <a:t>01、</a:t>
            </a:r>
            <a:endParaRPr lang="en-US" altLang="zh-CN" sz="16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50002" name="矩形 5"/>
          <p:cNvSpPr/>
          <p:nvPr>
            <p:custDataLst>
              <p:tags r:id="rId12"/>
            </p:custDataLst>
          </p:nvPr>
        </p:nvSpPr>
        <p:spPr>
          <a:xfrm>
            <a:off x="5087727" y="4654550"/>
            <a:ext cx="427687" cy="331470"/>
          </a:xfrm>
          <a:prstGeom prst="rect">
            <a:avLst/>
          </a:prstGeom>
          <a:noFill/>
        </p:spPr>
        <p:txBody>
          <a:bodyPr wrap="none" lIns="0" tIns="0" rIns="0" bIns="0" rtlCol="0" anchor="b">
            <a:norm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chemeClr val="accent2"/>
                </a:solidFill>
                <a:latin typeface="+mn-ea"/>
                <a:cs typeface="+mn-ea"/>
              </a:rPr>
              <a:t>02、</a:t>
            </a:r>
            <a:endParaRPr lang="en-US" altLang="zh-CN" sz="1600" b="1">
              <a:solidFill>
                <a:schemeClr val="accent2"/>
              </a:solidFill>
              <a:latin typeface="+mn-ea"/>
              <a:cs typeface="+mn-ea"/>
            </a:endParaRPr>
          </a:p>
        </p:txBody>
      </p:sp>
      <p:sp>
        <p:nvSpPr>
          <p:cNvPr id="1050004" name="矩形 6"/>
          <p:cNvSpPr/>
          <p:nvPr>
            <p:custDataLst>
              <p:tags r:id="rId13"/>
            </p:custDataLst>
          </p:nvPr>
        </p:nvSpPr>
        <p:spPr>
          <a:xfrm>
            <a:off x="8716117" y="4654550"/>
            <a:ext cx="427687" cy="331470"/>
          </a:xfrm>
          <a:prstGeom prst="rect">
            <a:avLst/>
          </a:prstGeom>
          <a:noFill/>
        </p:spPr>
        <p:txBody>
          <a:bodyPr wrap="none" lIns="0" tIns="0" rIns="0" bIns="0" rtlCol="0" anchor="b">
            <a:norm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chemeClr val="accent1"/>
                </a:solidFill>
                <a:latin typeface="+mn-ea"/>
                <a:cs typeface="+mn-ea"/>
              </a:rPr>
              <a:t>03、</a:t>
            </a:r>
            <a:endParaRPr lang="en-US" altLang="zh-CN" sz="16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50006" name="矩形 7"/>
          <p:cNvSpPr/>
          <p:nvPr>
            <p:custDataLst>
              <p:tags r:id="rId14"/>
            </p:custDataLst>
          </p:nvPr>
        </p:nvSpPr>
        <p:spPr>
          <a:xfrm>
            <a:off x="1210417" y="4730750"/>
            <a:ext cx="36195" cy="12877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50008" name="矩形 8"/>
          <p:cNvSpPr/>
          <p:nvPr>
            <p:custDataLst>
              <p:tags r:id="rId15"/>
            </p:custDataLst>
          </p:nvPr>
        </p:nvSpPr>
        <p:spPr>
          <a:xfrm>
            <a:off x="4836267" y="4730750"/>
            <a:ext cx="36195" cy="12877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50010" name="矩形 9"/>
          <p:cNvSpPr/>
          <p:nvPr>
            <p:custDataLst>
              <p:tags r:id="rId16"/>
            </p:custDataLst>
          </p:nvPr>
        </p:nvSpPr>
        <p:spPr>
          <a:xfrm>
            <a:off x="8462117" y="4730750"/>
            <a:ext cx="36195" cy="12877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17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048" name="标题 16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农民生活困境</a:t>
            </a:r>
            <a:endParaRPr lang="zh-CN" altLang="en-US"/>
          </a:p>
        </p:txBody>
      </p:sp>
      <p:sp>
        <p:nvSpPr>
          <p:cNvPr id="1050050" name="任意多边形: 形状 33"/>
          <p:cNvSpPr/>
          <p:nvPr>
            <p:custDataLst>
              <p:tags r:id="rId2"/>
            </p:custDataLst>
          </p:nvPr>
        </p:nvSpPr>
        <p:spPr>
          <a:xfrm>
            <a:off x="8075006" y="1888490"/>
            <a:ext cx="3420072" cy="2425161"/>
          </a:xfrm>
          <a:custGeom>
            <a:avLst/>
            <a:gdLst>
              <a:gd name="connsiteX0" fmla="*/ 226895 w 3419475"/>
              <a:gd name="connsiteY0" fmla="*/ 0 h 2424738"/>
              <a:gd name="connsiteX1" fmla="*/ 3192580 w 3419475"/>
              <a:gd name="connsiteY1" fmla="*/ 0 h 2424738"/>
              <a:gd name="connsiteX2" fmla="*/ 3419475 w 3419475"/>
              <a:gd name="connsiteY2" fmla="*/ 226895 h 2424738"/>
              <a:gd name="connsiteX3" fmla="*/ 3419475 w 3419475"/>
              <a:gd name="connsiteY3" fmla="*/ 1978968 h 2424738"/>
              <a:gd name="connsiteX4" fmla="*/ 3192580 w 3419475"/>
              <a:gd name="connsiteY4" fmla="*/ 2205863 h 2424738"/>
              <a:gd name="connsiteX5" fmla="*/ 895506 w 3419475"/>
              <a:gd name="connsiteY5" fmla="*/ 2205863 h 2424738"/>
              <a:gd name="connsiteX6" fmla="*/ 889574 w 3419475"/>
              <a:gd name="connsiteY6" fmla="*/ 2213354 h 2424738"/>
              <a:gd name="connsiteX7" fmla="*/ 740251 w 3419475"/>
              <a:gd name="connsiteY7" fmla="*/ 2401913 h 2424738"/>
              <a:gd name="connsiteX8" fmla="*/ 693034 w 3419475"/>
              <a:gd name="connsiteY8" fmla="*/ 2424738 h 2424738"/>
              <a:gd name="connsiteX9" fmla="*/ 645800 w 3419475"/>
              <a:gd name="connsiteY9" fmla="*/ 2401891 h 2424738"/>
              <a:gd name="connsiteX10" fmla="*/ 496476 w 3419475"/>
              <a:gd name="connsiteY10" fmla="*/ 2213332 h 2424738"/>
              <a:gd name="connsiteX11" fmla="*/ 490561 w 3419475"/>
              <a:gd name="connsiteY11" fmla="*/ 2205863 h 2424738"/>
              <a:gd name="connsiteX12" fmla="*/ 226895 w 3419475"/>
              <a:gd name="connsiteY12" fmla="*/ 2205863 h 2424738"/>
              <a:gd name="connsiteX13" fmla="*/ 0 w 3419475"/>
              <a:gd name="connsiteY13" fmla="*/ 1978968 h 2424738"/>
              <a:gd name="connsiteX14" fmla="*/ 0 w 3419475"/>
              <a:gd name="connsiteY14" fmla="*/ 226895 h 2424738"/>
              <a:gd name="connsiteX15" fmla="*/ 226895 w 3419475"/>
              <a:gd name="connsiteY15" fmla="*/ 0 h 2424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419475" h="2424738">
                <a:moveTo>
                  <a:pt x="226895" y="0"/>
                </a:moveTo>
                <a:lnTo>
                  <a:pt x="3192580" y="0"/>
                </a:lnTo>
                <a:cubicBezTo>
                  <a:pt x="3317891" y="0"/>
                  <a:pt x="3419475" y="101584"/>
                  <a:pt x="3419475" y="226895"/>
                </a:cubicBezTo>
                <a:lnTo>
                  <a:pt x="3419475" y="1978968"/>
                </a:lnTo>
                <a:cubicBezTo>
                  <a:pt x="3419475" y="2104279"/>
                  <a:pt x="3317891" y="2205863"/>
                  <a:pt x="3192580" y="2205863"/>
                </a:cubicBezTo>
                <a:lnTo>
                  <a:pt x="895506" y="2205863"/>
                </a:lnTo>
                <a:lnTo>
                  <a:pt x="889574" y="2213354"/>
                </a:lnTo>
                <a:cubicBezTo>
                  <a:pt x="809384" y="2314615"/>
                  <a:pt x="744479" y="2396574"/>
                  <a:pt x="740251" y="2401913"/>
                </a:cubicBezTo>
                <a:cubicBezTo>
                  <a:pt x="728975" y="2416153"/>
                  <a:pt x="711196" y="2424738"/>
                  <a:pt x="693034" y="2424738"/>
                </a:cubicBezTo>
                <a:cubicBezTo>
                  <a:pt x="674871" y="2424737"/>
                  <a:pt x="657075" y="2416130"/>
                  <a:pt x="645800" y="2401891"/>
                </a:cubicBezTo>
                <a:cubicBezTo>
                  <a:pt x="641571" y="2396552"/>
                  <a:pt x="576666" y="2314593"/>
                  <a:pt x="496476" y="2213332"/>
                </a:cubicBezTo>
                <a:lnTo>
                  <a:pt x="490561" y="2205863"/>
                </a:lnTo>
                <a:lnTo>
                  <a:pt x="226895" y="2205863"/>
                </a:lnTo>
                <a:cubicBezTo>
                  <a:pt x="101584" y="2205863"/>
                  <a:pt x="0" y="2104279"/>
                  <a:pt x="0" y="1978968"/>
                </a:cubicBezTo>
                <a:lnTo>
                  <a:pt x="0" y="226895"/>
                </a:lnTo>
                <a:cubicBezTo>
                  <a:pt x="0" y="101584"/>
                  <a:pt x="101584" y="0"/>
                  <a:pt x="226895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0750833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53695" tIns="250532" rIns="349250" bIns="821980" rtlCol="0" anchor="ctr">
            <a:noAutofit/>
          </a:bodyPr>
          <a:p>
            <a:pPr algn="just">
              <a:lnSpc>
                <a:spcPct val="150000"/>
              </a:lnSpc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农村医疗设施不足，专业医疗人员稀缺，农民看病难、看病贵问题突出。</a:t>
            </a:r>
            <a:endParaRPr lang="zh-CN" altLang="en-US" sz="1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0052" name="任意多边形: 形状 31"/>
          <p:cNvSpPr/>
          <p:nvPr>
            <p:custDataLst>
              <p:tags r:id="rId3"/>
            </p:custDataLst>
          </p:nvPr>
        </p:nvSpPr>
        <p:spPr>
          <a:xfrm>
            <a:off x="4386282" y="1888490"/>
            <a:ext cx="3420072" cy="2425161"/>
          </a:xfrm>
          <a:custGeom>
            <a:avLst/>
            <a:gdLst>
              <a:gd name="connsiteX0" fmla="*/ 226895 w 3419475"/>
              <a:gd name="connsiteY0" fmla="*/ 0 h 2424738"/>
              <a:gd name="connsiteX1" fmla="*/ 3192580 w 3419475"/>
              <a:gd name="connsiteY1" fmla="*/ 0 h 2424738"/>
              <a:gd name="connsiteX2" fmla="*/ 3419475 w 3419475"/>
              <a:gd name="connsiteY2" fmla="*/ 226895 h 2424738"/>
              <a:gd name="connsiteX3" fmla="*/ 3419475 w 3419475"/>
              <a:gd name="connsiteY3" fmla="*/ 1978968 h 2424738"/>
              <a:gd name="connsiteX4" fmla="*/ 3192580 w 3419475"/>
              <a:gd name="connsiteY4" fmla="*/ 2205863 h 2424738"/>
              <a:gd name="connsiteX5" fmla="*/ 895506 w 3419475"/>
              <a:gd name="connsiteY5" fmla="*/ 2205863 h 2424738"/>
              <a:gd name="connsiteX6" fmla="*/ 889574 w 3419475"/>
              <a:gd name="connsiteY6" fmla="*/ 2213354 h 2424738"/>
              <a:gd name="connsiteX7" fmla="*/ 740251 w 3419475"/>
              <a:gd name="connsiteY7" fmla="*/ 2401913 h 2424738"/>
              <a:gd name="connsiteX8" fmla="*/ 693034 w 3419475"/>
              <a:gd name="connsiteY8" fmla="*/ 2424738 h 2424738"/>
              <a:gd name="connsiteX9" fmla="*/ 645800 w 3419475"/>
              <a:gd name="connsiteY9" fmla="*/ 2401891 h 2424738"/>
              <a:gd name="connsiteX10" fmla="*/ 496476 w 3419475"/>
              <a:gd name="connsiteY10" fmla="*/ 2213332 h 2424738"/>
              <a:gd name="connsiteX11" fmla="*/ 490561 w 3419475"/>
              <a:gd name="connsiteY11" fmla="*/ 2205863 h 2424738"/>
              <a:gd name="connsiteX12" fmla="*/ 226895 w 3419475"/>
              <a:gd name="connsiteY12" fmla="*/ 2205863 h 2424738"/>
              <a:gd name="connsiteX13" fmla="*/ 0 w 3419475"/>
              <a:gd name="connsiteY13" fmla="*/ 1978968 h 2424738"/>
              <a:gd name="connsiteX14" fmla="*/ 0 w 3419475"/>
              <a:gd name="connsiteY14" fmla="*/ 226895 h 2424738"/>
              <a:gd name="connsiteX15" fmla="*/ 226895 w 3419475"/>
              <a:gd name="connsiteY15" fmla="*/ 0 h 2424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419475" h="2424738">
                <a:moveTo>
                  <a:pt x="226895" y="0"/>
                </a:moveTo>
                <a:lnTo>
                  <a:pt x="3192580" y="0"/>
                </a:lnTo>
                <a:cubicBezTo>
                  <a:pt x="3317891" y="0"/>
                  <a:pt x="3419475" y="101584"/>
                  <a:pt x="3419475" y="226895"/>
                </a:cubicBezTo>
                <a:lnTo>
                  <a:pt x="3419475" y="1978968"/>
                </a:lnTo>
                <a:cubicBezTo>
                  <a:pt x="3419475" y="2104279"/>
                  <a:pt x="3317891" y="2205863"/>
                  <a:pt x="3192580" y="2205863"/>
                </a:cubicBezTo>
                <a:lnTo>
                  <a:pt x="895506" y="2205863"/>
                </a:lnTo>
                <a:lnTo>
                  <a:pt x="889574" y="2213354"/>
                </a:lnTo>
                <a:cubicBezTo>
                  <a:pt x="809384" y="2314615"/>
                  <a:pt x="744479" y="2396574"/>
                  <a:pt x="740251" y="2401913"/>
                </a:cubicBezTo>
                <a:cubicBezTo>
                  <a:pt x="728975" y="2416153"/>
                  <a:pt x="711196" y="2424738"/>
                  <a:pt x="693034" y="2424738"/>
                </a:cubicBezTo>
                <a:cubicBezTo>
                  <a:pt x="674871" y="2424737"/>
                  <a:pt x="657075" y="2416130"/>
                  <a:pt x="645800" y="2401891"/>
                </a:cubicBezTo>
                <a:cubicBezTo>
                  <a:pt x="641571" y="2396552"/>
                  <a:pt x="576666" y="2314593"/>
                  <a:pt x="496476" y="2213332"/>
                </a:cubicBezTo>
                <a:lnTo>
                  <a:pt x="490561" y="2205863"/>
                </a:lnTo>
                <a:lnTo>
                  <a:pt x="226895" y="2205863"/>
                </a:lnTo>
                <a:cubicBezTo>
                  <a:pt x="101584" y="2205863"/>
                  <a:pt x="0" y="2104279"/>
                  <a:pt x="0" y="1978968"/>
                </a:cubicBezTo>
                <a:lnTo>
                  <a:pt x="0" y="226895"/>
                </a:lnTo>
                <a:cubicBezTo>
                  <a:pt x="0" y="101584"/>
                  <a:pt x="101584" y="0"/>
                  <a:pt x="226895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0750833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51790" tIns="241642" rIns="351156" bIns="830870" rtlCol="0" anchor="ctr">
            <a:noAutofit/>
          </a:bodyPr>
          <a:p>
            <a:pPr algn="just">
              <a:lnSpc>
                <a:spcPct val="150000"/>
              </a:lnSpc>
            </a:pPr>
            <a:r>
              <a:rPr lang="zh-CN" altLang="en-US" sz="1400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农村地区学校数量有限，师资力量薄弱，孩子们难以接受高质量的教育。</a:t>
            </a:r>
            <a:endParaRPr lang="zh-CN" altLang="en-US" sz="1400">
              <a:solidFill>
                <a:srgbClr val="FFFFFF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50054" name="任意多边形: 形状 30"/>
          <p:cNvSpPr/>
          <p:nvPr>
            <p:custDataLst>
              <p:tags r:id="rId4"/>
            </p:custDataLst>
          </p:nvPr>
        </p:nvSpPr>
        <p:spPr>
          <a:xfrm>
            <a:off x="695653" y="1888490"/>
            <a:ext cx="3420072" cy="2425161"/>
          </a:xfrm>
          <a:custGeom>
            <a:avLst/>
            <a:gdLst>
              <a:gd name="connsiteX0" fmla="*/ 226895 w 3419475"/>
              <a:gd name="connsiteY0" fmla="*/ 0 h 2424738"/>
              <a:gd name="connsiteX1" fmla="*/ 3192580 w 3419475"/>
              <a:gd name="connsiteY1" fmla="*/ 0 h 2424738"/>
              <a:gd name="connsiteX2" fmla="*/ 3419475 w 3419475"/>
              <a:gd name="connsiteY2" fmla="*/ 226895 h 2424738"/>
              <a:gd name="connsiteX3" fmla="*/ 3419475 w 3419475"/>
              <a:gd name="connsiteY3" fmla="*/ 1978968 h 2424738"/>
              <a:gd name="connsiteX4" fmla="*/ 3192580 w 3419475"/>
              <a:gd name="connsiteY4" fmla="*/ 2205863 h 2424738"/>
              <a:gd name="connsiteX5" fmla="*/ 895506 w 3419475"/>
              <a:gd name="connsiteY5" fmla="*/ 2205863 h 2424738"/>
              <a:gd name="connsiteX6" fmla="*/ 889574 w 3419475"/>
              <a:gd name="connsiteY6" fmla="*/ 2213354 h 2424738"/>
              <a:gd name="connsiteX7" fmla="*/ 740251 w 3419475"/>
              <a:gd name="connsiteY7" fmla="*/ 2401913 h 2424738"/>
              <a:gd name="connsiteX8" fmla="*/ 693034 w 3419475"/>
              <a:gd name="connsiteY8" fmla="*/ 2424738 h 2424738"/>
              <a:gd name="connsiteX9" fmla="*/ 645800 w 3419475"/>
              <a:gd name="connsiteY9" fmla="*/ 2401891 h 2424738"/>
              <a:gd name="connsiteX10" fmla="*/ 496476 w 3419475"/>
              <a:gd name="connsiteY10" fmla="*/ 2213332 h 2424738"/>
              <a:gd name="connsiteX11" fmla="*/ 490561 w 3419475"/>
              <a:gd name="connsiteY11" fmla="*/ 2205863 h 2424738"/>
              <a:gd name="connsiteX12" fmla="*/ 226895 w 3419475"/>
              <a:gd name="connsiteY12" fmla="*/ 2205863 h 2424738"/>
              <a:gd name="connsiteX13" fmla="*/ 0 w 3419475"/>
              <a:gd name="connsiteY13" fmla="*/ 1978968 h 2424738"/>
              <a:gd name="connsiteX14" fmla="*/ 0 w 3419475"/>
              <a:gd name="connsiteY14" fmla="*/ 226895 h 2424738"/>
              <a:gd name="connsiteX15" fmla="*/ 226895 w 3419475"/>
              <a:gd name="connsiteY15" fmla="*/ 0 h 2424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419475" h="2424738">
                <a:moveTo>
                  <a:pt x="226895" y="0"/>
                </a:moveTo>
                <a:lnTo>
                  <a:pt x="3192580" y="0"/>
                </a:lnTo>
                <a:cubicBezTo>
                  <a:pt x="3317891" y="0"/>
                  <a:pt x="3419475" y="101584"/>
                  <a:pt x="3419475" y="226895"/>
                </a:cubicBezTo>
                <a:lnTo>
                  <a:pt x="3419475" y="1978968"/>
                </a:lnTo>
                <a:cubicBezTo>
                  <a:pt x="3419475" y="2104279"/>
                  <a:pt x="3317891" y="2205863"/>
                  <a:pt x="3192580" y="2205863"/>
                </a:cubicBezTo>
                <a:lnTo>
                  <a:pt x="895506" y="2205863"/>
                </a:lnTo>
                <a:lnTo>
                  <a:pt x="889574" y="2213354"/>
                </a:lnTo>
                <a:cubicBezTo>
                  <a:pt x="809384" y="2314615"/>
                  <a:pt x="744479" y="2396574"/>
                  <a:pt x="740251" y="2401913"/>
                </a:cubicBezTo>
                <a:cubicBezTo>
                  <a:pt x="728975" y="2416153"/>
                  <a:pt x="711196" y="2424738"/>
                  <a:pt x="693034" y="2424738"/>
                </a:cubicBezTo>
                <a:cubicBezTo>
                  <a:pt x="674871" y="2424737"/>
                  <a:pt x="657075" y="2416130"/>
                  <a:pt x="645800" y="2401891"/>
                </a:cubicBezTo>
                <a:cubicBezTo>
                  <a:pt x="641571" y="2396552"/>
                  <a:pt x="576666" y="2314593"/>
                  <a:pt x="496476" y="2213332"/>
                </a:cubicBezTo>
                <a:lnTo>
                  <a:pt x="490561" y="2205863"/>
                </a:lnTo>
                <a:lnTo>
                  <a:pt x="226895" y="2205863"/>
                </a:lnTo>
                <a:cubicBezTo>
                  <a:pt x="101584" y="2205863"/>
                  <a:pt x="0" y="2104279"/>
                  <a:pt x="0" y="1978968"/>
                </a:cubicBezTo>
                <a:lnTo>
                  <a:pt x="0" y="226895"/>
                </a:lnTo>
                <a:cubicBezTo>
                  <a:pt x="0" y="101584"/>
                  <a:pt x="101584" y="0"/>
                  <a:pt x="226895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0750833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51750" tIns="232752" rIns="351195" bIns="839760" rtlCol="0" anchor="ctr">
            <a:noAutofit/>
          </a:bodyPr>
          <a:p>
            <a:pPr algn="just">
              <a:lnSpc>
                <a:spcPct val="150000"/>
              </a:lnSpc>
            </a:pPr>
            <a:r>
              <a:rPr lang="zh-CN" altLang="en-US" sz="1400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农民依赖于农作物的收成，但自然灾害频发导致收入波动大，生活缺乏保障。</a:t>
            </a:r>
            <a:endParaRPr lang="zh-CN" altLang="en-US" sz="1400">
              <a:solidFill>
                <a:srgbClr val="FFFFFF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50056" name="“_#color-824&amp;2665"/>
          <p:cNvSpPr/>
          <p:nvPr>
            <p:custDataLst>
              <p:tags r:id="rId5"/>
            </p:custDataLst>
          </p:nvPr>
        </p:nvSpPr>
        <p:spPr>
          <a:xfrm>
            <a:off x="3466641" y="3524536"/>
            <a:ext cx="358838" cy="307394"/>
          </a:xfrm>
          <a:custGeom>
            <a:avLst/>
            <a:gdLst/>
            <a:ahLst/>
            <a:cxnLst/>
            <a:rect l="l" t="t" r="r" b="b"/>
            <a:pathLst>
              <a:path w="448056" h="384048">
                <a:moveTo>
                  <a:pt x="448056" y="192024"/>
                </a:moveTo>
                <a:cubicBezTo>
                  <a:pt x="448056" y="228600"/>
                  <a:pt x="438912" y="256032"/>
                  <a:pt x="420624" y="283464"/>
                </a:cubicBezTo>
                <a:cubicBezTo>
                  <a:pt x="411480" y="310896"/>
                  <a:pt x="384048" y="338328"/>
                  <a:pt x="356616" y="356616"/>
                </a:cubicBezTo>
                <a:cubicBezTo>
                  <a:pt x="329184" y="365760"/>
                  <a:pt x="301752" y="374904"/>
                  <a:pt x="265176" y="384048"/>
                </a:cubicBezTo>
                <a:cubicBezTo>
                  <a:pt x="265176" y="384048"/>
                  <a:pt x="256032" y="374904"/>
                  <a:pt x="256032" y="365760"/>
                </a:cubicBezTo>
                <a:lnTo>
                  <a:pt x="256032" y="310896"/>
                </a:lnTo>
                <a:cubicBezTo>
                  <a:pt x="256032" y="301752"/>
                  <a:pt x="265176" y="301752"/>
                  <a:pt x="265176" y="292608"/>
                </a:cubicBezTo>
                <a:cubicBezTo>
                  <a:pt x="292608" y="292608"/>
                  <a:pt x="320040" y="283464"/>
                  <a:pt x="329184" y="265176"/>
                </a:cubicBezTo>
                <a:cubicBezTo>
                  <a:pt x="347472" y="246888"/>
                  <a:pt x="356616" y="219456"/>
                  <a:pt x="356616" y="192024"/>
                </a:cubicBezTo>
                <a:lnTo>
                  <a:pt x="356616" y="182880"/>
                </a:lnTo>
                <a:cubicBezTo>
                  <a:pt x="356616" y="173736"/>
                  <a:pt x="347472" y="173736"/>
                  <a:pt x="338328" y="173736"/>
                </a:cubicBezTo>
                <a:lnTo>
                  <a:pt x="274320" y="173736"/>
                </a:lnTo>
                <a:cubicBezTo>
                  <a:pt x="265176" y="173736"/>
                  <a:pt x="265176" y="164592"/>
                  <a:pt x="265176" y="155448"/>
                </a:cubicBezTo>
                <a:lnTo>
                  <a:pt x="265176" y="9144"/>
                </a:lnTo>
                <a:cubicBezTo>
                  <a:pt x="265176" y="9144"/>
                  <a:pt x="265176" y="0"/>
                  <a:pt x="274320" y="0"/>
                </a:cubicBezTo>
                <a:lnTo>
                  <a:pt x="429768" y="0"/>
                </a:lnTo>
                <a:cubicBezTo>
                  <a:pt x="438912" y="0"/>
                  <a:pt x="448056" y="9144"/>
                  <a:pt x="448056" y="9144"/>
                </a:cubicBezTo>
                <a:lnTo>
                  <a:pt x="448056" y="192024"/>
                </a:lnTo>
                <a:moveTo>
                  <a:pt x="0" y="310896"/>
                </a:moveTo>
                <a:cubicBezTo>
                  <a:pt x="0" y="301752"/>
                  <a:pt x="9144" y="301752"/>
                  <a:pt x="9144" y="292608"/>
                </a:cubicBezTo>
                <a:cubicBezTo>
                  <a:pt x="36576" y="292608"/>
                  <a:pt x="64008" y="283464"/>
                  <a:pt x="73152" y="265176"/>
                </a:cubicBezTo>
                <a:cubicBezTo>
                  <a:pt x="91440" y="246888"/>
                  <a:pt x="100584" y="219456"/>
                  <a:pt x="100584" y="192024"/>
                </a:cubicBezTo>
                <a:lnTo>
                  <a:pt x="100584" y="182880"/>
                </a:lnTo>
                <a:cubicBezTo>
                  <a:pt x="100584" y="173736"/>
                  <a:pt x="91440" y="173736"/>
                  <a:pt x="82296" y="173736"/>
                </a:cubicBezTo>
                <a:lnTo>
                  <a:pt x="18288" y="173736"/>
                </a:lnTo>
                <a:cubicBezTo>
                  <a:pt x="9144" y="173736"/>
                  <a:pt x="9144" y="164592"/>
                  <a:pt x="9144" y="155448"/>
                </a:cubicBezTo>
                <a:lnTo>
                  <a:pt x="9144" y="9144"/>
                </a:lnTo>
                <a:cubicBezTo>
                  <a:pt x="9144" y="9144"/>
                  <a:pt x="9144" y="0"/>
                  <a:pt x="18288" y="0"/>
                </a:cubicBezTo>
                <a:lnTo>
                  <a:pt x="173736" y="0"/>
                </a:lnTo>
                <a:cubicBezTo>
                  <a:pt x="182880" y="0"/>
                  <a:pt x="192024" y="9144"/>
                  <a:pt x="192024" y="9144"/>
                </a:cubicBezTo>
                <a:lnTo>
                  <a:pt x="192024" y="192024"/>
                </a:lnTo>
                <a:cubicBezTo>
                  <a:pt x="192024" y="228600"/>
                  <a:pt x="182880" y="256032"/>
                  <a:pt x="164592" y="283464"/>
                </a:cubicBezTo>
                <a:cubicBezTo>
                  <a:pt x="155448" y="310896"/>
                  <a:pt x="128016" y="338328"/>
                  <a:pt x="100584" y="356616"/>
                </a:cubicBezTo>
                <a:cubicBezTo>
                  <a:pt x="73152" y="365760"/>
                  <a:pt x="45720" y="374904"/>
                  <a:pt x="9144" y="384048"/>
                </a:cubicBezTo>
                <a:cubicBezTo>
                  <a:pt x="9144" y="384048"/>
                  <a:pt x="0" y="374904"/>
                  <a:pt x="0" y="365760"/>
                </a:cubicBezTo>
                <a:lnTo>
                  <a:pt x="0" y="310896"/>
                </a:lnTo>
              </a:path>
            </a:pathLst>
          </a:custGeom>
          <a:solidFill>
            <a:schemeClr val="lt2">
              <a:alpha val="50000"/>
            </a:schemeClr>
          </a:solidFill>
        </p:spPr>
        <p:txBody>
          <a:bodyPr/>
          <a:p>
            <a:endParaRPr lang="zh-CN" altLang="en-US"/>
          </a:p>
        </p:txBody>
      </p:sp>
      <p:pic>
        <p:nvPicPr>
          <p:cNvPr id="2097199" name="图片 3" descr="/data/temp/d8ac7fe7-1a66-11f0-aaae-b6634425f94c.jpgd8ac7fe7-1a66-11f0-aaae-b6634425f94c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rcRect l="16676" r="16676"/>
          <a:stretch>
            <a:fillRect/>
          </a:stretch>
        </p:blipFill>
        <p:spPr>
          <a:xfrm>
            <a:off x="897618" y="4548334"/>
            <a:ext cx="978071" cy="978071"/>
          </a:xfrm>
          <a:custGeom>
            <a:avLst/>
            <a:gdLst>
              <a:gd name="connsiteX0" fmla="*/ 516600 w 1033200"/>
              <a:gd name="connsiteY0" fmla="*/ 0 h 1033200"/>
              <a:gd name="connsiteX1" fmla="*/ 1033200 w 1033200"/>
              <a:gd name="connsiteY1" fmla="*/ 516600 h 1033200"/>
              <a:gd name="connsiteX2" fmla="*/ 516600 w 1033200"/>
              <a:gd name="connsiteY2" fmla="*/ 1033200 h 1033200"/>
              <a:gd name="connsiteX3" fmla="*/ 0 w 1033200"/>
              <a:gd name="connsiteY3" fmla="*/ 516600 h 1033200"/>
              <a:gd name="connsiteX4" fmla="*/ 516600 w 1033200"/>
              <a:gd name="connsiteY4" fmla="*/ 0 h 103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3200" h="1033200">
                <a:moveTo>
                  <a:pt x="516600" y="0"/>
                </a:moveTo>
                <a:cubicBezTo>
                  <a:pt x="801910" y="0"/>
                  <a:pt x="1033200" y="231290"/>
                  <a:pt x="1033200" y="516600"/>
                </a:cubicBezTo>
                <a:cubicBezTo>
                  <a:pt x="1033200" y="801910"/>
                  <a:pt x="801910" y="1033200"/>
                  <a:pt x="516600" y="1033200"/>
                </a:cubicBezTo>
                <a:cubicBezTo>
                  <a:pt x="231290" y="1033200"/>
                  <a:pt x="0" y="801910"/>
                  <a:pt x="0" y="516600"/>
                </a:cubicBezTo>
                <a:cubicBezTo>
                  <a:pt x="0" y="231290"/>
                  <a:pt x="231290" y="0"/>
                  <a:pt x="516600" y="0"/>
                </a:cubicBezTo>
                <a:close/>
              </a:path>
            </a:pathLst>
          </a:custGeom>
          <a:solidFill>
            <a:schemeClr val="accent1"/>
          </a:solidFill>
          <a:ln w="9525" cap="flat" cmpd="sng" algn="ctr">
            <a:solidFill>
              <a:schemeClr val="dk1">
                <a:lumMod val="40000"/>
                <a:lumOff val="60000"/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050058" name="矩形 5"/>
          <p:cNvSpPr/>
          <p:nvPr>
            <p:custDataLst>
              <p:tags r:id="rId8"/>
            </p:custDataLst>
          </p:nvPr>
        </p:nvSpPr>
        <p:spPr>
          <a:xfrm>
            <a:off x="2067492" y="4663925"/>
            <a:ext cx="2048233" cy="74689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收入不稳定</a:t>
            </a:r>
            <a:endParaRPr lang="zh-CN" altLang="en-US" sz="2000" b="1" dirty="0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50060" name="“_#color-824&amp;2668"/>
          <p:cNvSpPr/>
          <p:nvPr>
            <p:custDataLst>
              <p:tags r:id="rId9"/>
            </p:custDataLst>
          </p:nvPr>
        </p:nvSpPr>
        <p:spPr>
          <a:xfrm>
            <a:off x="7157271" y="3533427"/>
            <a:ext cx="358838" cy="307394"/>
          </a:xfrm>
          <a:custGeom>
            <a:avLst/>
            <a:gdLst/>
            <a:ahLst/>
            <a:cxnLst/>
            <a:rect l="l" t="t" r="r" b="b"/>
            <a:pathLst>
              <a:path w="448056" h="384048">
                <a:moveTo>
                  <a:pt x="448056" y="192024"/>
                </a:moveTo>
                <a:cubicBezTo>
                  <a:pt x="448056" y="228600"/>
                  <a:pt x="438912" y="256032"/>
                  <a:pt x="420624" y="283464"/>
                </a:cubicBezTo>
                <a:cubicBezTo>
                  <a:pt x="411480" y="310896"/>
                  <a:pt x="384048" y="338328"/>
                  <a:pt x="356616" y="356616"/>
                </a:cubicBezTo>
                <a:cubicBezTo>
                  <a:pt x="329184" y="365760"/>
                  <a:pt x="301752" y="374904"/>
                  <a:pt x="265176" y="384048"/>
                </a:cubicBezTo>
                <a:cubicBezTo>
                  <a:pt x="265176" y="384048"/>
                  <a:pt x="256032" y="374904"/>
                  <a:pt x="256032" y="365760"/>
                </a:cubicBezTo>
                <a:lnTo>
                  <a:pt x="256032" y="310896"/>
                </a:lnTo>
                <a:cubicBezTo>
                  <a:pt x="256032" y="301752"/>
                  <a:pt x="265176" y="301752"/>
                  <a:pt x="265176" y="292608"/>
                </a:cubicBezTo>
                <a:cubicBezTo>
                  <a:pt x="292608" y="292608"/>
                  <a:pt x="320040" y="283464"/>
                  <a:pt x="329184" y="265176"/>
                </a:cubicBezTo>
                <a:cubicBezTo>
                  <a:pt x="347472" y="246888"/>
                  <a:pt x="356616" y="219456"/>
                  <a:pt x="356616" y="192024"/>
                </a:cubicBezTo>
                <a:lnTo>
                  <a:pt x="356616" y="182880"/>
                </a:lnTo>
                <a:cubicBezTo>
                  <a:pt x="356616" y="173736"/>
                  <a:pt x="347472" y="173736"/>
                  <a:pt x="338328" y="173736"/>
                </a:cubicBezTo>
                <a:lnTo>
                  <a:pt x="274320" y="173736"/>
                </a:lnTo>
                <a:cubicBezTo>
                  <a:pt x="265176" y="173736"/>
                  <a:pt x="265176" y="164592"/>
                  <a:pt x="265176" y="155448"/>
                </a:cubicBezTo>
                <a:lnTo>
                  <a:pt x="265176" y="9144"/>
                </a:lnTo>
                <a:cubicBezTo>
                  <a:pt x="265176" y="9144"/>
                  <a:pt x="265176" y="0"/>
                  <a:pt x="274320" y="0"/>
                </a:cubicBezTo>
                <a:lnTo>
                  <a:pt x="429768" y="0"/>
                </a:lnTo>
                <a:cubicBezTo>
                  <a:pt x="438912" y="0"/>
                  <a:pt x="448056" y="9144"/>
                  <a:pt x="448056" y="9144"/>
                </a:cubicBezTo>
                <a:lnTo>
                  <a:pt x="448056" y="192024"/>
                </a:lnTo>
                <a:moveTo>
                  <a:pt x="0" y="310896"/>
                </a:moveTo>
                <a:cubicBezTo>
                  <a:pt x="0" y="301752"/>
                  <a:pt x="9144" y="301752"/>
                  <a:pt x="9144" y="292608"/>
                </a:cubicBezTo>
                <a:cubicBezTo>
                  <a:pt x="36576" y="292608"/>
                  <a:pt x="64008" y="283464"/>
                  <a:pt x="73152" y="265176"/>
                </a:cubicBezTo>
                <a:cubicBezTo>
                  <a:pt x="91440" y="246888"/>
                  <a:pt x="100584" y="219456"/>
                  <a:pt x="100584" y="192024"/>
                </a:cubicBezTo>
                <a:lnTo>
                  <a:pt x="100584" y="182880"/>
                </a:lnTo>
                <a:cubicBezTo>
                  <a:pt x="100584" y="173736"/>
                  <a:pt x="91440" y="173736"/>
                  <a:pt x="82296" y="173736"/>
                </a:cubicBezTo>
                <a:lnTo>
                  <a:pt x="18288" y="173736"/>
                </a:lnTo>
                <a:cubicBezTo>
                  <a:pt x="9144" y="173736"/>
                  <a:pt x="9144" y="164592"/>
                  <a:pt x="9144" y="155448"/>
                </a:cubicBezTo>
                <a:lnTo>
                  <a:pt x="9144" y="9144"/>
                </a:lnTo>
                <a:cubicBezTo>
                  <a:pt x="9144" y="9144"/>
                  <a:pt x="9144" y="0"/>
                  <a:pt x="18288" y="0"/>
                </a:cubicBezTo>
                <a:lnTo>
                  <a:pt x="173736" y="0"/>
                </a:lnTo>
                <a:cubicBezTo>
                  <a:pt x="182880" y="0"/>
                  <a:pt x="192024" y="9144"/>
                  <a:pt x="192024" y="9144"/>
                </a:cubicBezTo>
                <a:lnTo>
                  <a:pt x="192024" y="192024"/>
                </a:lnTo>
                <a:cubicBezTo>
                  <a:pt x="192024" y="228600"/>
                  <a:pt x="182880" y="256032"/>
                  <a:pt x="164592" y="283464"/>
                </a:cubicBezTo>
                <a:cubicBezTo>
                  <a:pt x="155448" y="310896"/>
                  <a:pt x="128016" y="338328"/>
                  <a:pt x="100584" y="356616"/>
                </a:cubicBezTo>
                <a:cubicBezTo>
                  <a:pt x="73152" y="365760"/>
                  <a:pt x="45720" y="374904"/>
                  <a:pt x="9144" y="384048"/>
                </a:cubicBezTo>
                <a:cubicBezTo>
                  <a:pt x="9144" y="384048"/>
                  <a:pt x="0" y="374904"/>
                  <a:pt x="0" y="365760"/>
                </a:cubicBezTo>
                <a:lnTo>
                  <a:pt x="0" y="310896"/>
                </a:lnTo>
              </a:path>
            </a:pathLst>
          </a:custGeom>
          <a:solidFill>
            <a:schemeClr val="lt2">
              <a:alpha val="50000"/>
            </a:schemeClr>
          </a:solidFill>
        </p:spPr>
        <p:txBody>
          <a:bodyPr/>
          <a:p>
            <a:endParaRPr lang="zh-CN" altLang="en-US"/>
          </a:p>
        </p:txBody>
      </p:sp>
      <p:sp>
        <p:nvSpPr>
          <p:cNvPr id="1050062" name="矩形 7"/>
          <p:cNvSpPr/>
          <p:nvPr>
            <p:custDataLst>
              <p:tags r:id="rId10"/>
            </p:custDataLst>
          </p:nvPr>
        </p:nvSpPr>
        <p:spPr>
          <a:xfrm>
            <a:off x="5737798" y="4663925"/>
            <a:ext cx="2068556" cy="74689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教育资源匮乏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pic>
        <p:nvPicPr>
          <p:cNvPr id="2097201" name="图片 8" descr="/data/temp/d8ac7fcd-1a66-11f0-aaae-b6634425f94c.jpgd8ac7fcd-1a66-11f0-aaae-b6634425f94c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rcRect t="24265" r="89" b="9382"/>
          <a:stretch>
            <a:fillRect/>
          </a:stretch>
        </p:blipFill>
        <p:spPr>
          <a:xfrm>
            <a:off x="4591423" y="4548969"/>
            <a:ext cx="977436" cy="977436"/>
          </a:xfrm>
          <a:custGeom>
            <a:avLst/>
            <a:gdLst>
              <a:gd name="connsiteX0" fmla="*/ 516600 w 1033200"/>
              <a:gd name="connsiteY0" fmla="*/ 0 h 1033200"/>
              <a:gd name="connsiteX1" fmla="*/ 1033200 w 1033200"/>
              <a:gd name="connsiteY1" fmla="*/ 516600 h 1033200"/>
              <a:gd name="connsiteX2" fmla="*/ 516600 w 1033200"/>
              <a:gd name="connsiteY2" fmla="*/ 1033200 h 1033200"/>
              <a:gd name="connsiteX3" fmla="*/ 0 w 1033200"/>
              <a:gd name="connsiteY3" fmla="*/ 516600 h 1033200"/>
              <a:gd name="connsiteX4" fmla="*/ 516600 w 1033200"/>
              <a:gd name="connsiteY4" fmla="*/ 0 h 103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3200" h="1033200">
                <a:moveTo>
                  <a:pt x="516600" y="0"/>
                </a:moveTo>
                <a:cubicBezTo>
                  <a:pt x="801910" y="0"/>
                  <a:pt x="1033200" y="231290"/>
                  <a:pt x="1033200" y="516600"/>
                </a:cubicBezTo>
                <a:cubicBezTo>
                  <a:pt x="1033200" y="801910"/>
                  <a:pt x="801910" y="1033200"/>
                  <a:pt x="516600" y="1033200"/>
                </a:cubicBezTo>
                <a:cubicBezTo>
                  <a:pt x="231290" y="1033200"/>
                  <a:pt x="0" y="801910"/>
                  <a:pt x="0" y="516600"/>
                </a:cubicBezTo>
                <a:cubicBezTo>
                  <a:pt x="0" y="231290"/>
                  <a:pt x="231290" y="0"/>
                  <a:pt x="516600" y="0"/>
                </a:cubicBezTo>
                <a:close/>
              </a:path>
            </a:pathLst>
          </a:custGeom>
          <a:solidFill>
            <a:schemeClr val="accent1"/>
          </a:solidFill>
          <a:ln w="9525" cap="flat" cmpd="sng" algn="ctr">
            <a:solidFill>
              <a:schemeClr val="dk1">
                <a:lumMod val="40000"/>
                <a:lumOff val="60000"/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050064" name="“_#color-824&amp;2668"/>
          <p:cNvSpPr/>
          <p:nvPr>
            <p:custDataLst>
              <p:tags r:id="rId13"/>
            </p:custDataLst>
          </p:nvPr>
        </p:nvSpPr>
        <p:spPr>
          <a:xfrm>
            <a:off x="10847900" y="3542319"/>
            <a:ext cx="358838" cy="308029"/>
          </a:xfrm>
          <a:custGeom>
            <a:avLst/>
            <a:gdLst/>
            <a:ahLst/>
            <a:cxnLst/>
            <a:rect l="l" t="t" r="r" b="b"/>
            <a:pathLst>
              <a:path w="448056" h="384048">
                <a:moveTo>
                  <a:pt x="448056" y="192024"/>
                </a:moveTo>
                <a:cubicBezTo>
                  <a:pt x="448056" y="228600"/>
                  <a:pt x="438912" y="256032"/>
                  <a:pt x="420624" y="283464"/>
                </a:cubicBezTo>
                <a:cubicBezTo>
                  <a:pt x="411480" y="310896"/>
                  <a:pt x="384048" y="338328"/>
                  <a:pt x="356616" y="356616"/>
                </a:cubicBezTo>
                <a:cubicBezTo>
                  <a:pt x="329184" y="365760"/>
                  <a:pt x="301752" y="374904"/>
                  <a:pt x="265176" y="384048"/>
                </a:cubicBezTo>
                <a:cubicBezTo>
                  <a:pt x="265176" y="384048"/>
                  <a:pt x="256032" y="374904"/>
                  <a:pt x="256032" y="365760"/>
                </a:cubicBezTo>
                <a:lnTo>
                  <a:pt x="256032" y="310896"/>
                </a:lnTo>
                <a:cubicBezTo>
                  <a:pt x="256032" y="301752"/>
                  <a:pt x="265176" y="301752"/>
                  <a:pt x="265176" y="292608"/>
                </a:cubicBezTo>
                <a:cubicBezTo>
                  <a:pt x="292608" y="292608"/>
                  <a:pt x="320040" y="283464"/>
                  <a:pt x="329184" y="265176"/>
                </a:cubicBezTo>
                <a:cubicBezTo>
                  <a:pt x="347472" y="246888"/>
                  <a:pt x="356616" y="219456"/>
                  <a:pt x="356616" y="192024"/>
                </a:cubicBezTo>
                <a:lnTo>
                  <a:pt x="356616" y="182880"/>
                </a:lnTo>
                <a:cubicBezTo>
                  <a:pt x="356616" y="173736"/>
                  <a:pt x="347472" y="173736"/>
                  <a:pt x="338328" y="173736"/>
                </a:cubicBezTo>
                <a:lnTo>
                  <a:pt x="274320" y="173736"/>
                </a:lnTo>
                <a:cubicBezTo>
                  <a:pt x="265176" y="173736"/>
                  <a:pt x="265176" y="164592"/>
                  <a:pt x="265176" y="155448"/>
                </a:cubicBezTo>
                <a:lnTo>
                  <a:pt x="265176" y="9144"/>
                </a:lnTo>
                <a:cubicBezTo>
                  <a:pt x="265176" y="9144"/>
                  <a:pt x="265176" y="0"/>
                  <a:pt x="274320" y="0"/>
                </a:cubicBezTo>
                <a:lnTo>
                  <a:pt x="429768" y="0"/>
                </a:lnTo>
                <a:cubicBezTo>
                  <a:pt x="438912" y="0"/>
                  <a:pt x="448056" y="9144"/>
                  <a:pt x="448056" y="9144"/>
                </a:cubicBezTo>
                <a:lnTo>
                  <a:pt x="448056" y="192024"/>
                </a:lnTo>
                <a:moveTo>
                  <a:pt x="0" y="310896"/>
                </a:moveTo>
                <a:cubicBezTo>
                  <a:pt x="0" y="301752"/>
                  <a:pt x="9144" y="301752"/>
                  <a:pt x="9144" y="292608"/>
                </a:cubicBezTo>
                <a:cubicBezTo>
                  <a:pt x="36576" y="292608"/>
                  <a:pt x="64008" y="283464"/>
                  <a:pt x="73152" y="265176"/>
                </a:cubicBezTo>
                <a:cubicBezTo>
                  <a:pt x="91440" y="246888"/>
                  <a:pt x="100584" y="219456"/>
                  <a:pt x="100584" y="192024"/>
                </a:cubicBezTo>
                <a:lnTo>
                  <a:pt x="100584" y="182880"/>
                </a:lnTo>
                <a:cubicBezTo>
                  <a:pt x="100584" y="173736"/>
                  <a:pt x="91440" y="173736"/>
                  <a:pt x="82296" y="173736"/>
                </a:cubicBezTo>
                <a:lnTo>
                  <a:pt x="18288" y="173736"/>
                </a:lnTo>
                <a:cubicBezTo>
                  <a:pt x="9144" y="173736"/>
                  <a:pt x="9144" y="164592"/>
                  <a:pt x="9144" y="155448"/>
                </a:cubicBezTo>
                <a:lnTo>
                  <a:pt x="9144" y="9144"/>
                </a:lnTo>
                <a:cubicBezTo>
                  <a:pt x="9144" y="9144"/>
                  <a:pt x="9144" y="0"/>
                  <a:pt x="18288" y="0"/>
                </a:cubicBezTo>
                <a:lnTo>
                  <a:pt x="173736" y="0"/>
                </a:lnTo>
                <a:cubicBezTo>
                  <a:pt x="182880" y="0"/>
                  <a:pt x="192024" y="9144"/>
                  <a:pt x="192024" y="9144"/>
                </a:cubicBezTo>
                <a:lnTo>
                  <a:pt x="192024" y="192024"/>
                </a:lnTo>
                <a:cubicBezTo>
                  <a:pt x="192024" y="228600"/>
                  <a:pt x="182880" y="256032"/>
                  <a:pt x="164592" y="283464"/>
                </a:cubicBezTo>
                <a:cubicBezTo>
                  <a:pt x="155448" y="310896"/>
                  <a:pt x="128016" y="338328"/>
                  <a:pt x="100584" y="356616"/>
                </a:cubicBezTo>
                <a:cubicBezTo>
                  <a:pt x="73152" y="365760"/>
                  <a:pt x="45720" y="374904"/>
                  <a:pt x="9144" y="384048"/>
                </a:cubicBezTo>
                <a:cubicBezTo>
                  <a:pt x="9144" y="384048"/>
                  <a:pt x="0" y="374904"/>
                  <a:pt x="0" y="365760"/>
                </a:cubicBezTo>
                <a:lnTo>
                  <a:pt x="0" y="310896"/>
                </a:lnTo>
              </a:path>
            </a:pathLst>
          </a:custGeom>
          <a:solidFill>
            <a:schemeClr val="lt2">
              <a:alpha val="50000"/>
            </a:schemeClr>
          </a:solidFill>
        </p:spPr>
        <p:txBody>
          <a:bodyPr/>
          <a:p>
            <a:endParaRPr lang="zh-CN" altLang="en-US"/>
          </a:p>
        </p:txBody>
      </p:sp>
      <p:sp>
        <p:nvSpPr>
          <p:cNvPr id="1050066" name="矩形 11"/>
          <p:cNvSpPr/>
          <p:nvPr>
            <p:custDataLst>
              <p:tags r:id="rId14"/>
            </p:custDataLst>
          </p:nvPr>
        </p:nvSpPr>
        <p:spPr>
          <a:xfrm>
            <a:off x="9428427" y="4663925"/>
            <a:ext cx="2068556" cy="74689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医疗条件落后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pic>
        <p:nvPicPr>
          <p:cNvPr id="2097203" name="图片 10" descr="/data/temp/d8ac7ff1-1a66-11f0-aaae-b6634425f94c.jpgd8ac7ff1-1a66-11f0-aaae-b6634425f94c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6"/>
          <a:srcRect l="16676" r="16676"/>
          <a:stretch>
            <a:fillRect/>
          </a:stretch>
        </p:blipFill>
        <p:spPr>
          <a:xfrm>
            <a:off x="8284593" y="4548969"/>
            <a:ext cx="977436" cy="977436"/>
          </a:xfrm>
          <a:custGeom>
            <a:avLst/>
            <a:gdLst>
              <a:gd name="connsiteX0" fmla="*/ 516600 w 1033200"/>
              <a:gd name="connsiteY0" fmla="*/ 0 h 1033200"/>
              <a:gd name="connsiteX1" fmla="*/ 1033200 w 1033200"/>
              <a:gd name="connsiteY1" fmla="*/ 516600 h 1033200"/>
              <a:gd name="connsiteX2" fmla="*/ 516600 w 1033200"/>
              <a:gd name="connsiteY2" fmla="*/ 1033200 h 1033200"/>
              <a:gd name="connsiteX3" fmla="*/ 0 w 1033200"/>
              <a:gd name="connsiteY3" fmla="*/ 516600 h 1033200"/>
              <a:gd name="connsiteX4" fmla="*/ 516600 w 1033200"/>
              <a:gd name="connsiteY4" fmla="*/ 0 h 103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3200" h="1033200">
                <a:moveTo>
                  <a:pt x="516600" y="0"/>
                </a:moveTo>
                <a:cubicBezTo>
                  <a:pt x="801910" y="0"/>
                  <a:pt x="1033200" y="231290"/>
                  <a:pt x="1033200" y="516600"/>
                </a:cubicBezTo>
                <a:cubicBezTo>
                  <a:pt x="1033200" y="801910"/>
                  <a:pt x="801910" y="1033200"/>
                  <a:pt x="516600" y="1033200"/>
                </a:cubicBezTo>
                <a:cubicBezTo>
                  <a:pt x="231290" y="1033200"/>
                  <a:pt x="0" y="801910"/>
                  <a:pt x="0" y="516600"/>
                </a:cubicBezTo>
                <a:cubicBezTo>
                  <a:pt x="0" y="231290"/>
                  <a:pt x="231290" y="0"/>
                  <a:pt x="516600" y="0"/>
                </a:cubicBezTo>
                <a:close/>
              </a:path>
            </a:pathLst>
          </a:custGeom>
          <a:solidFill>
            <a:schemeClr val="accent1"/>
          </a:solidFill>
          <a:ln w="9525" cap="flat" cmpd="sng" algn="ctr">
            <a:solidFill>
              <a:schemeClr val="dk1">
                <a:lumMod val="40000"/>
                <a:lumOff val="60000"/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</p:spTree>
    <p:custDataLst>
      <p:tags r:id="rId17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104" name="标题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三农实践的未来展望</a:t>
            </a:r>
            <a:endParaRPr lang="zh-CN" altLang="en-US"/>
          </a:p>
        </p:txBody>
      </p:sp>
      <p:sp>
        <p:nvSpPr>
          <p:cNvPr id="1050106" name="节编号"/>
          <p:cNvSpPr>
            <a:spLocks noGrp="1"/>
          </p:cNvSpPr>
          <p:nvPr>
            <p:ph type="body" sz="quarter" idx="13"/>
            <p:custDataLst>
              <p:tags r:id="rId2"/>
            </p:custDataLst>
          </p:nvPr>
        </p:nvSpPr>
        <p:spPr/>
        <p:txBody>
          <a:bodyPr>
            <a:normAutofit fontScale="85000" lnSpcReduction="20000"/>
          </a:bodyPr>
          <a:p>
            <a:r>
              <a:rPr lang="zh-CN" altLang="en-US"/>
              <a:t>06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168" name="标题 16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pPr lvl="0"/>
            <a:r>
              <a:rPr lang="zh-CN" altLang="en-US"/>
              <a:t>发展趋势预测</a:t>
            </a:r>
            <a:endParaRPr lang="zh-CN" altLang="en-US"/>
          </a:p>
        </p:txBody>
      </p:sp>
      <p:sp>
        <p:nvSpPr>
          <p:cNvPr id="1050170" name="圆角矩形 65"/>
          <p:cNvSpPr/>
          <p:nvPr>
            <p:custDataLst>
              <p:tags r:id="rId2"/>
            </p:custDataLst>
          </p:nvPr>
        </p:nvSpPr>
        <p:spPr>
          <a:xfrm>
            <a:off x="1000441" y="3030616"/>
            <a:ext cx="6726557" cy="1331927"/>
          </a:xfrm>
          <a:prstGeom prst="roundRect">
            <a:avLst>
              <a:gd name="adj" fmla="val 15256"/>
            </a:avLst>
          </a:prstGeom>
          <a:gradFill>
            <a:gsLst>
              <a:gs pos="0">
                <a:schemeClr val="accent1">
                  <a:lumMod val="20000"/>
                  <a:lumOff val="80000"/>
                  <a:alpha val="0"/>
                </a:schemeClr>
              </a:gs>
              <a:gs pos="100000">
                <a:schemeClr val="accent1">
                  <a:lumMod val="20000"/>
                  <a:lumOff val="80000"/>
                  <a:alpha val="44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 sz="1600">
              <a:sym typeface="+mn-ea"/>
            </a:endParaRPr>
          </a:p>
        </p:txBody>
      </p:sp>
      <p:sp>
        <p:nvSpPr>
          <p:cNvPr id="1050172" name="圆角矩形 35"/>
          <p:cNvSpPr/>
          <p:nvPr>
            <p:custDataLst>
              <p:tags r:id="rId3"/>
            </p:custDataLst>
          </p:nvPr>
        </p:nvSpPr>
        <p:spPr>
          <a:xfrm>
            <a:off x="635316" y="3336051"/>
            <a:ext cx="2088000" cy="720000"/>
          </a:xfrm>
          <a:prstGeom prst="roundRect">
            <a:avLst>
              <a:gd name="adj" fmla="val 14111"/>
            </a:avLst>
          </a:prstGeom>
          <a:solidFill>
            <a:schemeClr val="accent1"/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绿色转型加速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50174" name="圆角矩形 30"/>
          <p:cNvSpPr/>
          <p:nvPr>
            <p:custDataLst>
              <p:tags r:id="rId4"/>
            </p:custDataLst>
          </p:nvPr>
        </p:nvSpPr>
        <p:spPr>
          <a:xfrm>
            <a:off x="1000441" y="1374536"/>
            <a:ext cx="6726557" cy="1331927"/>
          </a:xfrm>
          <a:prstGeom prst="roundRect">
            <a:avLst>
              <a:gd name="adj" fmla="val 15256"/>
            </a:avLst>
          </a:prstGeom>
          <a:gradFill>
            <a:gsLst>
              <a:gs pos="0">
                <a:schemeClr val="accent1">
                  <a:lumMod val="20000"/>
                  <a:lumOff val="80000"/>
                  <a:alpha val="0"/>
                </a:schemeClr>
              </a:gs>
              <a:gs pos="100000">
                <a:schemeClr val="accent1">
                  <a:lumMod val="20000"/>
                  <a:lumOff val="80000"/>
                  <a:alpha val="44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 sz="1600">
              <a:sym typeface="+mn-ea"/>
            </a:endParaRPr>
          </a:p>
        </p:txBody>
      </p:sp>
      <p:sp>
        <p:nvSpPr>
          <p:cNvPr id="1050176" name="圆角矩形 35"/>
          <p:cNvSpPr/>
          <p:nvPr>
            <p:custDataLst>
              <p:tags r:id="rId5"/>
            </p:custDataLst>
          </p:nvPr>
        </p:nvSpPr>
        <p:spPr>
          <a:xfrm>
            <a:off x="635316" y="1680606"/>
            <a:ext cx="2088000" cy="720000"/>
          </a:xfrm>
          <a:prstGeom prst="roundRect">
            <a:avLst>
              <a:gd name="adj" fmla="val 14111"/>
            </a:avLst>
          </a:prstGeom>
          <a:solidFill>
            <a:schemeClr val="accent1"/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智慧农业兴起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50178" name="矩形 2"/>
          <p:cNvSpPr/>
          <p:nvPr>
            <p:custDataLst>
              <p:tags r:id="rId6"/>
            </p:custDataLst>
          </p:nvPr>
        </p:nvSpPr>
        <p:spPr>
          <a:xfrm>
            <a:off x="2968942" y="1441211"/>
            <a:ext cx="4512039" cy="119873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利用物联网等技术，实现农业生产精准管理，提高效率和产品质量。</a:t>
            </a:r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50180" name="矩形 3"/>
          <p:cNvSpPr/>
          <p:nvPr>
            <p:custDataLst>
              <p:tags r:id="rId7"/>
            </p:custDataLst>
          </p:nvPr>
        </p:nvSpPr>
        <p:spPr>
          <a:xfrm>
            <a:off x="2968942" y="3029981"/>
            <a:ext cx="4512039" cy="13329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 algn="just" fontAlgn="b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推广生物农药等，减少化肥使用，发展循环农业，助力农业碳减排。</a:t>
            </a:r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50182" name="圆角矩形 72"/>
          <p:cNvSpPr/>
          <p:nvPr>
            <p:custDataLst>
              <p:tags r:id="rId8"/>
            </p:custDataLst>
          </p:nvPr>
        </p:nvSpPr>
        <p:spPr>
          <a:xfrm>
            <a:off x="1000441" y="4686062"/>
            <a:ext cx="6726557" cy="1331927"/>
          </a:xfrm>
          <a:prstGeom prst="roundRect">
            <a:avLst>
              <a:gd name="adj" fmla="val 15256"/>
            </a:avLst>
          </a:prstGeom>
          <a:gradFill>
            <a:gsLst>
              <a:gs pos="0">
                <a:schemeClr val="accent1">
                  <a:lumMod val="20000"/>
                  <a:lumOff val="80000"/>
                  <a:alpha val="0"/>
                </a:schemeClr>
              </a:gs>
              <a:gs pos="100000">
                <a:schemeClr val="accent1">
                  <a:lumMod val="20000"/>
                  <a:lumOff val="80000"/>
                  <a:alpha val="44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 sz="1600">
              <a:sym typeface="+mn-ea"/>
            </a:endParaRPr>
          </a:p>
        </p:txBody>
      </p:sp>
      <p:sp>
        <p:nvSpPr>
          <p:cNvPr id="1050184" name="圆角矩形 35"/>
          <p:cNvSpPr/>
          <p:nvPr>
            <p:custDataLst>
              <p:tags r:id="rId9"/>
            </p:custDataLst>
          </p:nvPr>
        </p:nvSpPr>
        <p:spPr>
          <a:xfrm>
            <a:off x="635316" y="4992132"/>
            <a:ext cx="2088000" cy="720000"/>
          </a:xfrm>
          <a:prstGeom prst="roundRect">
            <a:avLst>
              <a:gd name="adj" fmla="val 14111"/>
            </a:avLst>
          </a:prstGeom>
          <a:solidFill>
            <a:schemeClr val="accent1"/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产业融合深化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50186" name="矩形 4"/>
          <p:cNvSpPr/>
          <p:nvPr>
            <p:custDataLst>
              <p:tags r:id="rId10"/>
            </p:custDataLst>
          </p:nvPr>
        </p:nvSpPr>
        <p:spPr>
          <a:xfrm>
            <a:off x="2968942" y="4685427"/>
            <a:ext cx="4512039" cy="13329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p>
            <a:pPr algn="just" fontAlgn="b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农业与旅游、电商等产业融合，形成新业态，拓宽农民增收渠道。</a:t>
            </a:r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</p:spTree>
    <p:custDataLst>
      <p:tags r:id="rId11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224" name="标题 1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创新驱动策略</a:t>
            </a:r>
            <a:endParaRPr lang="zh-CN" altLang="en-US"/>
          </a:p>
        </p:txBody>
      </p:sp>
      <p:sp>
        <p:nvSpPr>
          <p:cNvPr id="1050226" name="矩形 10"/>
          <p:cNvSpPr/>
          <p:nvPr>
            <p:custDataLst>
              <p:tags r:id="rId2"/>
            </p:custDataLst>
          </p:nvPr>
        </p:nvSpPr>
        <p:spPr>
          <a:xfrm>
            <a:off x="1243610" y="3371312"/>
            <a:ext cx="2561982" cy="11032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利用现代科技，如无人机植保、智能温室等，提高农业生产效率和产品质量。</a:t>
            </a:r>
            <a:endParaRPr lang="zh-CN" altLang="en-US" sz="1600" kern="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50228" name="矩形 12"/>
          <p:cNvSpPr/>
          <p:nvPr>
            <p:custDataLst>
              <p:tags r:id="rId3"/>
            </p:custDataLst>
          </p:nvPr>
        </p:nvSpPr>
        <p:spPr>
          <a:xfrm>
            <a:off x="1243610" y="2871380"/>
            <a:ext cx="2561982" cy="461475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kern="0">
                <a:solidFill>
                  <a:schemeClr val="accent1"/>
                </a:solidFill>
                <a:latin typeface="+mn-ea"/>
                <a:cs typeface="+mn-ea"/>
              </a:rPr>
              <a:t>科技农业推广</a:t>
            </a:r>
            <a:endParaRPr lang="zh-CN" altLang="en-US" sz="2000" b="1" kern="0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50230" name="矩形 13"/>
          <p:cNvSpPr/>
          <p:nvPr>
            <p:custDataLst>
              <p:tags r:id="rId4"/>
            </p:custDataLst>
          </p:nvPr>
        </p:nvSpPr>
        <p:spPr>
          <a:xfrm>
            <a:off x="4820705" y="3371312"/>
            <a:ext cx="2561982" cy="11032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通过品牌故事和质量认证，提升农产品附加值，增强市场竞争力。</a:t>
            </a:r>
            <a:endParaRPr lang="zh-CN" altLang="en-US" sz="1600" kern="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50232" name="矩形 14"/>
          <p:cNvSpPr/>
          <p:nvPr>
            <p:custDataLst>
              <p:tags r:id="rId5"/>
            </p:custDataLst>
          </p:nvPr>
        </p:nvSpPr>
        <p:spPr>
          <a:xfrm>
            <a:off x="4820705" y="2871380"/>
            <a:ext cx="2561982" cy="461475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kern="0">
                <a:solidFill>
                  <a:schemeClr val="accent1"/>
                </a:solidFill>
                <a:latin typeface="+mn-ea"/>
                <a:cs typeface="+mn-ea"/>
              </a:rPr>
              <a:t>农业品牌化建设</a:t>
            </a:r>
            <a:endParaRPr lang="zh-CN" altLang="en-US" sz="2000" b="1" kern="0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50234" name="矩形 20"/>
          <p:cNvSpPr/>
          <p:nvPr>
            <p:custDataLst>
              <p:tags r:id="rId6"/>
            </p:custDataLst>
          </p:nvPr>
        </p:nvSpPr>
        <p:spPr>
          <a:xfrm>
            <a:off x="8397800" y="3371312"/>
            <a:ext cx="2561982" cy="11032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ker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借助互联网平台，拓展农产品销售渠道，促进农产品上行和农村经济发展。</a:t>
            </a:r>
            <a:endParaRPr lang="zh-CN" altLang="en-US" sz="1600" ker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50236" name="矩形 21"/>
          <p:cNvSpPr/>
          <p:nvPr>
            <p:custDataLst>
              <p:tags r:id="rId7"/>
            </p:custDataLst>
          </p:nvPr>
        </p:nvSpPr>
        <p:spPr>
          <a:xfrm>
            <a:off x="8397800" y="2871380"/>
            <a:ext cx="2561982" cy="461475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kern="0">
                <a:solidFill>
                  <a:schemeClr val="accent1"/>
                </a:solidFill>
                <a:latin typeface="+mn-ea"/>
                <a:cs typeface="+mn-ea"/>
              </a:rPr>
              <a:t>农村电商发展</a:t>
            </a:r>
            <a:endParaRPr lang="zh-CN" altLang="en-US" sz="2000" b="1" kern="0">
              <a:solidFill>
                <a:schemeClr val="accent1"/>
              </a:solidFill>
              <a:latin typeface="+mn-ea"/>
              <a:cs typeface="+mn-ea"/>
            </a:endParaRPr>
          </a:p>
        </p:txBody>
      </p:sp>
    </p:spTree>
    <p:custDataLst>
      <p:tags r:id="rId8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274" name="标题 40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  <a:noFill/>
        </p:spPr>
        <p:txBody>
          <a:bodyPr wrap="square" lIns="91440" tIns="45720" rIns="91440" bIns="45720" rtlCol="0" anchor="b">
            <a:noAutofit/>
          </a:bodyPr>
          <a:p>
            <a:r>
              <a:rPr lang="zh-CN" altLang="en-US" dirty="0"/>
              <a:t>长远目标设定</a:t>
            </a:r>
            <a:endParaRPr lang="zh-CN" altLang="en-US" dirty="0"/>
          </a:p>
        </p:txBody>
      </p:sp>
      <p:sp>
        <p:nvSpPr>
          <p:cNvPr id="1050276" name="任意形状 2"/>
          <p:cNvSpPr/>
          <p:nvPr>
            <p:custDataLst>
              <p:tags r:id="rId2"/>
            </p:custDataLst>
          </p:nvPr>
        </p:nvSpPr>
        <p:spPr>
          <a:xfrm>
            <a:off x="248" y="1543467"/>
            <a:ext cx="12191753" cy="5314831"/>
          </a:xfrm>
          <a:custGeom>
            <a:avLst/>
            <a:gdLst>
              <a:gd name="connsiteX0" fmla="*/ 7421879 w 9144000"/>
              <a:gd name="connsiteY0" fmla="*/ 944 h 4667042"/>
              <a:gd name="connsiteX1" fmla="*/ 8739856 w 9144000"/>
              <a:gd name="connsiteY1" fmla="*/ 200746 h 4667042"/>
              <a:gd name="connsiteX2" fmla="*/ 9144000 w 9144000"/>
              <a:gd name="connsiteY2" fmla="*/ 302125 h 4667042"/>
              <a:gd name="connsiteX3" fmla="*/ 9144000 w 9144000"/>
              <a:gd name="connsiteY3" fmla="*/ 4667042 h 4667042"/>
              <a:gd name="connsiteX4" fmla="*/ 0 w 9144000"/>
              <a:gd name="connsiteY4" fmla="*/ 4667042 h 4667042"/>
              <a:gd name="connsiteX5" fmla="*/ 0 w 9144000"/>
              <a:gd name="connsiteY5" fmla="*/ 142334 h 4667042"/>
              <a:gd name="connsiteX6" fmla="*/ 260865 w 9144000"/>
              <a:gd name="connsiteY6" fmla="*/ 125811 h 4667042"/>
              <a:gd name="connsiteX7" fmla="*/ 640079 w 9144000"/>
              <a:gd name="connsiteY7" fmla="*/ 122864 h 4667042"/>
              <a:gd name="connsiteX8" fmla="*/ 4465319 w 9144000"/>
              <a:gd name="connsiteY8" fmla="*/ 595304 h 4667042"/>
              <a:gd name="connsiteX9" fmla="*/ 7421879 w 9144000"/>
              <a:gd name="connsiteY9" fmla="*/ 944 h 466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4667042">
                <a:moveTo>
                  <a:pt x="7421879" y="944"/>
                </a:moveTo>
                <a:cubicBezTo>
                  <a:pt x="7809547" y="11422"/>
                  <a:pt x="8275795" y="92622"/>
                  <a:pt x="8739856" y="200746"/>
                </a:cubicBezTo>
                <a:lnTo>
                  <a:pt x="9144000" y="302125"/>
                </a:lnTo>
                <a:lnTo>
                  <a:pt x="9144000" y="4667042"/>
                </a:lnTo>
                <a:lnTo>
                  <a:pt x="0" y="4667042"/>
                </a:lnTo>
                <a:lnTo>
                  <a:pt x="0" y="142334"/>
                </a:lnTo>
                <a:lnTo>
                  <a:pt x="260865" y="125811"/>
                </a:lnTo>
                <a:cubicBezTo>
                  <a:pt x="384849" y="121237"/>
                  <a:pt x="511492" y="120007"/>
                  <a:pt x="640079" y="122864"/>
                </a:cubicBezTo>
                <a:cubicBezTo>
                  <a:pt x="1668779" y="145724"/>
                  <a:pt x="3335019" y="615624"/>
                  <a:pt x="4465319" y="595304"/>
                </a:cubicBezTo>
                <a:cubicBezTo>
                  <a:pt x="5595619" y="574984"/>
                  <a:pt x="6388099" y="-26996"/>
                  <a:pt x="7421879" y="944"/>
                </a:cubicBezTo>
                <a:close/>
              </a:path>
            </a:pathLst>
          </a:custGeom>
          <a:solidFill>
            <a:schemeClr val="accent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kumimoji="1" lang="zh-CN" altLang="en-US" sz="3200">
              <a:latin typeface="+mj-ea"/>
              <a:ea typeface="+mj-ea"/>
              <a:sym typeface="微软雅黑" panose="020B0503020204020204" pitchFamily="34" charset="-122"/>
            </a:endParaRPr>
          </a:p>
        </p:txBody>
      </p:sp>
      <p:sp>
        <p:nvSpPr>
          <p:cNvPr id="1050278" name="任意形状 1"/>
          <p:cNvSpPr/>
          <p:nvPr>
            <p:custDataLst>
              <p:tags r:id="rId3"/>
            </p:custDataLst>
          </p:nvPr>
        </p:nvSpPr>
        <p:spPr>
          <a:xfrm>
            <a:off x="248" y="1608236"/>
            <a:ext cx="12191753" cy="5249987"/>
          </a:xfrm>
          <a:custGeom>
            <a:avLst/>
            <a:gdLst>
              <a:gd name="connsiteX0" fmla="*/ 9144000 w 9144000"/>
              <a:gd name="connsiteY0" fmla="*/ 0 h 4569773"/>
              <a:gd name="connsiteX1" fmla="*/ 9144000 w 9144000"/>
              <a:gd name="connsiteY1" fmla="*/ 4569773 h 4569773"/>
              <a:gd name="connsiteX2" fmla="*/ 0 w 9144000"/>
              <a:gd name="connsiteY2" fmla="*/ 4569773 h 4569773"/>
              <a:gd name="connsiteX3" fmla="*/ 0 w 9144000"/>
              <a:gd name="connsiteY3" fmla="*/ 638493 h 4569773"/>
              <a:gd name="connsiteX4" fmla="*/ 135688 w 9144000"/>
              <a:gd name="connsiteY4" fmla="*/ 681653 h 4569773"/>
              <a:gd name="connsiteX5" fmla="*/ 487681 w 9144000"/>
              <a:gd name="connsiteY5" fmla="*/ 725542 h 4569773"/>
              <a:gd name="connsiteX6" fmla="*/ 4450081 w 9144000"/>
              <a:gd name="connsiteY6" fmla="*/ 192142 h 4569773"/>
              <a:gd name="connsiteX7" fmla="*/ 7239001 w 9144000"/>
              <a:gd name="connsiteY7" fmla="*/ 603622 h 4569773"/>
              <a:gd name="connsiteX8" fmla="*/ 9034464 w 9144000"/>
              <a:gd name="connsiteY8" fmla="*/ 37837 h 4569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44000" h="4569773">
                <a:moveTo>
                  <a:pt x="9144000" y="0"/>
                </a:moveTo>
                <a:lnTo>
                  <a:pt x="9144000" y="4569773"/>
                </a:lnTo>
                <a:lnTo>
                  <a:pt x="0" y="4569773"/>
                </a:lnTo>
                <a:lnTo>
                  <a:pt x="0" y="638493"/>
                </a:lnTo>
                <a:lnTo>
                  <a:pt x="135688" y="681653"/>
                </a:lnTo>
                <a:cubicBezTo>
                  <a:pt x="248048" y="710818"/>
                  <a:pt x="365444" y="727447"/>
                  <a:pt x="487681" y="725542"/>
                </a:cubicBezTo>
                <a:cubicBezTo>
                  <a:pt x="1465581" y="710302"/>
                  <a:pt x="3324861" y="212462"/>
                  <a:pt x="4450081" y="192142"/>
                </a:cubicBezTo>
                <a:cubicBezTo>
                  <a:pt x="5575301" y="171822"/>
                  <a:pt x="6240781" y="613782"/>
                  <a:pt x="7239001" y="603622"/>
                </a:cubicBezTo>
                <a:cubicBezTo>
                  <a:pt x="7738111" y="598542"/>
                  <a:pt x="8418831" y="263262"/>
                  <a:pt x="9034464" y="37837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75000"/>
                </a:schemeClr>
              </a:gs>
              <a:gs pos="68000">
                <a:schemeClr val="accent1"/>
              </a:gs>
            </a:gsLst>
            <a:lin ang="2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kumimoji="1" lang="zh-CN" altLang="en-US" sz="3200">
              <a:latin typeface="+mj-ea"/>
              <a:ea typeface="+mj-ea"/>
              <a:sym typeface="微软雅黑" panose="020B0503020204020204" pitchFamily="34" charset="-122"/>
            </a:endParaRPr>
          </a:p>
        </p:txBody>
      </p:sp>
      <p:sp>
        <p:nvSpPr>
          <p:cNvPr id="1050280" name="任意多边形: 形状 20"/>
          <p:cNvSpPr/>
          <p:nvPr>
            <p:custDataLst>
              <p:tags r:id="rId4"/>
            </p:custDataLst>
          </p:nvPr>
        </p:nvSpPr>
        <p:spPr>
          <a:xfrm>
            <a:off x="-4197" y="1648240"/>
            <a:ext cx="12188501" cy="5214028"/>
          </a:xfrm>
          <a:custGeom>
            <a:avLst/>
            <a:gdLst>
              <a:gd name="connsiteX0" fmla="*/ 2408361 w 9107329"/>
              <a:gd name="connsiteY0" fmla="*/ 434 h 2794050"/>
              <a:gd name="connsiteX1" fmla="*/ 7003480 w 9107329"/>
              <a:gd name="connsiteY1" fmla="*/ 263023 h 2794050"/>
              <a:gd name="connsiteX2" fmla="*/ 8796810 w 9107329"/>
              <a:gd name="connsiteY2" fmla="*/ 78568 h 2794050"/>
              <a:gd name="connsiteX3" fmla="*/ 9107329 w 9107329"/>
              <a:gd name="connsiteY3" fmla="*/ 30883 h 2794050"/>
              <a:gd name="connsiteX4" fmla="*/ 9107329 w 9107329"/>
              <a:gd name="connsiteY4" fmla="*/ 2794050 h 2794050"/>
              <a:gd name="connsiteX5" fmla="*/ 0 w 9107329"/>
              <a:gd name="connsiteY5" fmla="*/ 2794050 h 2794050"/>
              <a:gd name="connsiteX6" fmla="*/ 0 w 9107329"/>
              <a:gd name="connsiteY6" fmla="*/ 108284 h 2794050"/>
              <a:gd name="connsiteX7" fmla="*/ 397174 w 9107329"/>
              <a:gd name="connsiteY7" fmla="*/ 83169 h 2794050"/>
              <a:gd name="connsiteX8" fmla="*/ 2408361 w 9107329"/>
              <a:gd name="connsiteY8" fmla="*/ 434 h 2794050"/>
              <a:gd name="connsiteX0-1" fmla="*/ 2414029 w 9112997"/>
              <a:gd name="connsiteY0-2" fmla="*/ 434 h 3899264"/>
              <a:gd name="connsiteX1-3" fmla="*/ 7009148 w 9112997"/>
              <a:gd name="connsiteY1-4" fmla="*/ 263023 h 3899264"/>
              <a:gd name="connsiteX2-5" fmla="*/ 8802478 w 9112997"/>
              <a:gd name="connsiteY2-6" fmla="*/ 78568 h 3899264"/>
              <a:gd name="connsiteX3-7" fmla="*/ 9112997 w 9112997"/>
              <a:gd name="connsiteY3-8" fmla="*/ 30883 h 3899264"/>
              <a:gd name="connsiteX4-9" fmla="*/ 9112997 w 9112997"/>
              <a:gd name="connsiteY4-10" fmla="*/ 2794050 h 3899264"/>
              <a:gd name="connsiteX5-11" fmla="*/ 0 w 9112997"/>
              <a:gd name="connsiteY5-12" fmla="*/ 3899264 h 3899264"/>
              <a:gd name="connsiteX6-13" fmla="*/ 5668 w 9112997"/>
              <a:gd name="connsiteY6-14" fmla="*/ 108284 h 3899264"/>
              <a:gd name="connsiteX7-15" fmla="*/ 402842 w 9112997"/>
              <a:gd name="connsiteY7-16" fmla="*/ 83169 h 3899264"/>
              <a:gd name="connsiteX8-17" fmla="*/ 2414029 w 9112997"/>
              <a:gd name="connsiteY8-18" fmla="*/ 434 h 3899264"/>
              <a:gd name="connsiteX0-19" fmla="*/ 2414029 w 9112997"/>
              <a:gd name="connsiteY0-20" fmla="*/ 434 h 3910600"/>
              <a:gd name="connsiteX1-21" fmla="*/ 7009148 w 9112997"/>
              <a:gd name="connsiteY1-22" fmla="*/ 263023 h 3910600"/>
              <a:gd name="connsiteX2-23" fmla="*/ 8802478 w 9112997"/>
              <a:gd name="connsiteY2-24" fmla="*/ 78568 h 3910600"/>
              <a:gd name="connsiteX3-25" fmla="*/ 9112997 w 9112997"/>
              <a:gd name="connsiteY3-26" fmla="*/ 30883 h 3910600"/>
              <a:gd name="connsiteX4-27" fmla="*/ 9112997 w 9112997"/>
              <a:gd name="connsiteY4-28" fmla="*/ 3910600 h 3910600"/>
              <a:gd name="connsiteX5-29" fmla="*/ 0 w 9112997"/>
              <a:gd name="connsiteY5-30" fmla="*/ 3899264 h 3910600"/>
              <a:gd name="connsiteX6-31" fmla="*/ 5668 w 9112997"/>
              <a:gd name="connsiteY6-32" fmla="*/ 108284 h 3910600"/>
              <a:gd name="connsiteX7-33" fmla="*/ 402842 w 9112997"/>
              <a:gd name="connsiteY7-34" fmla="*/ 83169 h 3910600"/>
              <a:gd name="connsiteX8-35" fmla="*/ 2414029 w 9112997"/>
              <a:gd name="connsiteY8-36" fmla="*/ 434 h 3910600"/>
              <a:gd name="connsiteX0-37" fmla="*/ 2408613 w 9107581"/>
              <a:gd name="connsiteY0-38" fmla="*/ 434 h 3910600"/>
              <a:gd name="connsiteX1-39" fmla="*/ 7003732 w 9107581"/>
              <a:gd name="connsiteY1-40" fmla="*/ 263023 h 3910600"/>
              <a:gd name="connsiteX2-41" fmla="*/ 8797062 w 9107581"/>
              <a:gd name="connsiteY2-42" fmla="*/ 78568 h 3910600"/>
              <a:gd name="connsiteX3-43" fmla="*/ 9107581 w 9107581"/>
              <a:gd name="connsiteY3-44" fmla="*/ 30883 h 3910600"/>
              <a:gd name="connsiteX4-45" fmla="*/ 9107581 w 9107581"/>
              <a:gd name="connsiteY4-46" fmla="*/ 3910600 h 3910600"/>
              <a:gd name="connsiteX5-47" fmla="*/ 5920 w 9107581"/>
              <a:gd name="connsiteY5-48" fmla="*/ 3904932 h 3910600"/>
              <a:gd name="connsiteX6-49" fmla="*/ 252 w 9107581"/>
              <a:gd name="connsiteY6-50" fmla="*/ 108284 h 3910600"/>
              <a:gd name="connsiteX7-51" fmla="*/ 397426 w 9107581"/>
              <a:gd name="connsiteY7-52" fmla="*/ 83169 h 3910600"/>
              <a:gd name="connsiteX8-53" fmla="*/ 2408613 w 9107581"/>
              <a:gd name="connsiteY8-54" fmla="*/ 434 h 3910600"/>
              <a:gd name="connsiteX0-55" fmla="*/ 2419202 w 9118170"/>
              <a:gd name="connsiteY0-56" fmla="*/ 434 h 3910600"/>
              <a:gd name="connsiteX1-57" fmla="*/ 7014321 w 9118170"/>
              <a:gd name="connsiteY1-58" fmla="*/ 263023 h 3910600"/>
              <a:gd name="connsiteX2-59" fmla="*/ 8807651 w 9118170"/>
              <a:gd name="connsiteY2-60" fmla="*/ 78568 h 3910600"/>
              <a:gd name="connsiteX3-61" fmla="*/ 9118170 w 9118170"/>
              <a:gd name="connsiteY3-62" fmla="*/ 30883 h 3910600"/>
              <a:gd name="connsiteX4-63" fmla="*/ 9118170 w 9118170"/>
              <a:gd name="connsiteY4-64" fmla="*/ 3910600 h 3910600"/>
              <a:gd name="connsiteX5-65" fmla="*/ 16509 w 9118170"/>
              <a:gd name="connsiteY5-66" fmla="*/ 3904932 h 3910600"/>
              <a:gd name="connsiteX6-67" fmla="*/ 125 w 9118170"/>
              <a:gd name="connsiteY6-68" fmla="*/ 108284 h 3910600"/>
              <a:gd name="connsiteX7-69" fmla="*/ 408015 w 9118170"/>
              <a:gd name="connsiteY7-70" fmla="*/ 83169 h 3910600"/>
              <a:gd name="connsiteX8-71" fmla="*/ 2419202 w 9118170"/>
              <a:gd name="connsiteY8-72" fmla="*/ 434 h 3910600"/>
              <a:gd name="connsiteX0-73" fmla="*/ 2419456 w 9118424"/>
              <a:gd name="connsiteY0-74" fmla="*/ 434 h 3910600"/>
              <a:gd name="connsiteX1-75" fmla="*/ 7014575 w 9118424"/>
              <a:gd name="connsiteY1-76" fmla="*/ 263023 h 3910600"/>
              <a:gd name="connsiteX2-77" fmla="*/ 8807905 w 9118424"/>
              <a:gd name="connsiteY2-78" fmla="*/ 78568 h 3910600"/>
              <a:gd name="connsiteX3-79" fmla="*/ 9118424 w 9118424"/>
              <a:gd name="connsiteY3-80" fmla="*/ 30883 h 3910600"/>
              <a:gd name="connsiteX4-81" fmla="*/ 9118424 w 9118424"/>
              <a:gd name="connsiteY4-82" fmla="*/ 3910600 h 3910600"/>
              <a:gd name="connsiteX5-83" fmla="*/ 2476 w 9118424"/>
              <a:gd name="connsiteY5-84" fmla="*/ 3904932 h 3910600"/>
              <a:gd name="connsiteX6-85" fmla="*/ 379 w 9118424"/>
              <a:gd name="connsiteY6-86" fmla="*/ 108284 h 3910600"/>
              <a:gd name="connsiteX7-87" fmla="*/ 408269 w 9118424"/>
              <a:gd name="connsiteY7-88" fmla="*/ 83169 h 3910600"/>
              <a:gd name="connsiteX8-89" fmla="*/ 2419456 w 9118424"/>
              <a:gd name="connsiteY8-90" fmla="*/ 434 h 3910600"/>
              <a:gd name="connsiteX0-91" fmla="*/ 2419456 w 9146999"/>
              <a:gd name="connsiteY0-92" fmla="*/ 434 h 3910600"/>
              <a:gd name="connsiteX1-93" fmla="*/ 7014575 w 9146999"/>
              <a:gd name="connsiteY1-94" fmla="*/ 263023 h 3910600"/>
              <a:gd name="connsiteX2-95" fmla="*/ 8807905 w 9146999"/>
              <a:gd name="connsiteY2-96" fmla="*/ 78568 h 3910600"/>
              <a:gd name="connsiteX3-97" fmla="*/ 9118424 w 9146999"/>
              <a:gd name="connsiteY3-98" fmla="*/ 30883 h 3910600"/>
              <a:gd name="connsiteX4-99" fmla="*/ 9146999 w 9146999"/>
              <a:gd name="connsiteY4-100" fmla="*/ 3910600 h 3910600"/>
              <a:gd name="connsiteX5-101" fmla="*/ 2476 w 9146999"/>
              <a:gd name="connsiteY5-102" fmla="*/ 3904932 h 3910600"/>
              <a:gd name="connsiteX6-103" fmla="*/ 379 w 9146999"/>
              <a:gd name="connsiteY6-104" fmla="*/ 108284 h 3910600"/>
              <a:gd name="connsiteX7-105" fmla="*/ 408269 w 9146999"/>
              <a:gd name="connsiteY7-106" fmla="*/ 83169 h 3910600"/>
              <a:gd name="connsiteX8-107" fmla="*/ 2419456 w 9146999"/>
              <a:gd name="connsiteY8-108" fmla="*/ 434 h 3910600"/>
              <a:gd name="connsiteX0-109" fmla="*/ 2419456 w 9152430"/>
              <a:gd name="connsiteY0-110" fmla="*/ 434 h 3910600"/>
              <a:gd name="connsiteX1-111" fmla="*/ 7014575 w 9152430"/>
              <a:gd name="connsiteY1-112" fmla="*/ 263023 h 3910600"/>
              <a:gd name="connsiteX2-113" fmla="*/ 8807905 w 9152430"/>
              <a:gd name="connsiteY2-114" fmla="*/ 78568 h 3910600"/>
              <a:gd name="connsiteX3-115" fmla="*/ 9152430 w 9152430"/>
              <a:gd name="connsiteY3-116" fmla="*/ 13879 h 3910600"/>
              <a:gd name="connsiteX4-117" fmla="*/ 9146999 w 9152430"/>
              <a:gd name="connsiteY4-118" fmla="*/ 3910600 h 3910600"/>
              <a:gd name="connsiteX5-119" fmla="*/ 2476 w 9152430"/>
              <a:gd name="connsiteY5-120" fmla="*/ 3904932 h 3910600"/>
              <a:gd name="connsiteX6-121" fmla="*/ 379 w 9152430"/>
              <a:gd name="connsiteY6-122" fmla="*/ 108284 h 3910600"/>
              <a:gd name="connsiteX7-123" fmla="*/ 408269 w 9152430"/>
              <a:gd name="connsiteY7-124" fmla="*/ 83169 h 3910600"/>
              <a:gd name="connsiteX8-125" fmla="*/ 2419456 w 9152430"/>
              <a:gd name="connsiteY8-126" fmla="*/ 434 h 3910600"/>
              <a:gd name="connsiteX0-127" fmla="*/ 2419456 w 9158564"/>
              <a:gd name="connsiteY0-128" fmla="*/ 434 h 3910600"/>
              <a:gd name="connsiteX1-129" fmla="*/ 7014575 w 9158564"/>
              <a:gd name="connsiteY1-130" fmla="*/ 263023 h 3910600"/>
              <a:gd name="connsiteX2-131" fmla="*/ 8807905 w 9158564"/>
              <a:gd name="connsiteY2-132" fmla="*/ 78568 h 3910600"/>
              <a:gd name="connsiteX3-133" fmla="*/ 9152430 w 9158564"/>
              <a:gd name="connsiteY3-134" fmla="*/ 13879 h 3910600"/>
              <a:gd name="connsiteX4-135" fmla="*/ 9158335 w 9158564"/>
              <a:gd name="connsiteY4-136" fmla="*/ 3910600 h 3910600"/>
              <a:gd name="connsiteX5-137" fmla="*/ 2476 w 9158564"/>
              <a:gd name="connsiteY5-138" fmla="*/ 3904932 h 3910600"/>
              <a:gd name="connsiteX6-139" fmla="*/ 379 w 9158564"/>
              <a:gd name="connsiteY6-140" fmla="*/ 108284 h 3910600"/>
              <a:gd name="connsiteX7-141" fmla="*/ 408269 w 9158564"/>
              <a:gd name="connsiteY7-142" fmla="*/ 83169 h 3910600"/>
              <a:gd name="connsiteX8-143" fmla="*/ 2419456 w 9158564"/>
              <a:gd name="connsiteY8-144" fmla="*/ 434 h 3910600"/>
              <a:gd name="connsiteX0-145" fmla="*/ 2419456 w 9152430"/>
              <a:gd name="connsiteY0-146" fmla="*/ 434 h 3904932"/>
              <a:gd name="connsiteX1-147" fmla="*/ 7014575 w 9152430"/>
              <a:gd name="connsiteY1-148" fmla="*/ 263023 h 3904932"/>
              <a:gd name="connsiteX2-149" fmla="*/ 8807905 w 9152430"/>
              <a:gd name="connsiteY2-150" fmla="*/ 78568 h 3904932"/>
              <a:gd name="connsiteX3-151" fmla="*/ 9152430 w 9152430"/>
              <a:gd name="connsiteY3-152" fmla="*/ 13879 h 3904932"/>
              <a:gd name="connsiteX4-153" fmla="*/ 9141332 w 9152430"/>
              <a:gd name="connsiteY4-154" fmla="*/ 3904932 h 3904932"/>
              <a:gd name="connsiteX5-155" fmla="*/ 2476 w 9152430"/>
              <a:gd name="connsiteY5-156" fmla="*/ 3904932 h 3904932"/>
              <a:gd name="connsiteX6-157" fmla="*/ 379 w 9152430"/>
              <a:gd name="connsiteY6-158" fmla="*/ 108284 h 3904932"/>
              <a:gd name="connsiteX7-159" fmla="*/ 408269 w 9152430"/>
              <a:gd name="connsiteY7-160" fmla="*/ 83169 h 3904932"/>
              <a:gd name="connsiteX8-161" fmla="*/ 2419456 w 9152430"/>
              <a:gd name="connsiteY8-162" fmla="*/ 434 h 3904932"/>
              <a:gd name="connsiteX0-163" fmla="*/ 2419456 w 9152430"/>
              <a:gd name="connsiteY0-164" fmla="*/ 434 h 3904932"/>
              <a:gd name="connsiteX1-165" fmla="*/ 7014575 w 9152430"/>
              <a:gd name="connsiteY1-166" fmla="*/ 263023 h 3904932"/>
              <a:gd name="connsiteX2-167" fmla="*/ 8807905 w 9152430"/>
              <a:gd name="connsiteY2-168" fmla="*/ 78568 h 3904932"/>
              <a:gd name="connsiteX3-169" fmla="*/ 9152430 w 9152430"/>
              <a:gd name="connsiteY3-170" fmla="*/ 13879 h 3904932"/>
              <a:gd name="connsiteX4-171" fmla="*/ 9141332 w 9152430"/>
              <a:gd name="connsiteY4-172" fmla="*/ 3899264 h 3904932"/>
              <a:gd name="connsiteX5-173" fmla="*/ 2476 w 9152430"/>
              <a:gd name="connsiteY5-174" fmla="*/ 3904932 h 3904932"/>
              <a:gd name="connsiteX6-175" fmla="*/ 379 w 9152430"/>
              <a:gd name="connsiteY6-176" fmla="*/ 108284 h 3904932"/>
              <a:gd name="connsiteX7-177" fmla="*/ 408269 w 9152430"/>
              <a:gd name="connsiteY7-178" fmla="*/ 83169 h 3904932"/>
              <a:gd name="connsiteX8-179" fmla="*/ 2419456 w 9152430"/>
              <a:gd name="connsiteY8-180" fmla="*/ 434 h 3904932"/>
              <a:gd name="connsiteX0-181" fmla="*/ 2419456 w 9152430"/>
              <a:gd name="connsiteY0-182" fmla="*/ 434 h 3910600"/>
              <a:gd name="connsiteX1-183" fmla="*/ 7014575 w 9152430"/>
              <a:gd name="connsiteY1-184" fmla="*/ 263023 h 3910600"/>
              <a:gd name="connsiteX2-185" fmla="*/ 8807905 w 9152430"/>
              <a:gd name="connsiteY2-186" fmla="*/ 78568 h 3910600"/>
              <a:gd name="connsiteX3-187" fmla="*/ 9152430 w 9152430"/>
              <a:gd name="connsiteY3-188" fmla="*/ 13879 h 3910600"/>
              <a:gd name="connsiteX4-189" fmla="*/ 9141332 w 9152430"/>
              <a:gd name="connsiteY4-190" fmla="*/ 3899264 h 3910600"/>
              <a:gd name="connsiteX5-191" fmla="*/ 2476 w 9152430"/>
              <a:gd name="connsiteY5-192" fmla="*/ 3910600 h 3910600"/>
              <a:gd name="connsiteX6-193" fmla="*/ 379 w 9152430"/>
              <a:gd name="connsiteY6-194" fmla="*/ 108284 h 3910600"/>
              <a:gd name="connsiteX7-195" fmla="*/ 408269 w 9152430"/>
              <a:gd name="connsiteY7-196" fmla="*/ 83169 h 3910600"/>
              <a:gd name="connsiteX8-197" fmla="*/ 2419456 w 9152430"/>
              <a:gd name="connsiteY8-198" fmla="*/ 434 h 3910600"/>
              <a:gd name="connsiteX0-199" fmla="*/ 2419456 w 9141561"/>
              <a:gd name="connsiteY0-200" fmla="*/ 434 h 3910600"/>
              <a:gd name="connsiteX1-201" fmla="*/ 7014575 w 9141561"/>
              <a:gd name="connsiteY1-202" fmla="*/ 263023 h 3910600"/>
              <a:gd name="connsiteX2-203" fmla="*/ 8807905 w 9141561"/>
              <a:gd name="connsiteY2-204" fmla="*/ 78568 h 3910600"/>
              <a:gd name="connsiteX3-205" fmla="*/ 9135427 w 9141561"/>
              <a:gd name="connsiteY3-206" fmla="*/ 8210 h 3910600"/>
              <a:gd name="connsiteX4-207" fmla="*/ 9141332 w 9141561"/>
              <a:gd name="connsiteY4-208" fmla="*/ 3899264 h 3910600"/>
              <a:gd name="connsiteX5-209" fmla="*/ 2476 w 9141561"/>
              <a:gd name="connsiteY5-210" fmla="*/ 3910600 h 3910600"/>
              <a:gd name="connsiteX6-211" fmla="*/ 379 w 9141561"/>
              <a:gd name="connsiteY6-212" fmla="*/ 108284 h 3910600"/>
              <a:gd name="connsiteX7-213" fmla="*/ 408269 w 9141561"/>
              <a:gd name="connsiteY7-214" fmla="*/ 83169 h 3910600"/>
              <a:gd name="connsiteX8-215" fmla="*/ 2419456 w 9141561"/>
              <a:gd name="connsiteY8-216" fmla="*/ 434 h 3910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9141561" h="3910600">
                <a:moveTo>
                  <a:pt x="2419456" y="434"/>
                </a:moveTo>
                <a:cubicBezTo>
                  <a:pt x="4273407" y="-12534"/>
                  <a:pt x="5369874" y="269506"/>
                  <a:pt x="7014575" y="263023"/>
                </a:cubicBezTo>
                <a:cubicBezTo>
                  <a:pt x="7528545" y="260997"/>
                  <a:pt x="8159400" y="176658"/>
                  <a:pt x="8807905" y="78568"/>
                </a:cubicBezTo>
                <a:lnTo>
                  <a:pt x="9135427" y="8210"/>
                </a:lnTo>
                <a:cubicBezTo>
                  <a:pt x="9133617" y="1307117"/>
                  <a:pt x="9143142" y="2600357"/>
                  <a:pt x="9141332" y="3899264"/>
                </a:cubicBezTo>
                <a:lnTo>
                  <a:pt x="2476" y="3910600"/>
                </a:lnTo>
                <a:cubicBezTo>
                  <a:pt x="4365" y="2646940"/>
                  <a:pt x="-1510" y="1371944"/>
                  <a:pt x="379" y="108284"/>
                </a:cubicBezTo>
                <a:lnTo>
                  <a:pt x="408269" y="83169"/>
                </a:lnTo>
                <a:cubicBezTo>
                  <a:pt x="1142625" y="38298"/>
                  <a:pt x="1840096" y="4486"/>
                  <a:pt x="2419456" y="434"/>
                </a:cubicBezTo>
                <a:close/>
              </a:path>
            </a:pathLst>
          </a:custGeom>
          <a:solidFill>
            <a:schemeClr val="accent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kumimoji="1" lang="zh-CN" altLang="en-US" sz="3200">
              <a:latin typeface="+mj-ea"/>
              <a:ea typeface="+mj-ea"/>
            </a:endParaRPr>
          </a:p>
        </p:txBody>
      </p:sp>
      <p:sp>
        <p:nvSpPr>
          <p:cNvPr id="1050282" name="椭圆 7"/>
          <p:cNvSpPr/>
          <p:nvPr>
            <p:custDataLst>
              <p:tags r:id="rId5"/>
            </p:custDataLst>
          </p:nvPr>
        </p:nvSpPr>
        <p:spPr>
          <a:xfrm>
            <a:off x="1733128" y="2791217"/>
            <a:ext cx="1034696" cy="1034696"/>
          </a:xfrm>
          <a:prstGeom prst="ellipse">
            <a:avLst/>
          </a:prstGeom>
          <a:noFill/>
          <a:ln w="25400">
            <a:solidFill>
              <a:schemeClr val="lt1">
                <a:lumMod val="100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 sz="3200">
              <a:latin typeface="+mj-ea"/>
              <a:ea typeface="+mj-ea"/>
              <a:sym typeface="微软雅黑" panose="020B0503020204020204" pitchFamily="34" charset="-122"/>
            </a:endParaRPr>
          </a:p>
        </p:txBody>
      </p:sp>
      <p:sp>
        <p:nvSpPr>
          <p:cNvPr id="1050284" name="矩形 9"/>
          <p:cNvSpPr/>
          <p:nvPr>
            <p:custDataLst>
              <p:tags r:id="rId6"/>
            </p:custDataLst>
          </p:nvPr>
        </p:nvSpPr>
        <p:spPr>
          <a:xfrm>
            <a:off x="1675979" y="4037062"/>
            <a:ext cx="1148784" cy="475605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7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01</a:t>
            </a:r>
            <a:endParaRPr kumimoji="1" lang="en-US" altLang="zh-CN" sz="2700" b="1">
              <a:solidFill>
                <a:schemeClr val="lt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50286" name="矩形 14"/>
          <p:cNvSpPr/>
          <p:nvPr>
            <p:custDataLst>
              <p:tags r:id="rId7"/>
            </p:custDataLst>
          </p:nvPr>
        </p:nvSpPr>
        <p:spPr>
          <a:xfrm>
            <a:off x="962253" y="5002242"/>
            <a:ext cx="2575932" cy="1462375"/>
          </a:xfrm>
          <a:prstGeom prst="rect">
            <a:avLst/>
          </a:prstGeom>
        </p:spPr>
        <p:txBody>
          <a:bodyPr wrap="square" lIns="0" tIns="0" rIns="0" bIns="0">
            <a:noAutofit/>
          </a:bodyPr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通过科技创新，实现农业机械化、智能化，提高农业生产效率和产品质量。</a:t>
            </a:r>
            <a:endParaRPr lang="zh-CN" altLang="en-US" sz="1400">
              <a:solidFill>
                <a:schemeClr val="lt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50288" name="椭圆 16"/>
          <p:cNvSpPr/>
          <p:nvPr>
            <p:custDataLst>
              <p:tags r:id="rId8"/>
            </p:custDataLst>
          </p:nvPr>
        </p:nvSpPr>
        <p:spPr>
          <a:xfrm>
            <a:off x="5600834" y="2791217"/>
            <a:ext cx="1034696" cy="1034696"/>
          </a:xfrm>
          <a:prstGeom prst="ellipse">
            <a:avLst/>
          </a:prstGeom>
          <a:noFill/>
          <a:ln w="25400">
            <a:solidFill>
              <a:schemeClr val="lt1">
                <a:lumMod val="100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 sz="3200">
              <a:latin typeface="+mj-ea"/>
              <a:ea typeface="+mj-ea"/>
              <a:sym typeface="微软雅黑" panose="020B0503020204020204" pitchFamily="34" charset="-122"/>
            </a:endParaRPr>
          </a:p>
        </p:txBody>
      </p:sp>
      <p:sp>
        <p:nvSpPr>
          <p:cNvPr id="1050290" name="矩形 17"/>
          <p:cNvSpPr/>
          <p:nvPr>
            <p:custDataLst>
              <p:tags r:id="rId9"/>
            </p:custDataLst>
          </p:nvPr>
        </p:nvSpPr>
        <p:spPr>
          <a:xfrm>
            <a:off x="5543686" y="4028807"/>
            <a:ext cx="1148784" cy="475605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7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02</a:t>
            </a:r>
            <a:endParaRPr kumimoji="1" lang="en-US" altLang="zh-CN" sz="2700" b="1">
              <a:solidFill>
                <a:schemeClr val="lt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50292" name="矩形 33"/>
          <p:cNvSpPr/>
          <p:nvPr>
            <p:custDataLst>
              <p:tags r:id="rId10"/>
            </p:custDataLst>
          </p:nvPr>
        </p:nvSpPr>
        <p:spPr>
          <a:xfrm>
            <a:off x="4830595" y="4993988"/>
            <a:ext cx="2575932" cy="1462375"/>
          </a:xfrm>
          <a:prstGeom prst="rect">
            <a:avLst/>
          </a:prstGeom>
        </p:spPr>
        <p:txBody>
          <a:bodyPr wrap="square" lIns="0" tIns="0" rIns="0" bIns="0">
            <a:noAutofit/>
          </a:bodyPr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发展绿色农业，保护农村生态环境，实现农业与自然和谐共生。</a:t>
            </a:r>
            <a:endParaRPr lang="zh-CN" altLang="en-US" sz="1400">
              <a:solidFill>
                <a:schemeClr val="lt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50294" name="椭圆 34"/>
          <p:cNvSpPr/>
          <p:nvPr>
            <p:custDataLst>
              <p:tags r:id="rId11"/>
            </p:custDataLst>
          </p:nvPr>
        </p:nvSpPr>
        <p:spPr>
          <a:xfrm>
            <a:off x="9469176" y="2791217"/>
            <a:ext cx="1034696" cy="1034696"/>
          </a:xfrm>
          <a:prstGeom prst="ellipse">
            <a:avLst/>
          </a:prstGeom>
          <a:noFill/>
          <a:ln w="25400">
            <a:solidFill>
              <a:schemeClr val="lt1">
                <a:lumMod val="100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 sz="3200">
              <a:latin typeface="+mj-ea"/>
              <a:ea typeface="+mj-ea"/>
              <a:sym typeface="微软雅黑" panose="020B0503020204020204" pitchFamily="34" charset="-122"/>
            </a:endParaRPr>
          </a:p>
        </p:txBody>
      </p:sp>
      <p:sp>
        <p:nvSpPr>
          <p:cNvPr id="1050296" name="矩形 35"/>
          <p:cNvSpPr/>
          <p:nvPr>
            <p:custDataLst>
              <p:tags r:id="rId12"/>
            </p:custDataLst>
          </p:nvPr>
        </p:nvSpPr>
        <p:spPr>
          <a:xfrm>
            <a:off x="9412027" y="4028807"/>
            <a:ext cx="1148785" cy="475605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7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03</a:t>
            </a:r>
            <a:endParaRPr kumimoji="1" lang="en-US" altLang="zh-CN" sz="2700" b="1">
              <a:solidFill>
                <a:schemeClr val="lt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50298" name="矩形 36"/>
          <p:cNvSpPr/>
          <p:nvPr>
            <p:custDataLst>
              <p:tags r:id="rId13"/>
            </p:custDataLst>
          </p:nvPr>
        </p:nvSpPr>
        <p:spPr>
          <a:xfrm>
            <a:off x="8698302" y="4993988"/>
            <a:ext cx="2575932" cy="1462375"/>
          </a:xfrm>
          <a:prstGeom prst="rect">
            <a:avLst/>
          </a:prstGeom>
        </p:spPr>
        <p:txBody>
          <a:bodyPr wrap="square" lIns="0" tIns="0" rIns="0" bIns="0">
            <a:noAutofit/>
          </a:bodyPr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通过政策扶持和市场机制，增加农民收入，改善农村基础设施，提升农民生活质量。</a:t>
            </a:r>
            <a:endParaRPr lang="zh-CN" altLang="en-US" sz="1400">
              <a:solidFill>
                <a:schemeClr val="lt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50300" name="矩形 37"/>
          <p:cNvSpPr/>
          <p:nvPr>
            <p:custDataLst>
              <p:tags r:id="rId14"/>
            </p:custDataLst>
          </p:nvPr>
        </p:nvSpPr>
        <p:spPr>
          <a:xfrm>
            <a:off x="962253" y="4536797"/>
            <a:ext cx="2577548" cy="37580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提升农业现代化水平</a:t>
            </a:r>
            <a:endParaRPr lang="zh-CN" altLang="en-US" b="1">
              <a:solidFill>
                <a:schemeClr val="lt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50302" name="矩形 38"/>
          <p:cNvSpPr/>
          <p:nvPr>
            <p:custDataLst>
              <p:tags r:id="rId15"/>
            </p:custDataLst>
          </p:nvPr>
        </p:nvSpPr>
        <p:spPr>
          <a:xfrm>
            <a:off x="4830595" y="4536797"/>
            <a:ext cx="2577548" cy="37580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促进农村可持续发展</a:t>
            </a:r>
            <a:endParaRPr lang="zh-CN" altLang="en-US" b="1">
              <a:solidFill>
                <a:schemeClr val="lt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50304" name="矩形 39"/>
          <p:cNvSpPr/>
          <p:nvPr>
            <p:custDataLst>
              <p:tags r:id="rId16"/>
            </p:custDataLst>
          </p:nvPr>
        </p:nvSpPr>
        <p:spPr>
          <a:xfrm>
            <a:off x="8698302" y="4536797"/>
            <a:ext cx="2577548" cy="37580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增强农民收入和福祉</a:t>
            </a:r>
            <a:endParaRPr lang="zh-CN" altLang="en-US" b="1">
              <a:solidFill>
                <a:schemeClr val="lt1">
                  <a:lumMod val="100000"/>
                </a:schemeClr>
              </a:solidFill>
              <a:latin typeface="+mn-ea"/>
              <a:cs typeface="+mn-ea"/>
            </a:endParaRPr>
          </a:p>
        </p:txBody>
      </p:sp>
      <p:pic>
        <p:nvPicPr>
          <p:cNvPr id="2097213" name="图形 1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1980138" y="3038862"/>
            <a:ext cx="542632" cy="539849"/>
          </a:xfrm>
          <a:prstGeom prst="rect">
            <a:avLst/>
          </a:prstGeom>
        </p:spPr>
      </p:pic>
      <p:pic>
        <p:nvPicPr>
          <p:cNvPr id="2097215" name="图形 2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20"/>
          <a:stretch>
            <a:fillRect/>
          </a:stretch>
        </p:blipFill>
        <p:spPr>
          <a:xfrm>
            <a:off x="5866259" y="3064262"/>
            <a:ext cx="505642" cy="488972"/>
          </a:xfrm>
          <a:prstGeom prst="rect">
            <a:avLst/>
          </a:prstGeom>
        </p:spPr>
      </p:pic>
      <p:pic>
        <p:nvPicPr>
          <p:cNvPr id="2097217" name="图形 3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22"/>
          <a:stretch>
            <a:fillRect/>
          </a:stretch>
        </p:blipFill>
        <p:spPr>
          <a:xfrm>
            <a:off x="9739681" y="3038862"/>
            <a:ext cx="495323" cy="539847"/>
          </a:xfrm>
          <a:prstGeom prst="rect">
            <a:avLst/>
          </a:prstGeom>
        </p:spPr>
      </p:pic>
    </p:spTree>
    <p:custDataLst>
      <p:tags r:id="rId23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342" name="标题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谢谢</a:t>
            </a:r>
            <a:endParaRPr lang="zh-CN" altLang="en-US"/>
          </a:p>
        </p:txBody>
      </p:sp>
      <p:sp>
        <p:nvSpPr>
          <p:cNvPr id="1050344" name="副标题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p>
            <a:r>
              <a:rPr lang="en-US" altLang="zh-CN"/>
              <a:t>THANK  YOU</a:t>
            </a:r>
            <a:endParaRPr lang="en-US" altLang="zh-CN"/>
          </a:p>
        </p:txBody>
      </p:sp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1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.xml><?xml version="1.0" encoding="utf-8"?>
<p:tagLst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1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  <p:tag name="KSO_WM_UNIT_ID" val="_1*i*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.xml><?xml version="1.0" encoding="utf-8"?>
<p:tagLst xmlns:p="http://schemas.openxmlformats.org/presentationml/2006/main">
  <p:tag name="KSO_WM_UNIT_TYPE" val="i"/>
  <p:tag name="KSO_WM_UNIT_INDEX" val="5"/>
  <p:tag name="KSO_WM_BEAUTIFY_FLAG" val="#wm#"/>
  <p:tag name="KSO_WM_TAG_VERSION" val="3.0"/>
  <p:tag name="KSO_WM_UNIT_ID" val="_1*i*5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.xml><?xml version="1.0" encoding="utf-8"?>
<p:tagLst xmlns:p="http://schemas.openxmlformats.org/presentationml/2006/main">
  <p:tag name="KSO_WM_UNIT_TYPE" val="i"/>
  <p:tag name="KSO_WM_UNIT_INDEX" val="3"/>
  <p:tag name="KSO_WM_BEAUTIFY_FLAG" val="#wm#"/>
  <p:tag name="KSO_WM_TAG_VERSION" val="3.0"/>
  <p:tag name="KSO_WM_UNIT_ID" val="_1*i*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1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16"/>
</p:tagLst>
</file>

<file path=ppt/tags/tag7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  <p:tag name="KSO_WM_UNIT_PRESET_TEXT" val="单击此处编辑副标题"/>
  <p:tag name="KSO_WM_UNIT_ID" val="_1*b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22"/>
</p:tagLst>
</file>

<file path=ppt/tags/tag8.xml><?xml version="1.0" encoding="utf-8"?>
<p:tagLst xmlns:p="http://schemas.openxmlformats.org/presentationml/2006/main">
  <p:tag name="KSO_WM_UNIT_ID" val="_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.xml><?xml version="1.0" encoding="utf-8"?>
<p:tagLst xmlns:p="http://schemas.openxmlformats.org/presentationml/2006/main">
  <p:tag name="KSO_WM_UNIT_ID" val="_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.xml><?xml version="1.0" encoding="utf-8"?>
<p:tagLst xmlns:p="http://schemas.openxmlformats.org/presentationml/2006/main">
  <p:tag name="KSO_WM_UNIT_ID" val="_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1.xml><?xml version="1.0" encoding="utf-8"?>
<p:tagLst xmlns:p="http://schemas.openxmlformats.org/presentationml/2006/main">
  <p:tag name="KSO_WM_UNIT_TYPE" val="f"/>
  <p:tag name="KSO_WM_UNIT_SUBTYPE" val="b"/>
  <p:tag name="KSO_WM_UNIT_INDEX" val="1"/>
  <p:tag name="KSO_WM_BEAUTIFY_FLAG" val="#wm#"/>
  <p:tag name="KSO_WM_TAG_VERSION" val="3.0"/>
  <p:tag name="KSO_WM_UNIT_PRESET_TEXT" val="署名"/>
  <p:tag name="KSO_WM_UNIT_ID" val="_1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VALUE" val="13"/>
</p:tagLst>
</file>

<file path=ppt/tags/tag12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2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</p:tagLst>
</file>

<file path=ppt/tags/tag13.xml><?xml version="1.0" encoding="utf-8"?>
<p:tagLst xmlns:p="http://schemas.openxmlformats.org/presentationml/2006/main">
  <p:tag name="KSO_WM_UNIT_TYPE" val="f"/>
  <p:tag name="KSO_WM_UNIT_SUBTYPE" val="a"/>
  <p:tag name="KSO_WM_UNIT_INDEX" val="1"/>
  <p:tag name="KSO_WM_BEAUTIFY_FLAG" val="#wm#"/>
  <p:tag name="KSO_WM_TAG_VERSION" val="3.0"/>
  <p:tag name="KSO_WM_UNIT_PRESET_TEXT" val="单击此处编辑母版文本样式 第二级 第三级 第四级 第五级"/>
  <p:tag name="KSO_WM_UNIT_ID" val="_2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4.xml><?xml version="1.0" encoding="utf-8"?>
<p:tagLst xmlns:p="http://schemas.openxmlformats.org/presentationml/2006/main">
  <p:tag name="KSO_WM_UNIT_ID" val="_2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5.xml><?xml version="1.0" encoding="utf-8"?>
<p:tagLst xmlns:p="http://schemas.openxmlformats.org/presentationml/2006/main">
  <p:tag name="KSO_WM_UNIT_ID" val="_2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6.xml><?xml version="1.0" encoding="utf-8"?>
<p:tagLst xmlns:p="http://schemas.openxmlformats.org/presentationml/2006/main">
  <p:tag name="KSO_WM_UNIT_ID" val="_2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7.xml><?xml version="1.0" encoding="utf-8"?>
<p:tagLst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3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8.xml><?xml version="1.0" encoding="utf-8"?>
<p:tagLst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3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9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标题"/>
  <p:tag name="KSO_WM_UNIT_ID" val="_3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1"/>
  <p:tag name="KSO_WM_UNIT_VALUE" val="3"/>
</p:tagLst>
</file>

<file path=ppt/tags/tag20.xml><?xml version="1.0" encoding="utf-8"?>
<p:tagLst xmlns:p="http://schemas.openxmlformats.org/presentationml/2006/main">
  <p:tag name="KSO_WM_UNIT_ID" val="_3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1.xml><?xml version="1.0" encoding="utf-8"?>
<p:tagLst xmlns:p="http://schemas.openxmlformats.org/presentationml/2006/main">
  <p:tag name="KSO_WM_UNIT_ID" val="_3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2.xml><?xml version="1.0" encoding="utf-8"?>
<p:tagLst xmlns:p="http://schemas.openxmlformats.org/presentationml/2006/main">
  <p:tag name="KSO_WM_UNIT_ID" val="_3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3.xml><?xml version="1.0" encoding="utf-8"?>
<p:tagLst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4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4.xml><?xml version="1.0" encoding="utf-8"?>
<p:tagLst xmlns:p="http://schemas.openxmlformats.org/presentationml/2006/main">
  <p:tag name="KSO_WM_UNIT_TYPE" val="i"/>
  <p:tag name="KSO_WM_UNIT_INDEX" val="5"/>
  <p:tag name="KSO_WM_BEAUTIFY_FLAG" val="#wm#"/>
  <p:tag name="KSO_WM_TAG_VERSION" val="3.0"/>
  <p:tag name="KSO_WM_UNIT_ID" val="_4*i*5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5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  <p:tag name="KSO_WM_UNIT_ID" val="_4*i*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6.xml><?xml version="1.0" encoding="utf-8"?>
<p:tagLst xmlns:p="http://schemas.openxmlformats.org/presentationml/2006/main">
  <p:tag name="KSO_WM_UNIT_TYPE" val="i"/>
  <p:tag name="KSO_WM_UNIT_INDEX" val="3"/>
  <p:tag name="KSO_WM_BEAUTIFY_FLAG" val="#wm#"/>
  <p:tag name="KSO_WM_TAG_VERSION" val="3.0"/>
  <p:tag name="KSO_WM_UNIT_ID" val="_4*i*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7.xml><?xml version="1.0" encoding="utf-8"?>
<p:tagLst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4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8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4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28"/>
</p:tagLst>
</file>

<file path=ppt/tags/tag29.xml><?xml version="1.0" encoding="utf-8"?>
<p:tagLst xmlns:p="http://schemas.openxmlformats.org/presentationml/2006/main">
  <p:tag name="KSO_WM_UNIT_TYPE" val="e"/>
  <p:tag name="KSO_WM_UNIT_INDEX" val="1"/>
  <p:tag name="KSO_WM_BEAUTIFY_FLAG" val="#wm#"/>
  <p:tag name="KSO_WM_TAG_VERSION" val="3.0"/>
  <p:tag name="KSO_WM_UNIT_PRESET_TEXT" val="节编号"/>
  <p:tag name="KSO_WM_UNIT_ID" val="_4*e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VALUE" val="9"/>
</p:tagLst>
</file>

<file path=ppt/tags/tag30.xml><?xml version="1.0" encoding="utf-8"?>
<p:tagLst xmlns:p="http://schemas.openxmlformats.org/presentationml/2006/main">
  <p:tag name="KSO_WM_UNIT_ID" val="_4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1.xml><?xml version="1.0" encoding="utf-8"?>
<p:tagLst xmlns:p="http://schemas.openxmlformats.org/presentationml/2006/main">
  <p:tag name="KSO_WM_UNIT_ID" val="_4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2.xml><?xml version="1.0" encoding="utf-8"?>
<p:tagLst xmlns:p="http://schemas.openxmlformats.org/presentationml/2006/main">
  <p:tag name="KSO_WM_UNIT_ID" val="_4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3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5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</p:tagLst>
</file>

<file path=ppt/tags/tag34.xml><?xml version="1.0" encoding="utf-8"?>
<p:tagLst xmlns:p="http://schemas.openxmlformats.org/presentationml/2006/main">
  <p:tag name="KSO_WM_UNIT_TYPE" val="f"/>
  <p:tag name="KSO_WM_UNIT_SUBTYPE" val="a"/>
  <p:tag name="KSO_WM_UNIT_INDEX" val="1"/>
  <p:tag name="KSO_WM_BEAUTIFY_FLAG" val="#wm#"/>
  <p:tag name="KSO_WM_TAG_VERSION" val="3.0"/>
  <p:tag name="KSO_WM_UNIT_PRESET_TEXT" val="单击此处编辑母版文本样式 第二级 第三级 第四级 第五级"/>
  <p:tag name="KSO_WM_UNIT_ID" val="_5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5.xml><?xml version="1.0" encoding="utf-8"?>
<p:tagLst xmlns:p="http://schemas.openxmlformats.org/presentationml/2006/main">
  <p:tag name="KSO_WM_UNIT_TYPE" val="f"/>
  <p:tag name="KSO_WM_UNIT_SUBTYPE" val="a"/>
  <p:tag name="KSO_WM_UNIT_INDEX" val="2"/>
  <p:tag name="KSO_WM_BEAUTIFY_FLAG" val="#wm#"/>
  <p:tag name="KSO_WM_TAG_VERSION" val="3.0"/>
  <p:tag name="KSO_WM_UNIT_PRESET_TEXT" val="单击此处编辑母版文本样式 第二级 第三级 第四级 第五级"/>
  <p:tag name="KSO_WM_UNIT_ID" val="_5*f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6.xml><?xml version="1.0" encoding="utf-8"?>
<p:tagLst xmlns:p="http://schemas.openxmlformats.org/presentationml/2006/main">
  <p:tag name="KSO_WM_UNIT_ID" val="_5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7.xml><?xml version="1.0" encoding="utf-8"?>
<p:tagLst xmlns:p="http://schemas.openxmlformats.org/presentationml/2006/main">
  <p:tag name="KSO_WM_UNIT_ID" val="_5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8.xml><?xml version="1.0" encoding="utf-8"?>
<p:tagLst xmlns:p="http://schemas.openxmlformats.org/presentationml/2006/main">
  <p:tag name="KSO_WM_UNIT_ID" val="_5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9.xml><?xml version="1.0" encoding="utf-8"?>
<p:tagLst xmlns:p="http://schemas.openxmlformats.org/presentationml/2006/main">
  <p:tag name="KSO_WM_UNIT_TYPE" val="h_a"/>
  <p:tag name="KSO_WM_UNIT_INDEX" val="1_1"/>
  <p:tag name="KSO_WM_BEAUTIFY_FLAG" val="#wm#"/>
  <p:tag name="KSO_WM_TAG_VERSION" val="3.0"/>
  <p:tag name="KSO_WM_UNIT_PRESET_TEXT" val="单击此处编辑母版标题样式"/>
  <p:tag name="KSO_WM_UNIT_ID" val="_6*h_a*1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"/>
  <p:tag name="KSO_WM_UNIT_ISCONTENTSTITLE" val="0"/>
</p:tagLst>
</file>

<file path=ppt/tags/tag40.xml><?xml version="1.0" encoding="utf-8"?>
<p:tagLst xmlns:p="http://schemas.openxmlformats.org/presentationml/2006/main">
  <p:tag name="KSO_WM_UNIT_TYPE" val="h_f"/>
  <p:tag name="KSO_WM_UNIT_SUBTYPE" val="a"/>
  <p:tag name="KSO_WM_UNIT_INDEX" val="1_1"/>
  <p:tag name="KSO_WM_BEAUTIFY_FLAG" val="#wm#"/>
  <p:tag name="KSO_WM_TAG_VERSION" val="3.0"/>
  <p:tag name="KSO_WM_UNIT_PRESET_TEXT" val="单击此处编辑母版文本样式 第二级 第三级 第四级 第五级"/>
  <p:tag name="KSO_WM_UNIT_ID" val="_6*h_f*1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"/>
</p:tagLst>
</file>

<file path=ppt/tags/tag41.xml><?xml version="1.0" encoding="utf-8"?>
<p:tagLst xmlns:p="http://schemas.openxmlformats.org/presentationml/2006/main">
  <p:tag name="KSO_WM_UNIT_TYPE" val="h_a"/>
  <p:tag name="KSO_WM_UNIT_INDEX" val="2_1"/>
  <p:tag name="KSO_WM_BEAUTIFY_FLAG" val="#wm#"/>
  <p:tag name="KSO_WM_TAG_VERSION" val="3.0"/>
  <p:tag name="KSO_WM_UNIT_PRESET_TEXT" val="单击此处编辑母版标题样式"/>
  <p:tag name="KSO_WM_UNIT_ID" val="_6*h_a*2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"/>
  <p:tag name="KSO_WM_UNIT_ISCONTENTSTITLE" val="0"/>
  <p:tag name="KSO_WM_UNIT_VALUE" val="20"/>
</p:tagLst>
</file>

<file path=ppt/tags/tag42.xml><?xml version="1.0" encoding="utf-8"?>
<p:tagLst xmlns:p="http://schemas.openxmlformats.org/presentationml/2006/main">
  <p:tag name="KSO_WM_UNIT_TYPE" val="h_f"/>
  <p:tag name="KSO_WM_UNIT_SUBTYPE" val="a"/>
  <p:tag name="KSO_WM_UNIT_INDEX" val="2_1"/>
  <p:tag name="KSO_WM_BEAUTIFY_FLAG" val="#wm#"/>
  <p:tag name="KSO_WM_TAG_VERSION" val="3.0"/>
  <p:tag name="KSO_WM_UNIT_PRESET_TEXT" val="单击此处编辑母版文本样式 第二级 第三级 第四级 第五级"/>
  <p:tag name="KSO_WM_UNIT_ID" val="_6*h_f*2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"/>
</p:tagLst>
</file>

<file path=ppt/tags/tag43.xml><?xml version="1.0" encoding="utf-8"?>
<p:tagLst xmlns:p="http://schemas.openxmlformats.org/presentationml/2006/main">
  <p:tag name="KSO_WM_UNIT_ID" val="_6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4.xml><?xml version="1.0" encoding="utf-8"?>
<p:tagLst xmlns:p="http://schemas.openxmlformats.org/presentationml/2006/main">
  <p:tag name="KSO_WM_UNIT_ID" val="_6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5.xml><?xml version="1.0" encoding="utf-8"?>
<p:tagLst xmlns:p="http://schemas.openxmlformats.org/presentationml/2006/main">
  <p:tag name="KSO_WM_UNIT_ID" val="_6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6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6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</p:tagLst>
</file>

<file path=ppt/tags/tag47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</p:tagLst>
</file>

<file path=ppt/tags/tag48.xml><?xml version="1.0" encoding="utf-8"?>
<p:tagLst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9.xml><?xml version="1.0" encoding="utf-8"?>
<p:tagLst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0.xml><?xml version="1.0" encoding="utf-8"?>
<p:tagLst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1.xml><?xml version="1.0" encoding="utf-8"?>
<p:tagLst xmlns:p="http://schemas.openxmlformats.org/presentationml/2006/main">
  <p:tag name="KSO_WM_UNIT_ID" val="_8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2.xml><?xml version="1.0" encoding="utf-8"?>
<p:tagLst xmlns:p="http://schemas.openxmlformats.org/presentationml/2006/main">
  <p:tag name="KSO_WM_UNIT_ID" val="_8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3.xml><?xml version="1.0" encoding="utf-8"?>
<p:tagLst xmlns:p="http://schemas.openxmlformats.org/presentationml/2006/main">
  <p:tag name="KSO_WM_UNIT_ID" val="_8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4.xml><?xml version="1.0" encoding="utf-8"?>
<p:tagLst xmlns:p="http://schemas.openxmlformats.org/presentationml/2006/main">
  <p:tag name="KSO_WM_UNIT_TYPE" val="f"/>
  <p:tag name="KSO_WM_UNIT_SUBTYPE" val="a"/>
  <p:tag name="KSO_WM_UNIT_INDEX" val="1"/>
  <p:tag name="KSO_WM_BEAUTIFY_FLAG" val="#wm#"/>
  <p:tag name="KSO_WM_TAG_VERSION" val="3.0"/>
  <p:tag name="KSO_WM_UNIT_PRESET_TEXT" val="单击此处编辑母版文本样式 第二级 第三级 第四级 第五级"/>
  <p:tag name="KSO_WM_UNIT_ID" val="_9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5.xml><?xml version="1.0" encoding="utf-8"?>
<p:tagLst xmlns:p="http://schemas.openxmlformats.org/presentationml/2006/main">
  <p:tag name="KSO_WM_UNIT_ID" val="_9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6.xml><?xml version="1.0" encoding="utf-8"?>
<p:tagLst xmlns:p="http://schemas.openxmlformats.org/presentationml/2006/main">
  <p:tag name="KSO_WM_UNIT_ID" val="_9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7.xml><?xml version="1.0" encoding="utf-8"?>
<p:tagLst xmlns:p="http://schemas.openxmlformats.org/presentationml/2006/main">
  <p:tag name="KSO_WM_UNIT_ID" val="_9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8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  <p:tag name="KSO_WM_UNIT_PRESET_TEXT" val="单击此处编辑副标题"/>
  <p:tag name="KSO_WM_UNIT_ID" val="_10*b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41"/>
</p:tagLst>
</file>

<file path=ppt/tags/tag59.xml><?xml version="1.0" encoding="utf-8"?>
<p:tagLst xmlns:p="http://schemas.openxmlformats.org/presentationml/2006/main">
  <p:tag name="KSO_WM_UNIT_ID" val="_1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0.xml><?xml version="1.0" encoding="utf-8"?>
<p:tagLst xmlns:p="http://schemas.openxmlformats.org/presentationml/2006/main">
  <p:tag name="KSO_WM_UNIT_ID" val="_1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1.xml><?xml version="1.0" encoding="utf-8"?>
<p:tagLst xmlns:p="http://schemas.openxmlformats.org/presentationml/2006/main">
  <p:tag name="KSO_WM_UNIT_ID" val="_1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2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10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</p:tagLst>
</file>

<file path=ppt/tags/tag63.xml><?xml version="1.0" encoding="utf-8"?>
<p:tagLst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11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4.xml><?xml version="1.0" encoding="utf-8"?>
<p:tagLst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11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5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  <p:tag name="KSO_WM_UNIT_ID" val="_11*i*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6.xml><?xml version="1.0" encoding="utf-8"?>
<p:tagLst xmlns:p="http://schemas.openxmlformats.org/presentationml/2006/main">
  <p:tag name="KSO_WM_UNIT_TYPE" val="i"/>
  <p:tag name="KSO_WM_UNIT_INDEX" val="5"/>
  <p:tag name="KSO_WM_BEAUTIFY_FLAG" val="#wm#"/>
  <p:tag name="KSO_WM_TAG_VERSION" val="3.0"/>
  <p:tag name="KSO_WM_UNIT_ID" val="_11*i*5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7.xml><?xml version="1.0" encoding="utf-8"?>
<p:tagLst xmlns:p="http://schemas.openxmlformats.org/presentationml/2006/main">
  <p:tag name="KSO_WM_UNIT_TYPE" val="i"/>
  <p:tag name="KSO_WM_UNIT_INDEX" val="3"/>
  <p:tag name="KSO_WM_BEAUTIFY_FLAG" val="#wm#"/>
  <p:tag name="KSO_WM_TAG_VERSION" val="3.0"/>
  <p:tag name="KSO_WM_UNIT_ID" val="_11*i*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8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11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12"/>
</p:tagLst>
</file>

<file path=ppt/tags/tag69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  <p:tag name="KSO_WM_UNIT_PRESET_TEXT" val="单击此处编辑副标题"/>
  <p:tag name="KSO_WM_UNIT_ID" val="_11*b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10"/>
</p:tagLst>
</file>

<file path=ppt/tags/tag70.xml><?xml version="1.0" encoding="utf-8"?>
<p:tagLst xmlns:p="http://schemas.openxmlformats.org/presentationml/2006/main">
  <p:tag name="KSO_WM_UNIT_ID" val="_1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1.xml><?xml version="1.0" encoding="utf-8"?>
<p:tagLst xmlns:p="http://schemas.openxmlformats.org/presentationml/2006/main">
  <p:tag name="KSO_WM_UNIT_ID" val="_1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2.xml><?xml version="1.0" encoding="utf-8"?>
<p:tagLst xmlns:p="http://schemas.openxmlformats.org/presentationml/2006/main">
  <p:tag name="KSO_WM_UNIT_ID" val="_1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3.xml><?xml version="1.0" encoding="utf-8"?>
<p:tagLst xmlns:p="http://schemas.openxmlformats.org/presentationml/2006/main">
  <p:tag name="KSO_WM_UNIT_TYPE" val="f"/>
  <p:tag name="KSO_WM_UNIT_SUBTYPE" val="b"/>
  <p:tag name="KSO_WM_UNIT_INDEX" val="1"/>
  <p:tag name="KSO_WM_BEAUTIFY_FLAG" val="#wm#"/>
  <p:tag name="KSO_WM_TAG_VERSION" val="3.0"/>
  <p:tag name="KSO_WM_UNIT_PRESET_TEXT" val="署名"/>
  <p:tag name="KSO_WM_UNIT_ID" val="_11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VALUE" val="13"/>
</p:tagLst>
</file>

<file path=ppt/tags/tag74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1.0"/>
  <p:tag name="KSO_WM_UNIT_PRESET_TEXT" val="单击此处编辑母版标题样式"/>
  <p:tag name="KSO_WM_UNIT_ID" val="_0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30"/>
  <p:tag name="KSO_WM_TEMPLATE_CATEGORY" val="custom"/>
  <p:tag name="KSO_WM_TEMPLATE_INDEX" val="20238579"/>
</p:tagLst>
</file>

<file path=ppt/tags/tag75.xml><?xml version="1.0" encoding="utf-8"?>
<p:tagLst xmlns:p="http://schemas.openxmlformats.org/presentationml/2006/main">
  <p:tag name="KSO_WM_UNIT_TYPE" val="f"/>
  <p:tag name="KSO_WM_UNIT_SUBTYPE" val="a"/>
  <p:tag name="KSO_WM_UNIT_INDEX" val="1"/>
  <p:tag name="KSO_WM_BEAUTIFY_FLAG" val="#wm#"/>
  <p:tag name="KSO_WM_TAG_VERSION" val="1.0"/>
  <p:tag name="KSO_WM_UNIT_PRESET_TEXT" val="单击此处编辑母版文本样式 第二级 第三级 第四级 第五级"/>
  <p:tag name="KSO_WM_UNIT_ID" val="_0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VALUE" val="350"/>
  <p:tag name="KSO_WM_TEMPLATE_CATEGORY" val="custom"/>
  <p:tag name="KSO_WM_TEMPLATE_INDEX" val="20238579"/>
</p:tagLst>
</file>

<file path=ppt/tags/tag76.xml><?xml version="1.0" encoding="utf-8"?>
<p:tagLst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7.xml><?xml version="1.0" encoding="utf-8"?>
<p:tagLst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8.xml><?xml version="1.0" encoding="utf-8"?>
<p:tagLst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9.xml><?xml version="1.0" encoding="utf-8"?>
<p:tagLst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0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0.xml><?xml version="1.0" encoding="utf-8"?>
<p:tagLst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0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1.xml><?xml version="1.0" encoding="utf-8"?>
<p:tagLst xmlns:p="http://schemas.openxmlformats.org/presentationml/2006/main">
  <p:tag name="KSO_WM_UNIT_TYPE" val="i"/>
  <p:tag name="KSO_WM_UNIT_INDEX" val="3"/>
  <p:tag name="KSO_WM_BEAUTIFY_FLAG" val="#wm#"/>
  <p:tag name="KSO_WM_TAG_VERSION" val="3.0"/>
  <p:tag name="KSO_WM_UNIT_ID" val="_0*i*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2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  <p:tag name="KSO_WM_UNIT_ID" val="_0*i*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3.xml><?xml version="1.0" encoding="utf-8"?>
<p:tagLst xmlns:p="http://schemas.openxmlformats.org/presentationml/2006/main">
  <p:tag name="KSO_WM_TEMPLATE_SUBCATEGORY" val="29"/>
  <p:tag name="KSO_WM_TEMPLATE_COLOR_TYPE" val="0"/>
  <p:tag name="KSO_WM_TAG_VERSION" val="3.0"/>
  <p:tag name="KSO_WM_TEMPLATE_THUMBS_INDEX" val="1、9"/>
  <p:tag name="KSO_WM_BEAUTIFY_FLAG" val="#wm#"/>
  <p:tag name="KSO_WM_TEMPLATE_INDEX" val="20238579"/>
  <p:tag name="KSO_WM_TEMPLATE_CATEGORY" val="custom"/>
  <p:tag name="KSO_WM_TEMPLATE_MASTER_TYPE" val="0"/>
</p:tagLst>
</file>

<file path=ppt/tags/tag84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</p:tagLst>
</file>

<file path=ppt/tags/tag85.xml><?xml version="1.0" encoding="utf-8"?>
<p:tagLst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6.xml><?xml version="1.0" encoding="utf-8"?>
<p:tagLst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7.xml><?xml version="1.0" encoding="utf-8"?>
<p:tagLst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8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1.0"/>
  <p:tag name="KSO_WM_UNIT_PRESET_TEXT" val="单击此处编辑母版标题样式"/>
  <p:tag name="KSO_WM_UNIT_ID" val="_0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30"/>
  <p:tag name="KSO_WM_TEMPLATE_CATEGORY" val="custom"/>
  <p:tag name="KSO_WM_TEMPLATE_INDEX" val="20238579"/>
</p:tagLst>
</file>

<file path=ppt/tags/tag89.xml><?xml version="1.0" encoding="utf-8"?>
<p:tagLst xmlns:p="http://schemas.openxmlformats.org/presentationml/2006/main">
  <p:tag name="KSO_WM_UNIT_TYPE" val="f"/>
  <p:tag name="KSO_WM_UNIT_SUBTYPE" val="a"/>
  <p:tag name="KSO_WM_UNIT_INDEX" val="1"/>
  <p:tag name="KSO_WM_BEAUTIFY_FLAG" val="#wm#"/>
  <p:tag name="KSO_WM_TAG_VERSION" val="1.0"/>
  <p:tag name="KSO_WM_UNIT_PRESET_TEXT" val="单击此处编辑母版文本样式 第二级 第三级 第四级 第五级"/>
  <p:tag name="KSO_WM_UNIT_ID" val="_0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VALUE" val="350"/>
  <p:tag name="KSO_WM_TEMPLATE_CATEGORY" val="custom"/>
  <p:tag name="KSO_WM_TEMPLATE_INDEX" val="20238579"/>
</p:tagLst>
</file>

<file path=ppt/tags/tag90.xml><?xml version="1.0" encoding="utf-8"?>
<p:tagLst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1.xml><?xml version="1.0" encoding="utf-8"?>
<p:tagLst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2.xml><?xml version="1.0" encoding="utf-8"?>
<p:tagLst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3.xml><?xml version="1.0" encoding="utf-8"?>
<p:tagLst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0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4.xml><?xml version="1.0" encoding="utf-8"?>
<p:tagLst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0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5.xml><?xml version="1.0" encoding="utf-8"?>
<p:tagLst xmlns:p="http://schemas.openxmlformats.org/presentationml/2006/main">
  <p:tag name="KSO_WM_UNIT_TYPE" val="i"/>
  <p:tag name="KSO_WM_UNIT_INDEX" val="3"/>
  <p:tag name="KSO_WM_BEAUTIFY_FLAG" val="#wm#"/>
  <p:tag name="KSO_WM_TAG_VERSION" val="3.0"/>
  <p:tag name="KSO_WM_UNIT_ID" val="_0*i*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6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  <p:tag name="KSO_WM_UNIT_ID" val="_0*i*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7.xml><?xml version="1.0" encoding="utf-8"?>
<p:tagLst xmlns:p="http://schemas.openxmlformats.org/presentationml/2006/main">
  <p:tag name="KSO_WM_TEMPLATE_SUBCATEGORY" val="29"/>
  <p:tag name="KSO_WM_TEMPLATE_COLOR_TYPE" val="0"/>
  <p:tag name="KSO_WM_TAG_VERSION" val="3.0"/>
  <p:tag name="KSO_WM_TEMPLATE_THUMBS_INDEX" val="1、9"/>
  <p:tag name="KSO_WM_BEAUTIFY_FLAG" val="#wm#"/>
  <p:tag name="KSO_WM_TEMPLATE_INDEX" val="20238579"/>
  <p:tag name="KSO_WM_TEMPLATE_CATEGORY" val="custom"/>
  <p:tag name="KSO_WM_TEMPLATE_MASTER_TYPE" val="0"/>
</p:tagLst>
</file>

<file path=ppt/tags/tag98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</p:tagLst>
</file>

<file path=ppt/tags/tag99.xml><?xml version="1.0" encoding="utf-8"?>
<p:tagLst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0.xml><?xml version="1.0" encoding="utf-8"?>
<p:tagLst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1.xml><?xml version="1.0" encoding="utf-8"?>
<p:tagLst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2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1.0"/>
  <p:tag name="KSO_WM_UNIT_PRESET_TEXT" val="单击此处编辑母版标题样式"/>
  <p:tag name="KSO_WM_UNIT_ID" val="_0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30"/>
  <p:tag name="KSO_WM_TEMPLATE_CATEGORY" val="custom"/>
  <p:tag name="KSO_WM_TEMPLATE_INDEX" val="20238579"/>
</p:tagLst>
</file>

<file path=ppt/tags/tag103.xml><?xml version="1.0" encoding="utf-8"?>
<p:tagLst xmlns:p="http://schemas.openxmlformats.org/presentationml/2006/main">
  <p:tag name="KSO_WM_UNIT_TYPE" val="f"/>
  <p:tag name="KSO_WM_UNIT_SUBTYPE" val="a"/>
  <p:tag name="KSO_WM_UNIT_INDEX" val="1"/>
  <p:tag name="KSO_WM_BEAUTIFY_FLAG" val="#wm#"/>
  <p:tag name="KSO_WM_TAG_VERSION" val="1.0"/>
  <p:tag name="KSO_WM_UNIT_PRESET_TEXT" val="单击此处编辑母版文本样式 第二级 第三级 第四级 第五级"/>
  <p:tag name="KSO_WM_UNIT_ID" val="_0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VALUE" val="350"/>
  <p:tag name="KSO_WM_TEMPLATE_CATEGORY" val="custom"/>
  <p:tag name="KSO_WM_TEMPLATE_INDEX" val="20238579"/>
</p:tagLst>
</file>

<file path=ppt/tags/tag104.xml><?xml version="1.0" encoding="utf-8"?>
<p:tagLst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5.xml><?xml version="1.0" encoding="utf-8"?>
<p:tagLst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6.xml><?xml version="1.0" encoding="utf-8"?>
<p:tagLst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7.xml><?xml version="1.0" encoding="utf-8"?>
<p:tagLst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0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8.xml><?xml version="1.0" encoding="utf-8"?>
<p:tagLst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0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9.xml><?xml version="1.0" encoding="utf-8"?>
<p:tagLst xmlns:p="http://schemas.openxmlformats.org/presentationml/2006/main">
  <p:tag name="KSO_WM_UNIT_TYPE" val="i"/>
  <p:tag name="KSO_WM_UNIT_INDEX" val="3"/>
  <p:tag name="KSO_WM_BEAUTIFY_FLAG" val="#wm#"/>
  <p:tag name="KSO_WM_TAG_VERSION" val="3.0"/>
  <p:tag name="KSO_WM_UNIT_ID" val="_0*i*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10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  <p:tag name="KSO_WM_UNIT_ID" val="_0*i*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11.xml><?xml version="1.0" encoding="utf-8"?>
<p:tagLst xmlns:p="http://schemas.openxmlformats.org/presentationml/2006/main">
  <p:tag name="KSO_WM_TEMPLATE_SUBCATEGORY" val="29"/>
  <p:tag name="KSO_WM_TEMPLATE_COLOR_TYPE" val="0"/>
  <p:tag name="KSO_WM_TAG_VERSION" val="3.0"/>
  <p:tag name="KSO_WM_TEMPLATE_THUMBS_INDEX" val="1、9"/>
  <p:tag name="KSO_WM_BEAUTIFY_FLAG" val="#wm#"/>
  <p:tag name="KSO_WM_TEMPLATE_INDEX" val="20238579"/>
  <p:tag name="KSO_WM_TEMPLATE_CATEGORY" val="custom"/>
  <p:tag name="KSO_WM_TEMPLATE_MASTER_TYPE" val="0"/>
</p:tagLst>
</file>

<file path=ppt/tags/tag112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1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VALUE" val="18"/>
  <p:tag name="KSO_WM_UNIT_TEXT_TYPE" val="1"/>
  <p:tag name="KSO_WM_UNIT_PRESET_TEXT" val="单击此处 添加文档标题"/>
</p:tagLst>
</file>

<file path=ppt/tags/tag113.xml><?xml version="1.0" encoding="utf-8"?>
<p:tagLst xmlns:p="http://schemas.openxmlformats.org/presentationml/2006/main">
  <p:tag name="KSO_WM_UNIT_TYPE" val="f"/>
  <p:tag name="KSO_WM_UNIT_SUBTYPE" val="b"/>
  <p:tag name="KSO_WM_UNIT_INDEX" val="1"/>
  <p:tag name="KSO_WM_BEAUTIFY_FLAG" val="#wm#"/>
  <p:tag name="KSO_WM_TAG_VERSION" val="3.0"/>
  <p:tag name="KSO_WM_UNIT_ID" val="custom20238579_1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VALUE" val="13"/>
</p:tagLst>
</file>

<file path=ppt/tags/tag114.xml><?xml version="1.0" encoding="utf-8"?>
<p:tagLst xmlns:p="http://schemas.openxmlformats.org/presentationml/2006/main">
  <p:tag name="KSO_WM_SLIDE_TYPE" val="titl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TEMPLATE_THUMBS_INDEX" val="1、9"/>
  <p:tag name="KSO_WM_BEAUTIFY_FLAG" val="#wm#"/>
  <p:tag name="KSO_WM_TEMPLATE_INDEX" val="20238579"/>
  <p:tag name="KSO_WM_TEMPLATE_CATEGORY" val="custom"/>
  <p:tag name="KSO_WM_SLIDE_INDEX" val="1"/>
  <p:tag name="KSO_WM_SLIDE_ID" val="custom20238579_1"/>
  <p:tag name="KSO_WM_TEMPLATE_MASTER_TYPE" val="0"/>
  <p:tag name="KSO_WM_SLIDE_LAYOUT" val="a_b_f"/>
  <p:tag name="KSO_WM_SLIDE_LAYOUT_CNT" val="1_1_1"/>
</p:tagLst>
</file>

<file path=ppt/tags/tag115.xml><?xml version="1.0" encoding="utf-8"?>
<p:tagLst xmlns:p="http://schemas.openxmlformats.org/presentationml/2006/main">
  <p:tag name="KSO_WM_UNIT_TYPE" val="l_h_i"/>
  <p:tag name="KSO_WM_UNIT_INDEX" val="1_1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1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16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SCONTENTSTITLE" val="1"/>
  <p:tag name="KSO_WM_DIAGRAM_GROUP_CODE" val="l1-1"/>
  <p:tag name="KSO_WM_DIAGRAM_COLOR_TRICK" val="1"/>
  <p:tag name="KSO_WM_DIAGRAM_COLOR_TEXT_CAN_REMOVE" val="n"/>
  <p:tag name="KSO_WM_UNIT_ID" val="custom20238579_6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</p:tagLst>
</file>

<file path=ppt/tags/tag117.xml><?xml version="1.0" encoding="utf-8"?>
<p:tagLst xmlns:p="http://schemas.openxmlformats.org/presentationml/2006/main">
  <p:tag name="KSO_WM_UNIT_TYPE" val="l_h_i"/>
  <p:tag name="KSO_WM_UNIT_SUBTYPE" val="d"/>
  <p:tag name="KSO_WM_UNIT_INDEX" val="1_1_2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1_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1,&quot;foreColorIndex&quot;:5,&quot;transparency&quot;:0.899999976158142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18.xml><?xml version="1.0" encoding="utf-8"?>
<p:tagLst xmlns:p="http://schemas.openxmlformats.org/presentationml/2006/main">
  <p:tag name="KSO_WM_UNIT_TYPE" val="l_h_f"/>
  <p:tag name="KSO_WM_UNIT_INDEX" val="1_1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f*1_1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UNIT_SUBTYPE" val="a"/>
  <p:tag name="KSO_WM_UNIT_TEXT_TYPE" val="1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项标题"/>
</p:tagLst>
</file>

<file path=ppt/tags/tag119.xml><?xml version="1.0" encoding="utf-8"?>
<p:tagLst xmlns:p="http://schemas.openxmlformats.org/presentationml/2006/main">
  <p:tag name="KSO_WM_UNIT_TYPE" val="l_h_i"/>
  <p:tag name="KSO_WM_UNIT_INDEX" val="1_2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2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20.xml><?xml version="1.0" encoding="utf-8"?>
<p:tagLst xmlns:p="http://schemas.openxmlformats.org/presentationml/2006/main">
  <p:tag name="KSO_WM_UNIT_TYPE" val="l_h_i"/>
  <p:tag name="KSO_WM_UNIT_SUBTYPE" val="d"/>
  <p:tag name="KSO_WM_UNIT_INDEX" val="1_2_2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2_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1,&quot;foreColorIndex&quot;:5,&quot;transparency&quot;:0.899999976158142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21.xml><?xml version="1.0" encoding="utf-8"?>
<p:tagLst xmlns:p="http://schemas.openxmlformats.org/presentationml/2006/main">
  <p:tag name="KSO_WM_UNIT_TYPE" val="l_h_f"/>
  <p:tag name="KSO_WM_UNIT_INDEX" val="1_2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f*1_2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UNIT_SUBTYPE" val="a"/>
  <p:tag name="KSO_WM_UNIT_TEXT_TYPE" val="1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项标题"/>
</p:tagLst>
</file>

<file path=ppt/tags/tag122.xml><?xml version="1.0" encoding="utf-8"?>
<p:tagLst xmlns:p="http://schemas.openxmlformats.org/presentationml/2006/main">
  <p:tag name="KSO_WM_UNIT_TYPE" val="l_h_i"/>
  <p:tag name="KSO_WM_UNIT_INDEX" val="1_3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3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23.xml><?xml version="1.0" encoding="utf-8"?>
<p:tagLst xmlns:p="http://schemas.openxmlformats.org/presentationml/2006/main">
  <p:tag name="KSO_WM_UNIT_TYPE" val="l_h_i"/>
  <p:tag name="KSO_WM_UNIT_SUBTYPE" val="d"/>
  <p:tag name="KSO_WM_UNIT_INDEX" val="1_3_2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3_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1,&quot;foreColorIndex&quot;:5,&quot;transparency&quot;:0.899999976158142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24.xml><?xml version="1.0" encoding="utf-8"?>
<p:tagLst xmlns:p="http://schemas.openxmlformats.org/presentationml/2006/main">
  <p:tag name="KSO_WM_UNIT_TYPE" val="l_h_f"/>
  <p:tag name="KSO_WM_UNIT_INDEX" val="1_3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f*1_3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UNIT_SUBTYPE" val="a"/>
  <p:tag name="KSO_WM_UNIT_TEXT_TYPE" val="1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项标题"/>
</p:tagLst>
</file>

<file path=ppt/tags/tag125.xml><?xml version="1.0" encoding="utf-8"?>
<p:tagLst xmlns:p="http://schemas.openxmlformats.org/presentationml/2006/main">
  <p:tag name="KSO_WM_UNIT_TYPE" val="l_h_i"/>
  <p:tag name="KSO_WM_UNIT_INDEX" val="1_4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4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26.xml><?xml version="1.0" encoding="utf-8"?>
<p:tagLst xmlns:p="http://schemas.openxmlformats.org/presentationml/2006/main">
  <p:tag name="KSO_WM_UNIT_TYPE" val="l_h_i"/>
  <p:tag name="KSO_WM_UNIT_SUBTYPE" val="d"/>
  <p:tag name="KSO_WM_UNIT_INDEX" val="1_4_2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4_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1,&quot;foreColorIndex&quot;:5,&quot;transparency&quot;:0.899999976158142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27.xml><?xml version="1.0" encoding="utf-8"?>
<p:tagLst xmlns:p="http://schemas.openxmlformats.org/presentationml/2006/main">
  <p:tag name="KSO_WM_UNIT_TYPE" val="l_h_f"/>
  <p:tag name="KSO_WM_UNIT_INDEX" val="1_4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f*1_4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UNIT_SUBTYPE" val="a"/>
  <p:tag name="KSO_WM_UNIT_TEXT_TYPE" val="1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项标题"/>
</p:tagLst>
</file>

<file path=ppt/tags/tag128.xml><?xml version="1.0" encoding="utf-8"?>
<p:tagLst xmlns:p="http://schemas.openxmlformats.org/presentationml/2006/main">
  <p:tag name="KSO_WM_UNIT_TYPE" val="l_h_i"/>
  <p:tag name="KSO_WM_UNIT_INDEX" val="1_5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5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29.xml><?xml version="1.0" encoding="utf-8"?>
<p:tagLst xmlns:p="http://schemas.openxmlformats.org/presentationml/2006/main">
  <p:tag name="KSO_WM_UNIT_TYPE" val="l_h_i"/>
  <p:tag name="KSO_WM_UNIT_SUBTYPE" val="d"/>
  <p:tag name="KSO_WM_UNIT_INDEX" val="1_5_2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5_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1,&quot;foreColorIndex&quot;:5,&quot;transparency&quot;:0.899999976158142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30.xml><?xml version="1.0" encoding="utf-8"?>
<p:tagLst xmlns:p="http://schemas.openxmlformats.org/presentationml/2006/main">
  <p:tag name="KSO_WM_UNIT_TYPE" val="l_h_f"/>
  <p:tag name="KSO_WM_UNIT_INDEX" val="1_5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f*1_5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UNIT_SUBTYPE" val="a"/>
  <p:tag name="KSO_WM_UNIT_TEXT_TYPE" val="1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项标题"/>
</p:tagLst>
</file>

<file path=ppt/tags/tag131.xml><?xml version="1.0" encoding="utf-8"?>
<p:tagLst xmlns:p="http://schemas.openxmlformats.org/presentationml/2006/main">
  <p:tag name="KSO_WM_UNIT_TYPE" val="l_h_i"/>
  <p:tag name="KSO_WM_UNIT_INDEX" val="1_6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6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32.xml><?xml version="1.0" encoding="utf-8"?>
<p:tagLst xmlns:p="http://schemas.openxmlformats.org/presentationml/2006/main">
  <p:tag name="KSO_WM_UNIT_TYPE" val="l_h_i"/>
  <p:tag name="KSO_WM_UNIT_SUBTYPE" val="d"/>
  <p:tag name="KSO_WM_UNIT_INDEX" val="1_6_2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6_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1,&quot;foreColorIndex&quot;:5,&quot;transparency&quot;:0.899999976158142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33.xml><?xml version="1.0" encoding="utf-8"?>
<p:tagLst xmlns:p="http://schemas.openxmlformats.org/presentationml/2006/main">
  <p:tag name="KSO_WM_UNIT_TYPE" val="l_h_f"/>
  <p:tag name="KSO_WM_UNIT_INDEX" val="1_6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f*1_6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UNIT_SUBTYPE" val="a"/>
  <p:tag name="KSO_WM_UNIT_TEXT_TYPE" val="1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项标题"/>
</p:tagLst>
</file>

<file path=ppt/tags/tag134.xml><?xml version="1.0" encoding="utf-8"?>
<p:tagLst xmlns:p="http://schemas.openxmlformats.org/presentationml/2006/main">
  <p:tag name="KSO_WM_SLIDE_TYPE" val="contents"/>
  <p:tag name="KSO_WM_TEMPLATE_SUBCATEGORY" val="29"/>
  <p:tag name="KSO_WM_TEMPLATE_COLOR_TYPE" val="0"/>
  <p:tag name="KSO_WM_TAG_VERSION" val="3.0"/>
  <p:tag name="KSO_WM_SLIDE_SUBTYPE" val="diag"/>
  <p:tag name="KSO_WM_SLIDE_ITEM_CNT" val="6"/>
  <p:tag name="KSO_WM_DIAGRAM_GROUP_CODE" val="l1-1"/>
  <p:tag name="KSO_WM_BEAUTIFY_FLAG" val="#wm#"/>
  <p:tag name="KSO_WM_TEMPLATE_INDEX" val="20238579"/>
  <p:tag name="KSO_WM_TEMPLATE_CATEGORY" val="custom"/>
  <p:tag name="KSO_WM_SLIDE_INDEX" val="6"/>
  <p:tag name="KSO_WM_SLIDE_ID" val="custom20238579_6"/>
  <p:tag name="KSO_WM_TEMPLATE_MASTER_TYPE" val="0"/>
  <p:tag name="KSO_WM_SLIDE_LAYOUT" val="a_l"/>
  <p:tag name="KSO_WM_SLIDE_LAYOUT_CNT" val="1_1"/>
  <p:tag name="KSO_WM_SLIDE_DIAGTYPE" val="l"/>
</p:tagLst>
</file>

<file path=ppt/tags/tag135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TEXT_TYPE" val="1"/>
  <p:tag name="KSO_WM_UNIT_PRESET_TEXT" val="添加章节标题"/>
</p:tagLst>
</file>

<file path=ppt/tags/tag136.xml><?xml version="1.0" encoding="utf-8"?>
<p:tagLst xmlns:p="http://schemas.openxmlformats.org/presentationml/2006/main">
  <p:tag name="KSO_WM_UNIT_TYPE" val="e"/>
  <p:tag name="KSO_WM_UNIT_INDEX" val="1"/>
  <p:tag name="KSO_WM_BEAUTIFY_FLAG" val="#wm#"/>
  <p:tag name="KSO_WM_TAG_VERSION" val="3.0"/>
  <p:tag name="KSO_WM_UNIT_ID" val="custom20238579_7*e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</p:tagLst>
</file>

<file path=ppt/tags/tag137.xml><?xml version="1.0" encoding="utf-8"?>
<p:tagLst xmlns:p="http://schemas.openxmlformats.org/presentationml/2006/main">
  <p:tag name="KSO_WM_SLIDE_TYPE" val="sectionTitl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BEAUTIFY_FLAG" val="#wm#"/>
  <p:tag name="KSO_WM_TEMPLATE_INDEX" val="20238579"/>
  <p:tag name="KSO_WM_TEMPLATE_CATEGORY" val="custom"/>
  <p:tag name="KSO_WM_SLIDE_INDEX" val="7"/>
  <p:tag name="KSO_WM_SLIDE_ID" val="custom20238579_7"/>
  <p:tag name="KSO_WM_TEMPLATE_MASTER_TYPE" val="0"/>
  <p:tag name="KSO_WM_SLIDE_LAYOUT" val="a_e"/>
  <p:tag name="KSO_WM_SLIDE_LAYOUT_CNT" val="1_1"/>
</p:tagLst>
</file>

<file path=ppt/tags/tag138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diagram20233147_3*a*1"/>
  <p:tag name="KSO_WM_TEMPLATE_CATEGORY" val="diagram"/>
  <p:tag name="KSO_WM_TEMPLATE_INDEX" val="20233147"/>
  <p:tag name="KSO_WM_UNIT_LAYERLEVEL" val="1"/>
  <p:tag name="KSO_WM_TAG_VERSION" val="3.0"/>
  <p:tag name="KSO_WM_BEAUTIFY_FLAG" val="#wm#"/>
  <p:tag name="KSO_WM_UNIT_TEXT_TYPE" val="1"/>
  <p:tag name="KSO_WM_UNIT_PRESET_TEXT" val="单击此处添加标题"/>
</p:tagLst>
</file>

<file path=ppt/tags/tag139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3147_1*l_h_f*1_1_1"/>
  <p:tag name="KSO_WM_TEMPLATE_CATEGORY" val="diagram"/>
  <p:tag name="KSO_WM_TEMPLATE_INDEX" val="20233147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1413385826772,&quot;left&quot;:73.35057745024915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添加文本内容，简明扼要地阐述您的观点。根据需要可酌情增减文字"/>
  <p:tag name="KSO_WM_UNIT_TEXT_FILL_FORE_SCHEMECOLOR_INDEX" val="1"/>
  <p:tag name="KSO_WM_UNIT_TEXT_FILL_TYPE" val="1"/>
</p:tagLst>
</file>

<file path=ppt/tags/tag14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3147_1*l_h_a*1_1_1"/>
  <p:tag name="KSO_WM_TEMPLATE_CATEGORY" val="diagram"/>
  <p:tag name="KSO_WM_TEMPLATE_INDEX" val="20233147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1413385826772,&quot;left&quot;:73.35057745024915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141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3147_1*l_h_f*1_2_1"/>
  <p:tag name="KSO_WM_TEMPLATE_CATEGORY" val="diagram"/>
  <p:tag name="KSO_WM_TEMPLATE_INDEX" val="20233147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1413385826772,&quot;left&quot;:73.35057745024915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添加文本内容，简明扼要地阐述您的观点。根据需要可酌情增减文字"/>
  <p:tag name="KSO_WM_UNIT_TEXT_FILL_FORE_SCHEMECOLOR_INDEX" val="1"/>
  <p:tag name="KSO_WM_UNIT_TEXT_FILL_TYPE" val="1"/>
</p:tagLst>
</file>

<file path=ppt/tags/tag14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3147_1*l_h_a*1_2_1"/>
  <p:tag name="KSO_WM_TEMPLATE_CATEGORY" val="diagram"/>
  <p:tag name="KSO_WM_TEMPLATE_INDEX" val="20233147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1413385826772,&quot;left&quot;:73.35057745024915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143.xml><?xml version="1.0" encoding="utf-8"?>
<p:tagLst xmlns:p="http://schemas.openxmlformats.org/presentationml/2006/main">
  <p:tag name="KSO_WM_SLIDE_ID" val="diagram20233147_3"/>
  <p:tag name="KSO_WM_TEMPLATE_SUBCATEGORY" val="0"/>
  <p:tag name="KSO_WM_TEMPLATE_MASTER_TYPE" val="0"/>
  <p:tag name="KSO_WM_TEMPLATE_COLOR_TYPE" val="0"/>
  <p:tag name="KSO_WM_SLIDE_ITEM_CNT" val="4"/>
  <p:tag name="KSO_WM_SLIDE_INDEX" val="3"/>
  <p:tag name="KSO_WM_TAG_VERSION" val="3.0"/>
  <p:tag name="KSO_WM_BEAUTIFY_FLAG" val="#wm#"/>
  <p:tag name="KSO_WM_TEMPLATE_CATEGORY" val="diagram"/>
  <p:tag name="KSO_WM_TEMPLATE_INDEX" val="20233147"/>
  <p:tag name="KSO_WM_SLIDE_TYPE" val="text"/>
  <p:tag name="KSO_WM_SLIDE_SUBTYPE" val="diag"/>
  <p:tag name="KSO_WM_SLIDE_SIZE" val="812.941*336.878"/>
  <p:tag name="KSO_WM_SLIDE_POSITION" val="73.3256*155.822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14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TEMPLATE_CATEGORY" val="custom"/>
  <p:tag name="KSO_WM_UNIT_LAYERLEVEL" val="1"/>
  <p:tag name="KSO_WM_TAG_VERSION" val="3.0"/>
  <p:tag name="KSO_WM_BEAUTIFY_FLAG" val="#wm#"/>
  <p:tag name="KSO_WM_UNIT_VALUE" val="30"/>
  <p:tag name="KSO_WM_TEMPLATE_INDEX" val="20231717"/>
  <p:tag name="KSO_WM_UNIT_ID" val="custom20231717_1*a*1"/>
  <p:tag name="KSO_WM_UNIT_PRESET_TEXT" val="单击此处添加标题"/>
  <p:tag name="KSO_WM_UNIT_TEXT_TYPE" val="1"/>
</p:tagLst>
</file>

<file path=ppt/tags/tag145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78_2*l_h_i*1_2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2_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gradient&quot;:[{&quot;brightness&quot;:0.800000011920929,&quot;colorType&quot;:1,&quot;foreColorIndex&quot;:5,&quot;pos&quot;:0,&quot;transparency&quot;:1},{&quot;brightness&quot;:0.800000011920929,&quot;colorType&quot;:1,&quot;foreColorIndex&quot;:5,&quot;pos&quot;:1,&quot;transparency&quot;:0.5600000023841858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</p:tagLst>
</file>

<file path=ppt/tags/tag146.xml><?xml version="1.0" encoding="utf-8"?>
<p:tagLst xmlns:p="http://schemas.openxmlformats.org/presentationml/2006/main">
  <p:tag name="KSO_WM_BEAUTIFY_FLAG" val="#wm#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2_1"/>
  <p:tag name="KSO_WM_TEMPLATE_CATEGORY" val="diagram"/>
  <p:tag name="KSO_WM_TEMPLATE_INDEX" val="20231678"/>
  <p:tag name="KSO_WM_UNIT_LAYERLEVEL" val="1_1_1"/>
  <p:tag name="KSO_WM_TAG_VERSION" val="3.0"/>
  <p:tag name="KSO_WM_UNIT_VALUE" val="10"/>
  <p:tag name="KSO_WM_UNIT_TYPE" val="l_h_a"/>
  <p:tag name="KSO_WM_UNIT_ID" val="diagram20231678_2*l_h_a*1_2_1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80000001192092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UNIT_TEXT_FILL_FORE_SCHEMECOLOR_INDEX" val="1"/>
  <p:tag name="KSO_WM_UNIT_TEXT_FILL_TYPE" val="1"/>
  <p:tag name="KSO_WM_UNIT_PRESET_TEXT" val="添加标题"/>
  <p:tag name="KSO_WM_UNIT_TEXT_TYPE" val="1"/>
</p:tagLst>
</file>

<file path=ppt/tags/tag147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78_2*l_h_i*1_1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1_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gradient&quot;:[{&quot;brightness&quot;:0.800000011920929,&quot;colorType&quot;:1,&quot;foreColorIndex&quot;:5,&quot;pos&quot;:0,&quot;transparency&quot;:1},{&quot;brightness&quot;:0.800000011920929,&quot;colorType&quot;:1,&quot;foreColorIndex&quot;:5,&quot;pos&quot;:1,&quot;transparency&quot;:0.5600000023841858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</p:tagLst>
</file>

<file path=ppt/tags/tag148.xml><?xml version="1.0" encoding="utf-8"?>
<p:tagLst xmlns:p="http://schemas.openxmlformats.org/presentationml/2006/main">
  <p:tag name="KSO_WM_BEAUTIFY_FLAG" val="#wm#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1_1"/>
  <p:tag name="KSO_WM_TEMPLATE_CATEGORY" val="diagram"/>
  <p:tag name="KSO_WM_TEMPLATE_INDEX" val="20231678"/>
  <p:tag name="KSO_WM_UNIT_LAYERLEVEL" val="1_1_1"/>
  <p:tag name="KSO_WM_TAG_VERSION" val="3.0"/>
  <p:tag name="KSO_WM_UNIT_VALUE" val="10"/>
  <p:tag name="KSO_WM_UNIT_TYPE" val="l_h_a"/>
  <p:tag name="KSO_WM_UNIT_ID" val="diagram20231678_2*l_h_a*1_1_1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80000001192092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UNIT_TEXT_FILL_FORE_SCHEMECOLOR_INDEX" val="1"/>
  <p:tag name="KSO_WM_UNIT_TEXT_FILL_TYPE" val="1"/>
  <p:tag name="KSO_WM_UNIT_PRESET_TEXT" val="添加标题"/>
  <p:tag name="KSO_WM_UNIT_TEXT_TYPE" val="1"/>
</p:tagLst>
</file>

<file path=ppt/tags/tag149.xml><?xml version="1.0" encoding="utf-8"?>
<p:tagLst xmlns:p="http://schemas.openxmlformats.org/presentationml/2006/main">
  <p:tag name="KSO_WM_BEAUTIFY_FLAG" val="#wm#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1678_2*l_h_f*1_1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  <p:tag name="KSO_WM_UNIT_PRESET_TEXT" val="单击此处输入(您的)智能图形项正文，文字是您思想的提炼，请尽量言简意赅的阐述观点。"/>
  <p:tag name="KSO_WM_UNIT_TEXT_TYPE" val="1"/>
</p:tagLst>
</file>

<file path=ppt/tags/tag150.xml><?xml version="1.0" encoding="utf-8"?>
<p:tagLst xmlns:p="http://schemas.openxmlformats.org/presentationml/2006/main">
  <p:tag name="KSO_WM_BEAUTIFY_FLAG" val="#wm#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1678_2*l_h_f*1_2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  <p:tag name="KSO_WM_UNIT_PRESET_TEXT" val="单击此处输入(您的)智能图形项正文，文字是您思想的提炼，请尽量言简意赅的阐述观点。"/>
  <p:tag name="KSO_WM_UNIT_TEXT_TYPE" val="1"/>
</p:tagLst>
</file>

<file path=ppt/tags/tag151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78_2*l_h_i*1_3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3_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gradient&quot;:[{&quot;brightness&quot;:0.800000011920929,&quot;colorType&quot;:1,&quot;foreColorIndex&quot;:5,&quot;pos&quot;:0,&quot;transparency&quot;:1},{&quot;brightness&quot;:0.800000011920929,&quot;colorType&quot;:1,&quot;foreColorIndex&quot;:5,&quot;pos&quot;:1,&quot;transparency&quot;:0.5600000023841858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</p:tagLst>
</file>

<file path=ppt/tags/tag152.xml><?xml version="1.0" encoding="utf-8"?>
<p:tagLst xmlns:p="http://schemas.openxmlformats.org/presentationml/2006/main">
  <p:tag name="KSO_WM_BEAUTIFY_FLAG" val="#wm#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3_1"/>
  <p:tag name="KSO_WM_TEMPLATE_CATEGORY" val="diagram"/>
  <p:tag name="KSO_WM_TEMPLATE_INDEX" val="20231678"/>
  <p:tag name="KSO_WM_UNIT_LAYERLEVEL" val="1_1_1"/>
  <p:tag name="KSO_WM_TAG_VERSION" val="3.0"/>
  <p:tag name="KSO_WM_UNIT_VALUE" val="10"/>
  <p:tag name="KSO_WM_UNIT_TYPE" val="l_h_a"/>
  <p:tag name="KSO_WM_UNIT_ID" val="diagram20231678_2*l_h_a*1_3_1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80000001192092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UNIT_TEXT_FILL_FORE_SCHEMECOLOR_INDEX" val="1"/>
  <p:tag name="KSO_WM_UNIT_TEXT_FILL_TYPE" val="1"/>
  <p:tag name="KSO_WM_UNIT_PRESET_TEXT" val="添加标题"/>
  <p:tag name="KSO_WM_UNIT_TEXT_TYPE" val="1"/>
</p:tagLst>
</file>

<file path=ppt/tags/tag153.xml><?xml version="1.0" encoding="utf-8"?>
<p:tagLst xmlns:p="http://schemas.openxmlformats.org/presentationml/2006/main">
  <p:tag name="KSO_WM_BEAUTIFY_FLAG" val="#wm#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1678_2*l_h_f*1_3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  <p:tag name="KSO_WM_UNIT_PRESET_TEXT" val="单击此处输入(您的)智能图形项正文，文字是您思想的提炼，请尽量言简意赅的阐述观点。"/>
  <p:tag name="KSO_WM_UNIT_TEXT_TYPE" val="1"/>
</p:tagLst>
</file>

<file path=ppt/tags/tag154.xml><?xml version="1.0" encoding="utf-8"?>
<p:tagLst xmlns:p="http://schemas.openxmlformats.org/presentationml/2006/main">
  <p:tag name="KSO_WM_TEMPLATE_MASTER_TYPE" val="0"/>
  <p:tag name="KSO_WM_TEMPLATE_COLOR_TYPE" val="0"/>
  <p:tag name="KSO_WM_BEAUTIFY_FLAG" val="#wm#"/>
  <p:tag name="KSO_WM_TEMPLATE_CATEGORY" val="custom"/>
  <p:tag name="KSO_WM_SLIDE_TYPE" val="text"/>
  <p:tag name="KSO_WM_SLIDE_SUBTYPE" val="picTxt"/>
  <p:tag name="KSO_WM_SLIDE_SIZE" val="529.861*365.65"/>
  <p:tag name="KSO_WM_SLIDE_POSITION" val="78.5387*108.231"/>
  <p:tag name="KSO_WM_SLIDE_LAYOUT" val="a_d_l"/>
  <p:tag name="KSO_WM_SLIDE_LAYOUT_CNT" val="1_1_1"/>
  <p:tag name="KSO_WM_SPECIAL_SOURCE" val="bdnull"/>
  <p:tag name="KSO_WM_DIAGRAM_GROUP_CODE" val="l1-1"/>
  <p:tag name="KSO_WM_SLIDE_DIAGTYPE" val="l"/>
  <p:tag name="KSO_WM_TEMPLATE_INDEX" val="20231717"/>
  <p:tag name="KSO_WM_TEMPLATE_SUBCATEGORY" val="0"/>
  <p:tag name="KSO_WM_SLIDE_INDEX" val="1"/>
  <p:tag name="KSO_WM_TAG_VERSION" val="3.0"/>
  <p:tag name="KSO_WM_SLIDE_ID" val="custom20231717_1"/>
  <p:tag name="KSO_WM_SLIDE_ITEM_CNT" val="4"/>
</p:tagLst>
</file>

<file path=ppt/tags/tag155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33315_2*a*1"/>
  <p:tag name="KSO_WM_TEMPLATE_CATEGORY" val="diagram"/>
  <p:tag name="KSO_WM_TEMPLATE_INDEX" val="20233315"/>
  <p:tag name="KSO_WM_UNIT_LAYERLEVEL" val="1"/>
  <p:tag name="KSO_WM_TAG_VERSION" val="3.0"/>
  <p:tag name="KSO_WM_BEAUTIFY_FLAG" val="#wm#"/>
  <p:tag name="KSO_WM_DIAGRAM_GROUP_CODE" val="l1-1"/>
  <p:tag name="KSO_WM_UNIT_PRESET_TEXT" val="单击此处添加标题"/>
  <p:tag name="KSO_WM_UNIT_TEXT_TYPE" val="1"/>
</p:tagLst>
</file>

<file path=ppt/tags/tag156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3315_1*l_h_f*1_1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32"/>
  <p:tag name="KSO_WM_DIAGRAM_VERSION" val="3"/>
  <p:tag name="KSO_WM_DIAGRAM_COLOR_TRICK" val="1"/>
  <p:tag name="KSO_WM_DIAGRAM_COLOR_TEXT_CAN_REMOVE" val="n"/>
  <p:tag name="KSO_WM_UNIT_PRESET_TEXT" val="单击此处添加内容，简明扼要地阐述观点。根据需要酌情增减文字"/>
  <p:tag name="KSO_WM_UNIT_TEXT_FILL_FORE_SCHEMECOLOR_INDEX" val="1"/>
  <p:tag name="KSO_WM_UNIT_TEXT_FILL_TYPE" val="1"/>
  <p:tag name="KSO_WM_UNIT_TEXT_TYPE" val="1"/>
  <p:tag name="KSO_WM_UNIT_TEXT_LAYER_COUNT" val="1"/>
</p:tagLst>
</file>

<file path=ppt/tags/tag157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33315_1*l_h_a*1_1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12"/>
  <p:tag name="KSO_WM_DIAGRAM_VERSION" val="3"/>
  <p:tag name="KSO_WM_DIAGRAM_COLOR_TRICK" val="1"/>
  <p:tag name="KSO_WM_DIAGRAM_COLOR_TEXT_CAN_REMOVE" val="n"/>
  <p:tag name="KSO_WM_UNIT_PRESET_TEXT" val="此处添加项标题"/>
  <p:tag name="KSO_WM_UNIT_TEXT_FILL_FORE_SCHEMECOLOR_INDEX" val="1"/>
  <p:tag name="KSO_WM_UNIT_TEXT_FILL_TYPE" val="1"/>
  <p:tag name="KSO_WM_UNIT_TEXT_TYPE" val="1"/>
</p:tagLst>
</file>

<file path=ppt/tags/tag158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33315_1*l_h_f*1_3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32"/>
  <p:tag name="KSO_WM_DIAGRAM_VERSION" val="3"/>
  <p:tag name="KSO_WM_DIAGRAM_COLOR_TRICK" val="1"/>
  <p:tag name="KSO_WM_DIAGRAM_COLOR_TEXT_CAN_REMOVE" val="n"/>
  <p:tag name="KSO_WM_UNIT_PRESET_TEXT" val="单击此处添加内容，简明扼要地阐述观点。根据需要酌情增减文字"/>
  <p:tag name="KSO_WM_UNIT_TEXT_FILL_FORE_SCHEMECOLOR_INDEX" val="1"/>
  <p:tag name="KSO_WM_UNIT_TEXT_FILL_TYPE" val="1"/>
  <p:tag name="KSO_WM_UNIT_TEXT_TYPE" val="1"/>
  <p:tag name="KSO_WM_UNIT_TEXT_LAYER_COUNT" val="1"/>
</p:tagLst>
</file>

<file path=ppt/tags/tag15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diagram20233315_1*l_h_a*1_3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VALUE" val="12"/>
  <p:tag name="KSO_WM_UNIT_PRESET_TEXT" val="此处添加项标题"/>
  <p:tag name="KSO_WM_UNIT_TEXT_FILL_FORE_SCHEMECOLOR_INDEX" val="1"/>
  <p:tag name="KSO_WM_UNIT_TEXT_FILL_TYPE" val="1"/>
  <p:tag name="KSO_WM_UNIT_TEXT_TYPE" val="1"/>
</p:tagLst>
</file>

<file path=ppt/tags/tag160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3315_1*l_h_f*1_2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32"/>
  <p:tag name="KSO_WM_DIAGRAM_VERSION" val="3"/>
  <p:tag name="KSO_WM_DIAGRAM_COLOR_TRICK" val="1"/>
  <p:tag name="KSO_WM_DIAGRAM_COLOR_TEXT_CAN_REMOVE" val="n"/>
  <p:tag name="KSO_WM_UNIT_PRESET_TEXT" val="单击此处添加内容，简明扼要地阐述观点。根据需要酌情增减文字 "/>
  <p:tag name="KSO_WM_UNIT_TEXT_FILL_FORE_SCHEMECOLOR_INDEX" val="1"/>
  <p:tag name="KSO_WM_UNIT_TEXT_FILL_TYPE" val="1"/>
  <p:tag name="KSO_WM_UNIT_TEXT_TYPE" val="1"/>
  <p:tag name="KSO_WM_UNIT_TEXT_LAYER_COUNT" val="1"/>
</p:tagLst>
</file>

<file path=ppt/tags/tag16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33315_1*l_h_a*1_2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VALUE" val="12"/>
  <p:tag name="KSO_WM_UNIT_PRESET_TEXT" val="此处添加项标题"/>
  <p:tag name="KSO_WM_UNIT_TEXT_FILL_FORE_SCHEMECOLOR_INDEX" val="1"/>
  <p:tag name="KSO_WM_UNIT_TEXT_FILL_TYPE" val="1"/>
  <p:tag name="KSO_WM_UNIT_TEXT_TYPE" val="1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315_1*l_h_d*1_1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UNIT_VALUE" val="450*450"/>
  <p:tag name="KSO_WM_UNIT_TYPE" val="l_h_d"/>
  <p:tag name="KSO_WM_UNIT_INDEX" val="1_1_1"/>
  <p:tag name="KSO_WM_DIAGRAM_VERSION" val="3"/>
  <p:tag name="KSO_WM_DIAGRAM_COLOR_TRICK" val="1"/>
  <p:tag name="KSO_WM_DIAGRAM_COLOR_TEXT_CAN_REMOVE" val="n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13,&quot;transparency&quot;:0.80000001192092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13"/>
  <p:tag name="KSO_WM_UNIT_PICTURE_SUBTYPE" val="b"/>
  <p:tag name="MH_PIC_SOURCE_TYPE" val="generate_slide_ai*VCG41N1488570670*gallery_gallery_ai_v2.0.9_ONLINE*1744768936745_159.195_03cc0af3121b-slide-5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315_1*l_h_d*1_2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UNIT_VALUE" val="450*450"/>
  <p:tag name="KSO_WM_UNIT_TYPE" val="l_h_d"/>
  <p:tag name="KSO_WM_UNIT_INDEX" val="1_2_1"/>
  <p:tag name="KSO_WM_DIAGRAM_VERSION" val="3"/>
  <p:tag name="KSO_WM_DIAGRAM_COLOR_TRICK" val="1"/>
  <p:tag name="KSO_WM_DIAGRAM_COLOR_TEXT_CAN_REMOVE" val="n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13,&quot;transparency&quot;:0.80000001192092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13"/>
  <p:tag name="KSO_WM_UNIT_PICTURE_SUBTYPE" val="b"/>
  <p:tag name="MH_PIC_SOURCE_TYPE" val="generate_slide_ai*VCG41N1659131922*gallery_gallery_ai_v2.0.9_ONLINE*1744768936745_159.195_03cc0af3121b-slide-5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315_1*l_h_d*1_3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UNIT_VALUE" val="450*450"/>
  <p:tag name="KSO_WM_UNIT_TYPE" val="l_h_d"/>
  <p:tag name="KSO_WM_UNIT_INDEX" val="1_3_1"/>
  <p:tag name="KSO_WM_DIAGRAM_VERSION" val="3"/>
  <p:tag name="KSO_WM_DIAGRAM_COLOR_TRICK" val="1"/>
  <p:tag name="KSO_WM_DIAGRAM_COLOR_TEXT_CAN_REMOVE" val="n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13,&quot;transparency&quot;:0.80000001192092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13"/>
  <p:tag name="KSO_WM_UNIT_PICTURE_SUBTYPE" val="b"/>
  <p:tag name="MH_PIC_SOURCE_TYPE" val="generate_slide_ai*VCG41N1222542000*gallery_gallery_ai_v2.0.9_ONLINE*1744768936745_159.195_03cc0af3121b-slide-5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315_1*l_h_i*1_1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UNIT_SUBTYPE" val="d"/>
  <p:tag name="KSO_WM_UNIT_TYPE" val="l_h_i"/>
  <p:tag name="KSO_WM_UNIT_INDEX" val="1_1_1"/>
  <p:tag name="KSO_WM_DIAGRAM_VERSION" val="3"/>
  <p:tag name="KSO_WM_DIAGRAM_COLOR_TRICK" val="1"/>
  <p:tag name="KSO_WM_DIAGRAM_COLOR_TEXT_CAN_REMOVE" val="n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TEXT_FILL_FORE_SCHEMECOLOR_INDEX" val="1"/>
  <p:tag name="KSO_WM_UNIT_TEXT_FILL_TYPE" val="1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315_1*l_h_i*1_2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UNIT_SUBTYPE" val="d"/>
  <p:tag name="KSO_WM_UNIT_TYPE" val="l_h_i"/>
  <p:tag name="KSO_WM_UNIT_INDEX" val="1_2_1"/>
  <p:tag name="KSO_WM_DIAGRAM_VERSION" val="3"/>
  <p:tag name="KSO_WM_DIAGRAM_COLOR_TRICK" val="1"/>
  <p:tag name="KSO_WM_DIAGRAM_COLOR_TEXT_CAN_REMOVE" val="n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TEXT_FILL_FORE_SCHEMECOLOR_INDEX" val="1"/>
  <p:tag name="KSO_WM_UNIT_TEXT_FILL_TYPE" val="1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315_1*l_h_i*1_3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UNIT_SUBTYPE" val="d"/>
  <p:tag name="KSO_WM_UNIT_TYPE" val="l_h_i"/>
  <p:tag name="KSO_WM_UNIT_INDEX" val="1_3_1"/>
  <p:tag name="KSO_WM_DIAGRAM_VERSION" val="3"/>
  <p:tag name="KSO_WM_DIAGRAM_COLOR_TRICK" val="1"/>
  <p:tag name="KSO_WM_DIAGRAM_COLOR_TEXT_CAN_REMOVE" val="n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TEXT_FILL_FORE_SCHEMECOLOR_INDEX" val="1"/>
  <p:tag name="KSO_WM_UNIT_TEXT_FILL_TYPE" val="1"/>
</p:tagLst>
</file>

<file path=ppt/tags/tag168.xml><?xml version="1.0" encoding="utf-8"?>
<p:tagLst xmlns:p="http://schemas.openxmlformats.org/presentationml/2006/main">
  <p:tag name="KSO_WM_SLIDE_ID" val="diagram20233315_2"/>
  <p:tag name="KSO_WM_TEMPLATE_SUBCATEGORY" val="0"/>
  <p:tag name="KSO_WM_TEMPLATE_MASTER_TYPE" val="0"/>
  <p:tag name="KSO_WM_TEMPLATE_COLOR_TYPE" val="0"/>
  <p:tag name="KSO_WM_SLIDE_ITEM_CNT" val="4"/>
  <p:tag name="KSO_WM_SLIDE_INDEX" val="2"/>
  <p:tag name="KSO_WM_TAG_VERSION" val="3.0"/>
  <p:tag name="KSO_WM_BEAUTIFY_FLAG" val="#wm#"/>
  <p:tag name="KSO_WM_TEMPLATE_CATEGORY" val="diagram"/>
  <p:tag name="KSO_WM_TEMPLATE_INDEX" val="20233315"/>
  <p:tag name="KSO_WM_SLIDE_TYPE" val="text"/>
  <p:tag name="KSO_WM_SLIDE_SUBTYPE" val="diag"/>
  <p:tag name="KSO_WM_SLIDE_SIZE" val="850.394*297.555"/>
  <p:tag name="KSO_WM_SLIDE_POSITION" val="54.8032*139.28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169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TEXT_TYPE" val="1"/>
  <p:tag name="KSO_WM_UNIT_PRESET_TEXT" val="添加章节标题"/>
</p:tagLst>
</file>

<file path=ppt/tags/tag170.xml><?xml version="1.0" encoding="utf-8"?>
<p:tagLst xmlns:p="http://schemas.openxmlformats.org/presentationml/2006/main">
  <p:tag name="KSO_WM_UNIT_TYPE" val="e"/>
  <p:tag name="KSO_WM_UNIT_INDEX" val="1"/>
  <p:tag name="KSO_WM_BEAUTIFY_FLAG" val="#wm#"/>
  <p:tag name="KSO_WM_TAG_VERSION" val="3.0"/>
  <p:tag name="KSO_WM_UNIT_ID" val="custom20238579_7*e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</p:tagLst>
</file>

<file path=ppt/tags/tag171.xml><?xml version="1.0" encoding="utf-8"?>
<p:tagLst xmlns:p="http://schemas.openxmlformats.org/presentationml/2006/main">
  <p:tag name="KSO_WM_SLIDE_TYPE" val="sectionTitl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BEAUTIFY_FLAG" val="#wm#"/>
  <p:tag name="KSO_WM_TEMPLATE_INDEX" val="20238579"/>
  <p:tag name="KSO_WM_TEMPLATE_CATEGORY" val="custom"/>
  <p:tag name="KSO_WM_SLIDE_INDEX" val="7"/>
  <p:tag name="KSO_WM_SLIDE_ID" val="custom20238579_7"/>
  <p:tag name="KSO_WM_TEMPLATE_MASTER_TYPE" val="0"/>
  <p:tag name="KSO_WM_SLIDE_LAYOUT" val="a_e"/>
  <p:tag name="KSO_WM_SLIDE_LAYOUT_CNT" val="1_1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33629_1*i*1"/>
  <p:tag name="KSO_WM_TEMPLATE_CATEGORY" val="custom"/>
  <p:tag name="KSO_WM_TEMPLATE_INDEX" val="20233629"/>
  <p:tag name="KSO_WM_UNIT_LAYERLEVEL" val="1"/>
  <p:tag name="KSO_WM_TAG_VERSION" val="3.0"/>
  <p:tag name="KSO_WM_BEAUTIFY_FLAG" val="#wm#"/>
</p:tagLst>
</file>

<file path=ppt/tags/tag17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7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TEMPLATE_CATEGORY" val="custom"/>
  <p:tag name="KSO_WM_UNIT_LAYERLEVEL" val="1"/>
  <p:tag name="KSO_WM_TAG_VERSION" val="3.0"/>
  <p:tag name="KSO_WM_BEAUTIFY_FLAG" val="#wm#"/>
  <p:tag name="KSO_WM_TEMPLATE_INDEX" val="20233629"/>
  <p:tag name="KSO_WM_UNIT_ID" val="custom20233629_1*a*1"/>
  <p:tag name="KSO_WM_UNIT_TEXT_TYPE" val="1"/>
  <p:tag name="KSO_WM_UNIT_PRESET_TEXT" val="单击此处添加标题内容"/>
</p:tagLst>
</file>

<file path=ppt/tags/tag174.xml><?xml version="1.0" encoding="utf-8"?>
<p:tagLst xmlns:p="http://schemas.openxmlformats.org/presentationml/2006/main">
  <p:tag name="KSO_WM_UNIT_VALUE" val="1770*218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d"/>
  <p:tag name="KSO_WM_UNIT_INDEX" val="1"/>
  <p:tag name="KSO_WM_UNIT_ID" val="custom20233629_1*d*1"/>
  <p:tag name="KSO_WM_TEMPLATE_CATEGORY" val="custom"/>
  <p:tag name="KSO_WM_TEMPLATE_INDEX" val="20233629"/>
  <p:tag name="KSO_WM_UNIT_LAYERLEVEL" val="1"/>
  <p:tag name="KSO_WM_TAG_VERSION" val="3.0"/>
  <p:tag name="KSO_WM_BEAUTIFY_FLAG" val="#wm#"/>
  <p:tag name="KSO_WM_UNIT_PICTURE_SUBTYPE" val="a"/>
  <p:tag name="MH_PIC_SOURCE_TYPE" val="generate_slide_ai*VCG41N488061576*gallery_gallery_ai_v2.0.9_ONLINE*1744768936745_159.195_03cc0af3121b-slide-7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33122_1*l_h_i*1_1_1"/>
  <p:tag name="KSO_WM_TEMPLATE_CATEGORY" val="diagram"/>
  <p:tag name="KSO_WM_TEMPLATE_INDEX" val="2023312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3846435546875,&quot;width&quot;:266.598022460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SUBTYPE" val="d"/>
  <p:tag name="KSO_WM_UNIT_TEXT_FILL_TYPE" val="1"/>
  <p:tag name="KSO_WM_UNIT_FILL_TYPE" val="1"/>
  <p:tag name="KSO_WM_UNIT_FILL_FORE_SCHEMECOLOR_INDEX" val="5"/>
  <p:tag name="KSO_WM_UNIT_FILL_FORE_SCHEMECOLOR_INDEX_BRIGHTNESS" val="0"/>
  <p:tag name="KSO_WM_BEAUTIFY_FLAG" val="#wm#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33122_1*l_h_i*1_2_1"/>
  <p:tag name="KSO_WM_TEMPLATE_CATEGORY" val="diagram"/>
  <p:tag name="KSO_WM_TEMPLATE_INDEX" val="2023312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3846435546875,&quot;width&quot;:266.598022460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SUBTYPE" val="d"/>
  <p:tag name="KSO_WM_UNIT_TEXT_FILL_TYPE" val="1"/>
  <p:tag name="KSO_WM_UNIT_FILL_TYPE" val="1"/>
  <p:tag name="KSO_WM_UNIT_FILL_FORE_SCHEMECOLOR_INDEX" val="5"/>
  <p:tag name="KSO_WM_UNIT_FILL_FORE_SCHEMECOLOR_INDEX_BRIGHTNESS" val="0"/>
  <p:tag name="KSO_WM_BEAUTIFY_FLAG" val="#wm#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3122_1*l_h_i*1_2_2"/>
  <p:tag name="KSO_WM_TEMPLATE_CATEGORY" val="diagram"/>
  <p:tag name="KSO_WM_TEMPLATE_INDEX" val="2023312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3846435546875,&quot;width&quot;:266.5980224609375}"/>
  <p:tag name="KSO_WM_DIAGRAM_COLOR_MATCH_VALUE" val="{&quot;shape&quot;:{&quot;fill&quot;:{&quot;solid&quot;:{&quot;brightness&quot;:0,&quot;colorType&quot;:2,&quot;rgb&quot;:&quot;#00993f&quot;,&quot;transparency&quot;:1},&quot;type&quot;:1},&quot;glow&quot;:{&quot;colorType&quot;:0},&quot;line&quot;:{&quot;solidLine&quot;:{&quot;brightness&quot;:0,&quot;colorType&quot;:1,&quot;foreColorIndex&quot;:13,&quot;transparency&quot;:0.600000023841857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13"/>
  <p:tag name="KSO_WM_BEAUTIFY_FLAG" val="#wm#"/>
</p:tagLst>
</file>

<file path=ppt/tags/tag178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33122_1*l_h_a*1_1_1"/>
  <p:tag name="KSO_WM_TEMPLATE_CATEGORY" val="diagram"/>
  <p:tag name="KSO_WM_TEMPLATE_INDEX" val="2023312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UNIT_VALUE" val="25"/>
  <p:tag name="KSO_WM_DIAGRAM_MAX_ITEMCNT" val="4"/>
  <p:tag name="KSO_WM_DIAGRAM_MIN_ITEMCNT" val="2"/>
  <p:tag name="KSO_WM_DIAGRAM_VIRTUALLY_FRAME" val="{&quot;height&quot;:365.3846435546875,&quot;width&quot;:266.598022460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  <p:tag name="KSO_WM_BEAUTIFY_FLAG" val="#wm#"/>
</p:tagLst>
</file>

<file path=ppt/tags/tag179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3122_1*l_h_f*1_1_1"/>
  <p:tag name="KSO_WM_TEMPLATE_CATEGORY" val="diagram"/>
  <p:tag name="KSO_WM_TEMPLATE_INDEX" val="2023312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UNIT_VALUE" val="111"/>
  <p:tag name="KSO_WM_DIAGRAM_MAX_ITEMCNT" val="4"/>
  <p:tag name="KSO_WM_DIAGRAM_MIN_ITEMCNT" val="2"/>
  <p:tag name="KSO_WM_DIAGRAM_VIRTUALLY_FRAME" val="{&quot;height&quot;:365.3846435546875,&quot;width&quot;:266.598022460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UNIT_PRESET_TEXT" val="单击此处文本具体内容，简明扼要地阐述您的观点。"/>
  <p:tag name="KSO_WM_UNIT_TEXT_FILL_FORE_SCHEMECOLOR_INDEX" val="1"/>
  <p:tag name="KSO_WM_UNIT_TEXT_FILL_TYPE" val="1"/>
  <p:tag name="KSO_WM_BEAUTIFY_FLAG" val="#wm#"/>
</p:tagLst>
</file>

<file path=ppt/tags/tag18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33122_1*l_h_a*1_2_1"/>
  <p:tag name="KSO_WM_TEMPLATE_CATEGORY" val="diagram"/>
  <p:tag name="KSO_WM_TEMPLATE_INDEX" val="2023312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UNIT_VALUE" val="25"/>
  <p:tag name="KSO_WM_DIAGRAM_MAX_ITEMCNT" val="4"/>
  <p:tag name="KSO_WM_DIAGRAM_MIN_ITEMCNT" val="2"/>
  <p:tag name="KSO_WM_DIAGRAM_VIRTUALLY_FRAME" val="{&quot;height&quot;:365.3846435546875,&quot;width&quot;:266.598022460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  <p:tag name="KSO_WM_BEAUTIFY_FLAG" val="#wm#"/>
</p:tagLst>
</file>

<file path=ppt/tags/tag181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3122_1*l_h_f*1_2_1"/>
  <p:tag name="KSO_WM_TEMPLATE_CATEGORY" val="diagram"/>
  <p:tag name="KSO_WM_TEMPLATE_INDEX" val="2023312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UNIT_VALUE" val="74"/>
  <p:tag name="KSO_WM_DIAGRAM_MAX_ITEMCNT" val="4"/>
  <p:tag name="KSO_WM_DIAGRAM_MIN_ITEMCNT" val="2"/>
  <p:tag name="KSO_WM_DIAGRAM_VIRTUALLY_FRAME" val="{&quot;height&quot;:365.3846435546875,&quot;width&quot;:266.598022460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UNIT_PRESET_TEXT" val="单击添加文本内容，简明扼要地阐述您的观点。"/>
  <p:tag name="KSO_WM_UNIT_TEXT_FILL_FORE_SCHEMECOLOR_INDEX" val="1"/>
  <p:tag name="KSO_WM_UNIT_TEXT_FILL_TYPE" val="1"/>
  <p:tag name="KSO_WM_BEAUTIFY_FLAG" val="#wm#"/>
</p:tagLst>
</file>

<file path=ppt/tags/tag182.xml><?xml version="1.0" encoding="utf-8"?>
<p:tagLst xmlns:p="http://schemas.openxmlformats.org/presentationml/2006/main">
  <p:tag name="KSO_WM_BEAUTIFY_FLAG" val="#wm#"/>
  <p:tag name="KSO_WM_TEMPLATE_CATEGORY" val="custom"/>
  <p:tag name="KSO_WM_TEMPLATE_MASTER_TYPE" val="0"/>
  <p:tag name="KSO_WM_TEMPLATE_COLOR_TYPE" val="0"/>
  <p:tag name="KSO_WM_DIAGRAM_GROUP_CODE" val="l1-1"/>
  <p:tag name="KSO_WM_SLIDE_DIAGTYPE" val="l"/>
  <p:tag name="KSO_WM_SLIDE_LAYOUT" val="a_d_l"/>
  <p:tag name="KSO_WM_SLIDE_LAYOUT_CNT" val="1_1_1"/>
  <p:tag name="KSO_WM_SLIDE_TYPE" val="text"/>
  <p:tag name="KSO_WM_SLIDE_SUBTYPE" val="picTxt"/>
  <p:tag name="KSO_WM_SLIDE_SIZE" val="266.478*355.487"/>
  <p:tag name="KSO_WM_SLIDE_POSITION" val="55.1217*144.786"/>
  <p:tag name="KSO_WM_TEMPLATE_INDEX" val="20233629"/>
  <p:tag name="KSO_WM_TEMPLATE_SUBCATEGORY" val="0"/>
  <p:tag name="KSO_WM_SLIDE_INDEX" val="1"/>
  <p:tag name="KSO_WM_TAG_VERSION" val="3.0"/>
  <p:tag name="KSO_WM_SLIDE_ID" val="custom20233629_1"/>
  <p:tag name="KSO_WM_SLIDE_ITEM_CNT" val="3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31926_1*i*1"/>
  <p:tag name="KSO_WM_TEMPLATE_CATEGORY" val="custom"/>
  <p:tag name="KSO_WM_TEMPLATE_INDEX" val="20231926"/>
  <p:tag name="KSO_WM_UNIT_LAYERLEVEL" val="1"/>
  <p:tag name="KSO_WM_TAG_VERSION" val="3.0"/>
  <p:tag name="KSO_WM_BEAUTIFY_FLAG" val="#wm#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2"/>
  <p:tag name="KSO_WM_UNIT_ID" val="custom20231926_1*i*2"/>
  <p:tag name="KSO_WM_TEMPLATE_CATEGORY" val="custom"/>
  <p:tag name="KSO_WM_TEMPLATE_INDEX" val="20231926"/>
  <p:tag name="KSO_WM_UNIT_LAYERLEVEL" val="1"/>
  <p:tag name="KSO_WM_TAG_VERSION" val="3.0"/>
  <p:tag name="KSO_WM_BEAUTIFY_FLAG" val="#wm#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85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9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TEMPLATE_CATEGORY" val="custom"/>
  <p:tag name="KSO_WM_UNIT_LAYERLEVEL" val="1"/>
  <p:tag name="KSO_WM_TAG_VERSION" val="3.0"/>
  <p:tag name="KSO_WM_BEAUTIFY_FLAG" val="#wm#"/>
  <p:tag name="KSO_WM_TEMPLATE_INDEX" val="20231926"/>
  <p:tag name="KSO_WM_UNIT_ID" val="custom20231926_1*a*1"/>
  <p:tag name="KSO_WM_UNIT_TEXT_FILL_FORE_SCHEMECOLOR_INDEX" val="13"/>
  <p:tag name="KSO_WM_UNIT_TEXT_FILL_TYPE" val="1"/>
  <p:tag name="KSO_WM_UNIT_USESOURCEFORMAT_APPLY" val="1"/>
  <p:tag name="KSO_WM_UNIT_PRESET_TEXT" val="单击此处添加标题"/>
  <p:tag name="KSO_WM_UNIT_TEXT_TYPE" val="1"/>
</p:tagLst>
</file>

<file path=ppt/tags/tag186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32470_1*l_h_i*1_2_1"/>
  <p:tag name="KSO_WM_TEMPLATE_CATEGORY" val="diagram"/>
  <p:tag name="KSO_WM_TEMPLATE_INDEX" val="20232470"/>
  <p:tag name="KSO_WM_UNIT_LAYERLEVEL" val="1_1_1"/>
  <p:tag name="KSO_WM_TAG_VERSION" val="3.0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type&quot;:0},&quot;glow&quot;:{&quot;colorType&quot;:0},&quot;line&quot;:{&quot;type&quot;:0},&quot;shadow&quot;:{&quot;brightness&quot;:0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2"/>
  <p:tag name="KSO_WM_UNIT_FILL_FORE_SCHEMECOLOR_INDEX_BRIGHTNESS" val="0"/>
  <p:tag name="KSO_WM_BEAUTIFY_FLAG" val="#wm#"/>
  <p:tag name="KSO_WM_UNIT_LINE_FORE_SCHEMECOLOR_INDEX" val="-2"/>
</p:tagLst>
</file>

<file path=ppt/tags/tag187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2470_1*l_h_i*1_2_2"/>
  <p:tag name="KSO_WM_TEMPLATE_CATEGORY" val="diagram"/>
  <p:tag name="KSO_WM_TEMPLATE_INDEX" val="20232470"/>
  <p:tag name="KSO_WM_TAG_VERSION" val="3.0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solid&quot;:{&quot;brightness&quot;:0,&quot;colorType&quot;:1,&quot;foreColorIndex&quot;:2,&quot;transparency&quot;:0.850000023841857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1"/>
  <p:tag name="KSO_WM_UNIT_FILL_FORE_SCHEMECOLOR_INDEX" val="2"/>
  <p:tag name="KSO_WM_UNIT_FILL_FORE_SCHEMECOLOR_INDEX_BRIGHTNESS" val="0"/>
  <p:tag name="KSO_WM_UNIT_LINE_FORE_SCHEMECOLOR_INDEX" val="-2"/>
  <p:tag name="KSO_WM_UNIT_TYPE" val="l_h_i"/>
  <p:tag name="KSO_WM_UNIT_INDEX" val="1_2_2"/>
  <p:tag name="KSO_WM_UNIT_LAYERLEVEL" val="1_1_1"/>
</p:tagLst>
</file>

<file path=ppt/tags/tag188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2470_1*l_h_f*1_2_1"/>
  <p:tag name="KSO_WM_TEMPLATE_CATEGORY" val="diagram"/>
  <p:tag name="KSO_WM_TEMPLATE_INDEX" val="20232470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输入项正文，文字是思想的提炼，请言简意赅阐述观点"/>
  <p:tag name="KSO_WM_UNIT_LINE_FORE_SCHEMECOLOR_INDEX" val="-2"/>
  <p:tag name="KSO_WM_UNIT_TEXT_FILL_FORE_SCHEMECOLOR_INDEX" val="1"/>
  <p:tag name="KSO_WM_UNIT_TEXT_FILL_TYPE" val="1"/>
</p:tagLst>
</file>

<file path=ppt/tags/tag18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2470_1*l_h_a*1_2_1"/>
  <p:tag name="KSO_WM_TEMPLATE_CATEGORY" val="diagram"/>
  <p:tag name="KSO_WM_TEMPLATE_INDEX" val="20232470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项标题"/>
  <p:tag name="KSO_WM_UNIT_LINE_FORE_SCHEMECOLOR_INDEX" val="-2"/>
  <p:tag name="KSO_WM_UNIT_TEXT_FILL_FORE_SCHEMECOLOR_INDEX" val="1"/>
  <p:tag name="KSO_WM_UNIT_TEXT_FILL_TYPE" val="1"/>
</p:tagLst>
</file>

<file path=ppt/tags/tag190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VALUE" val="136*14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2_1"/>
  <p:tag name="KSO_WM_UNIT_ID" val="diagram20232470_1*l_h_x*1_2_1"/>
  <p:tag name="KSO_WM_TEMPLATE_CATEGORY" val="diagram"/>
  <p:tag name="KSO_WM_TEMPLATE_INDEX" val="20232470"/>
  <p:tag name="KSO_WM_UNIT_LAYERLEVEL" val="1_1_1"/>
  <p:tag name="KSO_WM_TAG_VERSION" val="3.0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FILL_TYPE" val="1"/>
  <p:tag name="KSO_WM_UNIT_FILL_FORE_SCHEMECOLOR_INDEX" val="5"/>
  <p:tag name="KSO_WM_UNIT_FILL_FORE_SCHEMECOLOR_INDEX_BRIGHTNESS" val="0"/>
</p:tagLst>
</file>

<file path=ppt/tags/tag191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2470_1*l_h_f*1_1_1"/>
  <p:tag name="KSO_WM_TEMPLATE_CATEGORY" val="diagram"/>
  <p:tag name="KSO_WM_TEMPLATE_INDEX" val="20232470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输入你的项正文，文字是思想的提炼，请言简意赅阐述观点"/>
  <p:tag name="KSO_WM_UNIT_LINE_FORE_SCHEMECOLOR_INDEX" val="-2"/>
  <p:tag name="KSO_WM_UNIT_TEXT_FILL_FORE_SCHEMECOLOR_INDEX" val="1"/>
  <p:tag name="KSO_WM_UNIT_TEXT_FILL_TYPE" val="1"/>
</p:tagLst>
</file>

<file path=ppt/tags/tag192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VALUE" val="140*14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1_1"/>
  <p:tag name="KSO_WM_UNIT_ID" val="diagram20232470_1*l_h_x*1_1_1"/>
  <p:tag name="KSO_WM_TEMPLATE_CATEGORY" val="diagram"/>
  <p:tag name="KSO_WM_TEMPLATE_INDEX" val="20232470"/>
  <p:tag name="KSO_WM_UNIT_LAYERLEVEL" val="1_1_1"/>
  <p:tag name="KSO_WM_TAG_VERSION" val="3.0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FILL_TYPE" val="1"/>
  <p:tag name="KSO_WM_UNIT_FILL_FORE_SCHEMECOLOR_INDEX" val="5"/>
  <p:tag name="KSO_WM_UNIT_FILL_FORE_SCHEMECOLOR_INDEX_BRIGHTNESS" val="0"/>
</p:tagLst>
</file>

<file path=ppt/tags/tag19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2470_1*l_h_a*1_1_1"/>
  <p:tag name="KSO_WM_TEMPLATE_CATEGORY" val="diagram"/>
  <p:tag name="KSO_WM_TEMPLATE_INDEX" val="20232470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项标题"/>
  <p:tag name="KSO_WM_UNIT_LINE_FORE_SCHEMECOLOR_INDEX" val="-2"/>
  <p:tag name="KSO_WM_UNIT_TEXT_FILL_FORE_SCHEMECOLOR_INDEX" val="1"/>
  <p:tag name="KSO_WM_UNIT_TEXT_FILL_TYPE" val="1"/>
</p:tagLst>
</file>

<file path=ppt/tags/tag194.xml><?xml version="1.0" encoding="utf-8"?>
<p:tagLst xmlns:p="http://schemas.openxmlformats.org/presentationml/2006/main">
  <p:tag name="KSO_WM_TEMPLATE_MASTER_TYPE" val="0"/>
  <p:tag name="KSO_WM_TEMPLATE_COLOR_TYPE" val="0"/>
  <p:tag name="KSO_WM_BEAUTIFY_FLAG" val="#wm#"/>
  <p:tag name="KSO_WM_TEMPLATE_CATEGORY" val="custom"/>
  <p:tag name="KSO_WM_SLIDE_TYPE" val="text"/>
  <p:tag name="KSO_WM_SLIDE_SUBTYPE" val="picTxt"/>
  <p:tag name="KSO_WM_SLIDE_SIZE" val="760.77*240"/>
  <p:tag name="KSO_WM_SLIDE_POSITION" val="99.615*168.2"/>
  <p:tag name="KSO_WM_SLIDE_LAYOUT" val="a_l"/>
  <p:tag name="KSO_WM_SLIDE_LAYOUT_CNT" val="1_1"/>
  <p:tag name="KSO_WM_SPECIAL_SOURCE" val="bdnull"/>
  <p:tag name="KSO_WM_DIAGRAM_GROUP_CODE" val="l1-1"/>
  <p:tag name="KSO_WM_SLIDE_DIAGTYPE" val="l"/>
  <p:tag name="KSO_WM_TEMPLATE_INDEX" val="20231926"/>
  <p:tag name="KSO_WM_TEMPLATE_SUBCATEGORY" val="0"/>
  <p:tag name="KSO_WM_SLIDE_INDEX" val="1"/>
  <p:tag name="KSO_WM_TAG_VERSION" val="3.0"/>
  <p:tag name="KSO_WM_SLIDE_ID" val="custom20231926_1"/>
  <p:tag name="KSO_WM_SLIDE_ITEM_CNT" val="2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TEMPLATE_CATEGORY" val="diagram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NOCLEAR" val="0"/>
  <p:tag name="KSO_WM_UNIT_VALUE" val="29"/>
  <p:tag name="KSO_WM_DIAGRAM_GROUP_CODE" val="m1-1"/>
  <p:tag name="KSO_WM_UNIT_TYPE" val="a"/>
  <p:tag name="KSO_WM_UNIT_INDEX" val="1"/>
  <p:tag name="KSO_WM_TEMPLATE_INDEX" val="20233265"/>
  <p:tag name="KSO_WM_UNIT_ID" val="diagram20233265_4*a*1"/>
  <p:tag name="KSO_WM_UNIT_TEXT_TYPE" val="1"/>
  <p:tag name="KSO_WM_UNIT_PRESET_TEXT" val="单击此处添加标题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m_h_i"/>
  <p:tag name="KSO_WM_TEMPLATE_CATEGORY" val="diagram"/>
  <p:tag name="KSO_WM_TEMPLATE_INDEX" val="20233265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i*1_1_2"/>
  <p:tag name="KSO_WM_UNIT_INDEX" val="1_1_2"/>
  <p:tag name="KSO_WM_DIAGRAM_GROUP_CODE" val="m1-1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-2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m_h_i"/>
  <p:tag name="KSO_WM_TEMPLATE_CATEGORY" val="diagram"/>
  <p:tag name="KSO_WM_TEMPLATE_INDEX" val="20233265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-0.25,&quot;colorType&quot;:1,&quot;foreColorIndex&quot;:5,&quot;transparency&quot;:0.699999988079071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i*1_2_2"/>
  <p:tag name="KSO_WM_UNIT_INDEX" val="1_2_2"/>
  <p:tag name="KSO_WM_DIAGRAM_GROUP_CODE" val="m1-1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5"/>
</p:tagLst>
</file>

<file path=ppt/tags/tag198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m_h_f"/>
  <p:tag name="KSO_WM_TEMPLATE_CATEGORY" val="diagram"/>
  <p:tag name="KSO_WM_TEMPLATE_INDEX" val="20233265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f*1_1_1"/>
  <p:tag name="KSO_WM_UNIT_INDEX" val="1_1_1"/>
  <p:tag name="KSO_WM_DIAGRAM_GROUP_CODE" val="m1-1"/>
  <p:tag name="KSO_WM_UNIT_TEXT_TYPE" val="1"/>
  <p:tag name="KSO_WM_UNIT_TEXT_LAYER_COUNT" val="1"/>
  <p:tag name="KSO_WM_BEAUTIFY_FLAG" val="#wm#"/>
  <p:tag name="KSO_WM_UNIT_PRESET_TEXT" val="单击此处输入您的项正文，文字是您思想的提炼，请尽量言简意赅的阐述观点。单击此处输入您的智能图形项正文，文字是您思想的提炼，请尽量言简意赅的阐述观点"/>
  <p:tag name="KSO_WM_UNIT_LINE_FORE_SCHEMECOLOR_INDEX" val="-2"/>
  <p:tag name="KSO_WM_UNIT_TEXT_FILL_FORE_SCHEMECOLOR_INDEX" val="1"/>
  <p:tag name="KSO_WM_UNIT_TEXT_FILL_TYPE" val="1"/>
</p:tagLst>
</file>

<file path=ppt/tags/tag19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m_h_a"/>
  <p:tag name="KSO_WM_TEMPLATE_CATEGORY" val="diagram"/>
  <p:tag name="KSO_WM_TEMPLATE_INDEX" val="20233265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a*1_1_1"/>
  <p:tag name="KSO_WM_UNIT_INDEX" val="1_1_1"/>
  <p:tag name="KSO_WM_DIAGRAM_GROUP_CODE" val="m1-1"/>
  <p:tag name="KSO_WM_UNIT_TEXT_TYPE" val="1"/>
  <p:tag name="KSO_WM_BEAUTIFY_FLAG" val="#wm#"/>
  <p:tag name="KSO_WM_UNIT_PRESET_TEXT" val="添加项标题"/>
  <p:tag name="KSO_WM_UNIT_LINE_FORE_SCHEMECOLOR_INDEX" val="-2"/>
  <p:tag name="KSO_WM_UNIT_TEXT_FILL_FORE_SCHEMECOLOR_INDEX" val="1"/>
  <p:tag name="KSO_WM_UNIT_TEXT_FILL_TYPE" val="1"/>
</p:tagLst>
</file>

<file path=ppt/tags/tag200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m_h_f"/>
  <p:tag name="KSO_WM_TEMPLATE_CATEGORY" val="diagram"/>
  <p:tag name="KSO_WM_TEMPLATE_INDEX" val="20233265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f*1_2_1"/>
  <p:tag name="KSO_WM_UNIT_INDEX" val="1_2_1"/>
  <p:tag name="KSO_WM_DIAGRAM_GROUP_CODE" val="m1-1"/>
  <p:tag name="KSO_WM_UNIT_TEXT_TYPE" val="1"/>
  <p:tag name="KSO_WM_UNIT_TEXT_LAYER_COUNT" val="1"/>
  <p:tag name="KSO_WM_BEAUTIFY_FLAG" val="#wm#"/>
  <p:tag name="KSO_WM_UNIT_PRESET_TEXT" val="单击此处输入您的智能图形项正文，文字是您思想的提炼，请尽量言简意赅的阐述观点。单击此处输入智能图形项正文具体内容，文字是您思想的提炼，请尽量言简意赅的阐述观点"/>
  <p:tag name="KSO_WM_UNIT_LINE_FORE_SCHEMECOLOR_INDEX" val="-2"/>
  <p:tag name="KSO_WM_UNIT_TEXT_FILL_FORE_SCHEMECOLOR_INDEX" val="1"/>
  <p:tag name="KSO_WM_UNIT_TEXT_FILL_TYPE" val="1"/>
</p:tagLst>
</file>

<file path=ppt/tags/tag20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m_h_a"/>
  <p:tag name="KSO_WM_TEMPLATE_CATEGORY" val="diagram"/>
  <p:tag name="KSO_WM_TEMPLATE_INDEX" val="20233265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a*1_2_1"/>
  <p:tag name="KSO_WM_UNIT_INDEX" val="1_2_1"/>
  <p:tag name="KSO_WM_DIAGRAM_GROUP_CODE" val="m1-1"/>
  <p:tag name="KSO_WM_UNIT_TEXT_TYPE" val="1"/>
  <p:tag name="KSO_WM_BEAUTIFY_FLAG" val="#wm#"/>
  <p:tag name="KSO_WM_UNIT_PRESET_TEXT" val="添加项标题"/>
  <p:tag name="KSO_WM_UNIT_LINE_FORE_SCHEMECOLOR_INDEX" val="-2"/>
  <p:tag name="KSO_WM_UNIT_TEXT_FILL_FORE_SCHEMECOLOR_INDEX" val="1"/>
  <p:tag name="KSO_WM_UNIT_TEXT_FILL_TYPE" val="1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m_h_i"/>
  <p:tag name="KSO_WM_TEMPLATE_CATEGORY" val="diagram"/>
  <p:tag name="KSO_WM_TEMPLATE_INDEX" val="20233265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i*1_1_1"/>
  <p:tag name="KSO_WM_UNIT_INDEX" val="1_1_1"/>
  <p:tag name="KSO_WM_DIAGRAM_GROUP_CODE" val="m1-1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-2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m_h_i"/>
  <p:tag name="KSO_WM_TEMPLATE_CATEGORY" val="diagram"/>
  <p:tag name="KSO_WM_TEMPLATE_INDEX" val="20233265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i*1_2_1"/>
  <p:tag name="KSO_WM_UNIT_INDEX" val="1_2_1"/>
  <p:tag name="KSO_WM_DIAGRAM_GROUP_CODE" val="m1-1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-2"/>
</p:tagLst>
</file>

<file path=ppt/tags/tag204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VALUE" val="90*82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x"/>
  <p:tag name="KSO_WM_UNIT_INDEX" val="1_1_1"/>
  <p:tag name="KSO_WM_UNIT_ID" val="diagram20233265_1*m_h_x*1_1_1"/>
  <p:tag name="KSO_WM_TEMPLATE_CATEGORY" val="diagram"/>
  <p:tag name="KSO_WM_TEMPLATE_INDEX" val="20233265"/>
  <p:tag name="KSO_WM_UNIT_LAYERLEVEL" val="1_1_1"/>
  <p:tag name="KSO_WM_TAG_VERSION" val="3.0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</p:tagLst>
</file>

<file path=ppt/tags/tag205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VALUE" val="83*9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x"/>
  <p:tag name="KSO_WM_UNIT_INDEX" val="1_2_1"/>
  <p:tag name="KSO_WM_UNIT_ID" val="diagram20233265_1*m_h_x*1_2_1"/>
  <p:tag name="KSO_WM_TEMPLATE_CATEGORY" val="diagram"/>
  <p:tag name="KSO_WM_TEMPLATE_INDEX" val="20233265"/>
  <p:tag name="KSO_WM_UNIT_LAYERLEVEL" val="1_1_1"/>
  <p:tag name="KSO_WM_TAG_VERSION" val="3.0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</p:tagLst>
</file>

<file path=ppt/tags/tag206.xml><?xml version="1.0" encoding="utf-8"?>
<p:tagLst xmlns:p="http://schemas.openxmlformats.org/presentationml/2006/main">
  <p:tag name="KSO_WM_TEMPLATE_MASTER_TYPE" val="0"/>
  <p:tag name="KSO_WM_TEMPLATE_COLOR_TYPE" val="0"/>
  <p:tag name="KSO_WM_BEAUTIFY_FLAG" val="#wm#"/>
  <p:tag name="KSO_WM_TEMPLATE_CATEGORY" val="diagram"/>
  <p:tag name="KSO_WM_SLIDE_TYPE" val="text"/>
  <p:tag name="KSO_WM_SLIDE_SUBTYPE" val="diag"/>
  <p:tag name="KSO_WM_SLIDE_SIZE" val="850.35*344.45"/>
  <p:tag name="KSO_WM_SLIDE_POSITION" val="54.8*117.95"/>
  <p:tag name="KSO_WM_SLIDE_LAYOUT" val="a_m"/>
  <p:tag name="KSO_WM_SLIDE_LAYOUT_CNT" val="1_1"/>
  <p:tag name="KSO_WM_SPECIAL_SOURCE" val="bdnull"/>
  <p:tag name="KSO_WM_DIAGRAM_GROUP_CODE" val="m1-1"/>
  <p:tag name="KSO_WM_SLIDE_DIAGTYPE" val="m"/>
  <p:tag name="KSO_WM_TEMPLATE_INDEX" val="20233265"/>
  <p:tag name="KSO_WM_TEMPLATE_SUBCATEGORY" val="0"/>
  <p:tag name="KSO_WM_SLIDE_INDEX" val="4"/>
  <p:tag name="KSO_WM_TAG_VERSION" val="3.0"/>
  <p:tag name="KSO_WM_SLIDE_ID" val="diagram20233265_4"/>
  <p:tag name="KSO_WM_SLIDE_ITEM_CNT" val="5"/>
</p:tagLst>
</file>

<file path=ppt/tags/tag207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TEXT_TYPE" val="1"/>
  <p:tag name="KSO_WM_UNIT_PRESET_TEXT" val="添加章节标题"/>
</p:tagLst>
</file>

<file path=ppt/tags/tag208.xml><?xml version="1.0" encoding="utf-8"?>
<p:tagLst xmlns:p="http://schemas.openxmlformats.org/presentationml/2006/main">
  <p:tag name="KSO_WM_UNIT_TYPE" val="e"/>
  <p:tag name="KSO_WM_UNIT_INDEX" val="1"/>
  <p:tag name="KSO_WM_BEAUTIFY_FLAG" val="#wm#"/>
  <p:tag name="KSO_WM_TAG_VERSION" val="3.0"/>
  <p:tag name="KSO_WM_UNIT_ID" val="custom20238579_7*e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</p:tagLst>
</file>

<file path=ppt/tags/tag209.xml><?xml version="1.0" encoding="utf-8"?>
<p:tagLst xmlns:p="http://schemas.openxmlformats.org/presentationml/2006/main">
  <p:tag name="KSO_WM_SLIDE_TYPE" val="sectionTitl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BEAUTIFY_FLAG" val="#wm#"/>
  <p:tag name="KSO_WM_TEMPLATE_INDEX" val="20238579"/>
  <p:tag name="KSO_WM_TEMPLATE_CATEGORY" val="custom"/>
  <p:tag name="KSO_WM_SLIDE_INDEX" val="7"/>
  <p:tag name="KSO_WM_SLIDE_ID" val="custom20238579_7"/>
  <p:tag name="KSO_WM_TEMPLATE_MASTER_TYPE" val="0"/>
  <p:tag name="KSO_WM_SLIDE_LAYOUT" val="a_e"/>
  <p:tag name="KSO_WM_SLIDE_LAYOUT_CNT" val="1_1"/>
</p:tagLst>
</file>

<file path=ppt/tags/tag21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33144_3*a*1"/>
  <p:tag name="KSO_WM_TEMPLATE_CATEGORY" val="diagram"/>
  <p:tag name="KSO_WM_TEMPLATE_INDEX" val="20233144"/>
  <p:tag name="KSO_WM_UNIT_LAYERLEVEL" val="1"/>
  <p:tag name="KSO_WM_TAG_VERSION" val="3.0"/>
  <p:tag name="KSO_WM_BEAUTIFY_FLAG" val="#wm#"/>
  <p:tag name="KSO_WM_DIAGRAM_GROUP_CODE" val="l1-1"/>
  <p:tag name="KSO_WM_UNIT_TEXT_TYPE" val="1"/>
  <p:tag name="KSO_WM_UNIT_PRESET_TEXT" val="单击此处添加标题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20233144_1*l_h_i*1_1_2"/>
  <p:tag name="KSO_WM_TEMPLATE_CATEGORY" val="diagram"/>
  <p:tag name="KSO_WM_TEMPLATE_INDEX" val="2023314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gradient&quot;:[{&quot;brightness&quot;:0.4000000059604645,&quot;colorType&quot;:1,&quot;foreColorIndex&quot;:5,&quot;pos&quot;:0,&quot;transparency&quot;:1},{&quot;brightness&quot;:0.4000000059604645,&quot;colorType&quot;:1,&quot;foreColorIndex&quot;:5,&quot;pos&quot;:0.6499999761581421,&quot;transparency&quot;:0.800000011920929}],&quot;type&quot;:3},&quot;glow&quot;:{&quot;colorType&quot;:0},&quot;line&quot;:{&quot;type&quot;:0},&quot;shadow&quot;:{&quot;brightness&quot;:0,&quot;colorType&quot;:1,&quot;foreColorIndex&quot;:5,&quot;transparency&quot;:0.899999976158142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144_1*l_h_d*1_1_1"/>
  <p:tag name="KSO_WM_TEMPLATE_CATEGORY" val="diagram"/>
  <p:tag name="KSO_WM_TEMPLATE_INDEX" val="20233144"/>
  <p:tag name="KSO_WM_UNIT_LAYERLEVEL" val="1_1_1"/>
  <p:tag name="KSO_WM_TAG_VERSION" val="3.0"/>
  <p:tag name="KSO_WM_UNIT_TYPE" val="l_h_d"/>
  <p:tag name="KSO_WM_UNIT_INDEX" val="1_1_1"/>
  <p:tag name="KSO_WM_UNIT_VALUE" val="878*560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,&quot;colorType&quot;:1,&quot;foreColorIndex&quot;:5,&quot;transparency&quot;:0.800000011920929},&quot;type&quot;:1},&quot;shadow&quot;:{&quot;brightness&quot;:-0.25,&quot;colorType&quot;:1,&quot;foreColorIndex&quot;:5,&quot;transparency&quot;:0.8799999952316284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PICTURE_SUBTYPE" val="b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5"/>
  <p:tag name="MH_PIC_SOURCE_TYPE" val="generate_slide_ai*VCG41N1352508935*gallery_gallery_ai_v2.0.9_ONLINE*1744768936745_159.195_03cc0af3121b-slide-11"/>
</p:tagLst>
</file>

<file path=ppt/tags/tag213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3144_1*l_h_f*1_1_1"/>
  <p:tag name="KSO_WM_TEMPLATE_CATEGORY" val="diagram"/>
  <p:tag name="KSO_WM_TEMPLATE_INDEX" val="20233144"/>
  <p:tag name="KSO_WM_UNIT_LAYERLEVEL" val="1_1_1"/>
  <p:tag name="KSO_WM_TAG_VERSION" val="3.0"/>
  <p:tag name="KSO_WM_DIAGRAM_GROUP_CODE" val="l1-1"/>
  <p:tag name="KSO_WM_DIAGRAM_VERSION" val="3"/>
  <p:tag name="KSO_WM_DIAGRAM_COLOR_TRICK" val="1"/>
  <p:tag name="KSO_WM_DIAGRAM_COLOR_TEXT_CAN_REMOVE" val="n"/>
  <p:tag name="KSO_WM_UNIT_TEXT_TYPE" val="1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LAYER_COUNT" val="1"/>
  <p:tag name="KSO_WM_BEAUTIFY_FLAG" val="#wm#"/>
  <p:tag name="KSO_WM_UNIT_PRESET_TEXT" val="单击此处添加文本具体内容，简明扼要地阐述您的观点。根据需要可酌情增减文字，以便观者准确地理解您传达的思想。单击此处添加文本具体内容"/>
  <p:tag name="KSO_WM_UNIT_TEXT_FILL_FORE_SCHEMECOLOR_INDEX" val="1"/>
  <p:tag name="KSO_WM_UNIT_TEXT_FILL_TYPE" val="1"/>
</p:tagLst>
</file>

<file path=ppt/tags/tag21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TEMPLATE_CATEGORY" val="diagram"/>
  <p:tag name="KSO_WM_TEMPLATE_INDEX" val="2023314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144_1*l_h_a*1_1_1"/>
  <p:tag name="KSO_WM_UNIT_INDEX" val="1_1_1"/>
  <p:tag name="KSO_WM_DIAGRAM_GROUP_CODE" val="l1-1"/>
  <p:tag name="KSO_WM_UNIT_TEXT_TYPE" val="1"/>
  <p:tag name="KSO_WM_DIAGRAM_VERSION" val="3"/>
  <p:tag name="KSO_WM_DIAGRAM_COLOR_TRICK" val="1"/>
  <p:tag name="KSO_WM_DIAGRAM_COLOR_TEXT_CAN_REMOVE" val="n"/>
  <p:tag name="KSO_WM_BEAUTIFY_FLAG" val="#wm#"/>
  <p:tag name="KSO_WM_UNIT_PRESET_TEXT" val="单击添加标题"/>
  <p:tag name="KSO_WM_UNIT_TEXT_FILL_FORE_SCHEMECOLOR_INDEX" val="1"/>
  <p:tag name="KSO_WM_UNIT_TEXT_FILL_TYPE" val="1"/>
</p:tagLst>
</file>

<file path=ppt/tags/tag2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33144_1*l_h_i*1_1_1"/>
  <p:tag name="KSO_WM_TEMPLATE_CATEGORY" val="diagram"/>
  <p:tag name="KSO_WM_TEMPLATE_INDEX" val="2023314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0.7400000095367432}],&quot;type&quot;:2},&quot;shadow&quot;:{&quot;brightness&quot;:-0.25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</p:tagLst>
</file>

<file path=ppt/tags/tag2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3144_1*l_h_i*1_2_2"/>
  <p:tag name="KSO_WM_TEMPLATE_CATEGORY" val="diagram"/>
  <p:tag name="KSO_WM_TEMPLATE_INDEX" val="2023314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gradient&quot;:[{&quot;brightness&quot;:0.4000000059604645,&quot;colorType&quot;:1,&quot;foreColorIndex&quot;:5,&quot;pos&quot;:0,&quot;transparency&quot;:1},{&quot;brightness&quot;:0.4000000059604645,&quot;colorType&quot;:1,&quot;foreColorIndex&quot;:5,&quot;pos&quot;:0.6499999761581421,&quot;transparency&quot;:0.800000011920929}],&quot;type&quot;:3},&quot;glow&quot;:{&quot;colorType&quot;:0},&quot;line&quot;:{&quot;type&quot;:0},&quot;shadow&quot;:{&quot;brightness&quot;:0,&quot;colorType&quot;:1,&quot;foreColorIndex&quot;:5,&quot;transparency&quot;:0.899999976158142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</p:tagLst>
</file>

<file path=ppt/tags/tag2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144_1*l_h_d*1_2_1"/>
  <p:tag name="KSO_WM_TEMPLATE_CATEGORY" val="diagram"/>
  <p:tag name="KSO_WM_TEMPLATE_INDEX" val="20233144"/>
  <p:tag name="KSO_WM_UNIT_LAYERLEVEL" val="1_1_1"/>
  <p:tag name="KSO_WM_TAG_VERSION" val="3.0"/>
  <p:tag name="KSO_WM_UNIT_TYPE" val="l_h_d"/>
  <p:tag name="KSO_WM_UNIT_INDEX" val="1_2_1"/>
  <p:tag name="KSO_WM_UNIT_VALUE" val="878*560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,&quot;colorType&quot;:1,&quot;foreColorIndex&quot;:5,&quot;transparency&quot;:0.800000011920929},&quot;type&quot;:1},&quot;shadow&quot;:{&quot;brightness&quot;:-0.25,&quot;colorType&quot;:1,&quot;foreColorIndex&quot;:5,&quot;transparency&quot;:0.8799999952316284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PICTURE_SUBTYPE" val="b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5"/>
  <p:tag name="MH_PIC_SOURCE_TYPE" val="generate_slide_ai*VCG41N1492261374*gallery_gallery_ai_v2.0.9_ONLINE*1744768936745_159.195_03cc0af3121b-slide-11"/>
</p:tagLst>
</file>

<file path=ppt/tags/tag218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3144_1*l_h_f*1_2_1"/>
  <p:tag name="KSO_WM_TEMPLATE_CATEGORY" val="diagram"/>
  <p:tag name="KSO_WM_TEMPLATE_INDEX" val="20233144"/>
  <p:tag name="KSO_WM_UNIT_LAYERLEVEL" val="1_1_1"/>
  <p:tag name="KSO_WM_TAG_VERSION" val="3.0"/>
  <p:tag name="KSO_WM_DIAGRAM_GROUP_CODE" val="l1-1"/>
  <p:tag name="KSO_WM_DIAGRAM_VERSION" val="3"/>
  <p:tag name="KSO_WM_DIAGRAM_COLOR_TRICK" val="1"/>
  <p:tag name="KSO_WM_DIAGRAM_COLOR_TEXT_CAN_REMOVE" val="n"/>
  <p:tag name="KSO_WM_UNIT_TEXT_TYPE" val="1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LAYER_COUNT" val="1"/>
  <p:tag name="KSO_WM_BEAUTIFY_FLAG" val="#wm#"/>
  <p:tag name="KSO_WM_UNIT_PRESET_TEXT" val="单击此处输入您的智能图形项正文，文字是您思想的提炼，请尽量言简意赅的阐述观点。单击此处添加正文，请言简意赅的阐述您的观点"/>
  <p:tag name="KSO_WM_UNIT_TEXT_FILL_FORE_SCHEMECOLOR_INDEX" val="1"/>
  <p:tag name="KSO_WM_UNIT_TEXT_FILL_TYPE" val="1"/>
</p:tagLst>
</file>

<file path=ppt/tags/tag21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TEMPLATE_CATEGORY" val="diagram"/>
  <p:tag name="KSO_WM_TEMPLATE_INDEX" val="2023314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144_1*l_h_a*1_2_1"/>
  <p:tag name="KSO_WM_UNIT_INDEX" val="1_2_1"/>
  <p:tag name="KSO_WM_DIAGRAM_GROUP_CODE" val="l1-1"/>
  <p:tag name="KSO_WM_UNIT_TEXT_TYPE" val="1"/>
  <p:tag name="KSO_WM_DIAGRAM_VERSION" val="3"/>
  <p:tag name="KSO_WM_DIAGRAM_COLOR_TRICK" val="1"/>
  <p:tag name="KSO_WM_DIAGRAM_COLOR_TEXT_CAN_REMOVE" val="n"/>
  <p:tag name="KSO_WM_BEAUTIFY_FLAG" val="#wm#"/>
  <p:tag name="KSO_WM_UNIT_PRESET_TEXT" val="单击添加标题"/>
  <p:tag name="KSO_WM_UNIT_TEXT_FILL_FORE_SCHEMECOLOR_INDEX" val="1"/>
  <p:tag name="KSO_WM_UNIT_TEXT_FILL_TYPE" val="1"/>
</p:tagLst>
</file>

<file path=ppt/tags/tag2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33144_1*l_h_i*1_2_1"/>
  <p:tag name="KSO_WM_TEMPLATE_CATEGORY" val="diagram"/>
  <p:tag name="KSO_WM_TEMPLATE_INDEX" val="2023314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0.7400000095367432}],&quot;type&quot;:2},&quot;shadow&quot;:{&quot;brightness&quot;:-0.25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</p:tagLst>
</file>

<file path=ppt/tags/tag221.xml><?xml version="1.0" encoding="utf-8"?>
<p:tagLst xmlns:p="http://schemas.openxmlformats.org/presentationml/2006/main">
  <p:tag name="KSO_WM_SLIDE_ID" val="diagram20233144_3"/>
  <p:tag name="KSO_WM_TEMPLATE_SUBCATEGORY" val="0"/>
  <p:tag name="KSO_WM_TEMPLATE_MASTER_TYPE" val="0"/>
  <p:tag name="KSO_WM_TEMPLATE_COLOR_TYPE" val="0"/>
  <p:tag name="KSO_WM_SLIDE_ITEM_CNT" val="4"/>
  <p:tag name="KSO_WM_SLIDE_INDEX" val="3"/>
  <p:tag name="KSO_WM_TAG_VERSION" val="3.0"/>
  <p:tag name="KSO_WM_BEAUTIFY_FLAG" val="#wm#"/>
  <p:tag name="KSO_WM_TEMPLATE_CATEGORY" val="diagram"/>
  <p:tag name="KSO_WM_TEMPLATE_INDEX" val="20233144"/>
  <p:tag name="KSO_WM_SLIDE_TYPE" val="text"/>
  <p:tag name="KSO_WM_SLIDE_SUBTYPE" val="diag"/>
  <p:tag name="KSO_WM_SLIDE_SIZE" val="850.1*366.5"/>
  <p:tag name="KSO_WM_SLIDE_POSITION" val="54.9*125.9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222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32484_1*i*1"/>
  <p:tag name="KSO_WM_TEMPLATE_CATEGORY" val="custom"/>
  <p:tag name="KSO_WM_TEMPLATE_INDEX" val="20232484"/>
  <p:tag name="KSO_WM_UNIT_LAYERLEVEL" val="1"/>
  <p:tag name="KSO_WM_TAG_VERSION" val="3.0"/>
  <p:tag name="KSO_WM_UNIT_FILL_FORE_SCHEMECOLOR_INDEX" val="2"/>
  <p:tag name="KSO_WM_UNIT_FILL_TYPE" val="1"/>
  <p:tag name="KSO_WM_UNIT_LINE_FORE_SCHEMECOLOR_INDEX" val="5"/>
  <p:tag name="KSO_WM_UNIT_LINE_FILL_TYPE" val="2"/>
  <p:tag name="KSO_WM_UNIT_SHADOW_SCHEMECOLOR_INDEX" val="5"/>
  <p:tag name="KSO_WM_UNIT_TEXT_FILL_FORE_SCHEMECOLOR_INDEX" val="13"/>
  <p:tag name="KSO_WM_UNIT_TEXT_FILL_TYPE" val="1"/>
  <p:tag name="KSO_WM_UNIT_USESOURCEFORMAT_APPLY" val="1"/>
</p:tagLst>
</file>

<file path=ppt/tags/tag22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2484_1*a*1"/>
  <p:tag name="KSO_WM_TEMPLATE_CATEGORY" val="custom"/>
  <p:tag name="KSO_WM_TEMPLATE_INDEX" val="20232484"/>
  <p:tag name="KSO_WM_UNIT_LAYERLEVEL" val="1"/>
  <p:tag name="KSO_WM_TAG_VERSION" val="3.0"/>
  <p:tag name="KSO_WM_BEAUTIFY_FLAG" val="#wm#"/>
  <p:tag name="KSO_WM_DIAGRAM_GROUP_CODE" val="l1-1"/>
  <p:tag name="KSO_WM_UNIT_USESOURCEFORMAT_APPLY" val="1"/>
  <p:tag name="KSO_WM_UNIT_PRESET_TEXT" val="单击此处添加标题"/>
  <p:tag name="KSO_WM_UNIT_TEXT_TYPE" val="1"/>
</p:tagLst>
</file>

<file path=ppt/tags/tag224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13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2476_3*l_h_f*1_1_1"/>
  <p:tag name="KSO_WM_TEMPLATE_CATEGORY" val="diagram"/>
  <p:tag name="KSO_WM_TEMPLATE_INDEX" val="20232476"/>
  <p:tag name="KSO_WM_UNIT_LAYERLEVEL" val="1_1_1"/>
  <p:tag name="KSO_WM_TAG_VERSION" val="3.0"/>
  <p:tag name="KSO_WM_BEAUTIFY_FLAG" val="#wm#"/>
  <p:tag name="KSO_WM_DIAGRAM_MAX_ITEMCNT" val="3"/>
  <p:tag name="KSO_WM_DIAGRAM_MIN_ITEMCNT" val="1"/>
  <p:tag name="KSO_WM_DIAGRAM_VIRTUALLY_FRAME" val="{&quot;height&quot;:132.14999389648438,&quot;width&quot;:74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000000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TEXT_TYPE" val="1"/>
  <p:tag name="KSO_WM_UNIT_TEXT_LAYER_COUNT" val="1"/>
  <p:tag name="KSO_WM_UNIT_PRESET_TEXT" val="单击此处输入你的项正文，请尽量言简意赅的阐述观点，单击此处输入你的项正文。"/>
</p:tagLst>
</file>

<file path=ppt/tags/tag225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VALUE" val="4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32476_3*l_h_a*1_1_1"/>
  <p:tag name="KSO_WM_TEMPLATE_CATEGORY" val="diagram"/>
  <p:tag name="KSO_WM_TEMPLATE_INDEX" val="20232476"/>
  <p:tag name="KSO_WM_UNIT_LAYERLEVEL" val="1_1_1"/>
  <p:tag name="KSO_WM_TAG_VERSION" val="3.0"/>
  <p:tag name="KSO_WM_BEAUTIFY_FLAG" val="#wm#"/>
  <p:tag name="KSO_WM_DIAGRAM_MAX_ITEMCNT" val="3"/>
  <p:tag name="KSO_WM_DIAGRAM_MIN_ITEMCNT" val="1"/>
  <p:tag name="KSO_WM_DIAGRAM_VIRTUALLY_FRAME" val="{&quot;height&quot;:132.14999389648438,&quot;width&quot;:74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单击此处添加项标题"/>
  <p:tag name="KSO_WM_UNIT_TEXT_FILL_FORE_SCHEMECOLOR_INDEX" val="1"/>
  <p:tag name="KSO_WM_UNIT_TEXT_FILL_TYPE" val="1"/>
</p:tagLst>
</file>

<file path=ppt/tags/tag226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13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32476_3*l_h_f*1_3_1"/>
  <p:tag name="KSO_WM_TEMPLATE_CATEGORY" val="diagram"/>
  <p:tag name="KSO_WM_TEMPLATE_INDEX" val="20232476"/>
  <p:tag name="KSO_WM_UNIT_LAYERLEVEL" val="1_1_1"/>
  <p:tag name="KSO_WM_TAG_VERSION" val="3.0"/>
  <p:tag name="KSO_WM_BEAUTIFY_FLAG" val="#wm#"/>
  <p:tag name="KSO_WM_DIAGRAM_MAX_ITEMCNT" val="3"/>
  <p:tag name="KSO_WM_DIAGRAM_MIN_ITEMCNT" val="1"/>
  <p:tag name="KSO_WM_DIAGRAM_VIRTUALLY_FRAME" val="{&quot;height&quot;:132.14999389648438,&quot;width&quot;:74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000000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TEXT_TYPE" val="1"/>
  <p:tag name="KSO_WM_UNIT_TEXT_LAYER_COUNT" val="1"/>
  <p:tag name="KSO_WM_UNIT_PRESET_TEXT" val="单击此处输入你的项正文，请尽量言简意赅的阐述观点，单击此处输入你的项正文。"/>
</p:tagLst>
</file>

<file path=ppt/tags/tag227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VALUE" val="4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diagram20232476_3*l_h_a*1_3_1"/>
  <p:tag name="KSO_WM_TEMPLATE_CATEGORY" val="diagram"/>
  <p:tag name="KSO_WM_TEMPLATE_INDEX" val="20232476"/>
  <p:tag name="KSO_WM_UNIT_LAYERLEVEL" val="1_1_1"/>
  <p:tag name="KSO_WM_TAG_VERSION" val="3.0"/>
  <p:tag name="KSO_WM_BEAUTIFY_FLAG" val="#wm#"/>
  <p:tag name="KSO_WM_DIAGRAM_MAX_ITEMCNT" val="3"/>
  <p:tag name="KSO_WM_DIAGRAM_MIN_ITEMCNT" val="1"/>
  <p:tag name="KSO_WM_DIAGRAM_VIRTUALLY_FRAME" val="{&quot;height&quot;:132.14999389648438,&quot;width&quot;:74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单击此处添加项标题"/>
  <p:tag name="KSO_WM_UNIT_TEXT_FILL_FORE_SCHEMECOLOR_INDEX" val="1"/>
  <p:tag name="KSO_WM_UNIT_TEXT_FILL_TYPE" val="1"/>
</p:tagLst>
</file>

<file path=ppt/tags/tag228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13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2476_3*l_h_f*1_2_1"/>
  <p:tag name="KSO_WM_TEMPLATE_CATEGORY" val="diagram"/>
  <p:tag name="KSO_WM_TEMPLATE_INDEX" val="20232476"/>
  <p:tag name="KSO_WM_UNIT_LAYERLEVEL" val="1_1_1"/>
  <p:tag name="KSO_WM_TAG_VERSION" val="3.0"/>
  <p:tag name="KSO_WM_BEAUTIFY_FLAG" val="#wm#"/>
  <p:tag name="KSO_WM_DIAGRAM_MAX_ITEMCNT" val="3"/>
  <p:tag name="KSO_WM_DIAGRAM_MIN_ITEMCNT" val="1"/>
  <p:tag name="KSO_WM_DIAGRAM_VIRTUALLY_FRAME" val="{&quot;height&quot;:132.14999389648438,&quot;width&quot;:74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000000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TEXT_TYPE" val="1"/>
  <p:tag name="KSO_WM_UNIT_TEXT_LAYER_COUNT" val="1"/>
  <p:tag name="KSO_WM_UNIT_PRESET_TEXT" val="单击此处输入你的项正文，请尽量言简意赅的阐述观点，单击此处输入你的项正文。"/>
</p:tagLst>
</file>

<file path=ppt/tags/tag229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VALUE" val="4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32476_3*l_h_a*1_2_1"/>
  <p:tag name="KSO_WM_TEMPLATE_CATEGORY" val="diagram"/>
  <p:tag name="KSO_WM_TEMPLATE_INDEX" val="20232476"/>
  <p:tag name="KSO_WM_UNIT_LAYERLEVEL" val="1_1_1"/>
  <p:tag name="KSO_WM_TAG_VERSION" val="3.0"/>
  <p:tag name="KSO_WM_BEAUTIFY_FLAG" val="#wm#"/>
  <p:tag name="KSO_WM_DIAGRAM_MAX_ITEMCNT" val="3"/>
  <p:tag name="KSO_WM_DIAGRAM_MIN_ITEMCNT" val="1"/>
  <p:tag name="KSO_WM_DIAGRAM_VIRTUALLY_FRAME" val="{&quot;height&quot;:132.14999389648438,&quot;width&quot;:74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单击此处添加项标题"/>
  <p:tag name="KSO_WM_UNIT_TEXT_FILL_FORE_SCHEMECOLOR_INDEX" val="1"/>
  <p:tag name="KSO_WM_UNIT_TEXT_FILL_TYPE" val="1"/>
</p:tagLst>
</file>

<file path=ppt/tags/tag230.xml><?xml version="1.0" encoding="utf-8"?>
<p:tagLst xmlns:p="http://schemas.openxmlformats.org/presentationml/2006/main">
  <p:tag name="KSO_WM_SLIDE_ID" val="custom20232484_1"/>
  <p:tag name="KSO_WM_TEMPLATE_SUBCATEGORY" val="0"/>
  <p:tag name="KSO_WM_TEMPLATE_MASTER_TYPE" val="0"/>
  <p:tag name="KSO_WM_TEMPLATE_COLOR_TYPE" val="0"/>
  <p:tag name="KSO_WM_SLIDE_ITEM_CNT" val="2"/>
  <p:tag name="KSO_WM_SLIDE_INDEX" val="1"/>
  <p:tag name="KSO_WM_TAG_VERSION" val="3.0"/>
  <p:tag name="KSO_WM_BEAUTIFY_FLAG" val="#wm#"/>
  <p:tag name="KSO_WM_TEMPLATE_CATEGORY" val="custom"/>
  <p:tag name="KSO_WM_TEMPLATE_INDEX" val="20232484"/>
  <p:tag name="KSO_WM_SLIDE_TYPE" val="text"/>
  <p:tag name="KSO_WM_SLIDE_SUBTYPE" val="picTxt"/>
  <p:tag name="KSO_WM_SLIDE_SIZE" val="746*95.95"/>
  <p:tag name="KSO_WM_SLIDE_POSITION" val="120.25*376.775"/>
  <p:tag name="KSO_WM_SLIDE_LAYOUT" val="a_d_l"/>
  <p:tag name="KSO_WM_SLIDE_LAYOUT_CNT" val="1_1_1"/>
  <p:tag name="KSO_WM_SPECIAL_SOURCE" val="bdnull"/>
  <p:tag name="KSO_WM_DIAGRAM_GROUP_CODE" val="l1-1"/>
  <p:tag name="KSO_WM_SLIDE_DIAGTYPE" val="l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3337_2*a*1"/>
  <p:tag name="KSO_WM_TEMPLATE_CATEGORY" val="diagram"/>
  <p:tag name="KSO_WM_TEMPLATE_INDEX" val="20233337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NOCLEAR" val="0"/>
  <p:tag name="KSO_WM_UNIT_VALUE" val="29"/>
  <p:tag name="KSO_WM_DIAGRAM_GROUP_CODE" val="l1-1"/>
  <p:tag name="KSO_WM_UNIT_TYPE" val="a"/>
  <p:tag name="KSO_WM_UNIT_INDEX" val="1"/>
  <p:tag name="KSO_WM_UNIT_TEXT_TYPE" val="1"/>
  <p:tag name="KSO_WM_UNIT_PRESET_TEXT" val="单击此处添加标题"/>
</p:tagLst>
</file>

<file path=ppt/tags/tag232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3337_1*l_h_f*1_1_1"/>
  <p:tag name="KSO_WM_TEMPLATE_CATEGORY" val="diagram"/>
  <p:tag name="KSO_WM_TEMPLATE_INDEX" val="20233337"/>
  <p:tag name="KSO_WM_UNIT_LAYERLEVEL" val="1_1_1"/>
  <p:tag name="KSO_WM_TAG_VERSION" val="3.0"/>
  <p:tag name="KSO_WM_UNIT_TEXT_FILL_FORE_SCHEMECOLOR_INDEX_BRIGHTNESS" val="0.2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具体内容，文字是您思想的提炼，简明扼要地阐述您的观点，以便观者准确地理解您传达的思想。"/>
  <p:tag name="KSO_WM_UNIT_TEXT_FILL_FORE_SCHEMECOLOR_INDEX" val="1"/>
  <p:tag name="KSO_WM_UNIT_TEXT_FILL_TYPE" val="1"/>
</p:tagLst>
</file>

<file path=ppt/tags/tag23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3337_1*l_h_a*1_1_1"/>
  <p:tag name="KSO_WM_TEMPLATE_CATEGORY" val="diagram"/>
  <p:tag name="KSO_WM_TEMPLATE_INDEX" val="20233337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2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1_1"/>
  <p:tag name="KSO_WM_UNIT_ID" val="diagram20233337_1*l_h_i*1_1_1"/>
  <p:tag name="KSO_WM_TEMPLATE_CATEGORY" val="diagram"/>
  <p:tag name="KSO_WM_TEMPLATE_INDEX" val="20233337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</p:tagLst>
</file>

<file path=ppt/tags/tag235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3337_1*l_h_f*1_2_1"/>
  <p:tag name="KSO_WM_TEMPLATE_CATEGORY" val="diagram"/>
  <p:tag name="KSO_WM_TEMPLATE_INDEX" val="20233337"/>
  <p:tag name="KSO_WM_UNIT_LAYERLEVEL" val="1_1_1"/>
  <p:tag name="KSO_WM_TAG_VERSION" val="3.0"/>
  <p:tag name="KSO_WM_UNIT_TEXT_FILL_FORE_SCHEMECOLOR_INDEX_BRIGHTNESS" val="0.2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具体内容，文字是您思想的提炼，简明扼要地阐述您的内容观点，以便观者准确地理解您传达的思想内容。"/>
  <p:tag name="KSO_WM_UNIT_TEXT_FILL_FORE_SCHEMECOLOR_INDEX" val="1"/>
  <p:tag name="KSO_WM_UNIT_TEXT_FILL_TYPE" val="1"/>
</p:tagLst>
</file>

<file path=ppt/tags/tag23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3337_1*l_h_a*1_2_1"/>
  <p:tag name="KSO_WM_TEMPLATE_CATEGORY" val="diagram"/>
  <p:tag name="KSO_WM_TEMPLATE_INDEX" val="20233337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2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2_1"/>
  <p:tag name="KSO_WM_UNIT_ID" val="diagram20233337_1*l_h_i*1_2_1"/>
  <p:tag name="KSO_WM_TEMPLATE_CATEGORY" val="diagram"/>
  <p:tag name="KSO_WM_TEMPLATE_INDEX" val="20233337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</p:tagLst>
</file>

<file path=ppt/tags/tag238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3337_1*l_h_f*1_3_1"/>
  <p:tag name="KSO_WM_TEMPLATE_CATEGORY" val="diagram"/>
  <p:tag name="KSO_WM_TEMPLATE_INDEX" val="20233337"/>
  <p:tag name="KSO_WM_UNIT_LAYERLEVEL" val="1_1_1"/>
  <p:tag name="KSO_WM_TAG_VERSION" val="3.0"/>
  <p:tag name="KSO_WM_UNIT_TEXT_FILL_FORE_SCHEMECOLOR_INDEX_BRIGHTNESS" val="0.2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具体内容，文字是您思想的提炼，简明扼要地阐述您的观点，以便观者准确地理解您传达的思想。"/>
  <p:tag name="KSO_WM_UNIT_TEXT_FILL_FORE_SCHEMECOLOR_INDEX" val="1"/>
  <p:tag name="KSO_WM_UNIT_TEXT_FILL_TYPE" val="1"/>
</p:tagLst>
</file>

<file path=ppt/tags/tag23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3337_1*l_h_a*1_3_1"/>
  <p:tag name="KSO_WM_TEMPLATE_CATEGORY" val="diagram"/>
  <p:tag name="KSO_WM_TEMPLATE_INDEX" val="20233337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2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3_1"/>
  <p:tag name="KSO_WM_UNIT_ID" val="diagram20233337_1*l_h_i*1_3_1"/>
  <p:tag name="KSO_WM_TEMPLATE_CATEGORY" val="diagram"/>
  <p:tag name="KSO_WM_TEMPLATE_INDEX" val="20233337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</p:tagLst>
</file>

<file path=ppt/tags/tag241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20233337_1*l_h_i*1_1_2"/>
  <p:tag name="KSO_WM_TEMPLATE_CATEGORY" val="diagram"/>
  <p:tag name="KSO_WM_TEMPLATE_INDEX" val="20233337"/>
  <p:tag name="KSO_WM_UNIT_LAYERLEVEL" val="1_1_1"/>
  <p:tag name="KSO_WM_TAG_VERSION" val="3.0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13,&quot;transparency&quot;:0.699999988079071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13"/>
</p:tagLst>
</file>

<file path=ppt/tags/tag242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3337_1*l_h_i*1_2_2"/>
  <p:tag name="KSO_WM_TEMPLATE_CATEGORY" val="diagram"/>
  <p:tag name="KSO_WM_TEMPLATE_INDEX" val="20233337"/>
  <p:tag name="KSO_WM_UNIT_LAYERLEVEL" val="1_1_1"/>
  <p:tag name="KSO_WM_TAG_VERSION" val="3.0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13,&quot;transparency&quot;:0.699999988079071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13"/>
</p:tagLst>
</file>

<file path=ppt/tags/tag243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2"/>
  <p:tag name="KSO_WM_UNIT_ID" val="diagram20233337_1*l_h_i*1_3_2"/>
  <p:tag name="KSO_WM_TEMPLATE_CATEGORY" val="diagram"/>
  <p:tag name="KSO_WM_TEMPLATE_INDEX" val="20233337"/>
  <p:tag name="KSO_WM_UNIT_LAYERLEVEL" val="1_1_1"/>
  <p:tag name="KSO_WM_TAG_VERSION" val="3.0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13,&quot;transparency&quot;:0.699999988079071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13"/>
</p:tagLst>
</file>

<file path=ppt/tags/tag244.xml><?xml version="1.0" encoding="utf-8"?>
<p:tagLst xmlns:p="http://schemas.openxmlformats.org/presentationml/2006/main">
  <p:tag name="KSO_WM_SLIDE_ID" val="diagram20233337_2"/>
  <p:tag name="KSO_WM_TEMPLATE_SUBCATEGORY" val="0"/>
  <p:tag name="KSO_WM_TEMPLATE_MASTER_TYPE" val="0"/>
  <p:tag name="KSO_WM_TEMPLATE_COLOR_TYPE" val="0"/>
  <p:tag name="KSO_WM_SLIDE_ITEM_CNT" val="4"/>
  <p:tag name="KSO_WM_SLIDE_INDEX" val="2"/>
  <p:tag name="KSO_WM_TAG_VERSION" val="3.0"/>
  <p:tag name="KSO_WM_BEAUTIFY_FLAG" val="#wm#"/>
  <p:tag name="KSO_WM_TEMPLATE_CATEGORY" val="diagram"/>
  <p:tag name="KSO_WM_TEMPLATE_INDEX" val="20233337"/>
  <p:tag name="KSO_WM_SLIDE_TYPE" val="text"/>
  <p:tag name="KSO_WM_SLIDE_SUBTYPE" val="diag"/>
  <p:tag name="KSO_WM_SLIDE_SIZE" val="850.483*348.597"/>
  <p:tag name="KSO_WM_SLIDE_POSITION" val="54.8*141.874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245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TEXT_TYPE" val="1"/>
  <p:tag name="KSO_WM_UNIT_PRESET_TEXT" val="添加章节标题"/>
</p:tagLst>
</file>

<file path=ppt/tags/tag246.xml><?xml version="1.0" encoding="utf-8"?>
<p:tagLst xmlns:p="http://schemas.openxmlformats.org/presentationml/2006/main">
  <p:tag name="KSO_WM_UNIT_TYPE" val="e"/>
  <p:tag name="KSO_WM_UNIT_INDEX" val="1"/>
  <p:tag name="KSO_WM_BEAUTIFY_FLAG" val="#wm#"/>
  <p:tag name="KSO_WM_TAG_VERSION" val="3.0"/>
  <p:tag name="KSO_WM_UNIT_ID" val="custom20238579_7*e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</p:tagLst>
</file>

<file path=ppt/tags/tag247.xml><?xml version="1.0" encoding="utf-8"?>
<p:tagLst xmlns:p="http://schemas.openxmlformats.org/presentationml/2006/main">
  <p:tag name="KSO_WM_SLIDE_TYPE" val="sectionTitl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BEAUTIFY_FLAG" val="#wm#"/>
  <p:tag name="KSO_WM_TEMPLATE_INDEX" val="20238579"/>
  <p:tag name="KSO_WM_TEMPLATE_CATEGORY" val="custom"/>
  <p:tag name="KSO_WM_SLIDE_INDEX" val="7"/>
  <p:tag name="KSO_WM_SLIDE_ID" val="custom20238579_7"/>
  <p:tag name="KSO_WM_TEMPLATE_MASTER_TYPE" val="0"/>
  <p:tag name="KSO_WM_SLIDE_LAYOUT" val="a_e"/>
  <p:tag name="KSO_WM_SLIDE_LAYOUT_CNT" val="1_1"/>
</p:tagLst>
</file>

<file path=ppt/tags/tag248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231812_1*a*1"/>
  <p:tag name="KSO_WM_TEMPLATE_CATEGORY" val="custom"/>
  <p:tag name="KSO_WM_TEMPLATE_INDEX" val="20231812"/>
  <p:tag name="KSO_WM_UNIT_LAYERLEVEL" val="1"/>
  <p:tag name="KSO_WM_TAG_VERSION" val="3.0"/>
  <p:tag name="KSO_WM_BEAUTIFY_FLAG" val="#wm#"/>
  <p:tag name="KSO_WM_UNIT_TEXT_TYPE" val="1"/>
  <p:tag name="KSO_WM_UNIT_PRESET_TEXT" val="单击此处添加标题"/>
</p:tagLst>
</file>

<file path=ppt/tags/tag249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3151_3*l_h_f*1_1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UNIT_TEXT_LAYER_COUNT" val="1"/>
  <p:tag name="KSO_WM_BEAUTIFY_FLAG" val="#wm#"/>
  <p:tag name="KSO_WM_UNIT_PRESET_TEXT" val="单击输入您的项正文，文字是您思想的提炼，请尽量言简的阐述观点。单击此处输入智能图形正文内容。"/>
  <p:tag name="KSO_WM_UNIT_TEXT_FILL_FORE_SCHEMECOLOR_INDEX" val="1"/>
  <p:tag name="KSO_WM_UNIT_TEXT_FILL_TYPE" val="1"/>
</p:tagLst>
</file>

<file path=ppt/tags/tag25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3151_3*l_h_a*1_1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2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1_1"/>
  <p:tag name="KSO_WM_UNIT_ID" val="diagram20233151_3*l_h_i*1_1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solid&quot;:{&quot;brightness&quot;:0,&quot;colorType&quot;:2,&quot;rgb&quot;:&quot;#ffffff&quot;,&quot;transparency&quot;:0.800000011920929},&quot;type&quot;:1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BEAUTIFY_FLAG" val="#wm#"/>
  <p:tag name="KSO_WM_UNIT_LINE_FORE_SCHEMECOLOR_INDEX" val="5"/>
  <p:tag name="KSO_WM_UNIT_TEXT_FILL_FORE_SCHEMECOLOR_INDEX" val="1"/>
  <p:tag name="KSO_WM_UNIT_TEXT_FILL_TYPE" val="1"/>
</p:tagLst>
</file>

<file path=ppt/tags/tag252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3151_3*l_h_f*1_2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UNIT_TEXT_LAYER_COUNT" val="1"/>
  <p:tag name="KSO_WM_BEAUTIFY_FLAG" val="#wm#"/>
  <p:tag name="KSO_WM_UNIT_PRESET_TEXT" val="单击此处输入您的项正文，文字是您思想的提炼，请尽量言简的阐述观点。单击输入智能图形正文。"/>
  <p:tag name="KSO_WM_UNIT_TEXT_FILL_FORE_SCHEMECOLOR_INDEX" val="1"/>
  <p:tag name="KSO_WM_UNIT_TEXT_FILL_TYPE" val="1"/>
</p:tagLst>
</file>

<file path=ppt/tags/tag25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3151_3*l_h_a*1_2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2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2_1"/>
  <p:tag name="KSO_WM_UNIT_ID" val="diagram20233151_3*l_h_i*1_2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solid&quot;:{&quot;brightness&quot;:0,&quot;colorType&quot;:2,&quot;rgb&quot;:&quot;#ffffff&quot;,&quot;transparency&quot;:0.800000011920929},&quot;type&quot;:1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BEAUTIFY_FLAG" val="#wm#"/>
  <p:tag name="KSO_WM_UNIT_LINE_FORE_SCHEMECOLOR_INDEX" val="5"/>
  <p:tag name="KSO_WM_UNIT_TEXT_FILL_FORE_SCHEMECOLOR_INDEX" val="1"/>
  <p:tag name="KSO_WM_UNIT_TEXT_FILL_TYPE" val="1"/>
</p:tagLst>
</file>

<file path=ppt/tags/tag255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3151_3*l_h_f*1_3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UNIT_TEXT_LAYER_COUNT" val="1"/>
  <p:tag name="KSO_WM_BEAUTIFY_FLAG" val="#wm#"/>
  <p:tag name="KSO_WM_UNIT_PRESET_TEXT" val="单击此处输入你的项正文，文字是您思想的提炼，请尽量言简意赅的阐述观点，单击此处输入你的项正文。"/>
  <p:tag name="KSO_WM_UNIT_TEXT_FILL_FORE_SCHEMECOLOR_INDEX" val="1"/>
  <p:tag name="KSO_WM_UNIT_TEXT_FILL_TYPE" val="1"/>
</p:tagLst>
</file>

<file path=ppt/tags/tag25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3151_3*l_h_a*1_3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2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3_1"/>
  <p:tag name="KSO_WM_UNIT_ID" val="diagram20233151_3*l_h_i*1_3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solid&quot;:{&quot;brightness&quot;:0,&quot;colorType&quot;:2,&quot;rgb&quot;:&quot;#ffffff&quot;,&quot;transparency&quot;:0.800000011920929},&quot;type&quot;:1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BEAUTIFY_FLAG" val="#wm#"/>
  <p:tag name="KSO_WM_UNIT_LINE_FORE_SCHEMECOLOR_INDEX" val="5"/>
  <p:tag name="KSO_WM_UNIT_TEXT_FILL_FORE_SCHEMECOLOR_INDEX" val="1"/>
  <p:tag name="KSO_WM_UNIT_TEXT_FILL_TYPE" val="1"/>
</p:tagLst>
</file>

<file path=ppt/tags/tag258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4_1"/>
  <p:tag name="KSO_WM_UNIT_ID" val="diagram20233151_3*l_h_f*1_4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UNIT_TEXT_LAYER_COUNT" val="1"/>
  <p:tag name="KSO_WM_BEAUTIFY_FLAG" val="#wm#"/>
  <p:tag name="KSO_WM_UNIT_PRESET_TEXT" val="单击此处输入您的项正文，文字是您思想的提炼，请尽量言简的阐述观点。单击此处输入智能图形正文。"/>
  <p:tag name="KSO_WM_UNIT_TEXT_FILL_FORE_SCHEMECOLOR_INDEX" val="1"/>
  <p:tag name="KSO_WM_UNIT_TEXT_FILL_TYPE" val="1"/>
</p:tagLst>
</file>

<file path=ppt/tags/tag25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4_1"/>
  <p:tag name="KSO_WM_UNIT_ID" val="diagram20233151_3*l_h_a*1_4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4_1"/>
  <p:tag name="KSO_WM_UNIT_ID" val="diagram20233151_3*l_h_i*1_4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solid&quot;:{&quot;brightness&quot;:0,&quot;colorType&quot;:2,&quot;rgb&quot;:&quot;#ffffff&quot;,&quot;transparency&quot;:0.800000011920929},&quot;type&quot;:1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BEAUTIFY_FLAG" val="#wm#"/>
  <p:tag name="KSO_WM_UNIT_LINE_FORE_SCHEMECOLOR_INDEX" val="5"/>
  <p:tag name="KSO_WM_UNIT_TEXT_FILL_FORE_SCHEMECOLOR_INDEX" val="1"/>
  <p:tag name="KSO_WM_UNIT_TEXT_FILL_TYPE" val="1"/>
</p:tagLst>
</file>

<file path=ppt/tags/tag261.xml><?xml version="1.0" encoding="utf-8"?>
<p:tagLst xmlns:p="http://schemas.openxmlformats.org/presentationml/2006/main">
  <p:tag name="KSO_WM_SLIDE_ID" val="custom20231812_1"/>
  <p:tag name="KSO_WM_TEMPLATE_SUBCATEGORY" val="0"/>
  <p:tag name="KSO_WM_TEMPLATE_MASTER_TYPE" val="0"/>
  <p:tag name="KSO_WM_TEMPLATE_COLOR_TYPE" val="0"/>
  <p:tag name="KSO_WM_SLIDE_ITEM_CNT" val="3"/>
  <p:tag name="KSO_WM_SLIDE_INDEX" val="1"/>
  <p:tag name="KSO_WM_TAG_VERSION" val="3.0"/>
  <p:tag name="KSO_WM_BEAUTIFY_FLAG" val="#wm#"/>
  <p:tag name="KSO_WM_TEMPLATE_CATEGORY" val="custom"/>
  <p:tag name="KSO_WM_TEMPLATE_INDEX" val="20231812"/>
  <p:tag name="KSO_WM_SLIDE_TYPE" val="text"/>
  <p:tag name="KSO_WM_SLIDE_SUBTYPE" val="picTxt"/>
  <p:tag name="KSO_WM_SLIDE_SIZE" val="414.6*361.249"/>
  <p:tag name="KSO_WM_SLIDE_POSITION" val="55.5*124.401"/>
  <p:tag name="KSO_WM_SLIDE_LAYOUT" val="a_d_l"/>
  <p:tag name="KSO_WM_SLIDE_LAYOUT_CNT" val="1_1_1"/>
  <p:tag name="KSO_WM_SPECIAL_SOURCE" val="bdnull"/>
  <p:tag name="KSO_WM_DIAGRAM_GROUP_CODE" val="l1-1"/>
  <p:tag name="KSO_WM_SLIDE_DIAGTYPE" val="l"/>
</p:tagLst>
</file>

<file path=ppt/tags/tag26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31983_1*a*1"/>
  <p:tag name="KSO_WM_TEMPLATE_CATEGORY" val="diagram"/>
  <p:tag name="KSO_WM_TEMPLATE_INDEX" val="20231983"/>
  <p:tag name="KSO_WM_UNIT_LAYERLEVEL" val="1"/>
  <p:tag name="KSO_WM_TAG_VERSION" val="3.0"/>
  <p:tag name="KSO_WM_BEAUTIFY_FLAG" val="#wm#"/>
  <p:tag name="KSO_WM_DIAGRAM_GROUP_CODE" val="l1-1"/>
  <p:tag name="KSO_WM_UNIT_PRESET_TEXT" val="单击此处添加标题"/>
  <p:tag name="KSO_WM_UNIT_TEXT_TYPE" val="1"/>
</p:tagLst>
</file>

<file path=ppt/tags/tag2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1_3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1_3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gradient&quot;:[{&quot;brightness&quot;:0,&quot;colorType&quot;:1,&quot;foreColorIndex&quot;:5,&quot;pos&quot;:0,&quot;transparency&quot;:0},{&quot;brightness&quot;:-0.10000000149011612,&quot;colorType&quot;:1,&quot;foreColorIndex&quot;:5,&quot;pos&quot;:1,&quot;transparency&quot;:0}],&quot;type&quot;:3},&quot;glow&quot;:{&quot;colorType&quot;:0},&quot;line&quot;:{&quot;solidLine&quot;:{&quot;brightness&quot;:0,&quot;colorType&quot;:1,&quot;foreColorIndex&quot;:13,&quot;transparency&quot;:0.8500000238418579},&quot;type&quot;:1},&quot;shadow&quot;:{&quot;brightness&quot;:0,&quot;colorType&quot;:1,&quot;foreColorIndex&quot;:13,&quot;transparency&quot;:0.85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LINE_FORE_SCHEMECOLOR_INDEX" val="13"/>
</p:tagLst>
</file>

<file path=ppt/tags/tag264.xml><?xml version="1.0" encoding="utf-8"?>
<p:tagLst xmlns:p="http://schemas.openxmlformats.org/presentationml/2006/main">
  <p:tag name="KSO_WM_DIAGRAM_VERSION" val="3"/>
  <p:tag name="KSO_WM_DIAGRAM_COLOR_TEXT_CAN_REMOVE" val="n"/>
  <p:tag name="KSO_WM_UNIT_SUBTYPE" val="a"/>
  <p:tag name="KSO_WM_UNIT_NOCLEAR" val="0"/>
  <p:tag name="KSO_WM_UNIT_VALUE" val="41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1983_2*l_h_f*1_1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单击此处输入你的项正文，文字是您思想的提炼，请尽量言简意赅。"/>
  <p:tag name="KSO_WM_UNIT_TEXT_FILL_FORE_SCHEMECOLOR_INDEX" val="1"/>
  <p:tag name="KSO_WM_UNIT_TEXT_FILL_TYPE" val="1"/>
  <p:tag name="KSO_WM_UNIT_TEXT_TYPE" val="1"/>
</p:tagLst>
</file>

<file path=ppt/tags/tag265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1983_2*l_h_a*1_1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EXT_FILL_FORE_SCHEMECOLOR_INDEX_BRIGHTNESS" val="0.15"/>
  <p:tag name="KSO_WM_DIAGRAM_VERSION" val="3"/>
  <p:tag name="KSO_WM_DIAGRAM_COLOR_TEXT_CAN_REMOVE" val="n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此处添加项标题"/>
  <p:tag name="KSO_WM_UNIT_TEXT_FILL_FORE_SCHEMECOLOR_INDEX" val="1"/>
  <p:tag name="KSO_WM_UNIT_TEXT_FILL_TYPE" val="1"/>
  <p:tag name="KSO_WM_UNIT_TEXT_TYPE" val="1"/>
</p:tagLst>
</file>

<file path=ppt/tags/tag2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1_2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1_2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solidLine&quot;:{&quot;brightness&quot;:0,&quot;colorType&quot;:2,&quot;rgb&quot;:&quot;#ffffff&quot;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</p:tagLst>
</file>

<file path=ppt/tags/tag2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1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SUBTYPE" val="d"/>
  <p:tag name="KSO_WM_UNIT_TYPE" val="l_h_i"/>
  <p:tag name="KSO_WM_UNIT_INDEX" val="1_1_1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</p:tagLst>
</file>

<file path=ppt/tags/tag2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2_3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2_3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solidLine&quot;:{&quot;brightness&quot;:0,&quot;colorType&quot;:1,&quot;foreColorIndex&quot;:13,&quot;transparency&quot;:0.8500000238418579},&quot;type&quot;:1},&quot;shadow&quot;:{&quot;brightness&quot;:0,&quot;colorType&quot;:1,&quot;foreColorIndex&quot;:13,&quot;transparency&quot;:0.85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13"/>
</p:tagLst>
</file>

<file path=ppt/tags/tag2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2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SUBTYPE" val="d"/>
  <p:tag name="KSO_WM_UNIT_TYPE" val="l_h_i"/>
  <p:tag name="KSO_WM_UNIT_INDEX" val="1_2_1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bfbfb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2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2_2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2_2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solidLine&quot;:{&quot;brightness&quot;:0,&quot;colorType&quot;:2,&quot;rgb&quot;:&quot;#bfbfbf&quot;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</p:tagLst>
</file>

<file path=ppt/tags/tag2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3_3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3_3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solidLine&quot;:{&quot;brightness&quot;:0,&quot;colorType&quot;:1,&quot;foreColorIndex&quot;:13,&quot;transparency&quot;:0.8500000238418579},&quot;type&quot;:1},&quot;shadow&quot;:{&quot;brightness&quot;:0,&quot;colorType&quot;:1,&quot;foreColorIndex&quot;:13,&quot;transparency&quot;:0.85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13"/>
</p:tagLst>
</file>

<file path=ppt/tags/tag2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3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SUBTYPE" val="d"/>
  <p:tag name="KSO_WM_UNIT_TYPE" val="l_h_i"/>
  <p:tag name="KSO_WM_UNIT_INDEX" val="1_3_1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bfbfb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2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3_2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3_2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solidLine&quot;:{&quot;brightness&quot;:0,&quot;colorType&quot;:2,&quot;rgb&quot;:&quot;#bfbfbf&quot;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</p:tagLst>
</file>

<file path=ppt/tags/tag2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4_3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4_3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solidLine&quot;:{&quot;brightness&quot;:0,&quot;colorType&quot;:1,&quot;foreColorIndex&quot;:13,&quot;transparency&quot;:0.8500000238418579},&quot;type&quot;:1},&quot;shadow&quot;:{&quot;brightness&quot;:0,&quot;colorType&quot;:1,&quot;foreColorIndex&quot;:13,&quot;transparency&quot;:0.85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13"/>
</p:tagLst>
</file>

<file path=ppt/tags/tag2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4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SUBTYPE" val="d"/>
  <p:tag name="KSO_WM_UNIT_TYPE" val="l_h_i"/>
  <p:tag name="KSO_WM_UNIT_INDEX" val="1_4_1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bfbfb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2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4_2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4_2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solidLine&quot;:{&quot;brightness&quot;:0,&quot;colorType&quot;:2,&quot;rgb&quot;:&quot;#bfbfbf&quot;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</p:tagLst>
</file>

<file path=ppt/tags/tag277.xml><?xml version="1.0" encoding="utf-8"?>
<p:tagLst xmlns:p="http://schemas.openxmlformats.org/presentationml/2006/main">
  <p:tag name="KSO_WM_DIAGRAM_VERSION" val="3"/>
  <p:tag name="KSO_WM_DIAGRAM_COLOR_TEXT_CAN_REMOVE" val="n"/>
  <p:tag name="KSO_WM_UNIT_SUBTYPE" val="a"/>
  <p:tag name="KSO_WM_UNIT_NOCLEAR" val="0"/>
  <p:tag name="KSO_WM_UNIT_VALUE" val="41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1983_2*l_h_f*1_2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0000000298023224,&quot;colorType&quot;:1,&quot;foreColorIndex&quot;:1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单击此处输入你的项正文，文字是您思想的提炼，请尽量言简意赅。"/>
  <p:tag name="KSO_WM_UNIT_TEXT_FILL_FORE_SCHEMECOLOR_INDEX" val="1"/>
  <p:tag name="KSO_WM_UNIT_TEXT_FILL_TYPE" val="1"/>
  <p:tag name="KSO_WM_UNIT_TEXT_TYPE" val="1"/>
</p:tagLst>
</file>

<file path=ppt/tags/tag278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1983_2*l_h_a*1_2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EXT_FILL_FORE_SCHEMECOLOR_INDEX_BRIGHTNESS" val="0.15"/>
  <p:tag name="KSO_WM_DIAGRAM_VERSION" val="3"/>
  <p:tag name="KSO_WM_DIAGRAM_COLOR_TEXT_CAN_REMOVE" val="n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此处添加项标题"/>
  <p:tag name="KSO_WM_UNIT_TEXT_FILL_FORE_SCHEMECOLOR_INDEX" val="1"/>
  <p:tag name="KSO_WM_UNIT_TEXT_FILL_TYPE" val="1"/>
  <p:tag name="KSO_WM_UNIT_TEXT_TYPE" val="1"/>
</p:tagLst>
</file>

<file path=ppt/tags/tag279.xml><?xml version="1.0" encoding="utf-8"?>
<p:tagLst xmlns:p="http://schemas.openxmlformats.org/presentationml/2006/main">
  <p:tag name="KSO_WM_DIAGRAM_VERSION" val="3"/>
  <p:tag name="KSO_WM_DIAGRAM_COLOR_TEXT_CAN_REMOVE" val="n"/>
  <p:tag name="KSO_WM_UNIT_SUBTYPE" val="a"/>
  <p:tag name="KSO_WM_UNIT_NOCLEAR" val="0"/>
  <p:tag name="KSO_WM_UNIT_VALUE" val="41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1983_2*l_h_f*1_3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0000000298023224,&quot;colorType&quot;:1,&quot;foreColorIndex&quot;:1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单击此处输入你的项正文，文字是您思想的提炼，请尽量言简意赅。"/>
  <p:tag name="KSO_WM_UNIT_TEXT_FILL_FORE_SCHEMECOLOR_INDEX" val="1"/>
  <p:tag name="KSO_WM_UNIT_TEXT_FILL_TYPE" val="1"/>
  <p:tag name="KSO_WM_UNIT_TEXT_TYPE" val="1"/>
</p:tagLst>
</file>

<file path=ppt/tags/tag28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1983_2*l_h_a*1_3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EXT_FILL_FORE_SCHEMECOLOR_INDEX_BRIGHTNESS" val="0.15"/>
  <p:tag name="KSO_WM_DIAGRAM_VERSION" val="3"/>
  <p:tag name="KSO_WM_DIAGRAM_COLOR_TEXT_CAN_REMOVE" val="n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此处添加项标题"/>
  <p:tag name="KSO_WM_UNIT_TEXT_FILL_FORE_SCHEMECOLOR_INDEX" val="1"/>
  <p:tag name="KSO_WM_UNIT_TEXT_FILL_TYPE" val="1"/>
  <p:tag name="KSO_WM_UNIT_TEXT_TYPE" val="1"/>
</p:tagLst>
</file>

<file path=ppt/tags/tag281.xml><?xml version="1.0" encoding="utf-8"?>
<p:tagLst xmlns:p="http://schemas.openxmlformats.org/presentationml/2006/main">
  <p:tag name="KSO_WM_DIAGRAM_VERSION" val="3"/>
  <p:tag name="KSO_WM_DIAGRAM_COLOR_TEXT_CAN_REMOVE" val="n"/>
  <p:tag name="KSO_WM_UNIT_SUBTYPE" val="a"/>
  <p:tag name="KSO_WM_UNIT_NOCLEAR" val="0"/>
  <p:tag name="KSO_WM_UNIT_VALUE" val="41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4_1"/>
  <p:tag name="KSO_WM_UNIT_ID" val="diagram20231983_2*l_h_f*1_4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0000000298023224,&quot;colorType&quot;:1,&quot;foreColorIndex&quot;:1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单击此处输入你的项正文，文字是您思想的提炼，请尽量言简意赅。"/>
  <p:tag name="KSO_WM_UNIT_TEXT_FILL_FORE_SCHEMECOLOR_INDEX" val="1"/>
  <p:tag name="KSO_WM_UNIT_TEXT_FILL_TYPE" val="1"/>
  <p:tag name="KSO_WM_UNIT_TEXT_TYPE" val="1"/>
</p:tagLst>
</file>

<file path=ppt/tags/tag28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4_1"/>
  <p:tag name="KSO_WM_UNIT_ID" val="diagram20231983_2*l_h_a*1_4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EXT_FILL_FORE_SCHEMECOLOR_INDEX_BRIGHTNESS" val="0.15"/>
  <p:tag name="KSO_WM_DIAGRAM_VERSION" val="3"/>
  <p:tag name="KSO_WM_DIAGRAM_COLOR_TEXT_CAN_REMOVE" val="n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此处添加项标题"/>
  <p:tag name="KSO_WM_UNIT_TEXT_FILL_FORE_SCHEMECOLOR_INDEX" val="1"/>
  <p:tag name="KSO_WM_UNIT_TEXT_FILL_TYPE" val="1"/>
  <p:tag name="KSO_WM_UNIT_TEXT_TYPE" val="1"/>
</p:tagLst>
</file>

<file path=ppt/tags/tag283.xml><?xml version="1.0" encoding="utf-8"?>
<p:tagLst xmlns:p="http://schemas.openxmlformats.org/presentationml/2006/main">
  <p:tag name="KSO_WM_SLIDE_ID" val="diagram20231983_1"/>
  <p:tag name="KSO_WM_TEMPLATE_SUBCATEGORY" val="0"/>
  <p:tag name="KSO_WM_TEMPLATE_MASTER_TYPE" val="0"/>
  <p:tag name="KSO_WM_TEMPLATE_COLOR_TYPE" val="0"/>
  <p:tag name="KSO_WM_SLIDE_ITEM_CNT" val="3"/>
  <p:tag name="KSO_WM_SLIDE_INDEX" val="1"/>
  <p:tag name="KSO_WM_TAG_VERSION" val="3.0"/>
  <p:tag name="KSO_WM_BEAUTIFY_FLAG" val="#wm#"/>
  <p:tag name="KSO_WM_TEMPLATE_CATEGORY" val="diagram"/>
  <p:tag name="KSO_WM_TEMPLATE_INDEX" val="20231983"/>
  <p:tag name="KSO_WM_SLIDE_TYPE" val="text"/>
  <p:tag name="KSO_WM_SLIDE_SUBTYPE" val="diag"/>
  <p:tag name="KSO_WM_SLIDE_SIZE" val="771.806*337.205"/>
  <p:tag name="KSO_WM_SLIDE_POSITION" val="85.5043*128.529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28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9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diagram20231973_1*a*1"/>
  <p:tag name="KSO_WM_TEMPLATE_CATEGORY" val="diagram"/>
  <p:tag name="KSO_WM_TEMPLATE_INDEX" val="20231973"/>
  <p:tag name="KSO_WM_UNIT_LAYERLEVEL" val="1"/>
  <p:tag name="KSO_WM_TAG_VERSION" val="3.0"/>
  <p:tag name="KSO_WM_BEAUTIFY_FLAG" val="#wm#"/>
  <p:tag name="KSO_WM_UNIT_TEXT_TYPE" val="1"/>
  <p:tag name="KSO_WM_UNIT_PRESET_TEXT" val="单击此处添加标题"/>
</p:tagLst>
</file>

<file path=ppt/tags/tag285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3"/>
  <p:tag name="KSO_WM_UNIT_ID" val="diagram20231973_3*l_h_i*1_1_3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.6000000238418579,&quot;colorType&quot;:1,&quot;foreColorIndex&quot;:13,&quot;transparency&quot;:0.850000023841857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4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13"/>
  <p:tag name="KSO_WM_UNIT_FILL_FORE_SCHEMECOLOR_INDEX_BRIGHTNESS" val="0.6"/>
</p:tagLst>
</file>

<file path=ppt/tags/tag286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1973_3*l_h_f*1_1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55"/>
  <p:tag name="KSO_WM_UNIT_TEXT_TYPE" val="1"/>
  <p:tag name="KSO_WM_UNIT_TEXT_LAYER_COUNT" val="1"/>
  <p:tag name="KSO_WM_UNIT_PRESET_TEXT" val="单击此处添加文本具体内容，简明扼要地阐述您的观点。根据需要可酌情增减文字内容"/>
  <p:tag name="KSO_WM_UNIT_TEXT_FILL_FORE_SCHEMECOLOR_INDEX" val="1"/>
  <p:tag name="KSO_WM_UNIT_TEXT_FILL_TYPE" val="1"/>
</p:tagLst>
</file>

<file path=ppt/tags/tag287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1_1"/>
  <p:tag name="KSO_WM_UNIT_ID" val="diagram20231973_3*l_h_i*1_1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1"/>
  <p:tag name="KSO_WM_UNIT_FILL_TYPE" val="1"/>
  <p:tag name="KSO_WM_UNIT_FILL_FORE_SCHEMECOLOR_INDEX" val="5"/>
  <p:tag name="KSO_WM_UNIT_FILL_FORE_SCHEMECOLOR_INDEX_BRIGHTNESS" val="0"/>
</p:tagLst>
</file>

<file path=ppt/tags/tag288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3"/>
  <p:tag name="KSO_WM_UNIT_ID" val="diagram20231973_3*l_h_i*1_2_3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.6000000238418579,&quot;colorType&quot;:1,&quot;foreColorIndex&quot;:13,&quot;transparency&quot;:0.850000023841857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4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13"/>
  <p:tag name="KSO_WM_UNIT_FILL_FORE_SCHEMECOLOR_INDEX_BRIGHTNESS" val="0.6"/>
</p:tagLst>
</file>

<file path=ppt/tags/tag289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1973_3*l_h_f*1_2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55"/>
  <p:tag name="KSO_WM_UNIT_TEXT_TYPE" val="1"/>
  <p:tag name="KSO_WM_UNIT_TEXT_LAYER_COUNT" val="1"/>
  <p:tag name="KSO_WM_UNIT_PRESET_TEXT" val="单击此处添加文本具体内容，简明扼要地阐述您的观点。根据需要可酌情增减文字内容"/>
  <p:tag name="KSO_WM_UNIT_TEXT_FILL_FORE_SCHEMECOLOR_INDEX" val="1"/>
  <p:tag name="KSO_WM_UNIT_TEXT_FILL_TYPE" val="1"/>
</p:tagLst>
</file>

<file path=ppt/tags/tag290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2_1"/>
  <p:tag name="KSO_WM_UNIT_ID" val="diagram20231973_3*l_h_i*1_2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2"/>
  <p:tag name="KSO_WM_UNIT_FILL_TYPE" val="1"/>
  <p:tag name="KSO_WM_UNIT_FILL_FORE_SCHEMECOLOR_INDEX" val="5"/>
  <p:tag name="KSO_WM_UNIT_FILL_FORE_SCHEMECOLOR_INDEX_BRIGHTNESS" val="0"/>
</p:tagLst>
</file>

<file path=ppt/tags/tag291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3"/>
  <p:tag name="KSO_WM_UNIT_ID" val="diagram20231973_3*l_h_i*1_3_3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.6000000238418579,&quot;colorType&quot;:1,&quot;foreColorIndex&quot;:13,&quot;transparency&quot;:0.850000023841857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4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13"/>
  <p:tag name="KSO_WM_UNIT_FILL_FORE_SCHEMECOLOR_INDEX_BRIGHTNESS" val="0.6"/>
</p:tagLst>
</file>

<file path=ppt/tags/tag292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31973_3*l_h_f*1_3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55"/>
  <p:tag name="KSO_WM_UNIT_TEXT_TYPE" val="1"/>
  <p:tag name="KSO_WM_UNIT_TEXT_LAYER_COUNT" val="1"/>
  <p:tag name="KSO_WM_UNIT_PRESET_TEXT" val="单击此处添加文本具体内容，简明扼要地阐述您的观点。根据需要可酌情增减文字内容"/>
  <p:tag name="KSO_WM_UNIT_TEXT_FILL_FORE_SCHEMECOLOR_INDEX" val="1"/>
  <p:tag name="KSO_WM_UNIT_TEXT_FILL_TYPE" val="1"/>
</p:tagLst>
</file>

<file path=ppt/tags/tag293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3_1"/>
  <p:tag name="KSO_WM_UNIT_ID" val="diagram20231973_3*l_h_i*1_3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3"/>
  <p:tag name="KSO_WM_UNIT_FILL_TYPE" val="1"/>
  <p:tag name="KSO_WM_UNIT_FILL_FORE_SCHEMECOLOR_INDEX" val="5"/>
  <p:tag name="KSO_WM_UNIT_FILL_FORE_SCHEMECOLOR_INDEX_BRIGHTNESS" val="0"/>
</p:tagLst>
</file>

<file path=ppt/tags/tag294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3"/>
  <p:tag name="KSO_WM_UNIT_ID" val="diagram20231973_3*l_h_i*1_4_3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.6000000238418579,&quot;colorType&quot;:1,&quot;foreColorIndex&quot;:13,&quot;transparency&quot;:0.850000023841857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4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13"/>
  <p:tag name="KSO_WM_UNIT_FILL_FORE_SCHEMECOLOR_INDEX_BRIGHTNESS" val="0.6"/>
</p:tagLst>
</file>

<file path=ppt/tags/tag295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4_1"/>
  <p:tag name="KSO_WM_UNIT_ID" val="diagram20231973_3*l_h_f*1_4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55"/>
  <p:tag name="KSO_WM_UNIT_TEXT_TYPE" val="1"/>
  <p:tag name="KSO_WM_UNIT_TEXT_LAYER_COUNT" val="1"/>
  <p:tag name="KSO_WM_UNIT_PRESET_TEXT" val="单击此处添加文本具体内容，简明扼要地阐述您的观点。根据需要可酌情增减文字内容"/>
  <p:tag name="KSO_WM_UNIT_TEXT_FILL_FORE_SCHEMECOLOR_INDEX" val="1"/>
  <p:tag name="KSO_WM_UNIT_TEXT_FILL_TYPE" val="1"/>
</p:tagLst>
</file>

<file path=ppt/tags/tag296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4_1"/>
  <p:tag name="KSO_WM_UNIT_ID" val="diagram20231973_3*l_h_i*1_4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4"/>
  <p:tag name="KSO_WM_UNIT_FILL_TYPE" val="1"/>
  <p:tag name="KSO_WM_UNIT_FILL_FORE_SCHEMECOLOR_INDEX" val="5"/>
  <p:tag name="KSO_WM_UNIT_FILL_FORE_SCHEMECOLOR_INDEX_BRIGHTNESS" val="0"/>
</p:tagLst>
</file>

<file path=ppt/tags/tag297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20231973_3*l_h_i*1_1_2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.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</p:tagLst>
</file>

<file path=ppt/tags/tag298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1973_3*l_h_i*1_2_2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.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</p:tagLst>
</file>

<file path=ppt/tags/tag299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2"/>
  <p:tag name="KSO_WM_UNIT_ID" val="diagram20231973_3*l_h_i*1_3_2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.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</p:tagLst>
</file>

<file path=ppt/tags/tag300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2"/>
  <p:tag name="KSO_WM_UNIT_ID" val="diagram20231973_3*l_h_i*1_4_2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.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</p:tagLst>
</file>

<file path=ppt/tags/tag301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31973_3*l_h_a*1_1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8"/>
  <p:tag name="KSO_WM_UNIT_TEXT_TYPE" val="1"/>
  <p:tag name="KSO_WM_UNIT_PRESET_TEXT" val="添加标题"/>
  <p:tag name="KSO_WM_UNIT_TEXT_FILL_FORE_SCHEMECOLOR_INDEX" val="1"/>
  <p:tag name="KSO_WM_UNIT_TEXT_FILL_TYPE" val="1"/>
</p:tagLst>
</file>

<file path=ppt/tags/tag302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31973_3*l_h_a*1_2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</p:tagLst>
</file>

<file path=ppt/tags/tag303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diagram20231973_3*l_h_a*1_3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</p:tagLst>
</file>

<file path=ppt/tags/tag304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4_1"/>
  <p:tag name="KSO_WM_UNIT_ID" val="diagram20231973_3*l_h_a*1_4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</p:tagLst>
</file>

<file path=ppt/tags/tag305.xml><?xml version="1.0" encoding="utf-8"?>
<p:tagLst xmlns:p="http://schemas.openxmlformats.org/presentationml/2006/main">
  <p:tag name="KSO_WM_SLIDE_ID" val="diagram20231973_1"/>
  <p:tag name="KSO_WM_TEMPLATE_SUBCATEGORY" val="0"/>
  <p:tag name="KSO_WM_TEMPLATE_MASTER_TYPE" val="0"/>
  <p:tag name="KSO_WM_TEMPLATE_COLOR_TYPE" val="0"/>
  <p:tag name="KSO_WM_SLIDE_TYPE" val="text"/>
  <p:tag name="KSO_WM_SLIDE_SUBTYPE" val="diag"/>
  <p:tag name="KSO_WM_SLIDE_ITEM_CNT" val="2"/>
  <p:tag name="KSO_WM_SLIDE_INDEX" val="1"/>
  <p:tag name="KSO_WM_SLIDE_SIZE" val="850.35*326.55"/>
  <p:tag name="KSO_WM_SLIDE_POSITION" val="54.85*131.9"/>
  <p:tag name="KSO_WM_DIAGRAM_GROUP_CODE" val="l1-1"/>
  <p:tag name="KSO_WM_SLIDE_DIAGTYPE" val="l"/>
  <p:tag name="KSO_WM_TAG_VERSION" val="3.0"/>
  <p:tag name="KSO_WM_BEAUTIFY_FLAG" val="#wm#"/>
  <p:tag name="KSO_WM_TEMPLATE_CATEGORY" val="diagram"/>
  <p:tag name="KSO_WM_TEMPLATE_INDEX" val="20231973"/>
  <p:tag name="KSO_WM_SLIDE_LAYOUT" val="a_l"/>
  <p:tag name="KSO_WM_SLIDE_LAYOUT_CNT" val="1_1"/>
  <p:tag name="KSO_WM_SPECIAL_SOURCE" val="bdnull"/>
</p:tagLst>
</file>

<file path=ppt/tags/tag306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TEXT_TYPE" val="1"/>
  <p:tag name="KSO_WM_UNIT_PRESET_TEXT" val="添加章节标题"/>
</p:tagLst>
</file>

<file path=ppt/tags/tag307.xml><?xml version="1.0" encoding="utf-8"?>
<p:tagLst xmlns:p="http://schemas.openxmlformats.org/presentationml/2006/main">
  <p:tag name="KSO_WM_UNIT_TYPE" val="e"/>
  <p:tag name="KSO_WM_UNIT_INDEX" val="1"/>
  <p:tag name="KSO_WM_BEAUTIFY_FLAG" val="#wm#"/>
  <p:tag name="KSO_WM_TAG_VERSION" val="3.0"/>
  <p:tag name="KSO_WM_UNIT_ID" val="custom20238579_7*e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</p:tagLst>
</file>

<file path=ppt/tags/tag308.xml><?xml version="1.0" encoding="utf-8"?>
<p:tagLst xmlns:p="http://schemas.openxmlformats.org/presentationml/2006/main">
  <p:tag name="KSO_WM_SLIDE_TYPE" val="sectionTitl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BEAUTIFY_FLAG" val="#wm#"/>
  <p:tag name="KSO_WM_TEMPLATE_INDEX" val="20238579"/>
  <p:tag name="KSO_WM_TEMPLATE_CATEGORY" val="custom"/>
  <p:tag name="KSO_WM_SLIDE_INDEX" val="7"/>
  <p:tag name="KSO_WM_SLIDE_ID" val="custom20238579_7"/>
  <p:tag name="KSO_WM_TEMPLATE_MASTER_TYPE" val="0"/>
  <p:tag name="KSO_WM_SLIDE_LAYOUT" val="a_e"/>
  <p:tag name="KSO_WM_SLIDE_LAYOUT_CNT" val="1_1"/>
</p:tagLst>
</file>

<file path=ppt/tags/tag30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31784_2*a*1"/>
  <p:tag name="KSO_WM_TEMPLATE_CATEGORY" val="diagram"/>
  <p:tag name="KSO_WM_TEMPLATE_INDEX" val="20231784"/>
  <p:tag name="KSO_WM_UNIT_LAYERLEVEL" val="1"/>
  <p:tag name="KSO_WM_TAG_VERSION" val="3.0"/>
  <p:tag name="KSO_WM_BEAUTIFY_FLAG" val="#wm#"/>
  <p:tag name="KSO_WM_DIAGRAM_GROUP_CODE" val="l1-1"/>
  <p:tag name="KSO_WM_UNIT_PRESET_TEXT" val="单击此处添加标题"/>
  <p:tag name="KSO_WM_UNIT_TEXT_TYPE" val="1"/>
</p:tagLst>
</file>

<file path=ppt/tags/tag3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784_3*l_h_i*1_1_2"/>
  <p:tag name="KSO_WM_TEMPLATE_CATEGORY" val="diagram"/>
  <p:tag name="KSO_WM_TEMPLATE_INDEX" val="2023178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1_2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5"/>
</p:tagLst>
</file>

<file path=ppt/tags/tag311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1784_3*l_h_f*1_1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，简明扼要地阐述您的观点。根据需要可酌情增减文字，以便观者准确地理解您传达的思想。单击此处添加文本具体内容。"/>
  <p:tag name="KSO_WM_UNIT_TEXT_FILL_FORE_SCHEMECOLOR_INDEX" val="1"/>
  <p:tag name="KSO_WM_UNIT_TEXT_FILL_TYPE" val="1"/>
</p:tagLst>
</file>

<file path=ppt/tags/tag31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1784_3*l_h_a*1_1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3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1_1"/>
  <p:tag name="KSO_WM_UNIT_ID" val="diagram20231784_3*l_h_i*1_1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</p:tagLst>
</file>

<file path=ppt/tags/tag3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784_3*l_h_i*1_2_2"/>
  <p:tag name="KSO_WM_TEMPLATE_CATEGORY" val="diagram"/>
  <p:tag name="KSO_WM_TEMPLATE_INDEX" val="2023178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2_2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5"/>
</p:tagLst>
</file>

<file path=ppt/tags/tag315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1784_3*l_h_f*1_2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内容，简明扼要地阐述您的观点。根据需要可酌情增减文字，以便观者准确地理解您传达的思想。单击此处添加文本具体内容。"/>
  <p:tag name="KSO_WM_UNIT_TEXT_FILL_FORE_SCHEMECOLOR_INDEX" val="1"/>
  <p:tag name="KSO_WM_UNIT_TEXT_FILL_TYPE" val="1"/>
</p:tagLst>
</file>

<file path=ppt/tags/tag31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1784_3*l_h_a*1_2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3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2_1"/>
  <p:tag name="KSO_WM_UNIT_ID" val="diagram20231784_3*l_h_i*1_2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</p:tagLst>
</file>

<file path=ppt/tags/tag3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784_3*l_h_i*1_3_2"/>
  <p:tag name="KSO_WM_TEMPLATE_CATEGORY" val="diagram"/>
  <p:tag name="KSO_WM_TEMPLATE_INDEX" val="2023178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3_2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5"/>
</p:tagLst>
</file>

<file path=ppt/tags/tag319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1784_3*l_h_f*1_3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内容，简明扼要地阐述您的观点。根据需要可酌情增减文字，以便观者准确地理解您传达的思想。单击此处添加文本。"/>
  <p:tag name="KSO_WM_UNIT_TEXT_FILL_FORE_SCHEMECOLOR_INDEX" val="1"/>
  <p:tag name="KSO_WM_UNIT_TEXT_FILL_TYPE" val="1"/>
</p:tagLst>
</file>

<file path=ppt/tags/tag32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1784_3*l_h_a*1_3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3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3_1"/>
  <p:tag name="KSO_WM_UNIT_ID" val="diagram20231784_3*l_h_i*1_3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</p:tagLst>
</file>

<file path=ppt/tags/tag3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784_3*l_h_i*1_4_2"/>
  <p:tag name="KSO_WM_TEMPLATE_CATEGORY" val="diagram"/>
  <p:tag name="KSO_WM_TEMPLATE_INDEX" val="2023178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4_2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5"/>
</p:tagLst>
</file>

<file path=ppt/tags/tag323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4_1"/>
  <p:tag name="KSO_WM_UNIT_ID" val="diagram20231784_3*l_h_f*1_4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，简明扼要地阐述您的观点。根据需要可酌情增减文字，以便观者准确地理解您传达的思想。单击此处添加文本。"/>
  <p:tag name="KSO_WM_UNIT_TEXT_FILL_FORE_SCHEMECOLOR_INDEX" val="1"/>
  <p:tag name="KSO_WM_UNIT_TEXT_FILL_TYPE" val="1"/>
</p:tagLst>
</file>

<file path=ppt/tags/tag32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4_1"/>
  <p:tag name="KSO_WM_UNIT_ID" val="diagram20231784_3*l_h_a*1_4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3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4_1"/>
  <p:tag name="KSO_WM_UNIT_ID" val="diagram20231784_3*l_h_i*1_4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</p:tagLst>
</file>

<file path=ppt/tags/tag326.xml><?xml version="1.0" encoding="utf-8"?>
<p:tagLst xmlns:p="http://schemas.openxmlformats.org/presentationml/2006/main">
  <p:tag name="KSO_WM_SLIDE_ID" val="diagram20231784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784"/>
  <p:tag name="KSO_WM_SLIDE_TYPE" val="text"/>
  <p:tag name="KSO_WM_SLIDE_SUBTYPE" val="diag"/>
  <p:tag name="KSO_WM_SLIDE_SIZE" val="851.132*388.3"/>
  <p:tag name="KSO_WM_SLIDE_POSITION" val="54.7968*105.7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3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d"/>
  <p:tag name="KSO_WM_UNIT_INDEX" val="1"/>
  <p:tag name="KSO_WM_UNIT_ID" val="custom20233600_1*d*1"/>
  <p:tag name="KSO_WM_TEMPLATE_CATEGORY" val="custom"/>
  <p:tag name="KSO_WM_TEMPLATE_INDEX" val="20233600"/>
  <p:tag name="KSO_WM_UNIT_LAYERLEVEL" val="1"/>
  <p:tag name="KSO_WM_TAG_VERSION" val="3.0"/>
  <p:tag name="KSO_WM_BEAUTIFY_FLAG" val="#wm#"/>
  <p:tag name="KSO_WM_UNIT_VALUE" val="1904*3384"/>
  <p:tag name="KSO_WM_UNIT_PICTURE_SUBTYPE" val="a"/>
  <p:tag name="MH_PIC_SOURCE_TYPE" val="generate_slide_ai*VCG41N888892934*gallery_gallery_ai_v2.0.9_ONLINE*1744768936745_159.195_03cc0af3121b-slide-20"/>
</p:tagLst>
</file>

<file path=ppt/tags/tag3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2"/>
  <p:tag name="KSO_WM_UNIT_ID" val="custom20233600_1*i*2"/>
  <p:tag name="KSO_WM_TEMPLATE_CATEGORY" val="custom"/>
  <p:tag name="KSO_WM_TEMPLATE_INDEX" val="20233600"/>
  <p:tag name="KSO_WM_UNIT_LAYERLEVEL" val="1"/>
  <p:tag name="KSO_WM_TAG_VERSION" val="3.0"/>
  <p:tag name="KSO_WM_BEAUTIFY_FLAG" val="#wm#"/>
</p:tagLst>
</file>

<file path=ppt/tags/tag32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600_1*a*1"/>
  <p:tag name="KSO_WM_TEMPLATE_CATEGORY" val="custom"/>
  <p:tag name="KSO_WM_TEMPLATE_INDEX" val="20233600"/>
  <p:tag name="KSO_WM_UNIT_LAYERLEVEL" val="1"/>
  <p:tag name="KSO_WM_TAG_VERSION" val="3.0"/>
  <p:tag name="KSO_WM_BEAUTIFY_FLAG" val="#wm#"/>
  <p:tag name="KSO_WM_DIAGRAM_GROUP_CODE" val="l1-1"/>
  <p:tag name="KSO_WM_UNIT_PRESET_TEXT" val="单击此处添加标题"/>
  <p:tag name="KSO_WM_UNIT_TEXT_TYPE" val="1"/>
</p:tagLst>
</file>

<file path=ppt/tags/tag330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3660_2*l_h_f*1_2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3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TEXT_TYPE" val="1"/>
  <p:tag name="KSO_WM_DIAGRAM_VERSION" val="3"/>
  <p:tag name="KSO_WM_DIAGRAM_COLOR_TRICK" val="2"/>
  <p:tag name="KSO_WM_DIAGRAM_COLOR_TEXT_CAN_REMOVE" val="n"/>
  <p:tag name="KSO_WM_UNIT_TEXT_LAYER_COUNT" val="1"/>
  <p:tag name="KSO_WM_BEAUTIFY_FLAG" val="#wm#"/>
  <p:tag name="KSO_WM_UNIT_PRESET_TEXT" val="单击此处添加文本具体内容，简明阐述您的观点。根据需要可增减文字，以便观者准确理解您传达的思想。单击此处添加文本具体内容简明地阐述您的观点。"/>
  <p:tag name="KSO_WM_UNIT_TEXT_FILL_FORE_SCHEMECOLOR_INDEX" val="1"/>
  <p:tag name="KSO_WM_UNIT_TEXT_FILL_TYPE" val="1"/>
</p:tagLst>
</file>

<file path=ppt/tags/tag33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3660_2*l_h_a*1_2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TEXT_TYPE" val="1"/>
  <p:tag name="KSO_WM_DIAGRAM_VERSION" val="3"/>
  <p:tag name="KSO_WM_DIAGRAM_COLOR_TRICK" val="2"/>
  <p:tag name="KSO_WM_DIAGRAM_COLOR_TEXT_CAN_REMOVE" val="n"/>
  <p:tag name="KSO_WM_BEAUTIFY_FLAG" val="#wm#"/>
  <p:tag name="KSO_WM_UNIT_PRESET_TEXT" val="单击此处添加标题"/>
  <p:tag name="KSO_WM_UNIT_TEXT_FILL_FORE_SCHEMECOLOR_INDEX" val="1"/>
  <p:tag name="KSO_WM_UNIT_TEXT_FILL_TYPE" val="1"/>
</p:tagLst>
</file>

<file path=ppt/tags/tag332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3660_2*l_h_f*1_3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3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TEXT_TYPE" val="1"/>
  <p:tag name="KSO_WM_DIAGRAM_VERSION" val="3"/>
  <p:tag name="KSO_WM_DIAGRAM_COLOR_TRICK" val="2"/>
  <p:tag name="KSO_WM_DIAGRAM_COLOR_TEXT_CAN_REMOVE" val="n"/>
  <p:tag name="KSO_WM_UNIT_TEXT_LAYER_COUNT" val="1"/>
  <p:tag name="KSO_WM_BEAUTIFY_FLAG" val="#wm#"/>
  <p:tag name="KSO_WM_UNIT_PRESET_TEXT" val="单击此处添加文本内容，简明阐述您的观点。根据需要可增减文字，以便观者准确理解您传达的思想。单击此处添加文本具体内容简明地阐述您的观点。"/>
  <p:tag name="KSO_WM_UNIT_TEXT_FILL_FORE_SCHEMECOLOR_INDEX" val="1"/>
  <p:tag name="KSO_WM_UNIT_TEXT_FILL_TYPE" val="1"/>
</p:tagLst>
</file>

<file path=ppt/tags/tag33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3660_2*l_h_a*1_3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TEXT_TYPE" val="1"/>
  <p:tag name="KSO_WM_DIAGRAM_VERSION" val="3"/>
  <p:tag name="KSO_WM_DIAGRAM_COLOR_TRICK" val="2"/>
  <p:tag name="KSO_WM_DIAGRAM_COLOR_TEXT_CAN_REMOVE" val="n"/>
  <p:tag name="KSO_WM_BEAUTIFY_FLAG" val="#wm#"/>
  <p:tag name="KSO_WM_UNIT_PRESET_TEXT" val="单击此处添加标题"/>
  <p:tag name="KSO_WM_UNIT_TEXT_FILL_FORE_SCHEMECOLOR_INDEX" val="1"/>
  <p:tag name="KSO_WM_UNIT_TEXT_FILL_TYPE" val="1"/>
</p:tagLst>
</file>

<file path=ppt/tags/tag334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3660_2*l_h_f*1_1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3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TEXT_TYPE" val="1"/>
  <p:tag name="KSO_WM_DIAGRAM_VERSION" val="3"/>
  <p:tag name="KSO_WM_DIAGRAM_COLOR_TRICK" val="2"/>
  <p:tag name="KSO_WM_DIAGRAM_COLOR_TEXT_CAN_REMOVE" val="n"/>
  <p:tag name="KSO_WM_UNIT_TEXT_LAYER_COUNT" val="1"/>
  <p:tag name="KSO_WM_BEAUTIFY_FLAG" val="#wm#"/>
  <p:tag name="KSO_WM_UNIT_PRESET_TEXT" val="单击此处添加文本，简明阐述您的观点。根据需要可增减文字，以便观者准确理解您传达的思想。单击此处添加文本具体内容简明地阐述您的观点。"/>
  <p:tag name="KSO_WM_UNIT_TEXT_FILL_FORE_SCHEMECOLOR_INDEX" val="1"/>
  <p:tag name="KSO_WM_UNIT_TEXT_FILL_TYPE" val="1"/>
</p:tagLst>
</file>

<file path=ppt/tags/tag335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3660_2*l_h_a*1_1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TEXT_TYPE" val="1"/>
  <p:tag name="KSO_WM_DIAGRAM_VERSION" val="3"/>
  <p:tag name="KSO_WM_DIAGRAM_COLOR_TRICK" val="2"/>
  <p:tag name="KSO_WM_DIAGRAM_COLOR_TEXT_CAN_REMOVE" val="n"/>
  <p:tag name="KSO_WM_BEAUTIFY_FLAG" val="#wm#"/>
  <p:tag name="KSO_WM_UNIT_PRESET_TEXT" val="单击此处添加标题"/>
  <p:tag name="KSO_WM_UNIT_TEXT_FILL_FORE_SCHEMECOLOR_INDEX" val="1"/>
  <p:tag name="KSO_WM_UNIT_TEXT_FILL_TYPE" val="1"/>
</p:tagLst>
</file>

<file path=ppt/tags/tag33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1_1"/>
  <p:tag name="KSO_WM_UNIT_ID" val="diagram20233660_2*l_h_i*1_1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SUBTYPE" val="d"/>
  <p:tag name="KSO_WM_DIAGRAM_VERSION" val="3"/>
  <p:tag name="KSO_WM_DIAGRAM_COLOR_TRICK" val="2"/>
  <p:tag name="KSO_WM_DIAGRAM_COLOR_TEXT_CAN_REMOVE" val="n"/>
  <p:tag name="KSO_WM_BEAUTIFY_FLAG" val="#wm#"/>
  <p:tag name="KSO_WM_UNIT_TEXT_FILL_FORE_SCHEMECOLOR_INDEX" val="1"/>
  <p:tag name="KSO_WM_UNIT_TEXT_FILL_TYPE" val="1"/>
</p:tagLst>
</file>

<file path=ppt/tags/tag337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2_1"/>
  <p:tag name="KSO_WM_UNIT_ID" val="diagram20233660_2*l_h_i*1_2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SUBTYPE" val="d"/>
  <p:tag name="KSO_WM_DIAGRAM_VERSION" val="3"/>
  <p:tag name="KSO_WM_DIAGRAM_COLOR_TRICK" val="2"/>
  <p:tag name="KSO_WM_DIAGRAM_COLOR_TEXT_CAN_REMOVE" val="n"/>
  <p:tag name="KSO_WM_BEAUTIFY_FLAG" val="#wm#"/>
  <p:tag name="KSO_WM_UNIT_TEXT_FILL_FORE_SCHEMECOLOR_INDEX" val="1"/>
  <p:tag name="KSO_WM_UNIT_TEXT_FILL_TYPE" val="1"/>
</p:tagLst>
</file>

<file path=ppt/tags/tag338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3_1"/>
  <p:tag name="KSO_WM_UNIT_ID" val="diagram20233660_2*l_h_i*1_3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SUBTYPE" val="d"/>
  <p:tag name="KSO_WM_DIAGRAM_VERSION" val="3"/>
  <p:tag name="KSO_WM_DIAGRAM_COLOR_TRICK" val="2"/>
  <p:tag name="KSO_WM_DIAGRAM_COLOR_TEXT_CAN_REMOVE" val="n"/>
  <p:tag name="KSO_WM_BEAUTIFY_FLAG" val="#wm#"/>
  <p:tag name="KSO_WM_UNIT_TEXT_FILL_FORE_SCHEMECOLOR_INDEX" val="1"/>
  <p:tag name="KSO_WM_UNIT_TEXT_FILL_TYPE" val="1"/>
</p:tagLst>
</file>

<file path=ppt/tags/tag3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660_2*l_h_i*1_1_2"/>
  <p:tag name="KSO_WM_TEMPLATE_CATEGORY" val="diagram"/>
  <p:tag name="KSO_WM_TEMPLATE_INDEX" val="20233660"/>
  <p:tag name="KSO_WM_UNIT_LAYERLEVEL" val="1_1_1"/>
  <p:tag name="KSO_WM_TAG_VERSION" val="3.0"/>
  <p:tag name="KSO_WM_UNIT_TYPE" val="l_h_i"/>
  <p:tag name="KSO_WM_UNIT_INDEX" val="1_1_2"/>
  <p:tag name="KSO_WM_DIAGRAM_VERSION" val="3"/>
  <p:tag name="KSO_WM_DIAGRAM_COLOR_TRICK" val="2"/>
  <p:tag name="KSO_WM_DIAGRAM_COLOR_TEXT_CAN_REMOVE" val="n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1"/>
  <p:tag name="KSO_WM_UNIT_FILL_FORE_SCHEMECOLOR_INDEX" val="5"/>
  <p:tag name="KSO_WM_UNIT_FILL_FORE_SCHEMECOLOR_INDEX_BRIGHTNESS" val="0"/>
</p:tagLst>
</file>

<file path=ppt/tags/tag3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660_2*l_h_i*1_2_2"/>
  <p:tag name="KSO_WM_TEMPLATE_CATEGORY" val="diagram"/>
  <p:tag name="KSO_WM_TEMPLATE_INDEX" val="20233660"/>
  <p:tag name="KSO_WM_UNIT_LAYERLEVEL" val="1_1_1"/>
  <p:tag name="KSO_WM_TAG_VERSION" val="3.0"/>
  <p:tag name="KSO_WM_UNIT_TYPE" val="l_h_i"/>
  <p:tag name="KSO_WM_UNIT_INDEX" val="1_2_2"/>
  <p:tag name="KSO_WM_DIAGRAM_VERSION" val="3"/>
  <p:tag name="KSO_WM_DIAGRAM_COLOR_TRICK" val="2"/>
  <p:tag name="KSO_WM_DIAGRAM_COLOR_TEXT_CAN_REMOVE" val="n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1"/>
  <p:tag name="KSO_WM_UNIT_FILL_FORE_SCHEMECOLOR_INDEX" val="6"/>
  <p:tag name="KSO_WM_UNIT_FILL_FORE_SCHEMECOLOR_INDEX_BRIGHTNESS" val="0"/>
</p:tagLst>
</file>

<file path=ppt/tags/tag3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660_2*l_h_i*1_3_2"/>
  <p:tag name="KSO_WM_TEMPLATE_CATEGORY" val="diagram"/>
  <p:tag name="KSO_WM_TEMPLATE_INDEX" val="20233660"/>
  <p:tag name="KSO_WM_UNIT_LAYERLEVEL" val="1_1_1"/>
  <p:tag name="KSO_WM_TAG_VERSION" val="3.0"/>
  <p:tag name="KSO_WM_UNIT_TYPE" val="l_h_i"/>
  <p:tag name="KSO_WM_UNIT_INDEX" val="1_3_2"/>
  <p:tag name="KSO_WM_DIAGRAM_VERSION" val="3"/>
  <p:tag name="KSO_WM_DIAGRAM_COLOR_TRICK" val="2"/>
  <p:tag name="KSO_WM_DIAGRAM_COLOR_TEXT_CAN_REMOVE" val="n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1"/>
  <p:tag name="KSO_WM_UNIT_FILL_FORE_SCHEMECOLOR_INDEX" val="5"/>
  <p:tag name="KSO_WM_UNIT_FILL_FORE_SCHEMECOLOR_INDEX_BRIGHTNESS" val="0"/>
</p:tagLst>
</file>

<file path=ppt/tags/tag342.xml><?xml version="1.0" encoding="utf-8"?>
<p:tagLst xmlns:p="http://schemas.openxmlformats.org/presentationml/2006/main">
  <p:tag name="KSO_WM_SLIDE_ID" val="custom20233600_1"/>
  <p:tag name="KSO_WM_TEMPLATE_SUBCATEGORY" val="0"/>
  <p:tag name="KSO_WM_TEMPLATE_MASTER_TYPE" val="0"/>
  <p:tag name="KSO_WM_TEMPLATE_COLOR_TYPE" val="0"/>
  <p:tag name="KSO_WM_SLIDE_ITEM_CNT" val="3"/>
  <p:tag name="KSO_WM_SLIDE_INDEX" val="1"/>
  <p:tag name="KSO_WM_TAG_VERSION" val="3.0"/>
  <p:tag name="KSO_WM_BEAUTIFY_FLAG" val="#wm#"/>
  <p:tag name="KSO_WM_TEMPLATE_CATEGORY" val="custom"/>
  <p:tag name="KSO_WM_TEMPLATE_INDEX" val="20233600"/>
  <p:tag name="KSO_WM_SLIDE_TYPE" val="text"/>
  <p:tag name="KSO_WM_SLIDE_SUBTYPE" val="picTxt"/>
  <p:tag name="KSO_WM_SLIDE_SIZE" val="836.717*113.503"/>
  <p:tag name="KSO_WM_SLIDE_POSITION" val="95.3*366.497"/>
  <p:tag name="KSO_WM_SLIDE_LAYOUT" val="a_d_l"/>
  <p:tag name="KSO_WM_SLIDE_LAYOUT_CNT" val="1_1_1"/>
  <p:tag name="KSO_WM_SPECIAL_SOURCE" val="bdnull"/>
  <p:tag name="KSO_WM_DIAGRAM_GROUP_CODE" val="l1-1"/>
  <p:tag name="KSO_WM_SLIDE_DIAGTYPE" val="l"/>
</p:tagLst>
</file>

<file path=ppt/tags/tag34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32474_1*a*1"/>
  <p:tag name="KSO_WM_TEMPLATE_CATEGORY" val="diagram"/>
  <p:tag name="KSO_WM_TEMPLATE_INDEX" val="20232474"/>
  <p:tag name="KSO_WM_UNIT_LAYERLEVEL" val="1"/>
  <p:tag name="KSO_WM_TAG_VERSION" val="3.0"/>
  <p:tag name="KSO_WM_BEAUTIFY_FLAG" val="#wm#"/>
  <p:tag name="KSO_WM_DIAGRAM_GROUP_CODE" val="l1-1"/>
  <p:tag name="KSO_WM_UNIT_PRESET_TEXT" val="单击此处添加标题"/>
  <p:tag name="KSO_WM_UNIT_TEXT_TYPE" val="1"/>
</p:tagLst>
</file>

<file path=ppt/tags/tag344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32474_2*l_h_f*1_3_1"/>
  <p:tag name="KSO_WM_TEMPLATE_CATEGORY" val="diagram"/>
  <p:tag name="KSO_WM_TEMPLATE_INDEX" val="20232474"/>
  <p:tag name="KSO_WM_UNIT_LAYERLEVEL" val="1_1_1"/>
  <p:tag name="KSO_WM_TAG_VERSION" val="3.0"/>
  <p:tag name="KSO_WM_UNIT_VALUE" val="45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VERSION" val="3"/>
  <p:tag name="KSO_WM_DIAGRAM_COLOR_TRICK" val="1"/>
  <p:tag name="KSO_WM_DIAGRAM_COLOR_TEXT_CAN_REMOVE" val="n"/>
  <p:tag name="KSO_WM_DIAGRAM_COLOR_MATCH_VALUE" val="{&quot;shape&quot;:{&quot;fill&quot;:{&quot;gradient&quot;:[{&quot;brightness&quot;:-0.25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TEXT_TYPE" val="1"/>
  <p:tag name="KSO_WM_UNIT_TEXT_LAYER_COUNT" val="1"/>
  <p:tag name="KSO_WM_BEAUTIFY_FLAG" val="#wm#"/>
  <p:tag name="KSO_WM_UNIT_PRESET_TEXT" val="单击此处添加文本具体内容，简明扼要地阐述您的观点，根据需要可酌情增减文字内容"/>
  <p:tag name="KSO_WM_UNIT_FILL_TYPE" val="3"/>
</p:tagLst>
</file>

<file path=ppt/tags/tag345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2474_2*l_h_f*1_2_1"/>
  <p:tag name="KSO_WM_TEMPLATE_CATEGORY" val="diagram"/>
  <p:tag name="KSO_WM_TEMPLATE_INDEX" val="20232474"/>
  <p:tag name="KSO_WM_UNIT_LAYERLEVEL" val="1_1_1"/>
  <p:tag name="KSO_WM_TAG_VERSION" val="3.0"/>
  <p:tag name="KSO_WM_UNIT_VALUE" val="45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VERSION" val="3"/>
  <p:tag name="KSO_WM_DIAGRAM_COLOR_TRICK" val="1"/>
  <p:tag name="KSO_WM_DIAGRAM_COLOR_TEXT_CAN_REMOVE" val="n"/>
  <p:tag name="KSO_WM_DIAGRAM_COLOR_MATCH_VALUE" val="{&quot;shape&quot;:{&quot;fill&quot;:{&quot;gradient&quot;:[{&quot;brightness&quot;:-0.25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TEXT_TYPE" val="1"/>
  <p:tag name="KSO_WM_UNIT_TEXT_LAYER_COUNT" val="1"/>
  <p:tag name="KSO_WM_BEAUTIFY_FLAG" val="#wm#"/>
  <p:tag name="KSO_WM_UNIT_PRESET_TEXT" val="单击此处添加文本具体内容，简明扼要地阐述您的观点，根据需要可酌情增减文字"/>
  <p:tag name="KSO_WM_UNIT_FILL_TYPE" val="3"/>
</p:tagLst>
</file>

<file path=ppt/tags/tag346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2474_2*l_h_f*1_1_1"/>
  <p:tag name="KSO_WM_TEMPLATE_CATEGORY" val="diagram"/>
  <p:tag name="KSO_WM_TEMPLATE_INDEX" val="20232474"/>
  <p:tag name="KSO_WM_UNIT_LAYERLEVEL" val="1_1_1"/>
  <p:tag name="KSO_WM_TAG_VERSION" val="3.0"/>
  <p:tag name="KSO_WM_UNIT_VALUE" val="45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VERSION" val="3"/>
  <p:tag name="KSO_WM_DIAGRAM_COLOR_TRICK" val="1"/>
  <p:tag name="KSO_WM_DIAGRAM_COLOR_TEXT_CAN_REMOVE" val="n"/>
  <p:tag name="KSO_WM_DIAGRAM_COLOR_MATCH_VALUE" val="{&quot;shape&quot;:{&quot;fill&quot;:{&quot;gradient&quot;:[{&quot;brightness&quot;:-0.25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TEXT_TYPE" val="1"/>
  <p:tag name="KSO_WM_UNIT_TEXT_LAYER_COUNT" val="1"/>
  <p:tag name="KSO_WM_BEAUTIFY_FLAG" val="#wm#"/>
  <p:tag name="KSO_WM_UNIT_PRESET_TEXT" val="单击此处添加文本内容，简明扼要地阐述您的观点，根据需要可酌情增减文字"/>
  <p:tag name="KSO_WM_UNIT_FILL_TYPE" val="3"/>
</p:tagLst>
</file>

<file path=ppt/tags/tag3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32474_2*l_h_i*1_1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solid&quot;:{&quot;brightness&quot;:0,&quot;colorType&quot;:1,&quot;foreColorIndex&quot;:4,&quot;transparency&quot;:0.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BEAUTIFY_FLAG" val="#wm#"/>
  <p:tag name="KSO_WM_UNIT_FILL_TYPE" val="1"/>
  <p:tag name="KSO_WM_UNIT_FILL_FORE_SCHEMECOLOR_INDEX" val="4"/>
  <p:tag name="KSO_WM_UNIT_FILL_FORE_SCHEMECOLOR_INDEX_BRIGHTNESS" val="0"/>
</p:tagLst>
</file>

<file path=ppt/tags/tag348.xml><?xml version="1.0" encoding="utf-8"?>
<p:tagLst xmlns:p="http://schemas.openxmlformats.org/presentationml/2006/main">
  <p:tag name="KSO_WM_UNIT_VALUE" val="271*27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d"/>
  <p:tag name="KSO_WM_UNIT_INDEX" val="1_1_1"/>
  <p:tag name="KSO_WM_UNIT_ID" val="diagram20232474_2*l_h_d*1_1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6000000238418579,&quot;colorType&quot;:1,&quot;foreColorIndex&quot;:1,&quot;transparency&quot;:0.80000001192092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PICTURE_SUBTYPE" val="b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1"/>
  <p:tag name="MH_PIC_SOURCE_TYPE" val="generate_slide_ai*VCG41N1154048898*gallery_gallery_ai_v2.0.9_ONLINE*1744768936745_159.195_03cc0af3121b-slide-21"/>
</p:tagLst>
</file>

<file path=ppt/tags/tag34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32474_2*l_h_a*1_1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8"/>
  <p:tag name="KSO_WM_DIAGRAM_VERSION" val="3"/>
  <p:tag name="KSO_WM_DIAGRAM_COLOR_TRICK" val="1"/>
  <p:tag name="KSO_WM_DIAGRAM_COLOR_TEXT_CAN_REMOVE" val="n"/>
  <p:tag name="KSO_WM_UNIT_TEXT_TYPE" val="1"/>
  <p:tag name="KSO_WM_BEAUTIFY_FLAG" val="#wm#"/>
  <p:tag name="KSO_WM_UNIT_PRESET_TEXT" val="添加项标题"/>
  <p:tag name="KSO_WM_UNIT_TEXT_FILL_FORE_SCHEMECOLOR_INDEX" val="1"/>
  <p:tag name="KSO_WM_UNIT_TEXT_FILL_TYPE" val="1"/>
</p:tagLst>
</file>

<file path=ppt/tags/tag3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32474_2*l_h_i*1_2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solid&quot;:{&quot;brightness&quot;:0,&quot;colorType&quot;:1,&quot;foreColorIndex&quot;:4,&quot;transparency&quot;:0.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BEAUTIFY_FLAG" val="#wm#"/>
  <p:tag name="KSO_WM_UNIT_FILL_TYPE" val="1"/>
  <p:tag name="KSO_WM_UNIT_FILL_FORE_SCHEMECOLOR_INDEX" val="4"/>
  <p:tag name="KSO_WM_UNIT_FILL_FORE_SCHEMECOLOR_INDEX_BRIGHTNESS" val="0"/>
</p:tagLst>
</file>

<file path=ppt/tags/tag35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32474_2*l_h_a*1_2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9"/>
  <p:tag name="KSO_WM_DIAGRAM_VERSION" val="3"/>
  <p:tag name="KSO_WM_DIAGRAM_COLOR_TRICK" val="1"/>
  <p:tag name="KSO_WM_DIAGRAM_COLOR_TEXT_CAN_REMOVE" val="n"/>
  <p:tag name="KSO_WM_UNIT_TEXT_TYPE" val="1"/>
  <p:tag name="KSO_WM_BEAUTIFY_FLAG" val="#wm#"/>
  <p:tag name="KSO_WM_UNIT_PRESET_TEXT" val="添加项标题"/>
  <p:tag name="KSO_WM_UNIT_TEXT_FILL_FORE_SCHEMECOLOR_INDEX" val="1"/>
  <p:tag name="KSO_WM_UNIT_TEXT_FILL_TYPE" val="1"/>
</p:tagLst>
</file>

<file path=ppt/tags/tag352.xml><?xml version="1.0" encoding="utf-8"?>
<p:tagLst xmlns:p="http://schemas.openxmlformats.org/presentationml/2006/main">
  <p:tag name="KSO_WM_UNIT_VALUE" val="271*27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d"/>
  <p:tag name="KSO_WM_UNIT_INDEX" val="1_2_1"/>
  <p:tag name="KSO_WM_UNIT_ID" val="diagram20232474_2*l_h_d*1_2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6000000238418579,&quot;colorType&quot;:1,&quot;foreColorIndex&quot;:1,&quot;transparency&quot;:0.80000001192092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PICTURE_SUBTYPE" val="b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1"/>
  <p:tag name="MH_PIC_SOURCE_TYPE" val="generate_slide_ai*VCG41N155255362*gallery_gallery_ai_v2.0.9_ONLINE*1744768936745_159.195_03cc0af3121b-slide-21"/>
</p:tagLst>
</file>

<file path=ppt/tags/tag3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diagram20232474_2*l_h_i*1_3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solid&quot;:{&quot;brightness&quot;:0,&quot;colorType&quot;:1,&quot;foreColorIndex&quot;:4,&quot;transparency&quot;:0.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BEAUTIFY_FLAG" val="#wm#"/>
  <p:tag name="KSO_WM_UNIT_FILL_TYPE" val="1"/>
  <p:tag name="KSO_WM_UNIT_FILL_FORE_SCHEMECOLOR_INDEX" val="4"/>
  <p:tag name="KSO_WM_UNIT_FILL_FORE_SCHEMECOLOR_INDEX_BRIGHTNESS" val="0"/>
</p:tagLst>
</file>

<file path=ppt/tags/tag35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diagram20232474_2*l_h_a*1_3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9"/>
  <p:tag name="KSO_WM_DIAGRAM_VERSION" val="3"/>
  <p:tag name="KSO_WM_DIAGRAM_COLOR_TRICK" val="1"/>
  <p:tag name="KSO_WM_DIAGRAM_COLOR_TEXT_CAN_REMOVE" val="n"/>
  <p:tag name="KSO_WM_UNIT_TEXT_TYPE" val="1"/>
  <p:tag name="KSO_WM_BEAUTIFY_FLAG" val="#wm#"/>
  <p:tag name="KSO_WM_UNIT_PRESET_TEXT" val="添加项标题"/>
  <p:tag name="KSO_WM_UNIT_TEXT_FILL_FORE_SCHEMECOLOR_INDEX" val="1"/>
  <p:tag name="KSO_WM_UNIT_TEXT_FILL_TYPE" val="1"/>
</p:tagLst>
</file>

<file path=ppt/tags/tag355.xml><?xml version="1.0" encoding="utf-8"?>
<p:tagLst xmlns:p="http://schemas.openxmlformats.org/presentationml/2006/main">
  <p:tag name="KSO_WM_UNIT_VALUE" val="271*27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d"/>
  <p:tag name="KSO_WM_UNIT_INDEX" val="1_3_1"/>
  <p:tag name="KSO_WM_UNIT_ID" val="diagram20232474_2*l_h_d*1_3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6000000238418579,&quot;colorType&quot;:1,&quot;foreColorIndex&quot;:1,&quot;transparency&quot;:0.80000001192092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PICTURE_SUBTYPE" val="b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1"/>
  <p:tag name="MH_PIC_SOURCE_TYPE" val="generate_slide_ai*VCG211390669160*gallery_gallery_ai_v2.0.9_ONLINE*1744768936745_159.195_03cc0af3121b-slide-21"/>
</p:tagLst>
</file>

<file path=ppt/tags/tag356.xml><?xml version="1.0" encoding="utf-8"?>
<p:tagLst xmlns:p="http://schemas.openxmlformats.org/presentationml/2006/main">
  <p:tag name="KSO_WM_SLIDE_ID" val="diagram20232474_1"/>
  <p:tag name="KSO_WM_TEMPLATE_SUBCATEGORY" val="0"/>
  <p:tag name="KSO_WM_TEMPLATE_MASTER_TYPE" val="0"/>
  <p:tag name="KSO_WM_TEMPLATE_COLOR_TYPE" val="0"/>
  <p:tag name="KSO_WM_SLIDE_ITEM_CNT" val="2"/>
  <p:tag name="KSO_WM_SLIDE_INDEX" val="1"/>
  <p:tag name="KSO_WM_TAG_VERSION" val="3.0"/>
  <p:tag name="KSO_WM_BEAUTIFY_FLAG" val="#wm#"/>
  <p:tag name="KSO_WM_TEMPLATE_CATEGORY" val="diagram"/>
  <p:tag name="KSO_WM_TEMPLATE_INDEX" val="20232474"/>
  <p:tag name="KSO_WM_SLIDE_TYPE" val="text"/>
  <p:tag name="KSO_WM_SLIDE_SUBTYPE" val="diag"/>
  <p:tag name="KSO_WM_SLIDE_SIZE" val="766.91*286.45"/>
  <p:tag name="KSO_WM_SLIDE_POSITION" val="96.545*148.7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357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TEXT_TYPE" val="1"/>
  <p:tag name="KSO_WM_UNIT_PRESET_TEXT" val="添加章节标题"/>
</p:tagLst>
</file>

<file path=ppt/tags/tag358.xml><?xml version="1.0" encoding="utf-8"?>
<p:tagLst xmlns:p="http://schemas.openxmlformats.org/presentationml/2006/main">
  <p:tag name="KSO_WM_UNIT_TYPE" val="e"/>
  <p:tag name="KSO_WM_UNIT_INDEX" val="1"/>
  <p:tag name="KSO_WM_BEAUTIFY_FLAG" val="#wm#"/>
  <p:tag name="KSO_WM_TAG_VERSION" val="3.0"/>
  <p:tag name="KSO_WM_UNIT_ID" val="custom20238579_7*e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</p:tagLst>
</file>

<file path=ppt/tags/tag359.xml><?xml version="1.0" encoding="utf-8"?>
<p:tagLst xmlns:p="http://schemas.openxmlformats.org/presentationml/2006/main">
  <p:tag name="KSO_WM_SLIDE_TYPE" val="sectionTitl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BEAUTIFY_FLAG" val="#wm#"/>
  <p:tag name="KSO_WM_TEMPLATE_INDEX" val="20238579"/>
  <p:tag name="KSO_WM_TEMPLATE_CATEGORY" val="custom"/>
  <p:tag name="KSO_WM_SLIDE_INDEX" val="7"/>
  <p:tag name="KSO_WM_SLIDE_ID" val="custom20238579_7"/>
  <p:tag name="KSO_WM_TEMPLATE_MASTER_TYPE" val="0"/>
  <p:tag name="KSO_WM_SLIDE_LAYOUT" val="a_e"/>
  <p:tag name="KSO_WM_SLIDE_LAYOUT_CNT" val="1_1"/>
</p:tagLst>
</file>

<file path=ppt/tags/tag36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TEMPLATE_CATEGORY" val="custom"/>
  <p:tag name="KSO_WM_UNIT_LAYERLEVEL" val="1"/>
  <p:tag name="KSO_WM_TAG_VERSION" val="3.0"/>
  <p:tag name="KSO_WM_BEAUTIFY_FLAG" val="#wm#"/>
  <p:tag name="KSO_WM_UNIT_VALUE" val="30"/>
  <p:tag name="KSO_WM_TEMPLATE_INDEX" val="20231717"/>
  <p:tag name="KSO_WM_UNIT_ID" val="custom20231717_1*a*1"/>
  <p:tag name="KSO_WM_UNIT_PRESET_TEXT" val="单击此处添加标题"/>
  <p:tag name="KSO_WM_UNIT_TEXT_TYPE" val="1"/>
</p:tagLst>
</file>

<file path=ppt/tags/tag361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78_2*l_h_i*1_2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2_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gradient&quot;:[{&quot;brightness&quot;:0.800000011920929,&quot;colorType&quot;:1,&quot;foreColorIndex&quot;:5,&quot;pos&quot;:0,&quot;transparency&quot;:1},{&quot;brightness&quot;:0.800000011920929,&quot;colorType&quot;:1,&quot;foreColorIndex&quot;:5,&quot;pos&quot;:1,&quot;transparency&quot;:0.5600000023841858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</p:tagLst>
</file>

<file path=ppt/tags/tag362.xml><?xml version="1.0" encoding="utf-8"?>
<p:tagLst xmlns:p="http://schemas.openxmlformats.org/presentationml/2006/main">
  <p:tag name="KSO_WM_BEAUTIFY_FLAG" val="#wm#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2_1"/>
  <p:tag name="KSO_WM_TEMPLATE_CATEGORY" val="diagram"/>
  <p:tag name="KSO_WM_TEMPLATE_INDEX" val="20231678"/>
  <p:tag name="KSO_WM_UNIT_LAYERLEVEL" val="1_1_1"/>
  <p:tag name="KSO_WM_TAG_VERSION" val="3.0"/>
  <p:tag name="KSO_WM_UNIT_VALUE" val="10"/>
  <p:tag name="KSO_WM_UNIT_TYPE" val="l_h_a"/>
  <p:tag name="KSO_WM_UNIT_ID" val="diagram20231678_2*l_h_a*1_2_1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80000001192092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UNIT_TEXT_FILL_FORE_SCHEMECOLOR_INDEX" val="1"/>
  <p:tag name="KSO_WM_UNIT_TEXT_FILL_TYPE" val="1"/>
  <p:tag name="KSO_WM_UNIT_PRESET_TEXT" val="添加标题"/>
  <p:tag name="KSO_WM_UNIT_TEXT_TYPE" val="1"/>
</p:tagLst>
</file>

<file path=ppt/tags/tag363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78_2*l_h_i*1_1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1_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gradient&quot;:[{&quot;brightness&quot;:0.800000011920929,&quot;colorType&quot;:1,&quot;foreColorIndex&quot;:5,&quot;pos&quot;:0,&quot;transparency&quot;:1},{&quot;brightness&quot;:0.800000011920929,&quot;colorType&quot;:1,&quot;foreColorIndex&quot;:5,&quot;pos&quot;:1,&quot;transparency&quot;:0.5600000023841858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</p:tagLst>
</file>

<file path=ppt/tags/tag364.xml><?xml version="1.0" encoding="utf-8"?>
<p:tagLst xmlns:p="http://schemas.openxmlformats.org/presentationml/2006/main">
  <p:tag name="KSO_WM_BEAUTIFY_FLAG" val="#wm#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1_1"/>
  <p:tag name="KSO_WM_TEMPLATE_CATEGORY" val="diagram"/>
  <p:tag name="KSO_WM_TEMPLATE_INDEX" val="20231678"/>
  <p:tag name="KSO_WM_UNIT_LAYERLEVEL" val="1_1_1"/>
  <p:tag name="KSO_WM_TAG_VERSION" val="3.0"/>
  <p:tag name="KSO_WM_UNIT_VALUE" val="10"/>
  <p:tag name="KSO_WM_UNIT_TYPE" val="l_h_a"/>
  <p:tag name="KSO_WM_UNIT_ID" val="diagram20231678_2*l_h_a*1_1_1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80000001192092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UNIT_TEXT_FILL_FORE_SCHEMECOLOR_INDEX" val="1"/>
  <p:tag name="KSO_WM_UNIT_TEXT_FILL_TYPE" val="1"/>
  <p:tag name="KSO_WM_UNIT_PRESET_TEXT" val="添加标题"/>
  <p:tag name="KSO_WM_UNIT_TEXT_TYPE" val="1"/>
</p:tagLst>
</file>

<file path=ppt/tags/tag365.xml><?xml version="1.0" encoding="utf-8"?>
<p:tagLst xmlns:p="http://schemas.openxmlformats.org/presentationml/2006/main">
  <p:tag name="KSO_WM_BEAUTIFY_FLAG" val="#wm#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1678_2*l_h_f*1_1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  <p:tag name="KSO_WM_UNIT_PRESET_TEXT" val="单击此处输入(您的)智能图形项正文，文字是您思想的提炼，请尽量言简意赅的阐述观点。"/>
  <p:tag name="KSO_WM_UNIT_TEXT_TYPE" val="1"/>
</p:tagLst>
</file>

<file path=ppt/tags/tag366.xml><?xml version="1.0" encoding="utf-8"?>
<p:tagLst xmlns:p="http://schemas.openxmlformats.org/presentationml/2006/main">
  <p:tag name="KSO_WM_BEAUTIFY_FLAG" val="#wm#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1678_2*l_h_f*1_2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  <p:tag name="KSO_WM_UNIT_PRESET_TEXT" val="单击此处输入(您的)智能图形项正文，文字是您思想的提炼，请尽量言简意赅的阐述观点。"/>
  <p:tag name="KSO_WM_UNIT_TEXT_TYPE" val="1"/>
</p:tagLst>
</file>

<file path=ppt/tags/tag367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78_2*l_h_i*1_3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3_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gradient&quot;:[{&quot;brightness&quot;:0.800000011920929,&quot;colorType&quot;:1,&quot;foreColorIndex&quot;:5,&quot;pos&quot;:0,&quot;transparency&quot;:1},{&quot;brightness&quot;:0.800000011920929,&quot;colorType&quot;:1,&quot;foreColorIndex&quot;:5,&quot;pos&quot;:1,&quot;transparency&quot;:0.5600000023841858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</p:tagLst>
</file>

<file path=ppt/tags/tag368.xml><?xml version="1.0" encoding="utf-8"?>
<p:tagLst xmlns:p="http://schemas.openxmlformats.org/presentationml/2006/main">
  <p:tag name="KSO_WM_BEAUTIFY_FLAG" val="#wm#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3_1"/>
  <p:tag name="KSO_WM_TEMPLATE_CATEGORY" val="diagram"/>
  <p:tag name="KSO_WM_TEMPLATE_INDEX" val="20231678"/>
  <p:tag name="KSO_WM_UNIT_LAYERLEVEL" val="1_1_1"/>
  <p:tag name="KSO_WM_TAG_VERSION" val="3.0"/>
  <p:tag name="KSO_WM_UNIT_VALUE" val="10"/>
  <p:tag name="KSO_WM_UNIT_TYPE" val="l_h_a"/>
  <p:tag name="KSO_WM_UNIT_ID" val="diagram20231678_2*l_h_a*1_3_1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80000001192092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UNIT_TEXT_FILL_FORE_SCHEMECOLOR_INDEX" val="1"/>
  <p:tag name="KSO_WM_UNIT_TEXT_FILL_TYPE" val="1"/>
  <p:tag name="KSO_WM_UNIT_PRESET_TEXT" val="添加标题"/>
  <p:tag name="KSO_WM_UNIT_TEXT_TYPE" val="1"/>
</p:tagLst>
</file>

<file path=ppt/tags/tag369.xml><?xml version="1.0" encoding="utf-8"?>
<p:tagLst xmlns:p="http://schemas.openxmlformats.org/presentationml/2006/main">
  <p:tag name="KSO_WM_BEAUTIFY_FLAG" val="#wm#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1678_2*l_h_f*1_3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  <p:tag name="KSO_WM_UNIT_PRESET_TEXT" val="单击此处输入(您的)智能图形项正文，文字是您思想的提炼，请尽量言简意赅的阐述观点。"/>
  <p:tag name="KSO_WM_UNIT_TEXT_TYPE" val="1"/>
</p:tagLst>
</file>

<file path=ppt/tags/tag370.xml><?xml version="1.0" encoding="utf-8"?>
<p:tagLst xmlns:p="http://schemas.openxmlformats.org/presentationml/2006/main">
  <p:tag name="KSO_WM_TEMPLATE_MASTER_TYPE" val="0"/>
  <p:tag name="KSO_WM_TEMPLATE_COLOR_TYPE" val="0"/>
  <p:tag name="KSO_WM_BEAUTIFY_FLAG" val="#wm#"/>
  <p:tag name="KSO_WM_TEMPLATE_CATEGORY" val="custom"/>
  <p:tag name="KSO_WM_SLIDE_TYPE" val="text"/>
  <p:tag name="KSO_WM_SLIDE_SUBTYPE" val="picTxt"/>
  <p:tag name="KSO_WM_SLIDE_SIZE" val="529.861*365.65"/>
  <p:tag name="KSO_WM_SLIDE_POSITION" val="78.5387*108.231"/>
  <p:tag name="KSO_WM_SLIDE_LAYOUT" val="a_d_l"/>
  <p:tag name="KSO_WM_SLIDE_LAYOUT_CNT" val="1_1_1"/>
  <p:tag name="KSO_WM_SPECIAL_SOURCE" val="bdnull"/>
  <p:tag name="KSO_WM_DIAGRAM_GROUP_CODE" val="l1-1"/>
  <p:tag name="KSO_WM_SLIDE_DIAGTYPE" val="l"/>
  <p:tag name="KSO_WM_TEMPLATE_INDEX" val="20231717"/>
  <p:tag name="KSO_WM_TEMPLATE_SUBCATEGORY" val="0"/>
  <p:tag name="KSO_WM_SLIDE_INDEX" val="1"/>
  <p:tag name="KSO_WM_TAG_VERSION" val="3.0"/>
  <p:tag name="KSO_WM_SLIDE_ID" val="custom20231717_1"/>
  <p:tag name="KSO_WM_SLIDE_ITEM_CNT" val="4"/>
</p:tagLst>
</file>

<file path=ppt/tags/tag37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diagram20233147_3*a*1"/>
  <p:tag name="KSO_WM_TEMPLATE_CATEGORY" val="diagram"/>
  <p:tag name="KSO_WM_TEMPLATE_INDEX" val="20233147"/>
  <p:tag name="KSO_WM_UNIT_LAYERLEVEL" val="1"/>
  <p:tag name="KSO_WM_TAG_VERSION" val="3.0"/>
  <p:tag name="KSO_WM_BEAUTIFY_FLAG" val="#wm#"/>
  <p:tag name="KSO_WM_UNIT_TEXT_TYPE" val="1"/>
  <p:tag name="KSO_WM_UNIT_PRESET_TEXT" val="单击此处添加标题"/>
</p:tagLst>
</file>

<file path=ppt/tags/tag372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3147_2*l_h_f*1_1_1"/>
  <p:tag name="KSO_WM_TEMPLATE_CATEGORY" val="diagram"/>
  <p:tag name="KSO_WM_TEMPLATE_INDEX" val="20233147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1413385826772,&quot;left&quot;:73.36463256835941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UNIT_PRESET_TEXT" val="单击此处输入项正文，文字是您思想的提炼"/>
  <p:tag name="KSO_WM_UNIT_TEXT_FILL_FORE_SCHEMECOLOR_INDEX" val="1"/>
  <p:tag name="KSO_WM_UNIT_TEXT_FILL_TYPE" val="1"/>
</p:tagLst>
</file>

<file path=ppt/tags/tag37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3147_2*l_h_a*1_1_1"/>
  <p:tag name="KSO_WM_TEMPLATE_CATEGORY" val="diagram"/>
  <p:tag name="KSO_WM_TEMPLATE_INDEX" val="20233147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1413385826772,&quot;left&quot;:73.36463256835941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</p:tagLst>
</file>

<file path=ppt/tags/tag374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3147_2*l_h_f*1_2_1"/>
  <p:tag name="KSO_WM_TEMPLATE_CATEGORY" val="diagram"/>
  <p:tag name="KSO_WM_TEMPLATE_INDEX" val="20233147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1413385826772,&quot;left&quot;:73.36463256835941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UNIT_PRESET_TEXT" val="单击此处输入项正文，文字是您思想的提炼"/>
  <p:tag name="KSO_WM_UNIT_TEXT_FILL_FORE_SCHEMECOLOR_INDEX" val="1"/>
  <p:tag name="KSO_WM_UNIT_TEXT_FILL_TYPE" val="1"/>
</p:tagLst>
</file>

<file path=ppt/tags/tag375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3147_2*l_h_a*1_2_1"/>
  <p:tag name="KSO_WM_TEMPLATE_CATEGORY" val="diagram"/>
  <p:tag name="KSO_WM_TEMPLATE_INDEX" val="20233147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1413385826772,&quot;left&quot;:73.36463256835941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</p:tagLst>
</file>

<file path=ppt/tags/tag376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3147_2*l_h_f*1_3_1"/>
  <p:tag name="KSO_WM_TEMPLATE_CATEGORY" val="diagram"/>
  <p:tag name="KSO_WM_TEMPLATE_INDEX" val="20233147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1413385826772,&quot;left&quot;:73.36463256835941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UNIT_PRESET_TEXT" val="单击此处输入项正文，文字是您思想的提炼"/>
  <p:tag name="KSO_WM_UNIT_TEXT_FILL_FORE_SCHEMECOLOR_INDEX" val="1"/>
  <p:tag name="KSO_WM_UNIT_TEXT_FILL_TYPE" val="1"/>
</p:tagLst>
</file>

<file path=ppt/tags/tag377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3147_2*l_h_a*1_3_1"/>
  <p:tag name="KSO_WM_TEMPLATE_CATEGORY" val="diagram"/>
  <p:tag name="KSO_WM_TEMPLATE_INDEX" val="20233147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1413385826772,&quot;left&quot;:73.36463256835941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</p:tagLst>
</file>

<file path=ppt/tags/tag378.xml><?xml version="1.0" encoding="utf-8"?>
<p:tagLst xmlns:p="http://schemas.openxmlformats.org/presentationml/2006/main">
  <p:tag name="KSO_WM_SLIDE_ID" val="diagram20233147_3"/>
  <p:tag name="KSO_WM_TEMPLATE_SUBCATEGORY" val="0"/>
  <p:tag name="KSO_WM_TEMPLATE_MASTER_TYPE" val="0"/>
  <p:tag name="KSO_WM_TEMPLATE_COLOR_TYPE" val="0"/>
  <p:tag name="KSO_WM_SLIDE_ITEM_CNT" val="4"/>
  <p:tag name="KSO_WM_SLIDE_INDEX" val="3"/>
  <p:tag name="KSO_WM_TAG_VERSION" val="3.0"/>
  <p:tag name="KSO_WM_BEAUTIFY_FLAG" val="#wm#"/>
  <p:tag name="KSO_WM_TEMPLATE_CATEGORY" val="diagram"/>
  <p:tag name="KSO_WM_TEMPLATE_INDEX" val="20233147"/>
  <p:tag name="KSO_WM_SLIDE_TYPE" val="text"/>
  <p:tag name="KSO_WM_SLIDE_SUBTYPE" val="diag"/>
  <p:tag name="KSO_WM_SLIDE_SIZE" val="812.941*336.878"/>
  <p:tag name="KSO_WM_SLIDE_POSITION" val="73.3256*155.822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3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2454_4*a*1"/>
  <p:tag name="KSO_WM_TEMPLATE_CATEGORY" val="diagram"/>
  <p:tag name="KSO_WM_TEMPLATE_INDEX" val="20232454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NOCLEAR" val="0"/>
  <p:tag name="KSO_WM_UNIT_VALUE" val="25"/>
  <p:tag name="KSO_WM_DIAGRAM_GROUP_CODE" val="l1-1"/>
  <p:tag name="KSO_WM_UNIT_TYPE" val="a"/>
  <p:tag name="KSO_WM_UNIT_INDEX" val="1"/>
  <p:tag name="KSO_WM_UNIT_PRESET_TEXT" val="单击此处添加标题"/>
  <p:tag name="KSO_WM_UNIT_TEXT_TYPE" val="1"/>
</p:tagLst>
</file>

<file path=ppt/tags/tag3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2454_2*l_i*1_1"/>
  <p:tag name="KSO_WM_TEMPLATE_CATEGORY" val="diagram"/>
  <p:tag name="KSO_WM_TEMPLATE_INDEX" val="20232454"/>
  <p:tag name="KSO_WM_UNIT_LAYERLEVEL" val="1_1"/>
  <p:tag name="KSO_WM_TAG_VERSION" val="3.0"/>
  <p:tag name="KSO_WM_BEAUTIFY_FLAG" val="#wm#"/>
  <p:tag name="KSO_WM_DIAGRAM_GROUP_CODE" val="l1-1"/>
  <p:tag name="KSO_WM_UNIT_TYPE" val="l_i"/>
  <p:tag name="KSO_WM_UNIT_INDEX" val="1_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solid&quot;:{&quot;brightness&quot;:0,&quot;colorType&quot;:1,&quot;foreColorIndex&quot;:5,&quot;transparency&quot;:0.3300000131130218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</p:tagLst>
</file>

<file path=ppt/tags/tag3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2454_2*l_i*1_2"/>
  <p:tag name="KSO_WM_TEMPLATE_CATEGORY" val="diagram"/>
  <p:tag name="KSO_WM_TEMPLATE_INDEX" val="20232454"/>
  <p:tag name="KSO_WM_UNIT_LAYERLEVEL" val="1_1"/>
  <p:tag name="KSO_WM_TAG_VERSION" val="3.0"/>
  <p:tag name="KSO_WM_BEAUTIFY_FLAG" val="#wm#"/>
  <p:tag name="KSO_WM_DIAGRAM_GROUP_CODE" val="l1-1"/>
  <p:tag name="KSO_WM_UNIT_TYPE" val="l_i"/>
  <p:tag name="KSO_WM_UNIT_INDEX" val="1_2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gradient&quot;:[{&quot;brightness&quot;:0,&quot;colorType&quot;:1,&quot;foreColorIndex&quot;:5,&quot;pos&quot;:0,&quot;transparency&quot;:0.25},{&quot;brightness&quot;:0,&quot;colorType&quot;:1,&quot;foreColorIndex&quot;:5,&quot;pos&quot;:0.6800000071525574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</p:tagLst>
</file>

<file path=ppt/tags/tag3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2454_2*l_i*1_3"/>
  <p:tag name="KSO_WM_TEMPLATE_CATEGORY" val="diagram"/>
  <p:tag name="KSO_WM_TEMPLATE_INDEX" val="20232454"/>
  <p:tag name="KSO_WM_UNIT_LAYERLEVEL" val="1_1"/>
  <p:tag name="KSO_WM_TAG_VERSION" val="3.0"/>
  <p:tag name="KSO_WM_BEAUTIFY_FLAG" val="#wm#"/>
  <p:tag name="KSO_WM_DIAGRAM_GROUP_CODE" val="l1-1"/>
  <p:tag name="KSO_WM_UNIT_TYPE" val="l_i"/>
  <p:tag name="KSO_WM_UNIT_INDEX" val="1_3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solid&quot;:{&quot;brightness&quot;:0,&quot;colorType&quot;:1,&quot;foreColorIndex&quot;:5,&quot;transparency&quot;:0.8700000047683716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</p:tagLst>
</file>

<file path=ppt/tags/tag3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2454_2*l_h_i*1_1_2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DIAGRAM_GROUP_CODE" val="l1-1"/>
  <p:tag name="KSO_WM_UNIT_TYPE" val="l_h_i"/>
  <p:tag name="KSO_WM_UNIT_INDEX" val="1_1_2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solidLine&quot;:{&quot;brightness&quot;:0,&quot;colorType&quot;:1,&quot;foreColorIndex&quot;:2,&quot;transparency&quot;:0.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2"/>
</p:tagLst>
</file>

<file path=ppt/tags/tag3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1_1"/>
  <p:tag name="KSO_WM_UNIT_ID" val="diagram20232454_2*l_h_i*1_1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</p:tagLst>
</file>

<file path=ppt/tags/tag385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2454_2*l_h_f*1_1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项正文，文字是思想的提炼，请尽量言简意赅的阐述观点，单击此处输入项正文"/>
  <p:tag name="KSO_WM_UNIT_TEXT_FILL_FORE_SCHEMECOLOR_INDEX" val="1"/>
  <p:tag name="KSO_WM_UNIT_TEXT_FILL_TYPE" val="1"/>
  <p:tag name="KSO_WM_UNIT_TEXT_TYPE" val="1"/>
</p:tagLst>
</file>

<file path=ppt/tags/tag3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2454_2*l_h_i*1_2_2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DIAGRAM_GROUP_CODE" val="l1-1"/>
  <p:tag name="KSO_WM_UNIT_TYPE" val="l_h_i"/>
  <p:tag name="KSO_WM_UNIT_INDEX" val="1_2_2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solidLine&quot;:{&quot;brightness&quot;:0,&quot;colorType&quot;:1,&quot;foreColorIndex&quot;:2,&quot;transparency&quot;:0.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2"/>
</p:tagLst>
</file>

<file path=ppt/tags/tag3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2_1"/>
  <p:tag name="KSO_WM_UNIT_ID" val="diagram20232454_2*l_h_i*1_2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</p:tagLst>
</file>

<file path=ppt/tags/tag388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2454_2*l_h_f*1_2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项正文，文字是思想的提炼，请尽量言简意赅的阐述观点，单击此处输入项正文"/>
  <p:tag name="KSO_WM_UNIT_TEXT_FILL_FORE_SCHEMECOLOR_INDEX" val="1"/>
  <p:tag name="KSO_WM_UNIT_TEXT_FILL_TYPE" val="1"/>
  <p:tag name="KSO_WM_UNIT_TEXT_TYPE" val="1"/>
</p:tagLst>
</file>

<file path=ppt/tags/tag3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2454_2*l_h_i*1_3_2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DIAGRAM_GROUP_CODE" val="l1-1"/>
  <p:tag name="KSO_WM_UNIT_TYPE" val="l_h_i"/>
  <p:tag name="KSO_WM_UNIT_INDEX" val="1_3_2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solidLine&quot;:{&quot;brightness&quot;:0,&quot;colorType&quot;:1,&quot;foreColorIndex&quot;:2,&quot;transparency&quot;:0.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2"/>
</p:tagLst>
</file>

<file path=ppt/tags/tag3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3_1"/>
  <p:tag name="KSO_WM_UNIT_ID" val="diagram20232454_2*l_h_i*1_3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</p:tagLst>
</file>

<file path=ppt/tags/tag391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2454_2*l_h_f*1_3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项正文，文字是思想的提炼，请尽量言简意赅的阐述观点，单击此处输入项正文"/>
  <p:tag name="KSO_WM_UNIT_TEXT_FILL_FORE_SCHEMECOLOR_INDEX" val="1"/>
  <p:tag name="KSO_WM_UNIT_TEXT_FILL_TYPE" val="1"/>
  <p:tag name="KSO_WM_UNIT_TEXT_TYPE" val="1"/>
</p:tagLst>
</file>

<file path=ppt/tags/tag39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2454_2*l_h_a*1_1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项标题"/>
  <p:tag name="KSO_WM_UNIT_TEXT_FILL_FORE_SCHEMECOLOR_INDEX" val="1"/>
  <p:tag name="KSO_WM_UNIT_TEXT_FILL_TYPE" val="1"/>
  <p:tag name="KSO_WM_UNIT_TEXT_TYPE" val="1"/>
</p:tagLst>
</file>

<file path=ppt/tags/tag39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2454_2*l_h_a*1_2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项标题"/>
  <p:tag name="KSO_WM_UNIT_TEXT_FILL_FORE_SCHEMECOLOR_INDEX" val="1"/>
  <p:tag name="KSO_WM_UNIT_TEXT_FILL_TYPE" val="1"/>
  <p:tag name="KSO_WM_UNIT_TEXT_TYPE" val="1"/>
</p:tagLst>
</file>

<file path=ppt/tags/tag39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2454_2*l_h_a*1_3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项标题"/>
  <p:tag name="KSO_WM_UNIT_TEXT_FILL_FORE_SCHEMECOLOR_INDEX" val="1"/>
  <p:tag name="KSO_WM_UNIT_TEXT_FILL_TYPE" val="1"/>
  <p:tag name="KSO_WM_UNIT_TEXT_TYPE" val="1"/>
</p:tagLst>
</file>

<file path=ppt/tags/tag3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2454_2*l_h_x*1_1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150*150"/>
  <p:tag name="KSO_WM_UNIT_TYPE" val="l_h_x"/>
  <p:tag name="KSO_WM_UNIT_INDEX" val="1_1_1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</p:tagLst>
</file>

<file path=ppt/tags/tag3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2454_2*l_h_x*1_2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136*140"/>
  <p:tag name="KSO_WM_UNIT_TYPE" val="l_h_x"/>
  <p:tag name="KSO_WM_UNIT_INDEX" val="1_2_1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</p:tagLst>
</file>

<file path=ppt/tags/tag3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2454_2*l_h_x*1_3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150*137"/>
  <p:tag name="KSO_WM_UNIT_TYPE" val="l_h_x"/>
  <p:tag name="KSO_WM_UNIT_INDEX" val="1_3_1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</p:tagLst>
</file>

<file path=ppt/tags/tag398.xml><?xml version="1.0" encoding="utf-8"?>
<p:tagLst xmlns:p="http://schemas.openxmlformats.org/presentationml/2006/main">
  <p:tag name="KSO_WM_SLIDE_ID" val="diagram20232454_4"/>
  <p:tag name="KSO_WM_TEMPLATE_SUBCATEGORY" val="0"/>
  <p:tag name="KSO_WM_TEMPLATE_MASTER_TYPE" val="0"/>
  <p:tag name="KSO_WM_TEMPLATE_COLOR_TYPE" val="0"/>
  <p:tag name="KSO_WM_SLIDE_ITEM_CNT" val="5"/>
  <p:tag name="KSO_WM_SLIDE_INDEX" val="4"/>
  <p:tag name="KSO_WM_TAG_VERSION" val="3.0"/>
  <p:tag name="KSO_WM_BEAUTIFY_FLAG" val="#wm#"/>
  <p:tag name="KSO_WM_TEMPLATE_CATEGORY" val="diagram"/>
  <p:tag name="KSO_WM_TEMPLATE_INDEX" val="20232454"/>
  <p:tag name="KSO_WM_SLIDE_TYPE" val="text"/>
  <p:tag name="KSO_WM_SLIDE_SUBTYPE" val="diag"/>
  <p:tag name="KSO_WM_SLIDE_SIZE" val="960.331*418.806"/>
  <p:tag name="KSO_WM_SLIDE_POSITION" val="-0.330472*121.501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399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9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</p:tagLst>
</file>

<file path=ppt/tags/tag400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  <p:tag name="KSO_WM_UNIT_ID" val="custom20238579_9*b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VALUE" val="10"/>
</p:tagLst>
</file>

<file path=ppt/tags/tag401.xml><?xml version="1.0" encoding="utf-8"?>
<p:tagLst xmlns:p="http://schemas.openxmlformats.org/presentationml/2006/main">
  <p:tag name="KSO_WM_SLIDE_TYPE" val="endPag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BEAUTIFY_FLAG" val="#wm#"/>
  <p:tag name="KSO_WM_TEMPLATE_INDEX" val="20238579"/>
  <p:tag name="KSO_WM_TEMPLATE_CATEGORY" val="custom"/>
  <p:tag name="KSO_WM_SLIDE_INDEX" val="9"/>
  <p:tag name="KSO_WM_SLIDE_ID" val="custom20238579_9"/>
  <p:tag name="KSO_WM_TEMPLATE_MASTER_TYPE" val="0"/>
  <p:tag name="KSO_WM_SLIDE_LAYOUT" val="a_b_f"/>
  <p:tag name="KSO_WM_SLIDE_LAYOUT_CNT" val="1_1_1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自定义 39">
      <a:dk1>
        <a:srgbClr val="000000"/>
      </a:dk1>
      <a:lt1>
        <a:srgbClr val="FFFFFF"/>
      </a:lt1>
      <a:dk2>
        <a:srgbClr val="5F0909"/>
      </a:dk2>
      <a:lt2>
        <a:srgbClr val="FEF4F4"/>
      </a:lt2>
      <a:accent1>
        <a:srgbClr val="F84748"/>
      </a:accent1>
      <a:accent2>
        <a:srgbClr val="FF9F43"/>
      </a:accent2>
      <a:accent3>
        <a:srgbClr val="1DD1A1"/>
      </a:accent3>
      <a:accent4>
        <a:srgbClr val="0ABDE3"/>
      </a:accent4>
      <a:accent5>
        <a:srgbClr val="2897FC"/>
      </a:accent5>
      <a:accent6>
        <a:srgbClr val="854EE8"/>
      </a:accent6>
      <a:hlink>
        <a:srgbClr val="304FFE"/>
      </a:hlink>
      <a:folHlink>
        <a:srgbClr val="492067"/>
      </a:folHlink>
    </a:clrScheme>
    <a:fontScheme name="主题字体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自定义 39">
      <a:dk1>
        <a:srgbClr val="000000"/>
      </a:dk1>
      <a:lt1>
        <a:srgbClr val="FFFFFF"/>
      </a:lt1>
      <a:dk2>
        <a:srgbClr val="5F0909"/>
      </a:dk2>
      <a:lt2>
        <a:srgbClr val="FEF4F4"/>
      </a:lt2>
      <a:accent1>
        <a:srgbClr val="F84748"/>
      </a:accent1>
      <a:accent2>
        <a:srgbClr val="FF9F43"/>
      </a:accent2>
      <a:accent3>
        <a:srgbClr val="1DD1A1"/>
      </a:accent3>
      <a:accent4>
        <a:srgbClr val="0ABDE3"/>
      </a:accent4>
      <a:accent5>
        <a:srgbClr val="2897FC"/>
      </a:accent5>
      <a:accent6>
        <a:srgbClr val="854EE8"/>
      </a:accent6>
      <a:hlink>
        <a:srgbClr val="304FFE"/>
      </a:hlink>
      <a:folHlink>
        <a:srgbClr val="492067"/>
      </a:folHlink>
    </a:clrScheme>
    <a:fontScheme name="主题字体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主题​​">
  <a:themeElements>
    <a:clrScheme name="自定义 39">
      <a:dk1>
        <a:srgbClr val="000000"/>
      </a:dk1>
      <a:lt1>
        <a:srgbClr val="FFFFFF"/>
      </a:lt1>
      <a:dk2>
        <a:srgbClr val="5F0909"/>
      </a:dk2>
      <a:lt2>
        <a:srgbClr val="FEF4F4"/>
      </a:lt2>
      <a:accent1>
        <a:srgbClr val="F84748"/>
      </a:accent1>
      <a:accent2>
        <a:srgbClr val="FF9F43"/>
      </a:accent2>
      <a:accent3>
        <a:srgbClr val="1DD1A1"/>
      </a:accent3>
      <a:accent4>
        <a:srgbClr val="0ABDE3"/>
      </a:accent4>
      <a:accent5>
        <a:srgbClr val="2897FC"/>
      </a:accent5>
      <a:accent6>
        <a:srgbClr val="854EE8"/>
      </a:accent6>
      <a:hlink>
        <a:srgbClr val="304FFE"/>
      </a:hlink>
      <a:folHlink>
        <a:srgbClr val="492067"/>
      </a:folHlink>
    </a:clrScheme>
    <a:fontScheme name="主题字体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2455</Words>
  <Application>WPS 演示</Application>
  <PresentationFormat/>
  <Paragraphs>368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27</vt:i4>
      </vt:variant>
    </vt:vector>
  </HeadingPairs>
  <TitlesOfParts>
    <vt:vector size="37" baseType="lpstr">
      <vt:lpstr>Arial</vt:lpstr>
      <vt:lpstr>宋体</vt:lpstr>
      <vt:lpstr>Wingdings</vt:lpstr>
      <vt:lpstr>微软雅黑</vt:lpstr>
      <vt:lpstr>Arial Unicode MS</vt:lpstr>
      <vt:lpstr>Calibri</vt:lpstr>
      <vt:lpstr>Office 主题</vt:lpstr>
      <vt:lpstr>Office 主题​​</vt:lpstr>
      <vt:lpstr>1_Office 主题​​</vt:lpstr>
      <vt:lpstr>2_Office 主题​​</vt:lpstr>
      <vt:lpstr>三农实践</vt:lpstr>
      <vt:lpstr>目录</vt:lpstr>
      <vt:lpstr>三农实践的定义</vt:lpstr>
      <vt:lpstr>概念解析</vt:lpstr>
      <vt:lpstr>发展背景</vt:lpstr>
      <vt:lpstr>实践意义</vt:lpstr>
      <vt:lpstr>三农实践的政策支持</vt:lpstr>
      <vt:lpstr>国家政策导向</vt:lpstr>
      <vt:lpstr>地方政府措施</vt:lpstr>
      <vt:lpstr>政策实施效果</vt:lpstr>
      <vt:lpstr>三农实践的主要内容</vt:lpstr>
      <vt:lpstr>农业现代化建设</vt:lpstr>
      <vt:lpstr>农村综合改革</vt:lpstr>
      <vt:lpstr>农民增收途径</vt:lpstr>
      <vt:lpstr>三农实践的案例分析</vt:lpstr>
      <vt:lpstr>成功案例介绍</vt:lpstr>
      <vt:lpstr>案例成功因素</vt:lpstr>
      <vt:lpstr>案例推广价值</vt:lpstr>
      <vt:lpstr>三农实践面临的挑战</vt:lpstr>
      <vt:lpstr>农业生产问题</vt:lpstr>
      <vt:lpstr>农村发展难题</vt:lpstr>
      <vt:lpstr>农民生活困境</vt:lpstr>
      <vt:lpstr>三农实践的未来展望</vt:lpstr>
      <vt:lpstr>发展趋势预测</vt:lpstr>
      <vt:lpstr>创新驱动策略</vt:lpstr>
      <vt:lpstr>长远目标设定</vt:lpstr>
      <vt:lpstr>谢谢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三农实践</dc:title>
  <dc:creator>PGCM10</dc:creator>
  <cp:lastModifiedBy>末晓</cp:lastModifiedBy>
  <cp:revision>2</cp:revision>
  <dcterms:created xsi:type="dcterms:W3CDTF">2025-04-22T15:23:00Z</dcterms:created>
  <dcterms:modified xsi:type="dcterms:W3CDTF">2025-04-22T15:24:12Z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2052-12.1.0.20784</vt:lpwstr>
  </property>
  <property fmtid="{D5CDD505-2E9C-101B-9397-08002B2CF9AE}" pid="3" name="ICV">
    <vt:lpwstr>A2B5785993FA458CACC4AEE77A8225AB_12</vt:lpwstr>
  </property>
</Properties>
</file>